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1" r:id="rId3"/>
    <p:sldId id="292" r:id="rId4"/>
    <p:sldId id="286" r:id="rId5"/>
    <p:sldId id="287" r:id="rId6"/>
    <p:sldId id="293" r:id="rId7"/>
    <p:sldId id="294" r:id="rId8"/>
    <p:sldId id="295" r:id="rId9"/>
    <p:sldId id="296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TIME ATTRIBUTE VIEW.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semantic, select key attribute and activate.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059" y="1600200"/>
            <a:ext cx="770883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Package.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52" y="1600200"/>
            <a:ext cx="53594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Time </a:t>
            </a:r>
            <a:r>
              <a:rPr lang="en-US" dirty="0" err="1" smtClean="0"/>
              <a:t>Attr</a:t>
            </a:r>
            <a:r>
              <a:rPr lang="en-US" dirty="0" smtClean="0"/>
              <a:t>. View.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699" y="1600200"/>
            <a:ext cx="47435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generate Time View.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240350"/>
            <a:ext cx="8153400" cy="321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finish.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123240"/>
            <a:ext cx="8153400" cy="344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“M_TIME_DIMENTION” from SYS_BI table.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852" y="1600200"/>
            <a:ext cx="675924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Join.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367" y="1600200"/>
            <a:ext cx="79522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618" y="1600200"/>
            <a:ext cx="79197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419" y="1600200"/>
            <a:ext cx="765011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1124</TotalTime>
  <Words>52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CREATE TIME ATTRIBUTE VIEW.</vt:lpstr>
      <vt:lpstr>Create a Package.</vt:lpstr>
      <vt:lpstr>Create Time Attr. View.</vt:lpstr>
      <vt:lpstr>Click on generate Time View.</vt:lpstr>
      <vt:lpstr>Click on finish.</vt:lpstr>
      <vt:lpstr>Get “M_TIME_DIMENTION” from SYS_BI table.</vt:lpstr>
      <vt:lpstr>Create Join.</vt:lpstr>
      <vt:lpstr>Cont.</vt:lpstr>
      <vt:lpstr>Cont.</vt:lpstr>
      <vt:lpstr>Go to semantic, select key attribute and activate.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164</cp:revision>
  <dcterms:created xsi:type="dcterms:W3CDTF">2017-06-30T23:38:39Z</dcterms:created>
  <dcterms:modified xsi:type="dcterms:W3CDTF">2017-08-20T18:21:35Z</dcterms:modified>
</cp:coreProperties>
</file>