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86" r:id="rId3"/>
    <p:sldId id="287" r:id="rId4"/>
    <p:sldId id="288" r:id="rId5"/>
    <p:sldId id="285" r:id="rId6"/>
    <p:sldId id="290" r:id="rId7"/>
    <p:sldId id="289" r:id="rId8"/>
    <p:sldId id="291" r:id="rId9"/>
    <p:sldId id="292" r:id="rId10"/>
    <p:sldId id="293" r:id="rId11"/>
    <p:sldId id="29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4617971-7FFF-4153-9B0A-A6A160B9216D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4617971-7FFF-4153-9B0A-A6A160B9216D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</a:t>
            </a:r>
            <a:r>
              <a:rPr kumimoji="0" lang="en-US"/>
              <a:t>title style.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Create analytical view in </a:t>
            </a:r>
            <a:r>
              <a:rPr lang="en-US" sz="2800" dirty="0" err="1"/>
              <a:t>hana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Milind</a:t>
            </a:r>
            <a:r>
              <a:rPr lang="en-US" b="1" dirty="0"/>
              <a:t> </a:t>
            </a:r>
            <a:r>
              <a:rPr lang="en-US" b="1" dirty="0" err="1"/>
              <a:t>Parab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3B365-791A-4502-8965-59157223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and activate the view.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398E11-DF7D-4980-9ED8-F39B8FDFFB3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729459"/>
            <a:ext cx="8153400" cy="423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80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9357-CD33-4448-B66A-32F57C4C8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 can view how report would look like.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82CB88-3E16-4CFD-BE66-000E2B2BC80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727909"/>
            <a:ext cx="8153400" cy="424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9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F31F-3E87-490B-BDFD-07D38401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attribute view for product.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D72A49-379A-48FC-9695-D7AE02E1380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10246" y="1600200"/>
            <a:ext cx="7358457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7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45FD7-BA54-455E-84C5-3DBA80B5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 and drop tables.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9F29E1E-0E2E-4D5C-9570-9670C202DBC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664916"/>
            <a:ext cx="8153400" cy="436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54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22C6-F928-45CC-968B-12ABDC027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and Activate.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466028-996F-44B7-B0E7-95BC8FA2738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855363"/>
            <a:ext cx="8153400" cy="398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97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analytical view for product.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AA12AF0-EB9E-4245-9262-A3F09D45E50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31018" y="1600200"/>
            <a:ext cx="7316914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E2187-32B3-4412-81D7-CCF8BD24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data foundation.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DB58777-5836-4C45-A7C6-4DDB141B1C3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996232"/>
            <a:ext cx="8153400" cy="370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23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E6127-4D7B-40C7-830B-B4F8426B4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F467E6-61F7-4B03-9656-60610FC6F30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25559" y="1600200"/>
            <a:ext cx="6727832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39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9A31C-8F68-408F-97AB-43E7E0A63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Dimension to fact table.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0B7DAE-2FAE-471E-9E06-5D59E37BB3C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932051"/>
            <a:ext cx="8153400" cy="383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835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F8E6E-5A99-4D24-B472-FCF217EAD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A1225E-A61A-4FE5-BD32-80C1884D2BF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027735"/>
            <a:ext cx="8153400" cy="364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21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1192</TotalTime>
  <Words>59</Words>
  <Application>Microsoft Office PowerPoint</Application>
  <PresentationFormat>On-screen Show (4:3)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Tw Cen MT</vt:lpstr>
      <vt:lpstr>Wingdings</vt:lpstr>
      <vt:lpstr>Wingdings 2</vt:lpstr>
      <vt:lpstr>Median</vt:lpstr>
      <vt:lpstr>Create analytical view in hana</vt:lpstr>
      <vt:lpstr>Create an attribute view for product.</vt:lpstr>
      <vt:lpstr>Drag and drop tables.</vt:lpstr>
      <vt:lpstr>Validate and Activate.</vt:lpstr>
      <vt:lpstr>Create an analytical view for product.</vt:lpstr>
      <vt:lpstr>Create data foundation.</vt:lpstr>
      <vt:lpstr>Cont.</vt:lpstr>
      <vt:lpstr>Connect Dimension to fact table.</vt:lpstr>
      <vt:lpstr>Cont.</vt:lpstr>
      <vt:lpstr>Validate and activate the view.</vt:lpstr>
      <vt:lpstr>You can view how report would look like.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WhiteWildBee</dc:creator>
  <cp:lastModifiedBy>Milind Parab</cp:lastModifiedBy>
  <cp:revision>164</cp:revision>
  <dcterms:created xsi:type="dcterms:W3CDTF">2017-06-30T23:38:39Z</dcterms:created>
  <dcterms:modified xsi:type="dcterms:W3CDTF">2017-08-21T04:47:39Z</dcterms:modified>
</cp:coreProperties>
</file>