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8" r:id="rId5"/>
    <p:sldId id="287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global temporary column table.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Global Temp Column Table.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BC05EE-48A8-4797-90CF-55E5D1C4B7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4832" y="1600200"/>
            <a:ext cx="7009286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02E2-317C-4F1B-B21E-45953656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6FEE6E-6425-4EC7-8652-D9BF25589B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3169" y="1600200"/>
            <a:ext cx="731261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local temporary column table.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33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5331-C9D1-4CA6-953B-9DF385DD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Local Temp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CA0F4-2E9B-4539-AE4A-6A2A25D815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1676" y="1600200"/>
            <a:ext cx="727559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9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3D7-6299-4AC0-B69F-15948186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82A28-CA4B-4340-A81E-335509DB93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29017" y="1600200"/>
            <a:ext cx="612091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2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88A-5D43-459E-B1E1-668A082B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temp table, starts with “#” and data available in the same session.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C685C8-81E0-40E8-8F63-FCB53BAAC6C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6144" y="1600200"/>
            <a:ext cx="758666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A09C-D0C2-4720-830F-8265AA0A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available outside the session.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2B2272-2AFF-4CAE-9123-6C3E4BBC20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5487"/>
            <a:ext cx="8153400" cy="42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A061-6CDC-49D9-B44B-99153ED9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global does available.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7FEBB4-0E67-49E1-971D-5025803443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9408" y="1600200"/>
            <a:ext cx="78401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1172</TotalTime>
  <Words>57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Create global temporary column table.</vt:lpstr>
      <vt:lpstr>Create Global Temp Column Table.</vt:lpstr>
      <vt:lpstr>Cont.</vt:lpstr>
      <vt:lpstr>Create local temporary column table.</vt:lpstr>
      <vt:lpstr>Create Local Temp Table.</vt:lpstr>
      <vt:lpstr>Cont.</vt:lpstr>
      <vt:lpstr>Local temp table, starts with “#” and data available in the same session.</vt:lpstr>
      <vt:lpstr>Can’t available outside the session.</vt:lpstr>
      <vt:lpstr>But global does available.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159</cp:revision>
  <dcterms:created xsi:type="dcterms:W3CDTF">2017-06-30T23:38:39Z</dcterms:created>
  <dcterms:modified xsi:type="dcterms:W3CDTF">2017-08-24T05:26:14Z</dcterms:modified>
</cp:coreProperties>
</file>