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TABLE PARTITION.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C04B-3755-4814-A435-A8B65A04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AF504-A0F7-4164-994B-E816D55B4F3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1834"/>
            <a:ext cx="8153400" cy="43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3021-CE78-4954-A428-3E83E286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EFD2C-DFF4-4E0D-B971-9B897C4EC2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36703"/>
            <a:ext cx="8153400" cy="34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AF5-9165-4918-B598-2C90B7B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10F2-FEAA-4627-A7A7-3AB38C44DE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delete the table, all partitions will be deleted.</a:t>
            </a:r>
          </a:p>
          <a:p>
            <a:r>
              <a:rPr lang="en-US" dirty="0"/>
              <a:t>Range partition can be only created using Primary Key.</a:t>
            </a:r>
          </a:p>
        </p:txBody>
      </p:sp>
    </p:spTree>
    <p:extLst>
      <p:ext uri="{BB962C8B-B14F-4D97-AF65-F5344CB8AC3E}">
        <p14:creationId xmlns:p14="http://schemas.microsoft.com/office/powerpoint/2010/main" val="5512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Partition.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FC356A-C553-49DA-97E8-40D4281648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40996"/>
            <a:ext cx="8153400" cy="4214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EFED-1787-420A-A511-D647E711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Hash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549E0-B462-48B0-B273-BCF475FED6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93975"/>
            <a:ext cx="8153400" cy="43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8F92-5C82-4583-A001-34828379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Runtime Information.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B28A5-130F-479E-9717-61D2711182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68527"/>
            <a:ext cx="8153400" cy="35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F980-4850-4B4B-BA0B-21690C14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by round robin.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0FE20-8E40-4F7B-AF29-5B36D265414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3704" y="1600200"/>
            <a:ext cx="71315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3821-F848-4052-87D6-40464891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92CCA-EE58-4768-93CF-59F324F32C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9922" y="1600200"/>
            <a:ext cx="679910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898-B126-4FD3-969D-2318E167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B3877-FFB6-4218-BB7A-21F67F77BB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09494"/>
            <a:ext cx="8153400" cy="38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B68B-14F0-4727-B979-B53D41F4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by Range.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2CCFC5-6C2E-4DCB-8026-AD6B27D71D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12082"/>
            <a:ext cx="8153400" cy="38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2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6285-682B-4B2E-A186-BE9E5093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71B5E5-A4A9-4E15-B221-A1F5094A7F1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51960"/>
            <a:ext cx="8153400" cy="37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1148</TotalTime>
  <Words>62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Wingdings</vt:lpstr>
      <vt:lpstr>Wingdings 2</vt:lpstr>
      <vt:lpstr>Median</vt:lpstr>
      <vt:lpstr>CREATE TABLE PARTITION.</vt:lpstr>
      <vt:lpstr>Hash Partition.</vt:lpstr>
      <vt:lpstr>Insert data into Hash Table.</vt:lpstr>
      <vt:lpstr>Check Runtime Information.</vt:lpstr>
      <vt:lpstr>Partitions by round robin.</vt:lpstr>
      <vt:lpstr>Cont.</vt:lpstr>
      <vt:lpstr>Cont.</vt:lpstr>
      <vt:lpstr>Partition by Range.</vt:lpstr>
      <vt:lpstr>Cont.</vt:lpstr>
      <vt:lpstr>Cont.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165</cp:revision>
  <dcterms:created xsi:type="dcterms:W3CDTF">2017-06-30T23:38:39Z</dcterms:created>
  <dcterms:modified xsi:type="dcterms:W3CDTF">2017-08-28T06:47:06Z</dcterms:modified>
</cp:coreProperties>
</file>