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4617971-7FFF-4153-9B0A-A6A160B9216D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4617971-7FFF-4153-9B0A-A6A160B9216D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</a:t>
            </a:r>
            <a:r>
              <a:rPr kumimoji="0" lang="en-US"/>
              <a:t>title style.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DDL statements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Milind</a:t>
            </a:r>
            <a:r>
              <a:rPr lang="en-US" b="1" dirty="0"/>
              <a:t> </a:t>
            </a:r>
            <a:r>
              <a:rPr lang="en-US" b="1" dirty="0" err="1"/>
              <a:t>Parab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8F689-517B-4442-B3BC-6BA2B100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3C821C-FC44-4961-B528-9130A951A12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068748"/>
            <a:ext cx="8153400" cy="355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37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610E8-5475-43FA-8D48-B433B7B65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PK key.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35A713-EEB0-492C-A6DB-64C8F44C1BC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1909" y="1600200"/>
            <a:ext cx="6535131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66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4F686-D999-4930-992C-C6A526EF4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CB81F3-AFCE-484D-BCEF-205BFAABDBE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07677" y="1600200"/>
            <a:ext cx="7963596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8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ALTER Statement.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3613467-670D-4304-A1E5-57A8CFDC510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562929"/>
            <a:ext cx="8153400" cy="25703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847A7-7606-4013-8363-7923086D2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AAB82B-9F27-4A46-B1C7-6248D11CB89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662419"/>
            <a:ext cx="8153400" cy="437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31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1EB64-617E-4E41-ABC4-647B684C3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A7BD68-DEAB-4B9E-93A9-17465FDAB8D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794401"/>
            <a:ext cx="8153400" cy="410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10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265D-4504-44B3-89DE-5D0A2712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Table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8AE616-F222-482D-BCDE-0F77A1FBB69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762415"/>
            <a:ext cx="8153400" cy="417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34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7E65F-8F54-4387-AEC8-D7DD01B61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84C97A-FDB3-456C-AAA0-7A69D93F217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029815"/>
            <a:ext cx="8153400" cy="363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20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25A07-172F-4F4C-8EC9-09EAD2F4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 Column Definition.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9178C0-2F3B-4052-9928-244A0FF0CB6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969487"/>
            <a:ext cx="8153400" cy="375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87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9B27-1EDE-4F74-BB37-C11586B15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62E803-1C10-4020-95D5-3C1B7D63B82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645821"/>
            <a:ext cx="8153400" cy="440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60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1EDE1-B482-403D-A292-381DF149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Constraint.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11ADC2-FC0A-46EE-9E6E-8F14C3B34AD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62662" y="1600200"/>
            <a:ext cx="785362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09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1114</TotalTime>
  <Words>32</Words>
  <Application>Microsoft Office PowerPoint</Application>
  <PresentationFormat>On-screen Show (4:3)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Tw Cen MT</vt:lpstr>
      <vt:lpstr>Wingdings</vt:lpstr>
      <vt:lpstr>Wingdings 2</vt:lpstr>
      <vt:lpstr>Median</vt:lpstr>
      <vt:lpstr>DDL statements</vt:lpstr>
      <vt:lpstr>ALTER Statement.</vt:lpstr>
      <vt:lpstr>Cont.</vt:lpstr>
      <vt:lpstr>Cont.</vt:lpstr>
      <vt:lpstr>Drop Table</vt:lpstr>
      <vt:lpstr>Cont.</vt:lpstr>
      <vt:lpstr>Alter Column Definition.</vt:lpstr>
      <vt:lpstr>Cont.</vt:lpstr>
      <vt:lpstr>Add Constraint.</vt:lpstr>
      <vt:lpstr>Cont.</vt:lpstr>
      <vt:lpstr>Drop PK key.</vt:lpstr>
      <vt:lpstr>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WhiteWildBee</dc:creator>
  <cp:lastModifiedBy>Milind Parab</cp:lastModifiedBy>
  <cp:revision>162</cp:revision>
  <dcterms:created xsi:type="dcterms:W3CDTF">2017-06-30T23:38:39Z</dcterms:created>
  <dcterms:modified xsi:type="dcterms:W3CDTF">2017-08-28T07:18:02Z</dcterms:modified>
</cp:coreProperties>
</file>