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</a:t>
            </a:r>
            <a:r>
              <a:rPr kumimoji="0" lang="en-US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Milind</a:t>
            </a:r>
            <a:r>
              <a:rPr lang="en-US" b="1" dirty="0"/>
              <a:t> </a:t>
            </a:r>
            <a:r>
              <a:rPr lang="en-US" b="1" dirty="0" err="1"/>
              <a:t>Parab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CDBA-0118-4F28-AB5C-686133BE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Type.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06CD80-ED6B-48D9-8703-9F1A278A24E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12686"/>
            <a:ext cx="8153400" cy="427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16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50F8-451D-4D21-B86C-E1C60380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EFCE75-A2B1-445F-8050-9A781EF2E31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26890"/>
            <a:ext cx="8153400" cy="424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6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8D3C-8D73-4E9D-9DB6-D24EE2E3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B1FF66-053B-4863-AB53-AC2F3CF2C3A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85112"/>
            <a:ext cx="8153400" cy="43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04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C364-5F73-414F-A0D3-4E23DC85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EB8FDA-3E53-4BDC-884B-F654CD634E0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24633" y="1600200"/>
            <a:ext cx="812968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7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Procedure is a usable processing block, it is used to handle business calculation, formulas, roles, conditions etc.</a:t>
            </a:r>
          </a:p>
          <a:p>
            <a:r>
              <a:rPr lang="en-US" dirty="0"/>
              <a:t>Types of Procedures:</a:t>
            </a:r>
          </a:p>
          <a:p>
            <a:pPr marL="0" indent="0">
              <a:buNone/>
            </a:pPr>
            <a:r>
              <a:rPr lang="en-US" dirty="0"/>
              <a:t>	1. Basic.</a:t>
            </a:r>
          </a:p>
          <a:p>
            <a:pPr marL="0" indent="0">
              <a:buNone/>
            </a:pPr>
            <a:r>
              <a:rPr lang="en-US" dirty="0"/>
              <a:t>	2. With Input and Output Parameters.</a:t>
            </a:r>
          </a:p>
          <a:p>
            <a:pPr marL="0" indent="0">
              <a:buNone/>
            </a:pPr>
            <a:r>
              <a:rPr lang="en-US" dirty="0"/>
              <a:t>	3. Without Input and Output Parameters.</a:t>
            </a:r>
          </a:p>
          <a:p>
            <a:pPr marL="0" indent="0">
              <a:buNone/>
            </a:pPr>
            <a:r>
              <a:rPr lang="en-US" dirty="0"/>
              <a:t>	4. With Input Parameters.</a:t>
            </a:r>
          </a:p>
          <a:p>
            <a:pPr marL="0" indent="0">
              <a:buNone/>
            </a:pPr>
            <a:r>
              <a:rPr lang="en-US" dirty="0"/>
              <a:t>	5. With </a:t>
            </a:r>
            <a:r>
              <a:rPr lang="en-US"/>
              <a:t>Output Parameters.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6E4A-89FE-4BED-9FFE-639F00BE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Procedure.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EFEB73-EB5B-4D53-942F-B47ABAD6A3B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926132"/>
            <a:ext cx="8153400" cy="384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2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694A-559E-47AF-B60F-BBB36DCD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DAB7F6-87BB-45A8-B2FE-93AB55D7E78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41416"/>
            <a:ext cx="8153400" cy="421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1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29FB-2A14-4E3D-9D6F-BAAFEBBA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Function.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1642E1-EF2A-4B71-AFB7-7EED71BE900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102235"/>
            <a:ext cx="8153400" cy="349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8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B752-220A-4685-AE26-F807C419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Procedure.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ECC780-064F-4B42-A949-F2A378781B8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877146"/>
            <a:ext cx="8153400" cy="394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6D05-E3FB-4B2B-B98B-E30001071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B9DA22-5FDC-477F-A809-4B0A63549B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03044"/>
            <a:ext cx="8153400" cy="449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27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FBAF-0DE5-4E52-9AE8-CFEC2C2E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2485-CA13-44B2-AE4C-8C02834D79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Table type used to store data while stored procedure is executing.</a:t>
            </a:r>
          </a:p>
          <a:p>
            <a:r>
              <a:rPr lang="en-US" dirty="0"/>
              <a:t>It holds the data temporary.</a:t>
            </a:r>
          </a:p>
          <a:p>
            <a:r>
              <a:rPr lang="en-US" dirty="0"/>
              <a:t>We can’t add record to table type.</a:t>
            </a:r>
          </a:p>
          <a:p>
            <a:r>
              <a:rPr lang="en-US" dirty="0"/>
              <a:t>If you try to insert a record in table type, you will end up getting an error.</a:t>
            </a:r>
          </a:p>
        </p:txBody>
      </p:sp>
    </p:spTree>
    <p:extLst>
      <p:ext uri="{BB962C8B-B14F-4D97-AF65-F5344CB8AC3E}">
        <p14:creationId xmlns:p14="http://schemas.microsoft.com/office/powerpoint/2010/main" val="41219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87E7-486B-4B5D-B4D3-945B7E85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 Type.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EFBA8D-6EC6-47D1-9415-2E53569E603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37737" y="1600200"/>
            <a:ext cx="730347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84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1327</TotalTime>
  <Words>104</Words>
  <Application>Microsoft Office PowerPoint</Application>
  <PresentationFormat>On-screen Show (4:3)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Tw Cen MT</vt:lpstr>
      <vt:lpstr>Wingdings</vt:lpstr>
      <vt:lpstr>Wingdings 2</vt:lpstr>
      <vt:lpstr>Median</vt:lpstr>
      <vt:lpstr>PowerPoint Presentation</vt:lpstr>
      <vt:lpstr>Procedure.</vt:lpstr>
      <vt:lpstr>Create Procedure.</vt:lpstr>
      <vt:lpstr>Cont.</vt:lpstr>
      <vt:lpstr>CE Function.</vt:lpstr>
      <vt:lpstr>Call Procedure.</vt:lpstr>
      <vt:lpstr>Output.</vt:lpstr>
      <vt:lpstr>Table Type</vt:lpstr>
      <vt:lpstr>Create a Table Type.</vt:lpstr>
      <vt:lpstr>Table Type.</vt:lpstr>
      <vt:lpstr>Cont.</vt:lpstr>
      <vt:lpstr>Cont.</vt:lpstr>
      <vt:lpstr>Output.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 Parab</cp:lastModifiedBy>
  <cp:revision>162</cp:revision>
  <dcterms:created xsi:type="dcterms:W3CDTF">2017-06-30T23:38:39Z</dcterms:created>
  <dcterms:modified xsi:type="dcterms:W3CDTF">2017-09-07T05:34:15Z</dcterms:modified>
</cp:coreProperties>
</file>