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 to HANA DB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old connection.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7563"/>
            <a:ext cx="8153400" cy="426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system.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6224"/>
            <a:ext cx="8153400" cy="426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host name and click on next.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3120"/>
            <a:ext cx="8153400" cy="422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user name and password from </a:t>
            </a:r>
            <a:r>
              <a:rPr lang="en-US" dirty="0" err="1" smtClean="0"/>
              <a:t>hana</a:t>
            </a:r>
            <a:r>
              <a:rPr lang="en-US" smtClean="0"/>
              <a:t> administrator.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6627"/>
            <a:ext cx="8153400" cy="426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Successfully.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5563"/>
            <a:ext cx="8153400" cy="424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1116</TotalTime>
  <Words>35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Connect to HANA DB</vt:lpstr>
      <vt:lpstr>Remove old connection.</vt:lpstr>
      <vt:lpstr>Add a new system.</vt:lpstr>
      <vt:lpstr>Update host name and click on next.</vt:lpstr>
      <vt:lpstr>Use user name and password from hana administrator.</vt:lpstr>
      <vt:lpstr>Connected Successfully.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154</cp:revision>
  <dcterms:created xsi:type="dcterms:W3CDTF">2017-06-30T23:38:39Z</dcterms:created>
  <dcterms:modified xsi:type="dcterms:W3CDTF">2017-08-03T02:58:19Z</dcterms:modified>
</cp:coreProperties>
</file>