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</a:t>
            </a:r>
            <a:r>
              <a:rPr kumimoji="0" lang="en-US" smtClean="0"/>
              <a:t>title style.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Transfer </a:t>
            </a:r>
            <a:r>
              <a:rPr lang="en-US" sz="2800" dirty="0" smtClean="0"/>
              <a:t>data from FF to HANA through BODS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Milind</a:t>
            </a:r>
            <a:r>
              <a:rPr lang="en-US" b="1" dirty="0" smtClean="0"/>
              <a:t> </a:t>
            </a:r>
            <a:r>
              <a:rPr lang="en-US" b="1" dirty="0" err="1" smtClean="0"/>
              <a:t>Parab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Project.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39638"/>
            <a:ext cx="8153400" cy="4216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Job and add Data Flow.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25245"/>
            <a:ext cx="8153400" cy="4245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path for FF in SAP data services.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64047"/>
            <a:ext cx="8153400" cy="4168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FF as a source.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99350"/>
            <a:ext cx="8153400" cy="4097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Source and Destination.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44751"/>
            <a:ext cx="8153400" cy="4206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Now, execute.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59970"/>
            <a:ext cx="8153400" cy="417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completed successfully. 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46173"/>
            <a:ext cx="8153400" cy="420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can log on to HANA studio to check the </a:t>
            </a:r>
            <a:r>
              <a:rPr lang="en-US" smtClean="0"/>
              <a:t>table content.</a:t>
            </a:r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17275"/>
            <a:ext cx="8153400" cy="42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1216</TotalTime>
  <Words>64</Words>
  <Application>Microsoft Office PowerPoint</Application>
  <PresentationFormat>On-screen Show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Median</vt:lpstr>
      <vt:lpstr>Transfer data from FF to HANA through BODS</vt:lpstr>
      <vt:lpstr>Create a Project.</vt:lpstr>
      <vt:lpstr>Create a new Job and add Data Flow.</vt:lpstr>
      <vt:lpstr>Select path for FF in SAP data services.</vt:lpstr>
      <vt:lpstr>Add FF as a source.</vt:lpstr>
      <vt:lpstr>Add Source and Destination.</vt:lpstr>
      <vt:lpstr>Now, execute.</vt:lpstr>
      <vt:lpstr>Job completed successfully. </vt:lpstr>
      <vt:lpstr>You can log on to HANA studio to check the table content.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</cp:lastModifiedBy>
  <cp:revision>167</cp:revision>
  <dcterms:created xsi:type="dcterms:W3CDTF">2017-06-30T23:38:39Z</dcterms:created>
  <dcterms:modified xsi:type="dcterms:W3CDTF">2017-08-06T06:40:27Z</dcterms:modified>
</cp:coreProperties>
</file>