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Extract </a:t>
            </a:r>
            <a:r>
              <a:rPr lang="en-US" sz="2800" dirty="0" smtClean="0"/>
              <a:t>the data through ECC system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to SAP and enter T-code “SE11”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44" y="1600200"/>
            <a:ext cx="586086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Create database “SALES_MAN_DEMO1”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213" y="1600200"/>
            <a:ext cx="530252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1305</TotalTime>
  <Words>22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Extract the data through ECC system</vt:lpstr>
      <vt:lpstr>Logic to SAP and enter T-code “SE11”</vt:lpstr>
      <vt:lpstr>Create database “SALES_MAN_DEMO1”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167</cp:revision>
  <dcterms:created xsi:type="dcterms:W3CDTF">2017-06-30T23:38:39Z</dcterms:created>
  <dcterms:modified xsi:type="dcterms:W3CDTF">2017-08-06T20:54:28Z</dcterms:modified>
</cp:coreProperties>
</file>