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6" r:id="rId3"/>
    <p:sldId id="287" r:id="rId4"/>
    <p:sldId id="29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 Remote Access to HANA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table has been created successfully.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029" y="1600200"/>
            <a:ext cx="766889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check the schema the table has been created successfully.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8492" y="1600200"/>
            <a:ext cx="504196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8098"/>
            <a:ext cx="8153400" cy="416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check the table type, it is </a:t>
            </a:r>
            <a:r>
              <a:rPr lang="en-US" dirty="0" err="1" smtClean="0"/>
              <a:t>vitual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799" y="1600200"/>
            <a:ext cx="655135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on to HANA studio and add a new remote source. 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3672"/>
            <a:ext cx="8153400" cy="418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source name and Adapter Name.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88148"/>
            <a:ext cx="8153400" cy="391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many adapters available to connect to.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6578"/>
            <a:ext cx="8153400" cy="422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Server Name, Port No, Username and Password.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143" y="1600200"/>
            <a:ext cx="656466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execute.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04530"/>
            <a:ext cx="8153400" cy="408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click on the table and add as a virtual table.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2551"/>
            <a:ext cx="8153400" cy="419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select the schema name.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7112"/>
            <a:ext cx="8153400" cy="420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Schema and hit create.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98810"/>
            <a:ext cx="8153400" cy="409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1343</TotalTime>
  <Words>108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Connect Remote Access to HANA</vt:lpstr>
      <vt:lpstr>Log on to HANA studio and add a new remote source.  </vt:lpstr>
      <vt:lpstr>Fill in source name and Adapter Name.</vt:lpstr>
      <vt:lpstr>There are many adapters available to connect to.</vt:lpstr>
      <vt:lpstr>Update Server Name, Port No, Username and Password.</vt:lpstr>
      <vt:lpstr>Click on execute.</vt:lpstr>
      <vt:lpstr>Right click on the table and add as a virtual table.</vt:lpstr>
      <vt:lpstr>Now, select the schema name.</vt:lpstr>
      <vt:lpstr>Update Schema and hit create.</vt:lpstr>
      <vt:lpstr>The table has been created successfully.</vt:lpstr>
      <vt:lpstr>If you check the schema the table has been created successfully.</vt:lpstr>
      <vt:lpstr>Cont.</vt:lpstr>
      <vt:lpstr>If you check the table type, it is vitual.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182</cp:revision>
  <dcterms:created xsi:type="dcterms:W3CDTF">2017-06-30T23:38:39Z</dcterms:created>
  <dcterms:modified xsi:type="dcterms:W3CDTF">2017-08-07T00:44:21Z</dcterms:modified>
</cp:coreProperties>
</file>