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Import FF INTO HANA.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also see the data </a:t>
            </a:r>
            <a:r>
              <a:rPr lang="en-US" smtClean="0"/>
              <a:t>in imported table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283" y="1600200"/>
            <a:ext cx="773038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in FF.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679" y="1600200"/>
            <a:ext cx="257759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File and Import.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0225" y="1600200"/>
            <a:ext cx="54985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to SAP HANA content, Data from Local File.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28" y="1600200"/>
            <a:ext cx="738829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Database Server.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176" y="1600200"/>
            <a:ext cx="688659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and select the file.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31163"/>
            <a:ext cx="8153400" cy="443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information.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041" y="1600200"/>
            <a:ext cx="721086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32620"/>
            <a:ext cx="8153400" cy="443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imported successfully.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424" y="1600200"/>
            <a:ext cx="756410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1333</TotalTime>
  <Words>58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Import FF INTO HANA.</vt:lpstr>
      <vt:lpstr>Data in FF.</vt:lpstr>
      <vt:lpstr>Go to File and Import.</vt:lpstr>
      <vt:lpstr>Go to SAP HANA content, Data from Local File.</vt:lpstr>
      <vt:lpstr>Select Database Server.</vt:lpstr>
      <vt:lpstr>Browse and select the file.</vt:lpstr>
      <vt:lpstr>Update the information. </vt:lpstr>
      <vt:lpstr>Cont.</vt:lpstr>
      <vt:lpstr>Table imported successfully.</vt:lpstr>
      <vt:lpstr>You can also see the data in imported table.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178</cp:revision>
  <dcterms:created xsi:type="dcterms:W3CDTF">2017-06-30T23:38:39Z</dcterms:created>
  <dcterms:modified xsi:type="dcterms:W3CDTF">2017-08-07T00:42:57Z</dcterms:modified>
</cp:coreProperties>
</file>