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85" r:id="rId3"/>
    <p:sldId id="286" r:id="rId4"/>
    <p:sldId id="287" r:id="rId5"/>
    <p:sldId id="288" r:id="rId6"/>
    <p:sldId id="28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</a:t>
            </a:r>
            <a:r>
              <a:rPr kumimoji="0" lang="en-US" smtClean="0"/>
              <a:t>title style.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617971-7FFF-4153-9B0A-A6A160B9216D}" type="datetimeFigureOut">
              <a:rPr lang="en-US" smtClean="0"/>
              <a:pPr/>
              <a:t>8/7/2017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3231DB-B43B-474F-9F78-1A780CCC82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Change the font size of </a:t>
            </a:r>
            <a:r>
              <a:rPr lang="en-US" sz="2800" dirty="0" err="1" smtClean="0"/>
              <a:t>sql</a:t>
            </a:r>
            <a:r>
              <a:rPr lang="en-US" sz="2800" dirty="0" smtClean="0"/>
              <a:t> editor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Milind</a:t>
            </a:r>
            <a:r>
              <a:rPr lang="en-US" b="1" dirty="0" smtClean="0"/>
              <a:t> </a:t>
            </a:r>
            <a:r>
              <a:rPr lang="en-US" b="1" dirty="0" err="1" smtClean="0"/>
              <a:t>Parab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SQL console.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60161"/>
            <a:ext cx="8153400" cy="4175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Right click inside blank area of console and click on preferences.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24655"/>
            <a:ext cx="8153400" cy="424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color and fonts.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9548" y="1600200"/>
            <a:ext cx="669985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on Text Font.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32049"/>
            <a:ext cx="8153400" cy="4232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</a:t>
            </a:r>
            <a:r>
              <a:rPr lang="en-US" smtClean="0"/>
              <a:t>font size as needed.</a:t>
            </a:r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775" y="1709074"/>
            <a:ext cx="8153400" cy="427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1096</TotalTime>
  <Words>43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Change the font size of sql editor</vt:lpstr>
      <vt:lpstr>Open SQL console.</vt:lpstr>
      <vt:lpstr>Right click inside blank area of console and click on preferences.</vt:lpstr>
      <vt:lpstr>Click on color and fonts.</vt:lpstr>
      <vt:lpstr>Click on Text Font.</vt:lpstr>
      <vt:lpstr>Update the font size as needed.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WhiteWildBee</dc:creator>
  <cp:lastModifiedBy>milind</cp:lastModifiedBy>
  <cp:revision>152</cp:revision>
  <dcterms:created xsi:type="dcterms:W3CDTF">2017-06-30T23:38:39Z</dcterms:created>
  <dcterms:modified xsi:type="dcterms:W3CDTF">2017-08-07T06:04:19Z</dcterms:modified>
</cp:coreProperties>
</file>