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581"/>
  </p:normalViewPr>
  <p:slideViewPr>
    <p:cSldViewPr snapToGrid="0" showGuides="1">
      <p:cViewPr varScale="1">
        <p:scale>
          <a:sx n="93" d="100"/>
          <a:sy n="93" d="100"/>
        </p:scale>
        <p:origin x="208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46F24-CE38-AD47-8CF0-31726514CB2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047D-1CFC-404B-8AD8-EA959F31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3047D-1CFC-404B-8AD8-EA959F319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B229-8145-318A-E739-2EFE6EF39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D9CE-941D-791B-A90E-9BFD07F2A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B9E5-5718-3714-E901-A8C1370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4662-1E58-3369-BE9F-2B32992A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67F4-56A8-915F-3777-47B8B5DC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D15-904B-F2A7-205F-8A450FB2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AA583-0939-38A4-4AF5-F9DC3093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3EE2-3D50-611D-6206-1D6A45E8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8225-6653-ED37-E4F0-91A1BC59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9318-00FB-7AEC-618E-18800B13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AA834-BD5B-B2AE-D205-A574AE792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D145-937F-2AA4-0646-EDB8AB56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6058-F29E-6574-246A-6A8BB3A9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AF56-72EE-0829-7E62-56EE8BBB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2024-8121-4FDD-75C7-97BFE974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C8CE-2534-519D-1DAC-4FD05D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4B40-85D1-D500-9E13-702567D7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B2F9-C851-DEA7-9135-321AEAEE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C1AB-AD0D-BBEE-AEDC-F736215D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2889-2D2F-E085-E850-565778CA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5AEB-BFFD-74ED-0F45-122B149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6CE8-B4D3-4CDF-DAFC-F0A2B997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D3C5-A35B-C4E5-01CA-ADB794AA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9F1A-0FBF-33E3-A453-8BBDC9D9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5F21-E4E9-9E90-75C1-4EC6BB7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4898-A1A6-E4F3-9BC6-CCD41A7E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BCE8-9D14-21CE-7CEF-D14D8170A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CD14F-9921-64D4-C493-FCA55874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59A8-0C96-DC85-1CE0-E617428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1A14D-7FF7-59B9-FEB1-DF7A92AF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A576-DA60-9E6D-C9BA-13AF69E5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5124-30AB-B169-FBA2-845192D1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9B3F3-CE03-4357-91C7-581BBE2A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8939B-D32F-E85A-849D-89B7606A2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CB403-F2F5-B420-AF4D-6E671D082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584DE-CE90-4DD2-351F-DE5B94898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59E08-9771-4627-D31F-B1CF65C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3755F-A021-D78B-EBC0-32214244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9F837-C5C2-CDB2-3E0C-91E58BB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958F-C993-1F15-4701-B8C5D44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B3AC-FB9E-06A9-53BA-55562EAB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013EB-7767-4471-1D19-B325B746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462B7-23CD-A214-5026-33FE63C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7E4BE-8735-ACDD-E033-AA607EF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62AE5-1C48-6075-C7BC-AFA28118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C4829-7F9F-CA49-09FB-65FA881C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9C84-7B92-2C58-3A58-A68289AC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1D30-CB6E-1AB2-96F5-4CA59F8E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7257-A835-609A-04D7-7A84C564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AE90-D278-3F37-B2E1-FC1A24DF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A237-01A0-EBAA-6F4F-8D887D6D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06B6A-E16B-0AE9-F943-1216460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5BA0-707A-FE50-97D7-346CFE8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41D58-3C17-072D-1B93-8F7F097CE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CD20-887F-3179-3D4F-531493A9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4AF9-C76D-A5F1-49DF-E80F66E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A18-A169-7574-8FC7-CEB98189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20443-EFC7-E9CF-CA34-C6526EB1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F20FA-CE12-8EF4-B29C-85D348B8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00E9-E049-5D4C-435F-7880DA38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E946-C97A-8F48-C589-5F7535D8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6274-F1C1-2645-BB9A-7C13368720B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A5FF-0088-0E8E-B5CE-7E8463CC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19DA-EAAB-92C3-3DD2-857C15F0C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4B7A7-4D1C-6B42-BDD0-5FAD67D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uhammadehsan000/olympic-historical-dataset-1896-2020?select=Olympic_Athlete_Event_Results.csv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B9E8-ACA9-FF79-5169-344574F5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4800"/>
            <a:ext cx="9144000" cy="1998446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202124"/>
                </a:solidFill>
                <a:effectLst/>
                <a:latin typeface="+mn-lt"/>
              </a:rPr>
              <a:t>Olympic Historical Dataset (1896 - 2022)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9917-F6D7-415C-F63F-4624F71C3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6109"/>
            <a:ext cx="12191999" cy="58189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Min Pak    •</a:t>
            </a:r>
            <a:r>
              <a:rPr lang="en-US" sz="3600" b="1" dirty="0">
                <a:solidFill>
                  <a:prstClr val="black"/>
                </a:solidFill>
              </a:rPr>
              <a:t>    </a:t>
            </a:r>
            <a:r>
              <a:rPr lang="en-US" sz="3600" b="1" dirty="0"/>
              <a:t>Flora Aka    •</a:t>
            </a:r>
            <a:r>
              <a:rPr lang="en-US" sz="3600" b="1" dirty="0">
                <a:solidFill>
                  <a:prstClr val="black"/>
                </a:solidFill>
              </a:rPr>
              <a:t>    </a:t>
            </a:r>
            <a:r>
              <a:rPr lang="en-US" sz="3600" b="1" dirty="0"/>
              <a:t>Maria Ardila</a:t>
            </a:r>
          </a:p>
        </p:txBody>
      </p:sp>
    </p:spTree>
    <p:extLst>
      <p:ext uri="{BB962C8B-B14F-4D97-AF65-F5344CB8AC3E}">
        <p14:creationId xmlns:p14="http://schemas.microsoft.com/office/powerpoint/2010/main" val="91144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Title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6736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Title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079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b="1" dirty="0"/>
              <a:t>Questions we found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r>
              <a:rPr lang="en-US" sz="2400" dirty="0"/>
              <a:t>Country medal count versus economy (GDP &amp; Population)</a:t>
            </a:r>
          </a:p>
          <a:p>
            <a:r>
              <a:rPr lang="en-US" sz="2400" dirty="0"/>
              <a:t>How age has changed and how age is a factor in different events</a:t>
            </a:r>
          </a:p>
          <a:p>
            <a:r>
              <a:rPr lang="en-US" sz="2400" dirty="0"/>
              <a:t>Women and men’s participation throughout the years</a:t>
            </a:r>
          </a:p>
          <a:p>
            <a:r>
              <a:rPr lang="en-US" sz="2400" dirty="0"/>
              <a:t>How height and weight have changed through the years</a:t>
            </a:r>
          </a:p>
        </p:txBody>
      </p:sp>
    </p:spTree>
    <p:extLst>
      <p:ext uri="{BB962C8B-B14F-4D97-AF65-F5344CB8AC3E}">
        <p14:creationId xmlns:p14="http://schemas.microsoft.com/office/powerpoint/2010/main" val="21588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/>
              <a:t>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Kaggle: Olympic Historical Dataset (1896 - 2022)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Olympic_Athlete_Bio.csv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Olympic_Athlete_Event_Results.csv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Olympic_Games_Medal_Tally.csv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Olympic_Results.csv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Olympics_Country.csv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Olympics_Games.csv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dirty="0">
                <a:hlinkClick r:id="rId3"/>
              </a:rPr>
              <a:t>https://www.kaggle.com/datasets/muhammadehsan000/olympic-historical-dataset-1896-2020?select=Olympic_Athlete_Event_Results.csv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719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and cleanup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Accompanied by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04165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</a:t>
            </a:r>
            <a:r>
              <a:rPr lang="en-US" b="1" dirty="0">
                <a:effectLst/>
                <a:latin typeface="+mn-lt"/>
              </a:rPr>
              <a:t>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Accompanied by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4216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Conclusions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Numerical summary and visualizations of the summary </a:t>
            </a:r>
          </a:p>
        </p:txBody>
      </p:sp>
    </p:spTree>
    <p:extLst>
      <p:ext uri="{BB962C8B-B14F-4D97-AF65-F5344CB8AC3E}">
        <p14:creationId xmlns:p14="http://schemas.microsoft.com/office/powerpoint/2010/main" val="2788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Implications of the findings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What do the findings mean?</a:t>
            </a:r>
          </a:p>
        </p:txBody>
      </p:sp>
    </p:spTree>
    <p:extLst>
      <p:ext uri="{BB962C8B-B14F-4D97-AF65-F5344CB8AC3E}">
        <p14:creationId xmlns:p14="http://schemas.microsoft.com/office/powerpoint/2010/main" val="2673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Title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83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B36-5B76-78F2-8867-5A995C95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Title</a:t>
            </a:r>
            <a:endParaRPr lang="en-US" b="1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36D9-CFBD-4B14-8EC9-4F8E4B6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1702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2260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185</Words>
  <Application>Microsoft Macintosh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Olympic Historical Dataset (1896 - 2022)</vt:lpstr>
      <vt:lpstr>Questions we found interesting</vt:lpstr>
      <vt:lpstr>Data you used to answer these questions</vt:lpstr>
      <vt:lpstr>Data exploration and cleanup process </vt:lpstr>
      <vt:lpstr>Analysis process</vt:lpstr>
      <vt:lpstr>Conclusions</vt:lpstr>
      <vt:lpstr>Implications of the findings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Paula Ardila Moreno</dc:creator>
  <cp:lastModifiedBy>Maria Paula Ardila Moreno</cp:lastModifiedBy>
  <cp:revision>1</cp:revision>
  <dcterms:created xsi:type="dcterms:W3CDTF">2024-08-14T23:50:12Z</dcterms:created>
  <dcterms:modified xsi:type="dcterms:W3CDTF">2024-08-15T00:57:51Z</dcterms:modified>
</cp:coreProperties>
</file>