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D75FC1-5DAC-4042-B19B-6C62CEE92A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III Mike_Fawad_Rob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9626CD-6326-4863-B7E1-F8CA3829B0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7/26/19 4:43:56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3BC9E45-616B-40C4-8EE0-5CD506C461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A4327AA-FE25-4B9A-981E-81416A97FB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A50A6D68-3A79-4B8A-BA76-C955095FA2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6B04C86-77AA-464B-8F29-3E9933C8F8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C52CD09-81E2-467B-9B0A-53BA83ED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6200"/>
            <a:ext cx="113919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F043835-E7C0-4A82-8B17-B315F085D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76200"/>
            <a:ext cx="114871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B387EC8-7716-4268-AF1F-F46A7CC8EE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76200"/>
            <a:ext cx="114014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E003538-AA59-492B-B48F-A71F1E5028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06" y="0"/>
            <a:ext cx="937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BB59C23-4802-4132-8772-1753009E8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76200"/>
            <a:ext cx="11496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A6EEBD7-0F1C-4630-B940-EF9DD1F8A7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450"/>
            <a:ext cx="12192000" cy="18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B5BDE46-9689-45BA-940E-A8E59B3B7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B3FC058-BAD1-4978-9D75-532CC10438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2019-07-26T23:44:00Z</dcterms:created>
  <dcterms:modified xsi:type="dcterms:W3CDTF">2019-07-26T23:44:00Z</dcterms:modified>
</cp:coreProperties>
</file>