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EB01-ECAE-F34C-99AC-D92CF7E5CD7B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68D-C83B-6040-A8BD-DFD7584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EB01-ECAE-F34C-99AC-D92CF7E5CD7B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68D-C83B-6040-A8BD-DFD7584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5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EB01-ECAE-F34C-99AC-D92CF7E5CD7B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68D-C83B-6040-A8BD-DFD7584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EB01-ECAE-F34C-99AC-D92CF7E5CD7B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68D-C83B-6040-A8BD-DFD7584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4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EB01-ECAE-F34C-99AC-D92CF7E5CD7B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68D-C83B-6040-A8BD-DFD7584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EB01-ECAE-F34C-99AC-D92CF7E5CD7B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68D-C83B-6040-A8BD-DFD7584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EB01-ECAE-F34C-99AC-D92CF7E5CD7B}" type="datetimeFigureOut">
              <a:rPr lang="en-US" smtClean="0"/>
              <a:t>5/1/16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68D-C83B-6040-A8BD-DFD7584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EB01-ECAE-F34C-99AC-D92CF7E5CD7B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68D-C83B-6040-A8BD-DFD7584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7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EB01-ECAE-F34C-99AC-D92CF7E5CD7B}" type="datetimeFigureOut">
              <a:rPr lang="en-US" smtClean="0"/>
              <a:t>5/1/16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68D-C83B-6040-A8BD-DFD7584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6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EB01-ECAE-F34C-99AC-D92CF7E5CD7B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68D-C83B-6040-A8BD-DFD7584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8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EB01-ECAE-F34C-99AC-D92CF7E5CD7B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68D-C83B-6040-A8BD-DFD7584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4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6EB01-ECAE-F34C-99AC-D92CF7E5CD7B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C868D-C83B-6040-A8BD-DFD7584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Lipidomics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6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data processing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Normalization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Quality control: RSD &lt;= 30%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Remove redundant lipids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Remove irrelevant lipid classes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Remove odd chains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Grouping by classes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6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00255"/>
              </p:ext>
            </p:extLst>
          </p:nvPr>
        </p:nvGraphicFramePr>
        <p:xfrm>
          <a:off x="589194" y="2121232"/>
          <a:ext cx="7786456" cy="3116125"/>
        </p:xfrm>
        <a:graphic>
          <a:graphicData uri="http://schemas.openxmlformats.org/drawingml/2006/table">
            <a:tbl>
              <a:tblPr/>
              <a:tblGrid>
                <a:gridCol w="1585889"/>
                <a:gridCol w="974932"/>
                <a:gridCol w="974932"/>
                <a:gridCol w="974932"/>
                <a:gridCol w="974932"/>
                <a:gridCol w="1130921"/>
                <a:gridCol w="1169918"/>
              </a:tblGrid>
              <a:tr h="345476">
                <a:tc>
                  <a:txBody>
                    <a:bodyPr/>
                    <a:lstStyle/>
                    <a:p>
                      <a:pPr algn="ctr" fontAlgn="t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SCN_Pos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SCN_Neg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Liver_Pos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Liver_Neg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Plasma_Pos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Plasma_Neg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1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Number of Lipids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76">
                <a:tc>
                  <a:txBody>
                    <a:bodyPr/>
                    <a:lstStyle/>
                    <a:p>
                      <a:pPr algn="ctr" fontAlgn="t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&lt;= 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 (25%)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 (23%)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 (33%)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 (12%)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 (20%)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52(15%)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76">
                <a:tc>
                  <a:txBody>
                    <a:bodyPr/>
                    <a:lstStyle/>
                    <a:p>
                      <a:pPr algn="ctr" fontAlgn="t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&lt;= 20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311 (54%)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 (54%)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473 (59%)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 (40%)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 (44%)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 (46%)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76">
                <a:tc>
                  <a:txBody>
                    <a:bodyPr/>
                    <a:lstStyle/>
                    <a:p>
                      <a:pPr algn="ctr" fontAlgn="t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&lt;= 30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424 (73%)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293 (76%)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599 (75%)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348 (64%)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418 (69%)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259 (73%)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76"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fi-F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CV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&lt;= 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1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#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03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Lipid Group Class Analysis</a:t>
            </a:r>
          </a:p>
          <a:p>
            <a:r>
              <a:rPr lang="en-US" dirty="0" smtClean="0"/>
              <a:t>Lipid species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164</Words>
  <Application>Microsoft Macintosh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Lipidomics Analysis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Lipidomics Analysis</dc:title>
  <dc:creator>MEEYOUNG PARK</dc:creator>
  <cp:lastModifiedBy>MEEYOUNG PARK</cp:lastModifiedBy>
  <cp:revision>3</cp:revision>
  <dcterms:created xsi:type="dcterms:W3CDTF">2016-05-02T00:28:50Z</dcterms:created>
  <dcterms:modified xsi:type="dcterms:W3CDTF">2016-05-02T03:56:27Z</dcterms:modified>
</cp:coreProperties>
</file>