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7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D63-8D1A-4789-8CAC-4176C99527B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015D-46CA-4CB2-8A2F-3BE8362B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0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D63-8D1A-4789-8CAC-4176C99527B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015D-46CA-4CB2-8A2F-3BE8362B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D63-8D1A-4789-8CAC-4176C99527B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015D-46CA-4CB2-8A2F-3BE8362B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D63-8D1A-4789-8CAC-4176C99527B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015D-46CA-4CB2-8A2F-3BE8362B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4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D63-8D1A-4789-8CAC-4176C99527B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015D-46CA-4CB2-8A2F-3BE8362B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9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D63-8D1A-4789-8CAC-4176C99527B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015D-46CA-4CB2-8A2F-3BE8362B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D63-8D1A-4789-8CAC-4176C99527B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015D-46CA-4CB2-8A2F-3BE8362B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1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D63-8D1A-4789-8CAC-4176C99527B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015D-46CA-4CB2-8A2F-3BE8362B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2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D63-8D1A-4789-8CAC-4176C99527B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015D-46CA-4CB2-8A2F-3BE8362B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D63-8D1A-4789-8CAC-4176C99527B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015D-46CA-4CB2-8A2F-3BE8362B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9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9D63-8D1A-4789-8CAC-4176C99527B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2015D-46CA-4CB2-8A2F-3BE8362B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7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9D63-8D1A-4789-8CAC-4176C99527B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2015D-46CA-4CB2-8A2F-3BE8362B7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2"/>
          <a:stretch/>
        </p:blipFill>
        <p:spPr bwMode="auto">
          <a:xfrm>
            <a:off x="335126" y="2163646"/>
            <a:ext cx="2772456" cy="278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9"/>
          <a:stretch/>
        </p:blipFill>
        <p:spPr bwMode="auto">
          <a:xfrm>
            <a:off x="8839200" y="2652713"/>
            <a:ext cx="242072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175260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45" y="2163646"/>
            <a:ext cx="2713155" cy="271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52412" y="1752600"/>
            <a:ext cx="63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Liver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206" y="2163646"/>
            <a:ext cx="2709593" cy="273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58000" y="17526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Plasma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BL6 WT Correlation </a:t>
            </a:r>
            <a:r>
              <a:rPr lang="en-US" dirty="0" err="1" smtClean="0"/>
              <a:t>Heatmap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7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BL6 WT Correlation Heatmap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BL6 WT Correlation Heatmap</dc:title>
  <dc:creator>Meeyoung Park</dc:creator>
  <cp:lastModifiedBy>Meeyoung Park</cp:lastModifiedBy>
  <cp:revision>1</cp:revision>
  <dcterms:created xsi:type="dcterms:W3CDTF">2016-04-19T14:58:48Z</dcterms:created>
  <dcterms:modified xsi:type="dcterms:W3CDTF">2016-04-19T15:02:48Z</dcterms:modified>
</cp:coreProperties>
</file>