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1" r:id="rId6"/>
    <p:sldId id="260" r:id="rId7"/>
    <p:sldId id="262" r:id="rId8"/>
    <p:sldId id="25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8F911-AF7B-49BD-938F-1E176F915D37}" v="3" dt="2018-11-07T14:30:32.9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5" d="100"/>
          <a:sy n="45" d="100"/>
        </p:scale>
        <p:origin x="97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ome Müller" userId="6c1be38fcb761fe7" providerId="LiveId" clId="{0CA8F911-AF7B-49BD-938F-1E176F915D37}"/>
    <pc:docChg chg="addSld delSld modSld">
      <pc:chgData name="Salome Müller" userId="6c1be38fcb761fe7" providerId="LiveId" clId="{0CA8F911-AF7B-49BD-938F-1E176F915D37}" dt="2018-11-07T14:30:32.963" v="2"/>
      <pc:docMkLst>
        <pc:docMk/>
      </pc:docMkLst>
      <pc:sldChg chg="modTransition">
        <pc:chgData name="Salome Müller" userId="6c1be38fcb761fe7" providerId="LiveId" clId="{0CA8F911-AF7B-49BD-938F-1E176F915D37}" dt="2018-11-07T14:30:32.963" v="2"/>
        <pc:sldMkLst>
          <pc:docMk/>
          <pc:sldMk cId="170765115" sldId="256"/>
        </pc:sldMkLst>
      </pc:sldChg>
      <pc:sldChg chg="modTransition">
        <pc:chgData name="Salome Müller" userId="6c1be38fcb761fe7" providerId="LiveId" clId="{0CA8F911-AF7B-49BD-938F-1E176F915D37}" dt="2018-11-07T14:30:32.963" v="2"/>
        <pc:sldMkLst>
          <pc:docMk/>
          <pc:sldMk cId="4060285206" sldId="257"/>
        </pc:sldMkLst>
      </pc:sldChg>
      <pc:sldChg chg="modTransition">
        <pc:chgData name="Salome Müller" userId="6c1be38fcb761fe7" providerId="LiveId" clId="{0CA8F911-AF7B-49BD-938F-1E176F915D37}" dt="2018-11-07T14:30:32.963" v="2"/>
        <pc:sldMkLst>
          <pc:docMk/>
          <pc:sldMk cId="884945590" sldId="258"/>
        </pc:sldMkLst>
      </pc:sldChg>
      <pc:sldChg chg="modTransition">
        <pc:chgData name="Salome Müller" userId="6c1be38fcb761fe7" providerId="LiveId" clId="{0CA8F911-AF7B-49BD-938F-1E176F915D37}" dt="2018-11-07T14:30:32.963" v="2"/>
        <pc:sldMkLst>
          <pc:docMk/>
          <pc:sldMk cId="3458073231" sldId="259"/>
        </pc:sldMkLst>
      </pc:sldChg>
      <pc:sldChg chg="modTransition">
        <pc:chgData name="Salome Müller" userId="6c1be38fcb761fe7" providerId="LiveId" clId="{0CA8F911-AF7B-49BD-938F-1E176F915D37}" dt="2018-11-07T14:30:32.963" v="2"/>
        <pc:sldMkLst>
          <pc:docMk/>
          <pc:sldMk cId="1475174505" sldId="261"/>
        </pc:sldMkLst>
      </pc:sldChg>
      <pc:sldChg chg="modTransition">
        <pc:chgData name="Salome Müller" userId="6c1be38fcb761fe7" providerId="LiveId" clId="{0CA8F911-AF7B-49BD-938F-1E176F915D37}" dt="2018-11-07T14:30:32.963" v="2"/>
        <pc:sldMkLst>
          <pc:docMk/>
          <pc:sldMk cId="3875069603" sldId="264"/>
        </pc:sldMkLst>
      </pc:sldChg>
      <pc:sldChg chg="add del">
        <pc:chgData name="Salome Müller" userId="6c1be38fcb761fe7" providerId="LiveId" clId="{0CA8F911-AF7B-49BD-938F-1E176F915D37}" dt="2018-11-07T14:27:04.199" v="1"/>
        <pc:sldMkLst>
          <pc:docMk/>
          <pc:sldMk cId="1902094463" sldId="265"/>
        </pc:sldMkLst>
      </pc:sldChg>
    </pc:docChg>
  </pc:docChgLst>
  <pc:docChgLst>
    <pc:chgData name="Gastbenutzer" providerId="Windows Live" clId="Web-{CC19CBA9-9B14-4E21-9ACD-2B5AA11DA82B}"/>
    <pc:docChg chg="modSld">
      <pc:chgData name="Gastbenutzer" userId="" providerId="Windows Live" clId="Web-{CC19CBA9-9B14-4E21-9ACD-2B5AA11DA82B}" dt="2018-11-06T07:57:03.253" v="4" actId="20577"/>
      <pc:docMkLst>
        <pc:docMk/>
      </pc:docMkLst>
      <pc:sldChg chg="modSp">
        <pc:chgData name="Gastbenutzer" userId="" providerId="Windows Live" clId="Web-{CC19CBA9-9B14-4E21-9ACD-2B5AA11DA82B}" dt="2018-11-06T07:57:02.394" v="2" actId="20577"/>
        <pc:sldMkLst>
          <pc:docMk/>
          <pc:sldMk cId="3875069603" sldId="264"/>
        </pc:sldMkLst>
        <pc:spChg chg="mod">
          <ac:chgData name="Gastbenutzer" userId="" providerId="Windows Live" clId="Web-{CC19CBA9-9B14-4E21-9ACD-2B5AA11DA82B}" dt="2018-11-06T07:57:02.394" v="2" actId="20577"/>
          <ac:spMkLst>
            <pc:docMk/>
            <pc:sldMk cId="3875069603" sldId="264"/>
            <ac:spMk id="10" creationId="{2CB2D89F-CCCF-4F2B-9968-21C18C3406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A190A-90E1-4497-82BC-552983B7C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9CD822-D4A2-4D8F-864E-A1FA07C9B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75A223-AB75-4A42-8BBD-B4FA287F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7A0E3-1E60-4A62-BE8D-2CCB9808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B08395-1218-4FA7-951E-179DEB1D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99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F0DF0-3FB1-4903-A25C-A88A7D8F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2B2687-EC1D-4C75-89A5-760DBA1ED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67E26F-0A00-4966-903D-EA1FF116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BD33AC-4565-44CB-BA4E-21A7A43C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B54CD7-9D8F-41C6-9FAF-B8F2981D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99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F19059-755E-4AE9-83A7-E0F723015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18A221-8C01-43EA-9EEE-4DE3B5149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650D5F-C599-46C8-B3D6-6A691CF3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55006B-F01B-4A3F-AE04-BA08D6EF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FC3F4-14BC-4D57-B586-8A244557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69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A2408-B2C2-40E5-B721-E5E223ED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7090B-1CAB-42BD-B521-B1578AFFB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0EFA96-36A2-4DAE-BEDE-B08E8C1A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AB76C4-7E55-4810-9A44-3885D6C6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882833-38C8-4301-BD73-CD1DE400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30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00B8C-2D60-4430-8F11-966502CC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0618A5-00A4-412A-B813-42783F734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2DB3D-841A-44EF-96F3-CE60F318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43E3DE-489B-4F5B-9E16-5EB2C61B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37752B-8580-4F54-BD27-F36E6770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80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20044-97B9-4BD8-8310-9A535601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6D26DE-7FF5-436C-B3FE-119BE0BF7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A1CB75-D1D3-4D60-8D16-88F975492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975D4A-3C65-4BCC-9C5B-A81CC4CE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820B20-6D3C-4BF6-BF5F-4E92E435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3D8124-03F5-45DF-AEDB-EE1FF388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5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2621D5-4098-4A9F-93A7-D4C181C7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A9943C-C90F-4310-8E53-1AC13BC49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5BDBBD-4075-45B5-A4A7-26E5E749F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8014E1C-0812-4C82-946D-FCBBA2DA3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F21F77D-76ED-4055-8C67-C507D9260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66EB15-59C7-4F7B-B6F9-AF766696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A6DE7A-9C8E-47F8-9C15-B3D8D945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885FA2-EDA9-48D4-A344-AC6DAC57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72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1DF36-325F-4434-9071-7F4D1A12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4A6975-8752-42E8-92BD-481E1EE7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04A0C1-66AE-4450-9EA4-FCB0D4D4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AC47E4-0472-46DB-9CF3-FFD9E0B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61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38F72D-2380-4EFE-ACB7-841E2057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833F9E-F531-479D-BF1B-20DC7AEB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9DAB82-B44A-4CB1-B134-05ED04D7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12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3780-10C3-4CB6-B4BE-79B87592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9FE0F3-BB04-452C-8402-E13568311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0312D6-2163-46FC-9FA0-190CB8674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2DF855-6B0A-4CA9-BA3C-57B687B5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A956E4-228E-4CA3-82EB-AB4CF263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1998FC-5C50-4201-87FF-3B438CE5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5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080F7-2171-496B-9671-4DD20524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7AB768-5BB5-44D9-AD0F-429E33D7A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A7CCD6-A8E9-4379-897B-6313716BE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F4253B-1647-4783-B265-2171EDBB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50050-D224-4AE4-9426-B69E430F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643F51-F15E-473B-9B69-4EC97F91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16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0BB2F2-3796-47E4-BAFB-817B80D4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3C1CFD-DFCD-46BB-BFC5-472C52DD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F5597F-0CBB-4899-BF8B-4D0AC940E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8A59-EBF3-46AE-A9FA-23B0DB73E5A7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F568ED-CE60-4521-B5D2-997346224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557784-CA0B-46D2-A31A-7002A368B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4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501893E9-0561-4A96-9DAF-014628E62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rgbClr val="FFFFFF"/>
                </a:solidFill>
              </a:rPr>
              <a:t>Maurizio </a:t>
            </a:r>
            <a:r>
              <a:rPr lang="en-GB" dirty="0" err="1">
                <a:solidFill>
                  <a:srgbClr val="FFFFFF"/>
                </a:solidFill>
              </a:rPr>
              <a:t>Pasquinelli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GB" dirty="0">
                <a:solidFill>
                  <a:srgbClr val="FFFFFF"/>
                </a:solidFill>
              </a:rPr>
              <a:t>Salome Müller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92654-E2A4-4215-BF89-6A10B2742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LEDtrix </a:t>
            </a:r>
          </a:p>
        </p:txBody>
      </p:sp>
    </p:spTree>
    <p:extLst>
      <p:ext uri="{BB962C8B-B14F-4D97-AF65-F5344CB8AC3E}">
        <p14:creationId xmlns:p14="http://schemas.microsoft.com/office/powerpoint/2010/main" val="17076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73"/>
    </mc:Choice>
    <mc:Fallback xmlns="">
      <p:transition spd="slow" advTm="1277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Boden, drinnen, rot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B4221C6D-CC9C-48BC-865C-051CE87191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7" b="8503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4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A01065-2322-4731-AC5A-D1F52FC3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GB" sz="3600"/>
              <a:t>What is LEDtrix?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C27CFD-75A2-4A2C-ACC8-9DCDB00D3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GB" sz="1800"/>
              <a:t>LED matrix in a box</a:t>
            </a:r>
          </a:p>
          <a:p>
            <a:r>
              <a:rPr lang="en-GB" sz="1800"/>
              <a:t>Controlled by Raspberry Pi</a:t>
            </a:r>
          </a:p>
          <a:p>
            <a:r>
              <a:rPr lang="en-GB" sz="1800"/>
              <a:t>Tic Tac Toe, Raindrops and Snake</a:t>
            </a:r>
          </a:p>
        </p:txBody>
      </p:sp>
    </p:spTree>
    <p:extLst>
      <p:ext uri="{BB962C8B-B14F-4D97-AF65-F5344CB8AC3E}">
        <p14:creationId xmlns:p14="http://schemas.microsoft.com/office/powerpoint/2010/main" val="345807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7"/>
    </mc:Choice>
    <mc:Fallback xmlns="">
      <p:transition spd="slow" advTm="348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0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911658-3497-45FE-B8DE-51AAAA6C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What we used and why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C07BAF9-6605-4423-831E-CE460FF88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00" y="478232"/>
            <a:ext cx="2789902" cy="2789902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 descr="Ein Bild, das Wand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7ED1A68E-AD7F-4E91-BB75-4EFF75D64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6" y="3610803"/>
            <a:ext cx="3662730" cy="274704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B2D89F-CCCF-4F2B-9968-21C18C340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endParaRPr lang="en-US" sz="2400">
              <a:solidFill>
                <a:srgbClr val="FFFFFF"/>
              </a:solidFill>
            </a:endParaRPr>
          </a:p>
          <a:p>
            <a:r>
              <a:rPr lang="en-US" sz="2400">
                <a:solidFill>
                  <a:srgbClr val="FFFFFF"/>
                </a:solidFill>
              </a:rPr>
              <a:t>APA -102 LED-strip (PICTURE ufgrollt)</a:t>
            </a:r>
          </a:p>
          <a:p>
            <a:r>
              <a:rPr lang="en-US" sz="2400">
                <a:solidFill>
                  <a:srgbClr val="FFFFFF"/>
                </a:solidFill>
              </a:rPr>
              <a:t>Squid-Buttons (PICTURE knöpf)</a:t>
            </a:r>
          </a:p>
          <a:p>
            <a:r>
              <a:rPr lang="en-US" sz="2400">
                <a:solidFill>
                  <a:srgbClr val="FFFFFF"/>
                </a:solidFill>
              </a:rPr>
              <a:t>Acrylic glass</a:t>
            </a:r>
          </a:p>
          <a:p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28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"/>
    </mc:Choice>
    <mc:Fallback xmlns="">
      <p:transition spd="slow" advTm="64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11658-3497-45FE-B8DE-51AAAA6C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GB"/>
              <a:t>Budget</a:t>
            </a: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C7B4D6E4-60FF-4116-BD10-9B340262D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52" name="Content Placeholder 9">
            <a:extLst>
              <a:ext uri="{FF2B5EF4-FFF2-40B4-BE49-F238E27FC236}">
                <a16:creationId xmlns:a16="http://schemas.microsoft.com/office/drawing/2014/main" id="{2CB2D89F-CCCF-4F2B-9968-21C18C340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5406902" cy="1688746"/>
          </a:xfrm>
        </p:spPr>
        <p:txBody>
          <a:bodyPr>
            <a:normAutofit/>
          </a:bodyPr>
          <a:lstStyle/>
          <a:p>
            <a:r>
              <a:rPr lang="en-US" sz="2000"/>
              <a:t>Too long strip</a:t>
            </a:r>
          </a:p>
          <a:p>
            <a:r>
              <a:rPr lang="en-US" sz="2000"/>
              <a:t>Not enough power</a:t>
            </a:r>
          </a:p>
          <a:p>
            <a:r>
              <a:rPr lang="en-US" sz="2000"/>
              <a:t>Flickering</a:t>
            </a:r>
          </a:p>
          <a:p>
            <a:r>
              <a:rPr lang="en-US" sz="2000"/>
              <a:t>Buttons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553A9F82-6418-40FD-BEE6-8D0BDF800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6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"/>
    </mc:Choice>
    <mc:Fallback xmlns="">
      <p:transition spd="slow" advTm="64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11658-3497-45FE-B8DE-51AAAA6C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Hardware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A8346AC-DEF1-484F-96A1-C44A159710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5" r="-5" b="-5"/>
          <a:stretch/>
        </p:blipFill>
        <p:spPr>
          <a:xfrm>
            <a:off x="321628" y="320511"/>
            <a:ext cx="3794760" cy="3930978"/>
          </a:xfrm>
          <a:prstGeom prst="rect">
            <a:avLst/>
          </a:prstGeom>
        </p:spPr>
      </p:pic>
      <p:pic>
        <p:nvPicPr>
          <p:cNvPr id="6" name="Grafik 5" descr="Ein Bild, das Boden, Person, Straße, draußen enthält.&#10;&#10;Mit sehr hoher Zuverlässigkeit generierte Beschreibung">
            <a:extLst>
              <a:ext uri="{FF2B5EF4-FFF2-40B4-BE49-F238E27FC236}">
                <a16:creationId xmlns:a16="http://schemas.microsoft.com/office/drawing/2014/main" id="{3D162D89-B966-4A65-B48E-E0EC307D5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5" r="-5" b="-5"/>
          <a:stretch/>
        </p:blipFill>
        <p:spPr>
          <a:xfrm>
            <a:off x="4198385" y="320511"/>
            <a:ext cx="3794760" cy="3930978"/>
          </a:xfrm>
          <a:prstGeom prst="rect">
            <a:avLst/>
          </a:prstGeom>
        </p:spPr>
      </p:pic>
      <p:pic>
        <p:nvPicPr>
          <p:cNvPr id="62" name="Inhaltsplatzhalter 3" descr="Ein Bild, das Person, drinnen, Boden, Musik enthält.&#10;&#10;Mit sehr hoher Zuverlässigkeit generierte Beschreibung">
            <a:extLst>
              <a:ext uri="{FF2B5EF4-FFF2-40B4-BE49-F238E27FC236}">
                <a16:creationId xmlns:a16="http://schemas.microsoft.com/office/drawing/2014/main" id="{67A3483F-A59C-45F6-8722-A002A2073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5" r="-5" b="-5"/>
          <a:stretch/>
        </p:blipFill>
        <p:spPr>
          <a:xfrm>
            <a:off x="8075142" y="320511"/>
            <a:ext cx="3794760" cy="3930978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E1B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89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"/>
    </mc:Choice>
    <mc:Fallback xmlns="">
      <p:transition spd="slow" advTm="64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Boden, drinnen, rot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0B8A8427-A142-4430-B17E-A5B39ACB38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7" b="8503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7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911658-3497-45FE-B8DE-51AAAA6C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GB" sz="3600"/>
              <a:t>Problems on the way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9">
            <a:extLst>
              <a:ext uri="{FF2B5EF4-FFF2-40B4-BE49-F238E27FC236}">
                <a16:creationId xmlns:a16="http://schemas.microsoft.com/office/drawing/2014/main" id="{2CB2D89F-CCCF-4F2B-9968-21C18C340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/>
              <a:t>Too long strip</a:t>
            </a:r>
          </a:p>
          <a:p>
            <a:r>
              <a:rPr lang="en-US" sz="1800"/>
              <a:t>Not enough power</a:t>
            </a:r>
          </a:p>
          <a:p>
            <a:r>
              <a:rPr lang="en-US" sz="1800"/>
              <a:t>Flickering</a:t>
            </a:r>
          </a:p>
          <a:p>
            <a:r>
              <a:rPr lang="en-US" sz="1800"/>
              <a:t>Buttons</a:t>
            </a:r>
          </a:p>
        </p:txBody>
      </p:sp>
    </p:spTree>
    <p:extLst>
      <p:ext uri="{BB962C8B-B14F-4D97-AF65-F5344CB8AC3E}">
        <p14:creationId xmlns:p14="http://schemas.microsoft.com/office/powerpoint/2010/main" val="58602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"/>
    </mc:Choice>
    <mc:Fallback xmlns="">
      <p:transition spd="slow" advTm="64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Boden, drinnen, rot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31DC2CF7-D39B-4C82-999D-205421B5D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7" b="8503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5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911658-3497-45FE-B8DE-51AAAA6C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GB" sz="3600"/>
              <a:t>Lessons Learned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B2D89F-CCCF-4F2B-9968-21C18C340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/>
              <a:t>Code-and-Fix</a:t>
            </a:r>
          </a:p>
          <a:p>
            <a:r>
              <a:rPr lang="en-US" sz="1800"/>
              <a:t>More Brainstorming</a:t>
            </a:r>
          </a:p>
          <a:p>
            <a:r>
              <a:rPr lang="en-US" sz="1800"/>
              <a:t>Take notes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5723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"/>
    </mc:Choice>
    <mc:Fallback xmlns="">
      <p:transition spd="slow" advTm="64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Boden, drinnen, rot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1D14ED3A-4550-4139-B080-E931333EA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7" b="85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B96B10-3527-4830-848E-18EB3C12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Questions?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94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"/>
    </mc:Choice>
    <mc:Fallback xmlns="">
      <p:transition spd="slow" advTm="240"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Breitbild</PresentationFormat>
  <Paragraphs>28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LEDtrix </vt:lpstr>
      <vt:lpstr>What is LEDtrix?</vt:lpstr>
      <vt:lpstr>What we used and why</vt:lpstr>
      <vt:lpstr>Budget</vt:lpstr>
      <vt:lpstr>Hardware</vt:lpstr>
      <vt:lpstr>Problems on the way</vt:lpstr>
      <vt:lpstr>Lessons Learned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LEDtrix </dc:title>
  <dc:creator>Salome Müller</dc:creator>
  <cp:lastModifiedBy>Salome Müller</cp:lastModifiedBy>
  <cp:revision>1</cp:revision>
  <dcterms:created xsi:type="dcterms:W3CDTF">2019-01-27T15:52:10Z</dcterms:created>
  <dcterms:modified xsi:type="dcterms:W3CDTF">2019-01-27T15:52:20Z</dcterms:modified>
</cp:coreProperties>
</file>