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8F911-AF7B-49BD-938F-1E176F915D37}" v="3" dt="2018-11-07T14:30:32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1467" y="8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me Müller" userId="6c1be38fcb761fe7" providerId="LiveId" clId="{0CA8F911-AF7B-49BD-938F-1E176F915D37}"/>
    <pc:docChg chg="addSld delSld modSld">
      <pc:chgData name="Salome Müller" userId="6c1be38fcb761fe7" providerId="LiveId" clId="{0CA8F911-AF7B-49BD-938F-1E176F915D37}" dt="2018-11-07T14:30:32.963" v="2"/>
      <pc:docMkLst>
        <pc:docMk/>
      </pc:docMkLst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170765115" sldId="256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4060285206" sldId="257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884945590" sldId="258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3458073231" sldId="259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1475174505" sldId="261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3875069603" sldId="264"/>
        </pc:sldMkLst>
      </pc:sldChg>
      <pc:sldChg chg="add del">
        <pc:chgData name="Salome Müller" userId="6c1be38fcb761fe7" providerId="LiveId" clId="{0CA8F911-AF7B-49BD-938F-1E176F915D37}" dt="2018-11-07T14:27:04.199" v="1"/>
        <pc:sldMkLst>
          <pc:docMk/>
          <pc:sldMk cId="1902094463" sldId="265"/>
        </pc:sldMkLst>
      </pc:sldChg>
    </pc:docChg>
  </pc:docChgLst>
  <pc:docChgLst>
    <pc:chgData name="Gastbenutzer" providerId="Windows Live" clId="Web-{CC19CBA9-9B14-4E21-9ACD-2B5AA11DA82B}"/>
    <pc:docChg chg="modSld">
      <pc:chgData name="Gastbenutzer" userId="" providerId="Windows Live" clId="Web-{CC19CBA9-9B14-4E21-9ACD-2B5AA11DA82B}" dt="2018-11-06T07:57:03.253" v="4" actId="20577"/>
      <pc:docMkLst>
        <pc:docMk/>
      </pc:docMkLst>
      <pc:sldChg chg="modSp">
        <pc:chgData name="Gastbenutzer" userId="" providerId="Windows Live" clId="Web-{CC19CBA9-9B14-4E21-9ACD-2B5AA11DA82B}" dt="2018-11-06T07:57:02.394" v="2" actId="20577"/>
        <pc:sldMkLst>
          <pc:docMk/>
          <pc:sldMk cId="3875069603" sldId="264"/>
        </pc:sldMkLst>
        <pc:spChg chg="mod">
          <ac:chgData name="Gastbenutzer" userId="" providerId="Windows Live" clId="Web-{CC19CBA9-9B14-4E21-9ACD-2B5AA11DA82B}" dt="2018-11-06T07:57:02.394" v="2" actId="20577"/>
          <ac:spMkLst>
            <pc:docMk/>
            <pc:sldMk cId="3875069603" sldId="264"/>
            <ac:spMk id="10" creationId="{2CB2D89F-CCCF-4F2B-9968-21C18C3406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A190A-90E1-4497-82BC-552983B7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9CD822-D4A2-4D8F-864E-A1FA07C9B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5A223-AB75-4A42-8BBD-B4FA287F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7A0E3-1E60-4A62-BE8D-2CCB9808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08395-1218-4FA7-951E-179DEB1D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F0DF0-3FB1-4903-A25C-A88A7D8F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2B2687-EC1D-4C75-89A5-760DBA1E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7E26F-0A00-4966-903D-EA1FF11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33AC-4565-44CB-BA4E-21A7A43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54CD7-9D8F-41C6-9FAF-B8F2981D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F19059-755E-4AE9-83A7-E0F72301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18A221-8C01-43EA-9EEE-4DE3B5149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50D5F-C599-46C8-B3D6-6A691CF3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5006B-F01B-4A3F-AE04-BA08D6EF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FC3F4-14BC-4D57-B586-8A244557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9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A2408-B2C2-40E5-B721-E5E223ED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090B-1CAB-42BD-B521-B1578AFF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0EFA96-36A2-4DAE-BEDE-B08E8C1A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B76C4-7E55-4810-9A44-3885D6C6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82833-38C8-4301-BD73-CD1DE40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0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00B8C-2D60-4430-8F11-966502CC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0618A5-00A4-412A-B813-42783F73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2DB3D-841A-44EF-96F3-CE60F318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E3DE-489B-4F5B-9E16-5EB2C61B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7752B-8580-4F54-BD27-F36E6770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20044-97B9-4BD8-8310-9A535601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D26DE-7FF5-436C-B3FE-119BE0BF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1CB75-D1D3-4D60-8D16-88F975492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975D4A-3C65-4BCC-9C5B-A81CC4CE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820B20-6D3C-4BF6-BF5F-4E92E435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3D8124-03F5-45DF-AEDB-EE1FF388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621D5-4098-4A9F-93A7-D4C181C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9943C-C90F-4310-8E53-1AC13BC4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5BDBBD-4075-45B5-A4A7-26E5E749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014E1C-0812-4C82-946D-FCBBA2DA3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21F77D-76ED-4055-8C67-C507D9260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66EB15-59C7-4F7B-B6F9-AF766696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A6DE7A-9C8E-47F8-9C15-B3D8D945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885FA2-EDA9-48D4-A344-AC6DAC57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1DF36-325F-4434-9071-7F4D1A12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4A6975-8752-42E8-92BD-481E1EE7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04A0C1-66AE-4450-9EA4-FCB0D4D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AC47E4-0472-46DB-9CF3-FFD9E0B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1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38F72D-2380-4EFE-ACB7-841E2057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33F9E-F531-479D-BF1B-20DC7AEB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9DAB82-B44A-4CB1-B134-05ED04D7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12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3780-10C3-4CB6-B4BE-79B87592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FE0F3-BB04-452C-8402-E13568311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312D6-2163-46FC-9FA0-190CB867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2DF855-6B0A-4CA9-BA3C-57B687B5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956E4-228E-4CA3-82EB-AB4CF263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998FC-5C50-4201-87FF-3B438CE5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080F7-2171-496B-9671-4DD20524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7AB768-5BB5-44D9-AD0F-429E33D7A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A7CCD6-A8E9-4379-897B-6313716B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F4253B-1647-4783-B265-2171EDBB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50050-D224-4AE4-9426-B69E430F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43F51-F15E-473B-9B69-4EC97F91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0BB2F2-3796-47E4-BAFB-817B80D4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C1CFD-DFCD-46BB-BFC5-472C52DD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5597F-0CBB-4899-BF8B-4D0AC940E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8A59-EBF3-46AE-A9FA-23B0DB73E5A7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568ED-CE60-4521-B5D2-99734622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57784-CA0B-46D2-A31A-7002A368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792654-E2A4-4215-BF89-6A10B274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</a:rPr>
              <a:t>LEDtrix</a:t>
            </a:r>
            <a:r>
              <a:rPr lang="en-GB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1893E9-0561-4A96-9DAF-014628E62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Maurizio Pasquinelli, Salome Müller</a:t>
            </a:r>
          </a:p>
        </p:txBody>
      </p:sp>
    </p:spTree>
    <p:extLst>
      <p:ext uri="{BB962C8B-B14F-4D97-AF65-F5344CB8AC3E}">
        <p14:creationId xmlns:p14="http://schemas.microsoft.com/office/powerpoint/2010/main" val="1707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3"/>
    </mc:Choice>
    <mc:Fallback xmlns="">
      <p:transition spd="slow" advTm="127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A01065-2322-4731-AC5A-D1F52FC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is LEDtrix?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27CFD-75A2-4A2C-ACC8-9DCDB00D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LED matrix in a box</a:t>
            </a:r>
          </a:p>
          <a:p>
            <a:r>
              <a:rPr lang="en-GB" sz="2400" dirty="0">
                <a:solidFill>
                  <a:srgbClr val="000000"/>
                </a:solidFill>
              </a:rPr>
              <a:t>Controlled by Raspberry Pi</a:t>
            </a:r>
          </a:p>
          <a:p>
            <a:r>
              <a:rPr lang="en-GB" sz="2400" dirty="0">
                <a:solidFill>
                  <a:srgbClr val="000000"/>
                </a:solidFill>
              </a:rPr>
              <a:t>To play Tic Tac Toe, Raindrops and Snake</a:t>
            </a:r>
          </a:p>
          <a:p>
            <a:r>
              <a:rPr lang="en-GB" sz="2400" dirty="0">
                <a:solidFill>
                  <a:srgbClr val="000000"/>
                </a:solidFill>
              </a:rPr>
              <a:t>PICTURE </a:t>
            </a:r>
            <a:r>
              <a:rPr lang="en-GB" sz="2400" dirty="0" err="1">
                <a:solidFill>
                  <a:srgbClr val="000000"/>
                </a:solidFill>
              </a:rPr>
              <a:t>fertigi</a:t>
            </a:r>
            <a:r>
              <a:rPr lang="en-GB" sz="2400" dirty="0">
                <a:solidFill>
                  <a:srgbClr val="000000"/>
                </a:solidFill>
              </a:rPr>
              <a:t> box</a:t>
            </a:r>
          </a:p>
        </p:txBody>
      </p:sp>
    </p:spTree>
    <p:extLst>
      <p:ext uri="{BB962C8B-B14F-4D97-AF65-F5344CB8AC3E}">
        <p14:creationId xmlns:p14="http://schemas.microsoft.com/office/powerpoint/2010/main" val="34580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"/>
    </mc:Choice>
    <mc:Fallback xmlns="">
      <p:transition spd="slow" advTm="34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we used and why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APA -102 LED-strip (PICTURE </a:t>
            </a:r>
            <a:r>
              <a:rPr lang="en-US" sz="2400" dirty="0" err="1">
                <a:solidFill>
                  <a:srgbClr val="000000"/>
                </a:solidFill>
              </a:rPr>
              <a:t>ufgrollt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Squid-Buttons (PICTURE </a:t>
            </a:r>
            <a:r>
              <a:rPr lang="en-US" sz="2400" dirty="0" err="1">
                <a:solidFill>
                  <a:srgbClr val="000000"/>
                </a:solidFill>
              </a:rPr>
              <a:t>knöpf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Acrylic glass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Boden, Person, Straße, draußen enthält.&#10;&#10;Mit sehr hoher Zuverlässigkeit generierte Beschreibung">
            <a:extLst>
              <a:ext uri="{FF2B5EF4-FFF2-40B4-BE49-F238E27FC236}">
                <a16:creationId xmlns:a16="http://schemas.microsoft.com/office/drawing/2014/main" id="{3D162D89-B966-4A65-B48E-E0EC307D5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r="5" b="5"/>
          <a:stretch/>
        </p:blipFill>
        <p:spPr>
          <a:xfrm>
            <a:off x="8007861" y="1"/>
            <a:ext cx="4184139" cy="4247004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A8346AC-DEF1-484F-96A1-C44A15971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"/>
          <a:stretch/>
        </p:blipFill>
        <p:spPr>
          <a:xfrm>
            <a:off x="1" y="1337091"/>
            <a:ext cx="5190767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03FC70-67D9-49EF-983C-3853BF2B4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Inhaltsplatzhalter 3" descr="Ein Bild, das Person, drinnen, Boden, Musik enthält.&#10;&#10;Mit sehr hoher Zuverlässigkeit generierte Beschreibung">
            <a:extLst>
              <a:ext uri="{FF2B5EF4-FFF2-40B4-BE49-F238E27FC236}">
                <a16:creationId xmlns:a16="http://schemas.microsoft.com/office/drawing/2014/main" id="{67A3483F-A59C-45F6-8722-A002A2073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" r="-2" b="17332"/>
          <a:stretch/>
        </p:blipFill>
        <p:spPr>
          <a:xfrm>
            <a:off x="3834182" y="1"/>
            <a:ext cx="4215670" cy="3381796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767" y="5059192"/>
            <a:ext cx="6201111" cy="1160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678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Problems on the way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Too long strip</a:t>
            </a:r>
          </a:p>
          <a:p>
            <a:r>
              <a:rPr lang="en-US" sz="2400">
                <a:solidFill>
                  <a:srgbClr val="000000"/>
                </a:solidFill>
              </a:rPr>
              <a:t>Not enough power</a:t>
            </a:r>
          </a:p>
          <a:p>
            <a:r>
              <a:rPr lang="en-US" sz="2400">
                <a:solidFill>
                  <a:srgbClr val="000000"/>
                </a:solidFill>
              </a:rPr>
              <a:t>Flickering</a:t>
            </a:r>
          </a:p>
          <a:p>
            <a:r>
              <a:rPr lang="en-US" sz="2400">
                <a:solidFill>
                  <a:srgbClr val="000000"/>
                </a:solidFill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5860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Lessons Learned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Code-and-Fix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More Brainstorming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Take notes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B96B10-3527-4830-848E-18EB3C12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DDF708-3964-4A4A-8DDD-4F4C6AE9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"/>
    </mc:Choice>
    <mc:Fallback xmlns="">
      <p:transition spd="slow" advTm="24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LEDtrix </vt:lpstr>
      <vt:lpstr>What is LEDtrix?</vt:lpstr>
      <vt:lpstr>What we used and why</vt:lpstr>
      <vt:lpstr>Hardware</vt:lpstr>
      <vt:lpstr>Problems on the way</vt:lpstr>
      <vt:lpstr>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LEDtrix </dc:title>
  <dc:creator>Salome Müller</dc:creator>
  <cp:lastModifiedBy>Salome Müller</cp:lastModifiedBy>
  <cp:revision>3</cp:revision>
  <dcterms:created xsi:type="dcterms:W3CDTF">2019-01-25T12:31:46Z</dcterms:created>
  <dcterms:modified xsi:type="dcterms:W3CDTF">2019-01-25T12:57:08Z</dcterms:modified>
</cp:coreProperties>
</file>