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3" r:id="rId5"/>
    <p:sldId id="261" r:id="rId6"/>
    <p:sldId id="260" r:id="rId7"/>
    <p:sldId id="262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8F911-AF7B-49BD-938F-1E176F915D37}" v="3" dt="2018-11-07T14:30:32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765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e Müller" userId="6c1be38fcb761fe7" providerId="LiveId" clId="{0CA8F911-AF7B-49BD-938F-1E176F915D37}"/>
    <pc:docChg chg="addSld delSld modSld">
      <pc:chgData name="Salome Müller" userId="6c1be38fcb761fe7" providerId="LiveId" clId="{0CA8F911-AF7B-49BD-938F-1E176F915D37}" dt="2018-11-07T14:30:32.963" v="2"/>
      <pc:docMkLst>
        <pc:docMk/>
      </pc:docMkLst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70765115" sldId="256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4060285206" sldId="257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884945590" sldId="258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458073231" sldId="259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1475174505" sldId="261"/>
        </pc:sldMkLst>
      </pc:sldChg>
      <pc:sldChg chg="modTransition">
        <pc:chgData name="Salome Müller" userId="6c1be38fcb761fe7" providerId="LiveId" clId="{0CA8F911-AF7B-49BD-938F-1E176F915D37}" dt="2018-11-07T14:30:32.963" v="2"/>
        <pc:sldMkLst>
          <pc:docMk/>
          <pc:sldMk cId="3875069603" sldId="264"/>
        </pc:sldMkLst>
      </pc:sldChg>
      <pc:sldChg chg="add del">
        <pc:chgData name="Salome Müller" userId="6c1be38fcb761fe7" providerId="LiveId" clId="{0CA8F911-AF7B-49BD-938F-1E176F915D37}" dt="2018-11-07T14:27:04.199" v="1"/>
        <pc:sldMkLst>
          <pc:docMk/>
          <pc:sldMk cId="1902094463" sldId="265"/>
        </pc:sldMkLst>
      </pc:sldChg>
    </pc:docChg>
  </pc:docChgLst>
  <pc:docChgLst>
    <pc:chgData name="Gastbenutzer" providerId="Windows Live" clId="Web-{CC19CBA9-9B14-4E21-9ACD-2B5AA11DA82B}"/>
    <pc:docChg chg="modSld">
      <pc:chgData name="Gastbenutzer" userId="" providerId="Windows Live" clId="Web-{CC19CBA9-9B14-4E21-9ACD-2B5AA11DA82B}" dt="2018-11-06T07:57:03.253" v="4" actId="20577"/>
      <pc:docMkLst>
        <pc:docMk/>
      </pc:docMkLst>
      <pc:sldChg chg="modSp">
        <pc:chgData name="Gastbenutzer" userId="" providerId="Windows Live" clId="Web-{CC19CBA9-9B14-4E21-9ACD-2B5AA11DA82B}" dt="2018-11-06T07:57:02.394" v="2" actId="20577"/>
        <pc:sldMkLst>
          <pc:docMk/>
          <pc:sldMk cId="3875069603" sldId="264"/>
        </pc:sldMkLst>
        <pc:spChg chg="mod">
          <ac:chgData name="Gastbenutzer" userId="" providerId="Windows Live" clId="Web-{CC19CBA9-9B14-4E21-9ACD-2B5AA11DA82B}" dt="2018-11-06T07:57:02.394" v="2" actId="20577"/>
          <ac:spMkLst>
            <pc:docMk/>
            <pc:sldMk cId="3875069603" sldId="264"/>
            <ac:spMk id="10" creationId="{2CB2D89F-CCCF-4F2B-9968-21C18C3406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9C31-164B-471D-8644-EA3262DCF4BD}" type="datetimeFigureOut">
              <a:rPr lang="de-CH" smtClean="0"/>
              <a:t>27.01.2019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21506-F8AC-4668-B7A8-FB7B031AB35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94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21506-F8AC-4668-B7A8-FB7B031AB35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45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A190A-90E1-4497-82BC-552983B7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9CD822-D4A2-4D8F-864E-A1FA07C9B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75A223-AB75-4A42-8BBD-B4FA287F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7A0E3-1E60-4A62-BE8D-2CCB9808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08395-1218-4FA7-951E-179DEB1D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F0DF0-3FB1-4903-A25C-A88A7D8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B2687-EC1D-4C75-89A5-760DBA1ED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7E26F-0A00-4966-903D-EA1FF11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33AC-4565-44CB-BA4E-21A7A43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54CD7-9D8F-41C6-9FAF-B8F2981D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F19059-755E-4AE9-83A7-E0F72301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8A221-8C01-43EA-9EEE-4DE3B514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50D5F-C599-46C8-B3D6-6A691CF3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5006B-F01B-4A3F-AE04-BA08D6EF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FC3F4-14BC-4D57-B586-8A244557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A2408-B2C2-40E5-B721-E5E223E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7090B-1CAB-42BD-B521-B1578AFF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0EFA96-36A2-4DAE-BEDE-B08E8C1A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B76C4-7E55-4810-9A44-3885D6C6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882833-38C8-4301-BD73-CD1DE400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0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00B8C-2D60-4430-8F11-966502CC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618A5-00A4-412A-B813-42783F734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2DB3D-841A-44EF-96F3-CE60F318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E3DE-489B-4F5B-9E16-5EB2C61B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7752B-8580-4F54-BD27-F36E677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0044-97B9-4BD8-8310-9A535601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D26DE-7FF5-436C-B3FE-119BE0BF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1CB75-D1D3-4D60-8D16-88F97549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75D4A-3C65-4BCC-9C5B-A81CC4CE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820B20-6D3C-4BF6-BF5F-4E92E435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3D8124-03F5-45DF-AEDB-EE1FF38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621D5-4098-4A9F-93A7-D4C181C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9943C-C90F-4310-8E53-1AC13BC4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5BDBBD-4075-45B5-A4A7-26E5E749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14E1C-0812-4C82-946D-FCBBA2DA3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21F77D-76ED-4055-8C67-C507D926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66EB15-59C7-4F7B-B6F9-AF766696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A6DE7A-9C8E-47F8-9C15-B3D8D945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885FA2-EDA9-48D4-A344-AC6DAC57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DF36-325F-4434-9071-7F4D1A12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A6975-8752-42E8-92BD-481E1EE7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04A0C1-66AE-4450-9EA4-FCB0D4D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AC47E4-0472-46DB-9CF3-FFD9E0B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1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38F72D-2380-4EFE-ACB7-841E205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33F9E-F531-479D-BF1B-20DC7AEB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DAB82-B44A-4CB1-B134-05ED04D7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3780-10C3-4CB6-B4BE-79B8759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FE0F3-BB04-452C-8402-E13568311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312D6-2163-46FC-9FA0-190CB867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2DF855-6B0A-4CA9-BA3C-57B687B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A956E4-228E-4CA3-82EB-AB4CF263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1998FC-5C50-4201-87FF-3B438CE5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080F7-2171-496B-9671-4DD20524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7AB768-5BB5-44D9-AD0F-429E33D7A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A7CCD6-A8E9-4379-897B-6313716B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4253B-1647-4783-B265-2171EDBB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50050-D224-4AE4-9426-B69E430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43F51-F15E-473B-9B69-4EC97F91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0BB2F2-3796-47E4-BAFB-817B80D4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C1CFD-DFCD-46BB-BFC5-472C52DD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F5597F-0CBB-4899-BF8B-4D0AC940E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A59-EBF3-46AE-A9FA-23B0DB73E5A7}" type="datetimeFigureOut">
              <a:rPr lang="en-GB" smtClean="0"/>
              <a:t>27/01/2019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568ED-CE60-4521-B5D2-99734622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57784-CA0B-46D2-A31A-7002A368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C9BA8-5F13-4573-A915-F475FD5A0A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4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501893E9-0561-4A96-9DAF-014628E6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GB" sz="1500">
                <a:solidFill>
                  <a:srgbClr val="FFFFFF"/>
                </a:solidFill>
              </a:rPr>
              <a:t>Maurizio Pasquinelli</a:t>
            </a:r>
          </a:p>
          <a:p>
            <a:r>
              <a:rPr lang="en-GB" sz="1500">
                <a:solidFill>
                  <a:srgbClr val="FFFFFF"/>
                </a:solidFill>
              </a:rPr>
              <a:t>Salome Müller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92654-E2A4-4215-BF89-6A10B274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LEDtrix </a:t>
            </a:r>
          </a:p>
        </p:txBody>
      </p:sp>
    </p:spTree>
    <p:extLst>
      <p:ext uri="{BB962C8B-B14F-4D97-AF65-F5344CB8AC3E}">
        <p14:creationId xmlns:p14="http://schemas.microsoft.com/office/powerpoint/2010/main" val="1707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73"/>
    </mc:Choice>
    <mc:Fallback xmlns="">
      <p:transition spd="slow" advTm="127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B4221C6D-CC9C-48BC-865C-051CE871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A01065-2322-4731-AC5A-D1F52FC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What is LEDtrix?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27CFD-75A2-4A2C-ACC8-9DCDB00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GB" sz="1800" dirty="0"/>
              <a:t>LED matrix in a box</a:t>
            </a:r>
          </a:p>
          <a:p>
            <a:r>
              <a:rPr lang="en-GB" sz="1800" dirty="0"/>
              <a:t>Controlled by Raspberry Pi</a:t>
            </a:r>
          </a:p>
          <a:p>
            <a:r>
              <a:rPr lang="en-GB" sz="1800" dirty="0"/>
              <a:t>Tic Tac Toe, Raindrops and Snake</a:t>
            </a:r>
          </a:p>
        </p:txBody>
      </p:sp>
    </p:spTree>
    <p:extLst>
      <p:ext uri="{BB962C8B-B14F-4D97-AF65-F5344CB8AC3E}">
        <p14:creationId xmlns:p14="http://schemas.microsoft.com/office/powerpoint/2010/main" val="34580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"/>
    </mc:Choice>
    <mc:Fallback xmlns="">
      <p:transition spd="slow" advTm="34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Wand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7ED1A68E-AD7F-4E91-BB75-4EFF75D6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3" t="939" r="3121" b="19538"/>
          <a:stretch/>
        </p:blipFill>
        <p:spPr>
          <a:xfrm>
            <a:off x="-491372" y="2506398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D41E2C02-494F-4A6B-A67B-1D965948F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000000"/>
                </a:solidFill>
              </a:rPr>
              <a:t>What we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APA102 LED-strip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Squid-Buttons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Acrylic glass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C07BAF9-6605-4423-831E-CE460FF886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r="-2" b="22560"/>
          <a:stretch/>
        </p:blipFill>
        <p:spPr>
          <a:xfrm>
            <a:off x="-180332" y="-193135"/>
            <a:ext cx="6447707" cy="4622292"/>
          </a:xfrm>
          <a:prstGeom prst="rect">
            <a:avLst/>
          </a:prstGeom>
          <a:effectLst>
            <a:softEdge rad="533400"/>
          </a:effectLst>
        </p:spPr>
      </p:pic>
    </p:spTree>
    <p:extLst>
      <p:ext uri="{BB962C8B-B14F-4D97-AF65-F5344CB8AC3E}">
        <p14:creationId xmlns:p14="http://schemas.microsoft.com/office/powerpoint/2010/main" val="40602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445E4A81-F198-44FC-91EB-7AA8B871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DDB74D5-9E9C-4E5F-85B1-BFBEC12D9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18178"/>
              </p:ext>
            </p:extLst>
          </p:nvPr>
        </p:nvGraphicFramePr>
        <p:xfrm>
          <a:off x="6172977" y="1240800"/>
          <a:ext cx="5631096" cy="436864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02347">
                  <a:extLst>
                    <a:ext uri="{9D8B030D-6E8A-4147-A177-3AD203B41FA5}">
                      <a16:colId xmlns:a16="http://schemas.microsoft.com/office/drawing/2014/main" val="3364764496"/>
                    </a:ext>
                  </a:extLst>
                </a:gridCol>
                <a:gridCol w="2026767">
                  <a:extLst>
                    <a:ext uri="{9D8B030D-6E8A-4147-A177-3AD203B41FA5}">
                      <a16:colId xmlns:a16="http://schemas.microsoft.com/office/drawing/2014/main" val="2606322758"/>
                    </a:ext>
                  </a:extLst>
                </a:gridCol>
                <a:gridCol w="2001982">
                  <a:extLst>
                    <a:ext uri="{9D8B030D-6E8A-4147-A177-3AD203B41FA5}">
                      <a16:colId xmlns:a16="http://schemas.microsoft.com/office/drawing/2014/main" val="4102407710"/>
                    </a:ext>
                  </a:extLst>
                </a:gridCol>
              </a:tblGrid>
              <a:tr h="1289795">
                <a:tc>
                  <a:txBody>
                    <a:bodyPr/>
                    <a:lstStyle/>
                    <a:p>
                      <a:r>
                        <a:rPr lang="de-CH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Products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Estimated</a:t>
                      </a:r>
                      <a:r>
                        <a:rPr lang="de-CH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de-CH" sz="2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costs</a:t>
                      </a:r>
                      <a:r>
                        <a:rPr lang="de-CH" sz="2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(CHF)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Final costs (CHF)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874871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LEDs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55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602387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Wood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27205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Acrylic glass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226389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Buttons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0997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Cables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46003"/>
                  </a:ext>
                </a:extLst>
              </a:tr>
              <a:tr h="513141">
                <a:tc>
                  <a:txBody>
                    <a:bodyPr/>
                    <a:lstStyle/>
                    <a:p>
                      <a:pPr algn="l"/>
                      <a:r>
                        <a:rPr lang="de-CH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150</a:t>
                      </a:r>
                    </a:p>
                  </a:txBody>
                  <a:tcPr marL="221422" marR="166066" marT="110711" marB="1107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6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Handwork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8346AC-DEF1-484F-96A1-C44A15971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6" name="Grafik 5" descr="Ein Bild, das Boden, Person, Straße,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3D162D89-B966-4A65-B48E-E0EC307D5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62" name="Inhaltsplatzhalter 3" descr="Ein Bild, das Person, drinnen, Boden, Musik enthält.&#10;&#10;Mit sehr hoher Zuverlässigkeit generierte Beschreibung">
            <a:extLst>
              <a:ext uri="{FF2B5EF4-FFF2-40B4-BE49-F238E27FC236}">
                <a16:creationId xmlns:a16="http://schemas.microsoft.com/office/drawing/2014/main" id="{67A3483F-A59C-45F6-8722-A002A207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E1BE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79BA21D-15D9-4C2E-9BE9-BBE39267B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9" t="14266" r="3490" b="22698"/>
          <a:stretch/>
        </p:blipFill>
        <p:spPr>
          <a:xfrm>
            <a:off x="6706581" y="2247531"/>
            <a:ext cx="5485419" cy="4610469"/>
          </a:xfrm>
          <a:custGeom>
            <a:avLst/>
            <a:gdLst>
              <a:gd name="connsiteX0" fmla="*/ 3140343 w 5485419"/>
              <a:gd name="connsiteY0" fmla="*/ 0 h 4610469"/>
              <a:gd name="connsiteX1" fmla="*/ 5360901 w 5485419"/>
              <a:gd name="connsiteY1" fmla="*/ 919786 h 4610469"/>
              <a:gd name="connsiteX2" fmla="*/ 5485419 w 5485419"/>
              <a:gd name="connsiteY2" fmla="*/ 1056789 h 4610469"/>
              <a:gd name="connsiteX3" fmla="*/ 5485419 w 5485419"/>
              <a:gd name="connsiteY3" fmla="*/ 4610469 h 4610469"/>
              <a:gd name="connsiteX4" fmla="*/ 366137 w 5485419"/>
              <a:gd name="connsiteY4" fmla="*/ 4610469 h 4610469"/>
              <a:gd name="connsiteX5" fmla="*/ 246784 w 5485419"/>
              <a:gd name="connsiteY5" fmla="*/ 4362707 h 4610469"/>
              <a:gd name="connsiteX6" fmla="*/ 0 w 5485419"/>
              <a:gd name="connsiteY6" fmla="*/ 3140344 h 4610469"/>
              <a:gd name="connsiteX7" fmla="*/ 3140343 w 5485419"/>
              <a:gd name="connsiteY7" fmla="*/ 0 h 461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419" h="4610469">
                <a:moveTo>
                  <a:pt x="3140343" y="0"/>
                </a:moveTo>
                <a:cubicBezTo>
                  <a:pt x="4007525" y="0"/>
                  <a:pt x="4792611" y="351495"/>
                  <a:pt x="5360901" y="919786"/>
                </a:cubicBezTo>
                <a:lnTo>
                  <a:pt x="5485419" y="1056789"/>
                </a:lnTo>
                <a:lnTo>
                  <a:pt x="5485419" y="4610469"/>
                </a:lnTo>
                <a:lnTo>
                  <a:pt x="366137" y="4610469"/>
                </a:lnTo>
                <a:lnTo>
                  <a:pt x="246784" y="4362707"/>
                </a:lnTo>
                <a:cubicBezTo>
                  <a:pt x="87874" y="3987002"/>
                  <a:pt x="0" y="3573935"/>
                  <a:pt x="0" y="3140344"/>
                </a:cubicBezTo>
                <a:cubicBezTo>
                  <a:pt x="0" y="1405980"/>
                  <a:pt x="1405980" y="0"/>
                  <a:pt x="3140343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Grafik 5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0B8A8427-A142-4430-B17E-A5B39ACB3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2" r="-1" b="7686"/>
          <a:stretch/>
        </p:blipFill>
        <p:spPr>
          <a:xfrm>
            <a:off x="6219440" y="1"/>
            <a:ext cx="4548867" cy="2614366"/>
          </a:xfrm>
          <a:custGeom>
            <a:avLst/>
            <a:gdLst>
              <a:gd name="connsiteX0" fmla="*/ 28132 w 4548867"/>
              <a:gd name="connsiteY0" fmla="*/ 0 h 2614366"/>
              <a:gd name="connsiteX1" fmla="*/ 4520736 w 4548867"/>
              <a:gd name="connsiteY1" fmla="*/ 0 h 2614366"/>
              <a:gd name="connsiteX2" fmla="*/ 4537124 w 4548867"/>
              <a:gd name="connsiteY2" fmla="*/ 107385 h 2614366"/>
              <a:gd name="connsiteX3" fmla="*/ 4548867 w 4548867"/>
              <a:gd name="connsiteY3" fmla="*/ 339933 h 2614366"/>
              <a:gd name="connsiteX4" fmla="*/ 2274434 w 4548867"/>
              <a:gd name="connsiteY4" fmla="*/ 2614366 h 2614366"/>
              <a:gd name="connsiteX5" fmla="*/ 0 w 4548867"/>
              <a:gd name="connsiteY5" fmla="*/ 339933 h 2614366"/>
              <a:gd name="connsiteX6" fmla="*/ 11743 w 4548867"/>
              <a:gd name="connsiteY6" fmla="*/ 107385 h 261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8867" h="2614366">
                <a:moveTo>
                  <a:pt x="28132" y="0"/>
                </a:moveTo>
                <a:lnTo>
                  <a:pt x="4520736" y="0"/>
                </a:lnTo>
                <a:lnTo>
                  <a:pt x="4537124" y="107385"/>
                </a:lnTo>
                <a:cubicBezTo>
                  <a:pt x="4544889" y="183845"/>
                  <a:pt x="4548867" y="261424"/>
                  <a:pt x="4548867" y="339933"/>
                </a:cubicBezTo>
                <a:cubicBezTo>
                  <a:pt x="4548867" y="1596068"/>
                  <a:pt x="3530568" y="2614366"/>
                  <a:pt x="2274434" y="2614366"/>
                </a:cubicBezTo>
                <a:cubicBezTo>
                  <a:pt x="1018299" y="2614366"/>
                  <a:pt x="0" y="1596068"/>
                  <a:pt x="0" y="339933"/>
                </a:cubicBezTo>
                <a:cubicBezTo>
                  <a:pt x="0" y="261424"/>
                  <a:pt x="3978" y="183845"/>
                  <a:pt x="11743" y="107385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7BAF8-EA97-496B-9DF6-3D53B6A19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802955"/>
            <a:ext cx="5290594" cy="145405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Problems on the way</a:t>
            </a:r>
          </a:p>
        </p:txBody>
      </p:sp>
      <p:sp>
        <p:nvSpPr>
          <p:cNvPr id="52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61" y="2421682"/>
            <a:ext cx="5286665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Too long strip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Not enough power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Flickering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Buttons</a:t>
            </a:r>
          </a:p>
        </p:txBody>
      </p:sp>
    </p:spTree>
    <p:extLst>
      <p:ext uri="{BB962C8B-B14F-4D97-AF65-F5344CB8AC3E}">
        <p14:creationId xmlns:p14="http://schemas.microsoft.com/office/powerpoint/2010/main" val="5860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1DC2CF7-D39B-4C82-999D-205421B5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5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911658-3497-45FE-B8DE-51AAAA6C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GB" sz="3600"/>
              <a:t>Lessons Learned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2D89F-CCCF-4F2B-9968-21C18C3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Code-and-Fix</a:t>
            </a:r>
          </a:p>
          <a:p>
            <a:r>
              <a:rPr lang="en-US" sz="1800"/>
              <a:t>More Brainstorming</a:t>
            </a:r>
          </a:p>
          <a:p>
            <a:r>
              <a:rPr lang="en-US" sz="1800"/>
              <a:t>Take notes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72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"/>
    </mc:Choice>
    <mc:Fallback xmlns="">
      <p:transition spd="slow" advTm="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oden, drinnen, rot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1D14ED3A-4550-4139-B080-E931333EA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7" b="85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96B10-3527-4830-848E-18EB3C12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Questions?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"/>
    </mc:Choice>
    <mc:Fallback xmlns="">
      <p:transition spd="slow" advTm="24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46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LEDtrix </vt:lpstr>
      <vt:lpstr>What is LEDtrix?</vt:lpstr>
      <vt:lpstr>What we used</vt:lpstr>
      <vt:lpstr>Budget</vt:lpstr>
      <vt:lpstr>Handwork</vt:lpstr>
      <vt:lpstr>Problems on the way</vt:lpstr>
      <vt:lpstr>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LEDtrix </dc:title>
  <dc:creator>Maurizio Pasquinelli</dc:creator>
  <cp:lastModifiedBy>Maurizio Pasquinelli</cp:lastModifiedBy>
  <cp:revision>3</cp:revision>
  <dcterms:created xsi:type="dcterms:W3CDTF">2019-01-27T18:00:04Z</dcterms:created>
  <dcterms:modified xsi:type="dcterms:W3CDTF">2019-01-27T18:19:57Z</dcterms:modified>
</cp:coreProperties>
</file>