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5" r:id="rId4"/>
    <p:sldId id="264" r:id="rId5"/>
    <p:sldId id="259" r:id="rId6"/>
    <p:sldId id="256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4660"/>
  </p:normalViewPr>
  <p:slideViewPr>
    <p:cSldViewPr>
      <p:cViewPr varScale="1">
        <p:scale>
          <a:sx n="79" d="100"/>
          <a:sy n="79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E77851-4587-46D1-8B67-9A7AEA08C6B0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130F1D-3AB2-4B16-9933-AE3F22FA91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Members</a:t>
            </a:r>
          </a:p>
          <a:p>
            <a:endParaRPr lang="en-US" dirty="0"/>
          </a:p>
          <a:p>
            <a:r>
              <a:rPr lang="en-US" dirty="0" err="1"/>
              <a:t>Mukaram</a:t>
            </a:r>
            <a:r>
              <a:rPr lang="en-US" dirty="0"/>
              <a:t> pasha</a:t>
            </a:r>
          </a:p>
          <a:p>
            <a:r>
              <a:rPr lang="en-US" dirty="0" err="1"/>
              <a:t>Talha</a:t>
            </a:r>
            <a:r>
              <a:rPr lang="en-US" dirty="0"/>
              <a:t> </a:t>
            </a:r>
            <a:r>
              <a:rPr lang="en-US" dirty="0" err="1"/>
              <a:t>Querisha</a:t>
            </a:r>
            <a:endParaRPr lang="en-US" dirty="0"/>
          </a:p>
          <a:p>
            <a:r>
              <a:rPr lang="en-US" dirty="0" err="1"/>
              <a:t>Ahsan</a:t>
            </a:r>
            <a:r>
              <a:rPr lang="en-US" dirty="0"/>
              <a:t> khan</a:t>
            </a:r>
          </a:p>
          <a:p>
            <a:r>
              <a:rPr lang="en-US" dirty="0" err="1"/>
              <a:t>Umair</a:t>
            </a:r>
            <a:r>
              <a:rPr lang="en-US" dirty="0"/>
              <a:t> </a:t>
            </a:r>
            <a:r>
              <a:rPr lang="en-US" dirty="0" err="1"/>
              <a:t>Anser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: Analyze dataset of 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 err="1"/>
              <a:t>datascience</a:t>
            </a:r>
            <a:r>
              <a:rPr lang="en-US" dirty="0"/>
              <a:t> dojo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EB60B9-CA26-4FAF-9CC0-032ECB8917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8FF55-8B2A-44D2-86EF-29A7F803B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33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6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66A0F-A148-400C-B419-82D614D16B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380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C6C7C-E974-40E2-BA20-C5023F286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9799"/>
          </a:xfrm>
        </p:spPr>
      </p:pic>
    </p:spTree>
    <p:extLst>
      <p:ext uri="{BB962C8B-B14F-4D97-AF65-F5344CB8AC3E}">
        <p14:creationId xmlns:p14="http://schemas.microsoft.com/office/powerpoint/2010/main" val="377165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21069-9466-47E9-86AC-4D31A3ACA2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991600" cy="5562600"/>
          </a:xfrm>
        </p:spPr>
      </p:pic>
    </p:spTree>
    <p:extLst>
      <p:ext uri="{BB962C8B-B14F-4D97-AF65-F5344CB8AC3E}">
        <p14:creationId xmlns:p14="http://schemas.microsoft.com/office/powerpoint/2010/main" val="61189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80CA06-C53D-429C-9929-3C67781C6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" y="420941"/>
            <a:ext cx="4305300" cy="1020130"/>
          </a:xfrm>
        </p:spPr>
        <p:txBody>
          <a:bodyPr/>
          <a:lstStyle/>
          <a:p>
            <a:r>
              <a:rPr lang="en-US" dirty="0"/>
              <a:t>6 months 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EC4A4-F195-4CAC-B198-85C7F164681C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11012" r="-4375" b="-11012"/>
          <a:stretch/>
        </p:blipFill>
        <p:spPr>
          <a:xfrm>
            <a:off x="6019800" y="1066800"/>
            <a:ext cx="2438400" cy="55514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723D8-1EAC-4B6E-A979-FD8EB1F73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1" b="-15181"/>
          <a:stretch/>
        </p:blipFill>
        <p:spPr>
          <a:xfrm>
            <a:off x="819150" y="1454079"/>
            <a:ext cx="2819400" cy="5410955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C3111B28-1C66-4ADC-B479-73FC7EDD4FAD}"/>
              </a:ext>
            </a:extLst>
          </p:cNvPr>
          <p:cNvSpPr txBox="1">
            <a:spLocks/>
          </p:cNvSpPr>
          <p:nvPr/>
        </p:nvSpPr>
        <p:spPr>
          <a:xfrm>
            <a:off x="4648200" y="420941"/>
            <a:ext cx="4305300" cy="102013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Present Data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9305E36-009B-4E98-9FDE-8BE5AB99C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86050" y="3242691"/>
            <a:ext cx="7772400" cy="1199704"/>
          </a:xfrm>
        </p:spPr>
        <p:txBody>
          <a:bodyPr/>
          <a:lstStyle/>
          <a:p>
            <a:r>
              <a:rPr lang="en-US" dirty="0"/>
              <a:t>36 </a:t>
            </a:r>
          </a:p>
        </p:txBody>
      </p:sp>
    </p:spTree>
    <p:extLst>
      <p:ext uri="{BB962C8B-B14F-4D97-AF65-F5344CB8AC3E}">
        <p14:creationId xmlns:p14="http://schemas.microsoft.com/office/powerpoint/2010/main" val="405454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87393-8482-4BD1-99DC-05D1C4614E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7912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A6B082-0BD9-447D-8E4D-A3DB2EEDABB6}"/>
              </a:ext>
            </a:extLst>
          </p:cNvPr>
          <p:cNvCxnSpPr/>
          <p:nvPr/>
        </p:nvCxnSpPr>
        <p:spPr>
          <a:xfrm>
            <a:off x="5257800" y="21336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3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F1FDB-D7C7-483D-9968-087C0D67A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029199"/>
          </a:xfrm>
        </p:spPr>
      </p:pic>
    </p:spTree>
    <p:extLst>
      <p:ext uri="{BB962C8B-B14F-4D97-AF65-F5344CB8AC3E}">
        <p14:creationId xmlns:p14="http://schemas.microsoft.com/office/powerpoint/2010/main" val="22582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34454-D8BF-45CB-90C6-E39492E38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86800" cy="5221963"/>
          </a:xfrm>
        </p:spPr>
      </p:pic>
    </p:spTree>
    <p:extLst>
      <p:ext uri="{BB962C8B-B14F-4D97-AF65-F5344CB8AC3E}">
        <p14:creationId xmlns:p14="http://schemas.microsoft.com/office/powerpoint/2010/main" val="176914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AE7B6-D9FF-4765-A9EF-C3CFC160D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686800" cy="5029199"/>
          </a:xfrm>
        </p:spPr>
      </p:pic>
    </p:spTree>
    <p:extLst>
      <p:ext uri="{BB962C8B-B14F-4D97-AF65-F5344CB8AC3E}">
        <p14:creationId xmlns:p14="http://schemas.microsoft.com/office/powerpoint/2010/main" val="309612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498BD-13EA-4BDF-A61E-D831BE363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"/>
          <a:stretch/>
        </p:blipFill>
        <p:spPr>
          <a:xfrm>
            <a:off x="406132" y="762000"/>
            <a:ext cx="8737868" cy="4791010"/>
          </a:xfrm>
        </p:spPr>
      </p:pic>
    </p:spTree>
    <p:extLst>
      <p:ext uri="{BB962C8B-B14F-4D97-AF65-F5344CB8AC3E}">
        <p14:creationId xmlns:p14="http://schemas.microsoft.com/office/powerpoint/2010/main" val="386551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F3AC96-1386-4C70-8AFD-EB389715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43200"/>
            <a:ext cx="8229600" cy="1143000"/>
          </a:xfrm>
        </p:spPr>
        <p:txBody>
          <a:bodyPr/>
          <a:lstStyle/>
          <a:p>
            <a:r>
              <a:rPr lang="en-US" dirty="0"/>
              <a:t>IT ALL STARTED WITH THIS</a:t>
            </a:r>
          </a:p>
        </p:txBody>
      </p:sp>
    </p:spTree>
    <p:extLst>
      <p:ext uri="{BB962C8B-B14F-4D97-AF65-F5344CB8AC3E}">
        <p14:creationId xmlns:p14="http://schemas.microsoft.com/office/powerpoint/2010/main" val="352101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A27FC-0B96-4C86-9627-5C26595B30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13118" cy="5347521"/>
          </a:xfrm>
        </p:spPr>
      </p:pic>
    </p:spTree>
    <p:extLst>
      <p:ext uri="{BB962C8B-B14F-4D97-AF65-F5344CB8AC3E}">
        <p14:creationId xmlns:p14="http://schemas.microsoft.com/office/powerpoint/2010/main" val="3149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4D8BC-4061-4625-AF94-0BBBC7B8E4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763000" cy="6019800"/>
          </a:xfrm>
        </p:spPr>
      </p:pic>
    </p:spTree>
    <p:extLst>
      <p:ext uri="{BB962C8B-B14F-4D97-AF65-F5344CB8AC3E}">
        <p14:creationId xmlns:p14="http://schemas.microsoft.com/office/powerpoint/2010/main" val="178688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D4F95E-A70E-4211-A835-79C75A4E41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" y="0"/>
            <a:ext cx="9127588" cy="6858000"/>
          </a:xfrm>
        </p:spPr>
      </p:pic>
    </p:spTree>
    <p:extLst>
      <p:ext uri="{BB962C8B-B14F-4D97-AF65-F5344CB8AC3E}">
        <p14:creationId xmlns:p14="http://schemas.microsoft.com/office/powerpoint/2010/main" val="162794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A3CDC-EBB6-40C7-A771-6D88BA72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" y="1833489"/>
            <a:ext cx="9079974" cy="240114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82A669-2F91-41A3-BAF0-618984AD0240}"/>
              </a:ext>
            </a:extLst>
          </p:cNvPr>
          <p:cNvCxnSpPr/>
          <p:nvPr/>
        </p:nvCxnSpPr>
        <p:spPr>
          <a:xfrm>
            <a:off x="381000" y="1828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A811E-75D2-497A-8DE3-F2D25EAC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229"/>
            <a:ext cx="9144000" cy="4159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3B85B-503B-44AE-9EDE-72CBAFA73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6060"/>
            <a:ext cx="6545376" cy="672194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895600"/>
            <a:ext cx="8229600" cy="1143000"/>
          </a:xfrm>
        </p:spPr>
        <p:txBody>
          <a:bodyPr/>
          <a:lstStyle/>
          <a:p>
            <a:r>
              <a:rPr lang="en-US" dirty="0"/>
              <a:t>And ENDED UP This WAY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EFC40-8815-4DE0-94A2-9C44AB0C34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20554" cy="701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CE33C-26C9-496F-92A1-122473D0AC3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000"/>
            <a:ext cx="3124200" cy="2971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</TotalTime>
  <Words>30</Words>
  <Application>Microsoft Office PowerPoint</Application>
  <PresentationFormat>On-screen Show (4:3)</PresentationFormat>
  <Paragraphs>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Lucida Sans Unicode</vt:lpstr>
      <vt:lpstr>Verdana</vt:lpstr>
      <vt:lpstr>Wingdings 2</vt:lpstr>
      <vt:lpstr>Wingdings 3</vt:lpstr>
      <vt:lpstr>Concourse</vt:lpstr>
      <vt:lpstr>Project : Analyze dataset of                datascience dojo</vt:lpstr>
      <vt:lpstr>IT ALL STARTED WITH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ENDED UP This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 months 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mukarram pasha</cp:lastModifiedBy>
  <cp:revision>22</cp:revision>
  <dcterms:created xsi:type="dcterms:W3CDTF">2017-07-14T05:53:43Z</dcterms:created>
  <dcterms:modified xsi:type="dcterms:W3CDTF">2017-07-14T11:34:25Z</dcterms:modified>
</cp:coreProperties>
</file>