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4" r:id="rId5"/>
    <p:sldId id="317" r:id="rId6"/>
    <p:sldId id="314" r:id="rId7"/>
    <p:sldId id="308" r:id="rId8"/>
    <p:sldId id="329" r:id="rId9"/>
    <p:sldId id="315" r:id="rId10"/>
    <p:sldId id="330" r:id="rId11"/>
    <p:sldId id="320" r:id="rId12"/>
    <p:sldId id="326" r:id="rId13"/>
    <p:sldId id="324" r:id="rId14"/>
    <p:sldId id="325" r:id="rId15"/>
    <p:sldId id="322" r:id="rId16"/>
    <p:sldId id="319" r:id="rId17"/>
    <p:sldId id="323" r:id="rId18"/>
    <p:sldId id="309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>
        <p:guide orient="horz" pos="1608"/>
        <p:guide pos="3840"/>
      </p:guideLst>
    </p:cSldViewPr>
  </p:slideViewPr>
  <p:outlineViewPr>
    <p:cViewPr>
      <p:scale>
        <a:sx n="33" d="100"/>
        <a:sy n="33" d="100"/>
      </p:scale>
      <p:origin x="0" y="-4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00" d="100"/>
          <a:sy n="100" d="100"/>
        </p:scale>
        <p:origin x="1890" y="-7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ETL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PREDICT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610992" y="408"/>
          <a:ext cx="689466" cy="689466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757927" y="147344"/>
          <a:ext cx="395595" cy="395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390588" y="904627"/>
          <a:ext cx="1130273" cy="4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ETL</a:t>
          </a:r>
        </a:p>
      </dsp:txBody>
      <dsp:txXfrm>
        <a:off x="1390588" y="904627"/>
        <a:ext cx="1130273" cy="452109"/>
      </dsp:txXfrm>
    </dsp:sp>
    <dsp:sp modelId="{BCD8CDD9-0C56-4401-ADB1-8B48DAB2C96F}">
      <dsp:nvSpPr>
        <dsp:cNvPr id="0" name=""/>
        <dsp:cNvSpPr/>
      </dsp:nvSpPr>
      <dsp:spPr>
        <a:xfrm>
          <a:off x="2939063" y="408"/>
          <a:ext cx="689466" cy="689466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085999" y="147344"/>
          <a:ext cx="395595" cy="395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18660" y="904627"/>
          <a:ext cx="1130273" cy="4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MODEL</a:t>
          </a:r>
        </a:p>
      </dsp:txBody>
      <dsp:txXfrm>
        <a:off x="2718660" y="904627"/>
        <a:ext cx="1130273" cy="452109"/>
      </dsp:txXfrm>
    </dsp:sp>
    <dsp:sp modelId="{FF93E135-77D6-48A0-8871-9BC93D705D06}">
      <dsp:nvSpPr>
        <dsp:cNvPr id="0" name=""/>
        <dsp:cNvSpPr/>
      </dsp:nvSpPr>
      <dsp:spPr>
        <a:xfrm>
          <a:off x="4267134" y="408"/>
          <a:ext cx="689466" cy="689466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414070" y="147344"/>
          <a:ext cx="395595" cy="3955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4046731" y="904627"/>
          <a:ext cx="1130273" cy="4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PREDICT</a:t>
          </a:r>
        </a:p>
      </dsp:txBody>
      <dsp:txXfrm>
        <a:off x="4046731" y="904627"/>
        <a:ext cx="1130273" cy="45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6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3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interesting about the flow of this project was how it evolved over time. It began with a simple dataset. They had provided both test and training data, pictures, metadata and the encoded files. After running that through several models we were getting pretty low scores.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interesting about the flow of this project was how it evolved over time. It began with a simple dataset. They had provided both test and training data, pictures, metadata and the encoded files. After running that through several models we were getting pretty low scores.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6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interesting about the flow of this project was how it evolved over time. It began with a simple dataset. They had provided both test and training data, pictures, metadata and the encoded files. After running that through several models we were getting pretty low scores.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4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interesting about the flow of this project was how it evolved over time. It began with a simple dataset. They had provided both test and training data, pictures, metadata and the encoded files. After running that through several models we were getting pretty low scores.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9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interesting about the flow of this project was how it evolved over time. It began with a simple dataset. They had provided both test and training data, pictures, metadata and the encoded files. After running that through several models we were getting pretty low scores.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1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80" cy="147501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Pet adoption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00" y="4832576"/>
            <a:ext cx="10225530" cy="1796825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Mark Pasricha – lead developer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Melissa </a:t>
            </a:r>
            <a:r>
              <a:rPr lang="en-US" sz="3200" b="1" dirty="0" err="1">
                <a:solidFill>
                  <a:schemeClr val="tx1"/>
                </a:solidFill>
              </a:rPr>
              <a:t>hazelgreen</a:t>
            </a:r>
            <a:r>
              <a:rPr lang="en-US" sz="3200" b="1" dirty="0">
                <a:solidFill>
                  <a:schemeClr val="tx1"/>
                </a:solidFill>
              </a:rPr>
              <a:t> – Senior analyst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Kristin Aspromonti – project manager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3FD9-946B-479F-B2B8-7B198AD1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02" y="4071525"/>
            <a:ext cx="11029615" cy="21474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pic>
        <p:nvPicPr>
          <p:cNvPr id="4" name="Picture 3" descr="A dog looking at the camera&#10;&#10;Description automatically generated">
            <a:extLst>
              <a:ext uri="{FF2B5EF4-FFF2-40B4-BE49-F238E27FC236}">
                <a16:creationId xmlns:a16="http://schemas.microsoft.com/office/drawing/2014/main" id="{90245152-9CBC-4E73-A68F-805E8BA97E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grayscl/>
          </a:blip>
          <a:stretch>
            <a:fillRect/>
          </a:stretch>
        </p:blipFill>
        <p:spPr>
          <a:xfrm>
            <a:off x="2921000" y="978391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25B2D5-2EE2-41A4-A1D6-BA904E7D1923}"/>
              </a:ext>
            </a:extLst>
          </p:cNvPr>
          <p:cNvSpPr txBox="1"/>
          <p:nvPr/>
        </p:nvSpPr>
        <p:spPr>
          <a:xfrm>
            <a:off x="293076" y="1371893"/>
            <a:ext cx="5764236" cy="498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2286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5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Data (Outcome)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Adoption Speed — Categorical speed of adoption. Lower is faster. This is the value to predict. See below section for more info.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sz="1500" b="1" spc="-5" dirty="0">
              <a:solidFill>
                <a:srgbClr val="292929"/>
              </a:solidFill>
              <a:effectLst/>
              <a:latin typeface="Franklin Gothic Book" panose="020B05030201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1435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 Data (Features)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Type — Type of animal (1 = Dog, 2 = Cat)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Age — Age of pet when listed, in months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Breed1 — Primary breed of pet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Breed2 — Secondary breed of pet, if pet is of mixed breed 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Gender — Gender of pet (1 = Male, 2 = Female, 3 = Mixed, if profile represents group of pets)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Color1 — Primary color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Color2 — Secondary color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Color3 — Tertiary color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Maturity Size — Size at maturity (1 = Small, 2 = Medium, 3 = Large, 4 = Extra Large, 0 = Not Specified)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7E049-C6B8-4E7F-9809-AC4A3F29EF0F}"/>
              </a:ext>
            </a:extLst>
          </p:cNvPr>
          <p:cNvSpPr txBox="1"/>
          <p:nvPr/>
        </p:nvSpPr>
        <p:spPr>
          <a:xfrm>
            <a:off x="6427764" y="1679670"/>
            <a:ext cx="5471160" cy="467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Maturity Size — Size at maturity (1 = Small, 2 = Medium, 3 = Large, 4 = Extra Large, 0 = Not Specified)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Fur Length — Fur length (1 = Short, 2 = Medium, 3 = Long, 0 = Not Specified)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Vaccinated — Pet has been vaccinated (1 = Yes, 2 = No, 3 = Not Sure)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Dewormed — Pet has been dewormed (1 = Yes, 2 = No, 3 = Not Sure)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Sterilized — Pet has been spayed / neutered (1 = Yes, 2 = No, 3 = Not Sure)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Health — Health Condition (1 = Healthy, 2 = Minor Injury, 3 = Serious Injury, 0 = Not Specified)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Fee — Adoption fee (0 = Free)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Video Amt — Total uploaded videos for this pet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spc="-5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 Amt — Total uploaded photos for this pet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0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B2E2-2D44-46D3-AE06-F4F50CE4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CF119-E14D-4188-B539-699CC1E7D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74F76-98C6-4BFD-8B73-FB81B948DD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What options are 1-7 day, 8-30, 31-90, over 100</a:t>
            </a:r>
          </a:p>
          <a:p>
            <a:r>
              <a:rPr lang="en-US" dirty="0"/>
              <a:t>Using </a:t>
            </a:r>
            <a:r>
              <a:rPr lang="en-US" dirty="0" err="1"/>
              <a:t>Nerual</a:t>
            </a:r>
            <a:r>
              <a:rPr lang="en-US" dirty="0"/>
              <a:t> Network</a:t>
            </a:r>
          </a:p>
          <a:p>
            <a:r>
              <a:rPr lang="en-US" dirty="0"/>
              <a:t>b/c </a:t>
            </a:r>
            <a:r>
              <a:rPr lang="en-US" dirty="0" err="1"/>
              <a:t>knn</a:t>
            </a:r>
            <a:r>
              <a:rPr lang="en-US" dirty="0"/>
              <a:t> – low score vs log reg</a:t>
            </a:r>
          </a:p>
          <a:p>
            <a:r>
              <a:rPr lang="en-US" dirty="0"/>
              <a:t>Random </a:t>
            </a:r>
            <a:r>
              <a:rPr lang="en-US" dirty="0" err="1"/>
              <a:t>forrest</a:t>
            </a:r>
            <a:endParaRPr lang="en-US" dirty="0"/>
          </a:p>
          <a:p>
            <a:r>
              <a:rPr lang="en-US" dirty="0"/>
              <a:t>Neural Network. </a:t>
            </a:r>
          </a:p>
          <a:p>
            <a:pPr lvl="1"/>
            <a:r>
              <a:rPr lang="en-US" dirty="0"/>
              <a:t>250 epochs sweet spot</a:t>
            </a:r>
          </a:p>
          <a:p>
            <a:pPr lvl="1"/>
            <a:r>
              <a:rPr lang="en-US" dirty="0"/>
              <a:t>Compare Kaggle vs </a:t>
            </a:r>
            <a:r>
              <a:rPr lang="en-US" dirty="0" err="1"/>
              <a:t>api</a:t>
            </a:r>
            <a:r>
              <a:rPr lang="en-US" dirty="0"/>
              <a:t> dataset and how they are testing</a:t>
            </a:r>
          </a:p>
          <a:p>
            <a:pPr lvl="1"/>
            <a:r>
              <a:rPr lang="en-US" dirty="0"/>
              <a:t>Hoping Additional features we can pull live will + </a:t>
            </a:r>
            <a:r>
              <a:rPr lang="en-US" dirty="0" err="1"/>
              <a:t>impa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4C2D1-ABCF-477D-BB5B-82B3C5DD3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B716A-152D-40A2-B97C-2F126CCAB1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07EC-D34F-4F57-A12D-EAF62069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6AE9-5C19-4319-99A6-9FDF88B3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871063"/>
            <a:ext cx="5194769" cy="557784"/>
          </a:xfrm>
        </p:spPr>
        <p:txBody>
          <a:bodyPr/>
          <a:lstStyle/>
          <a:p>
            <a:r>
              <a:rPr lang="en-US" dirty="0"/>
              <a:t>KNN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798A6B-1816-4BE1-B2C8-3D9A935A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4179" y="2527578"/>
            <a:ext cx="3414736" cy="38875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87EF-B561-4D71-86B1-192A7B9B6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Logistical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D1706-4B84-4033-97EF-2FDB912DC2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4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07EC-D34F-4F57-A12D-EAF62069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6AE9-5C19-4319-99A6-9FDF88B3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871063"/>
            <a:ext cx="5194769" cy="557784"/>
          </a:xfrm>
        </p:spPr>
        <p:txBody>
          <a:bodyPr/>
          <a:lstStyle/>
          <a:p>
            <a:r>
              <a:rPr lang="en-US" dirty="0"/>
              <a:t>Random Forrest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87EF-B561-4D71-86B1-192A7B9B6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D1706-4B84-4033-97EF-2FDB912DC2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0.14741186964735833, '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PhotoAmt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0.1384766037034141, 'Age',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0.08720990747064314, 'Color2',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0.08619369519743096, 'Color1',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0.07978128044193844, 'Breed1',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0.05670749658762525, 'Breed2'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0.04668041534450266, 'Gender',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0.04610776610487081, 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FurLength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0.044909854872647516, 'Quantity',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0.0435481770743158, 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MaturitySize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0.04310818288981375, 'Fee',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0.04267356603221559, 'Color3',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0.03709335544122785, 'Dewormed',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0.034460276487706214, 'Vaccinated',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0.03262714745250069, 'Sterilized',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0.012845234338030878, 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VideoAmt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0.010980521552933506, 'Health',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0.00918464936082452, 'Type'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5E626A-445F-4CBD-872C-09FB89A832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9675" y="2721131"/>
            <a:ext cx="5578193" cy="2884541"/>
          </a:xfrm>
        </p:spPr>
      </p:pic>
    </p:spTree>
    <p:extLst>
      <p:ext uri="{BB962C8B-B14F-4D97-AF65-F5344CB8AC3E}">
        <p14:creationId xmlns:p14="http://schemas.microsoft.com/office/powerpoint/2010/main" val="142592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3FD9-946B-479F-B2B8-7B198AD1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02" y="4071525"/>
            <a:ext cx="11029615" cy="21474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SITE DEMO/code</a:t>
            </a:r>
          </a:p>
        </p:txBody>
      </p:sp>
    </p:spTree>
    <p:extLst>
      <p:ext uri="{BB962C8B-B14F-4D97-AF65-F5344CB8AC3E}">
        <p14:creationId xmlns:p14="http://schemas.microsoft.com/office/powerpoint/2010/main" val="150055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4A3FB-37AF-4157-B5EA-C36989ADEE2C}"/>
              </a:ext>
            </a:extLst>
          </p:cNvPr>
          <p:cNvSpPr txBox="1">
            <a:spLocks/>
          </p:cNvSpPr>
          <p:nvPr/>
        </p:nvSpPr>
        <p:spPr>
          <a:xfrm>
            <a:off x="581192" y="716870"/>
            <a:ext cx="11029616" cy="61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353D76-CC18-48FC-BCE2-651B110C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06" y="618107"/>
            <a:ext cx="11029616" cy="614027"/>
          </a:xfrm>
        </p:spPr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59E11-5FBC-48D5-8898-2401F54DABFC}"/>
              </a:ext>
            </a:extLst>
          </p:cNvPr>
          <p:cNvSpPr txBox="1"/>
          <p:nvPr/>
        </p:nvSpPr>
        <p:spPr>
          <a:xfrm>
            <a:off x="3049172" y="2825319"/>
            <a:ext cx="7178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Fully implement and run API Dataset</a:t>
            </a:r>
          </a:p>
          <a:p>
            <a:r>
              <a:rPr lang="en-US" dirty="0"/>
              <a:t>Store the user input data to feed the model</a:t>
            </a:r>
          </a:p>
          <a:p>
            <a:r>
              <a:rPr lang="en-US" dirty="0"/>
              <a:t>Update statuses on pets so that data can be used to train the model</a:t>
            </a:r>
          </a:p>
          <a:p>
            <a:r>
              <a:rPr lang="en-US" dirty="0"/>
              <a:t>Reading pictures in as additional features</a:t>
            </a:r>
          </a:p>
          <a:p>
            <a:r>
              <a:rPr lang="en-US" dirty="0"/>
              <a:t>Enhanced web design and features</a:t>
            </a:r>
          </a:p>
        </p:txBody>
      </p:sp>
    </p:spTree>
    <p:extLst>
      <p:ext uri="{BB962C8B-B14F-4D97-AF65-F5344CB8AC3E}">
        <p14:creationId xmlns:p14="http://schemas.microsoft.com/office/powerpoint/2010/main" val="294453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5B97239-2685-48C8-8104-1D4E4E383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close up of a dog&#10;&#10;Description automatically generated">
            <a:extLst>
              <a:ext uri="{FF2B5EF4-FFF2-40B4-BE49-F238E27FC236}">
                <a16:creationId xmlns:a16="http://schemas.microsoft.com/office/drawing/2014/main" id="{882AC418-51EB-4E9E-ADA4-96B0EDDFE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34" r="-1" b="15538"/>
          <a:stretch/>
        </p:blipFill>
        <p:spPr>
          <a:xfrm>
            <a:off x="232703" y="350705"/>
            <a:ext cx="5674894" cy="3030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DD582-41C2-4E1A-8C25-64F471879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90" r="-1" b="12687"/>
          <a:stretch/>
        </p:blipFill>
        <p:spPr>
          <a:xfrm>
            <a:off x="6284404" y="350705"/>
            <a:ext cx="5759713" cy="5974768"/>
          </a:xfrm>
          <a:prstGeom prst="rect">
            <a:avLst/>
          </a:prstGeom>
        </p:spPr>
      </p:pic>
      <p:pic>
        <p:nvPicPr>
          <p:cNvPr id="4" name="Picture 3" descr="A dog looking at the camera&#10;&#10;Description automatically generated">
            <a:extLst>
              <a:ext uri="{FF2B5EF4-FFF2-40B4-BE49-F238E27FC236}">
                <a16:creationId xmlns:a16="http://schemas.microsoft.com/office/drawing/2014/main" id="{362497F4-CD7F-46D3-95DA-4403330FF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68" r="17243" b="2"/>
          <a:stretch/>
        </p:blipFill>
        <p:spPr>
          <a:xfrm>
            <a:off x="3070521" y="3539522"/>
            <a:ext cx="2837076" cy="2785951"/>
          </a:xfrm>
          <a:prstGeom prst="rect">
            <a:avLst/>
          </a:prstGeom>
        </p:spPr>
      </p:pic>
      <p:pic>
        <p:nvPicPr>
          <p:cNvPr id="6" name="Picture 5" descr="A cat sitting on a blanket&#10;&#10;Description automatically generated">
            <a:extLst>
              <a:ext uri="{FF2B5EF4-FFF2-40B4-BE49-F238E27FC236}">
                <a16:creationId xmlns:a16="http://schemas.microsoft.com/office/drawing/2014/main" id="{C9AFAC37-19B1-42CC-AB6D-66DEF1C167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13401"/>
          <a:stretch/>
        </p:blipFill>
        <p:spPr>
          <a:xfrm>
            <a:off x="195199" y="3480759"/>
            <a:ext cx="2676579" cy="28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7860A-179E-4CB3-A028-6AA12F1FD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0" r="-2" b="19508"/>
          <a:stretch/>
        </p:blipFill>
        <p:spPr>
          <a:xfrm>
            <a:off x="191086" y="166533"/>
            <a:ext cx="7807938" cy="3176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E26E5-429E-40C2-B86A-91E5377D8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09" b="10812"/>
          <a:stretch/>
        </p:blipFill>
        <p:spPr>
          <a:xfrm>
            <a:off x="8183346" y="166533"/>
            <a:ext cx="3822808" cy="3160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AA86-FF6F-4940-B08F-E5F680792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4" r="-1" b="13411"/>
          <a:stretch/>
        </p:blipFill>
        <p:spPr>
          <a:xfrm>
            <a:off x="191086" y="3509670"/>
            <a:ext cx="7807938" cy="3181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A6DB5-696C-4C2E-BD89-3769FB6B22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80" b="6419"/>
          <a:stretch/>
        </p:blipFill>
        <p:spPr>
          <a:xfrm>
            <a:off x="8183346" y="3506741"/>
            <a:ext cx="3822808" cy="31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AAF2-9E9D-4650-BF92-8B9E6C91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412" y="585787"/>
            <a:ext cx="2754823" cy="7303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FFFB0-178E-42F5-89D7-184EC4A9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8" y="4432369"/>
            <a:ext cx="10426484" cy="1388724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5800" dirty="0"/>
              <a:t>TO positively influence Adoption outcomes FOR ANIMALS THAT ARE LEAST LIKELY TO BE ADOPTED</a:t>
            </a:r>
          </a:p>
          <a:p>
            <a:endParaRPr lang="en-US" dirty="0"/>
          </a:p>
        </p:txBody>
      </p:sp>
      <p:pic>
        <p:nvPicPr>
          <p:cNvPr id="5" name="Picture 4" descr="A cat with its mouth open&#10;&#10;Description automatically generated">
            <a:extLst>
              <a:ext uri="{FF2B5EF4-FFF2-40B4-BE49-F238E27FC236}">
                <a16:creationId xmlns:a16="http://schemas.microsoft.com/office/drawing/2014/main" id="{DB07024D-D68E-45C7-879D-C99AD1A3266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753673" y="264334"/>
            <a:ext cx="3830915" cy="416803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4316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4A3FB-37AF-4157-B5EA-C36989ADEE2C}"/>
              </a:ext>
            </a:extLst>
          </p:cNvPr>
          <p:cNvSpPr txBox="1">
            <a:spLocks/>
          </p:cNvSpPr>
          <p:nvPr/>
        </p:nvSpPr>
        <p:spPr>
          <a:xfrm>
            <a:off x="581192" y="716870"/>
            <a:ext cx="11029616" cy="61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6" name="Content Placeholder 2" descr="SmartArt graphic">
            <a:extLst>
              <a:ext uri="{FF2B5EF4-FFF2-40B4-BE49-F238E27FC236}">
                <a16:creationId xmlns:a16="http://schemas.microsoft.com/office/drawing/2014/main" id="{5D8A77E2-0089-40C1-A5E6-C7758C3CC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776505"/>
              </p:ext>
            </p:extLst>
          </p:nvPr>
        </p:nvGraphicFramePr>
        <p:xfrm>
          <a:off x="2812203" y="674085"/>
          <a:ext cx="6567594" cy="135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80BA26-7035-44A2-9397-B62CA9F678AC}"/>
              </a:ext>
            </a:extLst>
          </p:cNvPr>
          <p:cNvSpPr txBox="1"/>
          <p:nvPr/>
        </p:nvSpPr>
        <p:spPr>
          <a:xfrm>
            <a:off x="8379657" y="2639968"/>
            <a:ext cx="26956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962EF-A157-4BC7-A389-9D6CF837E91E}"/>
              </a:ext>
            </a:extLst>
          </p:cNvPr>
          <p:cNvSpPr txBox="1"/>
          <p:nvPr/>
        </p:nvSpPr>
        <p:spPr>
          <a:xfrm>
            <a:off x="4802099" y="2621797"/>
            <a:ext cx="28366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Sqlalchemy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OAuth2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Plotly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8837A-F07C-4A4B-8153-E475702BC223}"/>
              </a:ext>
            </a:extLst>
          </p:cNvPr>
          <p:cNvSpPr txBox="1"/>
          <p:nvPr/>
        </p:nvSpPr>
        <p:spPr>
          <a:xfrm>
            <a:off x="1812711" y="2639968"/>
            <a:ext cx="25201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Petfinder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6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4A3FB-37AF-4157-B5EA-C36989ADEE2C}"/>
              </a:ext>
            </a:extLst>
          </p:cNvPr>
          <p:cNvSpPr txBox="1">
            <a:spLocks/>
          </p:cNvSpPr>
          <p:nvPr/>
        </p:nvSpPr>
        <p:spPr>
          <a:xfrm>
            <a:off x="581192" y="716870"/>
            <a:ext cx="11029616" cy="61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55EC7-F8F3-45DF-9E1D-CA5A8FAD8A01}"/>
              </a:ext>
            </a:extLst>
          </p:cNvPr>
          <p:cNvSpPr txBox="1"/>
          <p:nvPr/>
        </p:nvSpPr>
        <p:spPr>
          <a:xfrm>
            <a:off x="1252026" y="1570337"/>
            <a:ext cx="10705512" cy="27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Original dataset from a Kaggle competition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Tested various models – returned low scores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API to Petfinder.com to supplement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Simultaneously running ML on API and Kaggle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Developed a website that will return the predicted adoption of an animal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353D76-CC18-48FC-BCE2-651B110C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06" y="618107"/>
            <a:ext cx="11029616" cy="614027"/>
          </a:xfrm>
        </p:spPr>
        <p:txBody>
          <a:bodyPr/>
          <a:lstStyle/>
          <a:p>
            <a:r>
              <a:rPr lang="en-US" dirty="0"/>
              <a:t>our story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47D8AA-0C0D-4E29-B750-51FBA089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18" y="5550093"/>
            <a:ext cx="2286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C4CC6-AA61-4C8F-AAB6-13D8AA8CFE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91000"/>
          </a:blip>
          <a:srcRect t="16805" b="16805"/>
          <a:stretch/>
        </p:blipFill>
        <p:spPr>
          <a:xfrm>
            <a:off x="7540304" y="5550093"/>
            <a:ext cx="2467678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4A3FB-37AF-4157-B5EA-C36989ADEE2C}"/>
              </a:ext>
            </a:extLst>
          </p:cNvPr>
          <p:cNvSpPr txBox="1">
            <a:spLocks/>
          </p:cNvSpPr>
          <p:nvPr/>
        </p:nvSpPr>
        <p:spPr>
          <a:xfrm>
            <a:off x="581192" y="716870"/>
            <a:ext cx="11029616" cy="61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2124AF-FDEC-4EF2-BE3B-34B4BBCA220E}"/>
              </a:ext>
            </a:extLst>
          </p:cNvPr>
          <p:cNvSpPr txBox="1">
            <a:spLocks/>
          </p:cNvSpPr>
          <p:nvPr/>
        </p:nvSpPr>
        <p:spPr>
          <a:xfrm>
            <a:off x="581192" y="631184"/>
            <a:ext cx="11029616" cy="69117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8220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7946A7E-6945-4FFA-A70F-8AECC4F4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5"/>
            <a:ext cx="10905066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6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04A3FB-37AF-4157-B5EA-C36989ADEE2C}"/>
              </a:ext>
            </a:extLst>
          </p:cNvPr>
          <p:cNvSpPr txBox="1">
            <a:spLocks/>
          </p:cNvSpPr>
          <p:nvPr/>
        </p:nvSpPr>
        <p:spPr>
          <a:xfrm>
            <a:off x="581192" y="716870"/>
            <a:ext cx="11029616" cy="61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353D76-CC18-48FC-BCE2-651B110C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06" y="618107"/>
            <a:ext cx="11029616" cy="614027"/>
          </a:xfrm>
        </p:spPr>
        <p:txBody>
          <a:bodyPr/>
          <a:lstStyle/>
          <a:p>
            <a:r>
              <a:rPr lang="en-US" dirty="0"/>
              <a:t>How can this info help?</a:t>
            </a:r>
          </a:p>
        </p:txBody>
      </p:sp>
      <p:pic>
        <p:nvPicPr>
          <p:cNvPr id="3074" name="Picture 2" descr="dog rescue Memes &amp; GIFs - Imgflip">
            <a:extLst>
              <a:ext uri="{FF2B5EF4-FFF2-40B4-BE49-F238E27FC236}">
                <a16:creationId xmlns:a16="http://schemas.microsoft.com/office/drawing/2014/main" id="{4AEFEB6E-DCB4-4777-B48D-073F7203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17" y="1232134"/>
            <a:ext cx="3531205" cy="51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52F650-0F6C-4C14-8783-AA3B22CB3DB2}"/>
              </a:ext>
            </a:extLst>
          </p:cNvPr>
          <p:cNvSpPr txBox="1"/>
          <p:nvPr/>
        </p:nvSpPr>
        <p:spPr>
          <a:xfrm>
            <a:off x="447306" y="1568749"/>
            <a:ext cx="6500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r>
              <a:rPr lang="en-US" sz="2400" dirty="0"/>
              <a:t>Introducing the benefits of data and analytics to the process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Marketing strategies can be formulated around the dogs with the lowest scores.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Fostering initiatives implemented to maximize the likelihood of adoption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Mange shelter capacity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0360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927</Words>
  <Application>Microsoft Office PowerPoint</Application>
  <PresentationFormat>Widescreen</PresentationFormat>
  <Paragraphs>119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Franklin Gothic Book</vt:lpstr>
      <vt:lpstr>Franklin Gothic Demi</vt:lpstr>
      <vt:lpstr>Symbol</vt:lpstr>
      <vt:lpstr>Times New Roman</vt:lpstr>
      <vt:lpstr>Wingdings 2</vt:lpstr>
      <vt:lpstr>DividendVTI</vt:lpstr>
      <vt:lpstr>Pet adoption predictions</vt:lpstr>
      <vt:lpstr>PowerPoint Presentation</vt:lpstr>
      <vt:lpstr>PowerPoint Presentation</vt:lpstr>
      <vt:lpstr>Objective</vt:lpstr>
      <vt:lpstr>PowerPoint Presentation</vt:lpstr>
      <vt:lpstr>our story</vt:lpstr>
      <vt:lpstr>PowerPoint Presentation</vt:lpstr>
      <vt:lpstr>PowerPoint Presentation</vt:lpstr>
      <vt:lpstr>How can this info help?</vt:lpstr>
      <vt:lpstr>Machine learning</vt:lpstr>
      <vt:lpstr>PowerPoint Presentation</vt:lpstr>
      <vt:lpstr>PowerPoint Presentation</vt:lpstr>
      <vt:lpstr>Model testing</vt:lpstr>
      <vt:lpstr>Model testing</vt:lpstr>
      <vt:lpstr>SITE DEMO/code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adoption predictions</dc:title>
  <dc:creator>Kristin Aspromonti</dc:creator>
  <cp:lastModifiedBy>Kristin Aspromonti</cp:lastModifiedBy>
  <cp:revision>21</cp:revision>
  <dcterms:created xsi:type="dcterms:W3CDTF">2020-10-15T02:45:37Z</dcterms:created>
  <dcterms:modified xsi:type="dcterms:W3CDTF">2020-10-15T06:17:41Z</dcterms:modified>
</cp:coreProperties>
</file>