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FD772-1FE9-6B43-B796-B9C7BBB88C22}" v="188" dt="2019-05-09T04:19:57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C9E1-8D7C-FE42-B910-22DBD6CC9EE1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6C79-DC3A-B146-A439-2C32E148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53E2-EDCE-BF44-A6B4-28ED130B7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62050"/>
            <a:ext cx="6858000" cy="1790700"/>
          </a:xfrm>
        </p:spPr>
        <p:txBody>
          <a:bodyPr/>
          <a:lstStyle/>
          <a:p>
            <a:r>
              <a:rPr lang="en-US" dirty="0"/>
              <a:t>Asteroid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D3C3-F87A-5041-8E9E-E71F59BEB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4</a:t>
            </a:r>
          </a:p>
          <a:p>
            <a:r>
              <a:rPr lang="en-US" dirty="0" err="1"/>
              <a:t>Junkai</a:t>
            </a:r>
            <a:r>
              <a:rPr lang="en-US" dirty="0"/>
              <a:t> Hu, </a:t>
            </a:r>
            <a:r>
              <a:rPr lang="en-US" dirty="0" err="1"/>
              <a:t>Meekit</a:t>
            </a:r>
            <a:r>
              <a:rPr lang="en-US" dirty="0"/>
              <a:t> Patel, Chris Conover</a:t>
            </a:r>
          </a:p>
        </p:txBody>
      </p:sp>
    </p:spTree>
    <p:extLst>
      <p:ext uri="{BB962C8B-B14F-4D97-AF65-F5344CB8AC3E}">
        <p14:creationId xmlns:p14="http://schemas.microsoft.com/office/powerpoint/2010/main" val="274490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E07-41CA-9449-9A65-F0FC52B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54" y="8807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Highlights: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DA31-651A-A340-BA90-6A54B7EC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16139"/>
            <a:ext cx="4230624" cy="4620768"/>
          </a:xfrm>
        </p:spPr>
        <p:txBody>
          <a:bodyPr>
            <a:normAutofit/>
          </a:bodyPr>
          <a:lstStyle/>
          <a:p>
            <a:r>
              <a:rPr lang="en-US" sz="2400" dirty="0"/>
              <a:t>Realtime automatic generated cosmos background</a:t>
            </a:r>
          </a:p>
          <a:p>
            <a:r>
              <a:rPr lang="en-US" sz="2400" dirty="0"/>
              <a:t>Randomized asteroid (specie, position, angle) and powerups (type, movement direction)</a:t>
            </a:r>
          </a:p>
          <a:p>
            <a:r>
              <a:rPr lang="en-US" sz="2400" dirty="0"/>
              <a:t>Tilting control of spaceship position</a:t>
            </a:r>
          </a:p>
          <a:p>
            <a:r>
              <a:rPr lang="en-US" sz="2400" dirty="0"/>
              <a:t>Explosion &amp; sound effects</a:t>
            </a:r>
          </a:p>
          <a:p>
            <a:r>
              <a:rPr lang="en-US" sz="2400" dirty="0"/>
              <a:t>A lot of powerups with interesting </a:t>
            </a:r>
            <a:r>
              <a:rPr lang="en-US" sz="2400"/>
              <a:t>functions and original-designed </a:t>
            </a:r>
            <a:r>
              <a:rPr lang="en-US" sz="2400" dirty="0"/>
              <a:t>artworks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738B5-03BD-7E40-8B13-0C462A2A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7387"/>
            <a:ext cx="4185920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E07-41CA-9449-9A65-F0FC52B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54" y="8807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to deal with different kind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DA31-651A-A340-BA90-6A54B7EC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389888"/>
            <a:ext cx="8558784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What kind of interactions we want to deal with or not:</a:t>
            </a:r>
          </a:p>
          <a:p>
            <a:pPr marL="0" indent="0">
              <a:buNone/>
            </a:pPr>
            <a:r>
              <a:rPr lang="en-US" sz="1800" dirty="0"/>
              <a:t>✅ bullet and asteroid, asteroid and spaceship, spaceship and powerups </a:t>
            </a:r>
          </a:p>
          <a:p>
            <a:pPr marL="0" indent="0">
              <a:buNone/>
            </a:pPr>
            <a:r>
              <a:rPr lang="en-US" sz="1800" dirty="0"/>
              <a:t>⛔️ asteroids and powerups, bullet and powerups, between asteroids, between powerups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462E84-F174-AA4C-845B-08034FBA5590}"/>
              </a:ext>
            </a:extLst>
          </p:cNvPr>
          <p:cNvSpPr txBox="1">
            <a:spLocks/>
          </p:cNvSpPr>
          <p:nvPr/>
        </p:nvSpPr>
        <p:spPr>
          <a:xfrm>
            <a:off x="256032" y="2669414"/>
            <a:ext cx="8668512" cy="215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Solution: </a:t>
            </a:r>
            <a:r>
              <a:rPr lang="en-US" sz="2400" dirty="0" err="1"/>
              <a:t>collisionBitMask</a:t>
            </a:r>
            <a:r>
              <a:rPr lang="en-US" sz="2400" dirty="0"/>
              <a:t> &amp; </a:t>
            </a:r>
            <a:r>
              <a:rPr lang="en-US" sz="2400" dirty="0" err="1"/>
              <a:t>categoryBitMask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A.collisionBitMask</a:t>
            </a:r>
            <a:r>
              <a:rPr lang="en-US" sz="1600" dirty="0"/>
              <a:t> &amp; </a:t>
            </a:r>
            <a:r>
              <a:rPr lang="en-US" sz="1600" dirty="0" err="1"/>
              <a:t>B.categoryBitMask</a:t>
            </a:r>
            <a:r>
              <a:rPr lang="en-US" sz="1600" dirty="0"/>
              <a:t> != 0 || </a:t>
            </a:r>
            <a:r>
              <a:rPr lang="en-US" sz="1600" dirty="0" err="1"/>
              <a:t>B.collisionBitMask</a:t>
            </a:r>
            <a:r>
              <a:rPr lang="en-US" sz="1600" dirty="0"/>
              <a:t> &amp; </a:t>
            </a:r>
            <a:r>
              <a:rPr lang="en-US" sz="1600" dirty="0" err="1"/>
              <a:t>A.categoryBitMask</a:t>
            </a:r>
            <a:r>
              <a:rPr lang="en-US" sz="1600" dirty="0"/>
              <a:t> != 0 ) {</a:t>
            </a:r>
          </a:p>
          <a:p>
            <a:pPr marL="457200" lvl="1" indent="0">
              <a:buNone/>
            </a:pPr>
            <a:r>
              <a:rPr lang="en-US" sz="1600" dirty="0"/>
              <a:t>	//perform some interactions</a:t>
            </a:r>
          </a:p>
          <a:p>
            <a:pPr marL="457200" lvl="1" indent="0">
              <a:buNone/>
            </a:pPr>
            <a:r>
              <a:rPr lang="en-US" sz="1600" dirty="0"/>
              <a:t>} else {</a:t>
            </a:r>
          </a:p>
          <a:p>
            <a:pPr marL="457200" lvl="1" indent="0">
              <a:buNone/>
            </a:pPr>
            <a:r>
              <a:rPr lang="en-US" sz="1600" dirty="0"/>
              <a:t>	//No interaction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79EFB-4070-AD4E-AAC7-90167777A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20798"/>
              </p:ext>
            </p:extLst>
          </p:nvPr>
        </p:nvGraphicFramePr>
        <p:xfrm>
          <a:off x="243840" y="4630611"/>
          <a:ext cx="332841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892048304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174004896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508981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collisionBitMask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categoryBitMask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7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Asteroid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8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A3D5D3-B1EE-0C49-88FA-A277F3E8E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9592"/>
              </p:ext>
            </p:extLst>
          </p:nvPr>
        </p:nvGraphicFramePr>
        <p:xfrm>
          <a:off x="3773426" y="4888325"/>
          <a:ext cx="52364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2">
                  <a:extLst>
                    <a:ext uri="{9D8B030D-6E8A-4147-A177-3AD203B41FA5}">
                      <a16:colId xmlns:a16="http://schemas.microsoft.com/office/drawing/2014/main" val="892048304"/>
                    </a:ext>
                  </a:extLst>
                </a:gridCol>
                <a:gridCol w="1194416">
                  <a:extLst>
                    <a:ext uri="{9D8B030D-6E8A-4147-A177-3AD203B41FA5}">
                      <a16:colId xmlns:a16="http://schemas.microsoft.com/office/drawing/2014/main" val="3174004896"/>
                    </a:ext>
                  </a:extLst>
                </a:gridCol>
                <a:gridCol w="1050952">
                  <a:extLst>
                    <a:ext uri="{9D8B030D-6E8A-4147-A177-3AD203B41FA5}">
                      <a16:colId xmlns:a16="http://schemas.microsoft.com/office/drawing/2014/main" val="508981248"/>
                    </a:ext>
                  </a:extLst>
                </a:gridCol>
                <a:gridCol w="765656">
                  <a:extLst>
                    <a:ext uri="{9D8B030D-6E8A-4147-A177-3AD203B41FA5}">
                      <a16:colId xmlns:a16="http://schemas.microsoft.com/office/drawing/2014/main" val="3715881744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364845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Asteroid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7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Asteroid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⛔️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161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Asteroid Adventure</vt:lpstr>
      <vt:lpstr>Highlights:</vt:lpstr>
      <vt:lpstr>How to deal with different kind of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Adventure</dc:title>
  <dc:creator>Junkai Hu</dc:creator>
  <cp:lastModifiedBy>Junkai Hu</cp:lastModifiedBy>
  <cp:revision>4</cp:revision>
  <dcterms:created xsi:type="dcterms:W3CDTF">2019-05-09T03:29:38Z</dcterms:created>
  <dcterms:modified xsi:type="dcterms:W3CDTF">2019-05-09T04:20:01Z</dcterms:modified>
</cp:coreProperties>
</file>