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2" r:id="rId4"/>
    <p:sldId id="263" r:id="rId5"/>
    <p:sldId id="257" r:id="rId6"/>
    <p:sldId id="273" r:id="rId7"/>
    <p:sldId id="259" r:id="rId8"/>
    <p:sldId id="274" r:id="rId9"/>
    <p:sldId id="275" r:id="rId10"/>
    <p:sldId id="278" r:id="rId11"/>
    <p:sldId id="279" r:id="rId12"/>
    <p:sldId id="281" r:id="rId13"/>
    <p:sldId id="280" r:id="rId14"/>
    <p:sldId id="276" r:id="rId15"/>
    <p:sldId id="277" r:id="rId16"/>
    <p:sldId id="282" r:id="rId17"/>
    <p:sldId id="283" r:id="rId18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2364" y="-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1C574-196F-4AD8-8D39-1910780EE5CE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00D5-C653-454F-9223-5E4EC3332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790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7BB68-7C2F-4266-8A5C-7B8D97BE027A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D30A3-49F7-44CE-9DB0-DDC244618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355F-ABCC-4D35-9AB6-F46F2BEDFBAD}" type="datetime1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0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057D-50F8-4421-961C-306334760773}" type="datetime1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9A2-5797-4EB3-B5F9-3EFE6CB822E8}" type="datetime1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F81E-4095-4A41-94E8-4E28A5649C5A}" type="datetime1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4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EEC5-B77D-48E3-80F8-335AF23ACF88}" type="datetime1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9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853F-E5BA-45AF-BA4C-3D65D3335E3C}" type="datetime1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6CA4-788F-42D6-8A78-4730DEA4F9BF}" type="datetime1">
              <a:rPr lang="en-GB" smtClean="0"/>
              <a:t>26/10/2017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579B-DE37-441B-9E15-A491A8E67A92}" type="datetime1">
              <a:rPr lang="en-GB" smtClean="0"/>
              <a:t>26/10/2017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4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388-57BD-467B-B585-265C5F18929C}" type="datetime1">
              <a:rPr lang="en-GB" smtClean="0"/>
              <a:t>26/10/2017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3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E4A9-D706-45F1-B074-9C8A29AA97A1}" type="datetime1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8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339A-00E4-4D4D-B205-1CB82FA508A9}" type="datetime1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1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4D2B-958B-4580-98F9-37D65F193435}" type="datetime1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08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380328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820488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940210" y="40587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380328" y="40587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8820488" y="40587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</a:t>
            </a:fld>
            <a:endParaRPr lang="en-GB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9EC6-6C8F-47FB-932D-30F8B00EC453}" type="datetime1">
              <a:rPr lang="en-GB" smtClean="0"/>
              <a:t>26/10/2017</a:t>
            </a:fld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478501" y="4643657"/>
            <a:ext cx="2242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Lumen Grid </a:t>
            </a:r>
          </a:p>
          <a:p>
            <a:pPr algn="ctr"/>
            <a:r>
              <a:rPr lang="en-GB" sz="2800" b="1" dirty="0" smtClean="0"/>
              <a:t>from MATLAB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937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1" idx="6"/>
            <a:endCxn id="52" idx="2"/>
          </p:cNvCxnSpPr>
          <p:nvPr/>
        </p:nvCxnSpPr>
        <p:spPr>
          <a:xfrm>
            <a:off x="3203840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2" idx="4"/>
            <a:endCxn id="118" idx="0"/>
          </p:cNvCxnSpPr>
          <p:nvPr/>
        </p:nvCxnSpPr>
        <p:spPr>
          <a:xfrm flipH="1">
            <a:off x="4569556" y="616499"/>
            <a:ext cx="2448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3" idx="4"/>
            <a:endCxn id="61" idx="0"/>
          </p:cNvCxnSpPr>
          <p:nvPr/>
        </p:nvCxnSpPr>
        <p:spPr>
          <a:xfrm>
            <a:off x="4564864" y="5635309"/>
            <a:ext cx="7140" cy="59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0" idx="6"/>
            <a:endCxn id="61" idx="2"/>
          </p:cNvCxnSpPr>
          <p:nvPr/>
        </p:nvCxnSpPr>
        <p:spPr>
          <a:xfrm>
            <a:off x="3203840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10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75163" y="4643657"/>
            <a:ext cx="22492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</a:t>
            </a:r>
            <a:r>
              <a:rPr lang="en-GB" sz="2800" b="1" dirty="0" smtClean="0"/>
              <a:t>elements</a:t>
            </a:r>
            <a:endParaRPr lang="en-GB" sz="2800" b="1" dirty="0"/>
          </a:p>
          <a:p>
            <a:pPr algn="ctr"/>
            <a:r>
              <a:rPr lang="en-GB" sz="2800" b="1" dirty="0"/>
              <a:t>to </a:t>
            </a:r>
            <a:r>
              <a:rPr lang="en-GB" sz="2800" b="1" dirty="0" smtClean="0"/>
              <a:t>remaining</a:t>
            </a:r>
            <a:endParaRPr lang="en-GB" sz="2800" b="1" dirty="0"/>
          </a:p>
          <a:p>
            <a:pPr algn="ctr"/>
            <a:r>
              <a:rPr lang="en-GB" sz="2800" b="1" dirty="0"/>
              <a:t>end </a:t>
            </a:r>
            <a:r>
              <a:rPr lang="en-GB" sz="2800" b="1" dirty="0" smtClean="0"/>
              <a:t>segments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201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1" idx="6"/>
            <a:endCxn id="52" idx="2"/>
          </p:cNvCxnSpPr>
          <p:nvPr/>
        </p:nvCxnSpPr>
        <p:spPr>
          <a:xfrm>
            <a:off x="3203840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2" idx="4"/>
            <a:endCxn id="118" idx="0"/>
          </p:cNvCxnSpPr>
          <p:nvPr/>
        </p:nvCxnSpPr>
        <p:spPr>
          <a:xfrm flipH="1">
            <a:off x="4569556" y="616499"/>
            <a:ext cx="2448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3" idx="4"/>
            <a:endCxn id="61" idx="0"/>
          </p:cNvCxnSpPr>
          <p:nvPr/>
        </p:nvCxnSpPr>
        <p:spPr>
          <a:xfrm>
            <a:off x="4564864" y="5635309"/>
            <a:ext cx="7140" cy="59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0" idx="6"/>
            <a:endCxn id="61" idx="2"/>
          </p:cNvCxnSpPr>
          <p:nvPr/>
        </p:nvCxnSpPr>
        <p:spPr>
          <a:xfrm>
            <a:off x="3203840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11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329162" y="4643657"/>
            <a:ext cx="25412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Transpose next</a:t>
            </a:r>
          </a:p>
          <a:p>
            <a:pPr algn="ctr"/>
            <a:r>
              <a:rPr lang="en-GB" sz="2800" b="1" dirty="0"/>
              <a:t>end layer, add </a:t>
            </a:r>
          </a:p>
          <a:p>
            <a:pPr algn="ctr"/>
            <a:r>
              <a:rPr lang="en-GB" sz="2800" b="1" dirty="0"/>
              <a:t>mid-layer &amp; </a:t>
            </a:r>
          </a:p>
          <a:p>
            <a:pPr algn="ctr"/>
            <a:r>
              <a:rPr lang="en-GB" sz="2800" b="1" dirty="0"/>
              <a:t>transpose mesh</a:t>
            </a:r>
          </a:p>
        </p:txBody>
      </p:sp>
      <p:sp>
        <p:nvSpPr>
          <p:cNvPr id="150" name="Arc 149"/>
          <p:cNvSpPr/>
          <p:nvPr/>
        </p:nvSpPr>
        <p:spPr>
          <a:xfrm rot="3211406" flipH="1">
            <a:off x="5211696" y="2396462"/>
            <a:ext cx="688386" cy="1033280"/>
          </a:xfrm>
          <a:prstGeom prst="arc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1" idx="6"/>
            <a:endCxn id="52" idx="2"/>
          </p:cNvCxnSpPr>
          <p:nvPr/>
        </p:nvCxnSpPr>
        <p:spPr>
          <a:xfrm>
            <a:off x="3203840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2" idx="4"/>
            <a:endCxn id="118" idx="0"/>
          </p:cNvCxnSpPr>
          <p:nvPr/>
        </p:nvCxnSpPr>
        <p:spPr>
          <a:xfrm flipH="1">
            <a:off x="4569556" y="616499"/>
            <a:ext cx="2448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69" idx="6"/>
            <a:endCxn id="57" idx="2"/>
          </p:cNvCxnSpPr>
          <p:nvPr/>
        </p:nvCxnSpPr>
        <p:spPr>
          <a:xfrm>
            <a:off x="4626004" y="1987439"/>
            <a:ext cx="1314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55" idx="0"/>
          </p:cNvCxnSpPr>
          <p:nvPr/>
        </p:nvCxnSpPr>
        <p:spPr>
          <a:xfrm>
            <a:off x="6012210" y="2060810"/>
            <a:ext cx="0" cy="5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3" idx="4"/>
            <a:endCxn id="61" idx="0"/>
          </p:cNvCxnSpPr>
          <p:nvPr/>
        </p:nvCxnSpPr>
        <p:spPr>
          <a:xfrm>
            <a:off x="4564864" y="5635309"/>
            <a:ext cx="7140" cy="59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3" idx="4"/>
            <a:endCxn id="65" idx="0"/>
          </p:cNvCxnSpPr>
          <p:nvPr/>
        </p:nvCxnSpPr>
        <p:spPr>
          <a:xfrm>
            <a:off x="6007795" y="4214225"/>
            <a:ext cx="4415" cy="57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0" idx="6"/>
            <a:endCxn id="61" idx="2"/>
          </p:cNvCxnSpPr>
          <p:nvPr/>
        </p:nvCxnSpPr>
        <p:spPr>
          <a:xfrm>
            <a:off x="3203840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2" idx="6"/>
            <a:endCxn id="65" idx="2"/>
          </p:cNvCxnSpPr>
          <p:nvPr/>
        </p:nvCxnSpPr>
        <p:spPr>
          <a:xfrm flipV="1">
            <a:off x="4626004" y="4858041"/>
            <a:ext cx="1314206" cy="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12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75164" y="4643657"/>
            <a:ext cx="22492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</a:t>
            </a:r>
            <a:r>
              <a:rPr lang="en-GB" sz="2800" b="1" dirty="0" smtClean="0"/>
              <a:t>elements</a:t>
            </a:r>
            <a:endParaRPr lang="en-GB" sz="2800" b="1" dirty="0"/>
          </a:p>
          <a:p>
            <a:pPr algn="ctr"/>
            <a:r>
              <a:rPr lang="en-GB" sz="2800" b="1" dirty="0"/>
              <a:t>to </a:t>
            </a:r>
            <a:r>
              <a:rPr lang="en-GB" sz="2800" b="1" dirty="0" smtClean="0"/>
              <a:t>end outer </a:t>
            </a:r>
          </a:p>
          <a:p>
            <a:pPr algn="ctr"/>
            <a:r>
              <a:rPr lang="en-GB" sz="2800" b="1" dirty="0" smtClean="0"/>
              <a:t>segments</a:t>
            </a:r>
          </a:p>
          <a:p>
            <a:pPr algn="ctr"/>
            <a:r>
              <a:rPr lang="en-GB" sz="2800" b="1" dirty="0"/>
              <a:t>i</a:t>
            </a:r>
            <a:r>
              <a:rPr lang="en-GB" sz="2800" b="1" dirty="0" smtClean="0"/>
              <a:t>nner to out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9190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1" idx="6"/>
            <a:endCxn id="52" idx="2"/>
          </p:cNvCxnSpPr>
          <p:nvPr/>
        </p:nvCxnSpPr>
        <p:spPr>
          <a:xfrm>
            <a:off x="3203840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6"/>
            <a:endCxn id="54" idx="2"/>
          </p:cNvCxnSpPr>
          <p:nvPr/>
        </p:nvCxnSpPr>
        <p:spPr>
          <a:xfrm>
            <a:off x="4623556" y="1265969"/>
            <a:ext cx="1316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2" idx="4"/>
            <a:endCxn id="118" idx="0"/>
          </p:cNvCxnSpPr>
          <p:nvPr/>
        </p:nvCxnSpPr>
        <p:spPr>
          <a:xfrm flipH="1">
            <a:off x="4569556" y="616499"/>
            <a:ext cx="2448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69" idx="6"/>
            <a:endCxn id="57" idx="2"/>
          </p:cNvCxnSpPr>
          <p:nvPr/>
        </p:nvCxnSpPr>
        <p:spPr>
          <a:xfrm>
            <a:off x="4626004" y="1987439"/>
            <a:ext cx="1314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54" idx="4"/>
            <a:endCxn id="57" idx="0"/>
          </p:cNvCxnSpPr>
          <p:nvPr/>
        </p:nvCxnSpPr>
        <p:spPr>
          <a:xfrm>
            <a:off x="6012210" y="133796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55" idx="0"/>
          </p:cNvCxnSpPr>
          <p:nvPr/>
        </p:nvCxnSpPr>
        <p:spPr>
          <a:xfrm>
            <a:off x="6012210" y="2060810"/>
            <a:ext cx="0" cy="5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3" idx="4"/>
            <a:endCxn id="61" idx="0"/>
          </p:cNvCxnSpPr>
          <p:nvPr/>
        </p:nvCxnSpPr>
        <p:spPr>
          <a:xfrm>
            <a:off x="4564864" y="5635309"/>
            <a:ext cx="7140" cy="59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3" idx="4"/>
            <a:endCxn id="65" idx="0"/>
          </p:cNvCxnSpPr>
          <p:nvPr/>
        </p:nvCxnSpPr>
        <p:spPr>
          <a:xfrm>
            <a:off x="6007795" y="4214225"/>
            <a:ext cx="4415" cy="57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0" idx="6"/>
            <a:endCxn id="61" idx="2"/>
          </p:cNvCxnSpPr>
          <p:nvPr/>
        </p:nvCxnSpPr>
        <p:spPr>
          <a:xfrm>
            <a:off x="3203840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2" idx="6"/>
            <a:endCxn id="65" idx="2"/>
          </p:cNvCxnSpPr>
          <p:nvPr/>
        </p:nvCxnSpPr>
        <p:spPr>
          <a:xfrm flipV="1">
            <a:off x="4626004" y="4858041"/>
            <a:ext cx="1314206" cy="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23" idx="6"/>
          </p:cNvCxnSpPr>
          <p:nvPr/>
        </p:nvCxnSpPr>
        <p:spPr>
          <a:xfrm>
            <a:off x="4618864" y="5581309"/>
            <a:ext cx="1332206" cy="7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65" idx="4"/>
            <a:endCxn id="64" idx="0"/>
          </p:cNvCxnSpPr>
          <p:nvPr/>
        </p:nvCxnSpPr>
        <p:spPr>
          <a:xfrm>
            <a:off x="6012210" y="4930041"/>
            <a:ext cx="0" cy="57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13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75163" y="4643657"/>
            <a:ext cx="22492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elements</a:t>
            </a:r>
          </a:p>
          <a:p>
            <a:pPr algn="ctr"/>
            <a:r>
              <a:rPr lang="en-GB" sz="2800" b="1" dirty="0"/>
              <a:t>to end outer </a:t>
            </a:r>
          </a:p>
          <a:p>
            <a:pPr algn="ctr"/>
            <a:r>
              <a:rPr lang="en-GB" sz="2800" b="1" dirty="0"/>
              <a:t>segments</a:t>
            </a:r>
          </a:p>
          <a:p>
            <a:pPr algn="ctr"/>
            <a:r>
              <a:rPr lang="en-GB" sz="2800" b="1" dirty="0"/>
              <a:t>inner to out</a:t>
            </a:r>
          </a:p>
        </p:txBody>
      </p:sp>
    </p:spTree>
    <p:extLst>
      <p:ext uri="{BB962C8B-B14F-4D97-AF65-F5344CB8AC3E}">
        <p14:creationId xmlns:p14="http://schemas.microsoft.com/office/powerpoint/2010/main" val="5363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1" idx="6"/>
            <a:endCxn id="52" idx="2"/>
          </p:cNvCxnSpPr>
          <p:nvPr/>
        </p:nvCxnSpPr>
        <p:spPr>
          <a:xfrm>
            <a:off x="3203840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2" idx="6"/>
            <a:endCxn id="53" idx="2"/>
          </p:cNvCxnSpPr>
          <p:nvPr/>
        </p:nvCxnSpPr>
        <p:spPr>
          <a:xfrm>
            <a:off x="4644004" y="544499"/>
            <a:ext cx="129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6"/>
            <a:endCxn id="54" idx="2"/>
          </p:cNvCxnSpPr>
          <p:nvPr/>
        </p:nvCxnSpPr>
        <p:spPr>
          <a:xfrm>
            <a:off x="4623556" y="1265969"/>
            <a:ext cx="1316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2" idx="4"/>
            <a:endCxn id="118" idx="0"/>
          </p:cNvCxnSpPr>
          <p:nvPr/>
        </p:nvCxnSpPr>
        <p:spPr>
          <a:xfrm flipH="1">
            <a:off x="4569556" y="616499"/>
            <a:ext cx="2448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69" idx="6"/>
            <a:endCxn id="57" idx="2"/>
          </p:cNvCxnSpPr>
          <p:nvPr/>
        </p:nvCxnSpPr>
        <p:spPr>
          <a:xfrm>
            <a:off x="4626004" y="1987439"/>
            <a:ext cx="1314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54" idx="4"/>
            <a:endCxn id="57" idx="0"/>
          </p:cNvCxnSpPr>
          <p:nvPr/>
        </p:nvCxnSpPr>
        <p:spPr>
          <a:xfrm>
            <a:off x="6012210" y="133796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3" idx="4"/>
            <a:endCxn id="54" idx="0"/>
          </p:cNvCxnSpPr>
          <p:nvPr/>
        </p:nvCxnSpPr>
        <p:spPr>
          <a:xfrm>
            <a:off x="6012210" y="61649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55" idx="0"/>
          </p:cNvCxnSpPr>
          <p:nvPr/>
        </p:nvCxnSpPr>
        <p:spPr>
          <a:xfrm>
            <a:off x="6012210" y="2060810"/>
            <a:ext cx="0" cy="5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3" idx="4"/>
            <a:endCxn id="61" idx="0"/>
          </p:cNvCxnSpPr>
          <p:nvPr/>
        </p:nvCxnSpPr>
        <p:spPr>
          <a:xfrm>
            <a:off x="4564864" y="5635309"/>
            <a:ext cx="7140" cy="59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3" idx="4"/>
            <a:endCxn id="65" idx="0"/>
          </p:cNvCxnSpPr>
          <p:nvPr/>
        </p:nvCxnSpPr>
        <p:spPr>
          <a:xfrm>
            <a:off x="6007795" y="4214225"/>
            <a:ext cx="4415" cy="57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0" idx="6"/>
            <a:endCxn id="61" idx="2"/>
          </p:cNvCxnSpPr>
          <p:nvPr/>
        </p:nvCxnSpPr>
        <p:spPr>
          <a:xfrm>
            <a:off x="3203840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61" idx="6"/>
            <a:endCxn id="62" idx="2"/>
          </p:cNvCxnSpPr>
          <p:nvPr/>
        </p:nvCxnSpPr>
        <p:spPr>
          <a:xfrm>
            <a:off x="4644004" y="6305155"/>
            <a:ext cx="129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2" idx="6"/>
            <a:endCxn id="65" idx="2"/>
          </p:cNvCxnSpPr>
          <p:nvPr/>
        </p:nvCxnSpPr>
        <p:spPr>
          <a:xfrm flipV="1">
            <a:off x="4626004" y="4858041"/>
            <a:ext cx="1314206" cy="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23" idx="6"/>
          </p:cNvCxnSpPr>
          <p:nvPr/>
        </p:nvCxnSpPr>
        <p:spPr>
          <a:xfrm>
            <a:off x="4618864" y="5581309"/>
            <a:ext cx="1332206" cy="7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65" idx="4"/>
            <a:endCxn id="64" idx="0"/>
          </p:cNvCxnSpPr>
          <p:nvPr/>
        </p:nvCxnSpPr>
        <p:spPr>
          <a:xfrm>
            <a:off x="6012210" y="4930041"/>
            <a:ext cx="0" cy="57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64" idx="4"/>
            <a:endCxn id="62" idx="0"/>
          </p:cNvCxnSpPr>
          <p:nvPr/>
        </p:nvCxnSpPr>
        <p:spPr>
          <a:xfrm>
            <a:off x="6012210" y="5652353"/>
            <a:ext cx="0" cy="58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14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75163" y="4643657"/>
            <a:ext cx="22492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elements</a:t>
            </a:r>
          </a:p>
          <a:p>
            <a:pPr algn="ctr"/>
            <a:r>
              <a:rPr lang="en-GB" sz="2800" b="1" dirty="0"/>
              <a:t>to end outer </a:t>
            </a:r>
          </a:p>
          <a:p>
            <a:pPr algn="ctr"/>
            <a:r>
              <a:rPr lang="en-GB" sz="2800" b="1" dirty="0"/>
              <a:t>segments</a:t>
            </a:r>
          </a:p>
          <a:p>
            <a:pPr algn="ctr"/>
            <a:r>
              <a:rPr lang="en-GB" sz="2800" b="1" dirty="0"/>
              <a:t>inner to out</a:t>
            </a:r>
          </a:p>
        </p:txBody>
      </p:sp>
    </p:spTree>
    <p:extLst>
      <p:ext uri="{BB962C8B-B14F-4D97-AF65-F5344CB8AC3E}">
        <p14:creationId xmlns:p14="http://schemas.microsoft.com/office/powerpoint/2010/main" val="34152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>
            <a:stCxn id="24" idx="6"/>
            <a:endCxn id="70" idx="2"/>
          </p:cNvCxnSpPr>
          <p:nvPr/>
        </p:nvCxnSpPr>
        <p:spPr>
          <a:xfrm>
            <a:off x="6066210" y="3188857"/>
            <a:ext cx="1332159" cy="61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6"/>
            <a:endCxn id="71" idx="2"/>
          </p:cNvCxnSpPr>
          <p:nvPr/>
        </p:nvCxnSpPr>
        <p:spPr>
          <a:xfrm>
            <a:off x="6066210" y="3657629"/>
            <a:ext cx="1332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5" idx="6"/>
            <a:endCxn id="56" idx="2"/>
          </p:cNvCxnSpPr>
          <p:nvPr/>
        </p:nvCxnSpPr>
        <p:spPr>
          <a:xfrm>
            <a:off x="6084210" y="2708910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6" idx="4"/>
            <a:endCxn id="70" idx="0"/>
          </p:cNvCxnSpPr>
          <p:nvPr/>
        </p:nvCxnSpPr>
        <p:spPr>
          <a:xfrm>
            <a:off x="745236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4"/>
            <a:endCxn id="66" idx="0"/>
          </p:cNvCxnSpPr>
          <p:nvPr/>
        </p:nvCxnSpPr>
        <p:spPr>
          <a:xfrm>
            <a:off x="7452369" y="3711629"/>
            <a:ext cx="0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0" idx="4"/>
            <a:endCxn id="71" idx="0"/>
          </p:cNvCxnSpPr>
          <p:nvPr/>
        </p:nvCxnSpPr>
        <p:spPr>
          <a:xfrm>
            <a:off x="7452369" y="3248960"/>
            <a:ext cx="0" cy="354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3" idx="6"/>
            <a:endCxn id="66" idx="2"/>
          </p:cNvCxnSpPr>
          <p:nvPr/>
        </p:nvCxnSpPr>
        <p:spPr>
          <a:xfrm>
            <a:off x="6079795" y="4142225"/>
            <a:ext cx="130057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1" idx="6"/>
            <a:endCxn id="52" idx="2"/>
          </p:cNvCxnSpPr>
          <p:nvPr/>
        </p:nvCxnSpPr>
        <p:spPr>
          <a:xfrm>
            <a:off x="3203840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2" idx="6"/>
            <a:endCxn id="53" idx="2"/>
          </p:cNvCxnSpPr>
          <p:nvPr/>
        </p:nvCxnSpPr>
        <p:spPr>
          <a:xfrm>
            <a:off x="4644004" y="544499"/>
            <a:ext cx="129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6"/>
            <a:endCxn id="54" idx="2"/>
          </p:cNvCxnSpPr>
          <p:nvPr/>
        </p:nvCxnSpPr>
        <p:spPr>
          <a:xfrm>
            <a:off x="4623556" y="1265969"/>
            <a:ext cx="1316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2" idx="4"/>
            <a:endCxn id="118" idx="0"/>
          </p:cNvCxnSpPr>
          <p:nvPr/>
        </p:nvCxnSpPr>
        <p:spPr>
          <a:xfrm flipH="1">
            <a:off x="4569556" y="616499"/>
            <a:ext cx="2448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69" idx="6"/>
            <a:endCxn id="57" idx="2"/>
          </p:cNvCxnSpPr>
          <p:nvPr/>
        </p:nvCxnSpPr>
        <p:spPr>
          <a:xfrm>
            <a:off x="4626004" y="1987439"/>
            <a:ext cx="1314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54" idx="4"/>
            <a:endCxn id="57" idx="0"/>
          </p:cNvCxnSpPr>
          <p:nvPr/>
        </p:nvCxnSpPr>
        <p:spPr>
          <a:xfrm>
            <a:off x="6012210" y="133796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3" idx="4"/>
            <a:endCxn id="54" idx="0"/>
          </p:cNvCxnSpPr>
          <p:nvPr/>
        </p:nvCxnSpPr>
        <p:spPr>
          <a:xfrm>
            <a:off x="6012210" y="61649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55" idx="0"/>
          </p:cNvCxnSpPr>
          <p:nvPr/>
        </p:nvCxnSpPr>
        <p:spPr>
          <a:xfrm>
            <a:off x="6012210" y="2060810"/>
            <a:ext cx="0" cy="5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3" idx="4"/>
            <a:endCxn id="61" idx="0"/>
          </p:cNvCxnSpPr>
          <p:nvPr/>
        </p:nvCxnSpPr>
        <p:spPr>
          <a:xfrm>
            <a:off x="4564864" y="5635309"/>
            <a:ext cx="7140" cy="59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3" idx="4"/>
            <a:endCxn id="65" idx="0"/>
          </p:cNvCxnSpPr>
          <p:nvPr/>
        </p:nvCxnSpPr>
        <p:spPr>
          <a:xfrm>
            <a:off x="6007795" y="4214225"/>
            <a:ext cx="4415" cy="57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0" idx="6"/>
            <a:endCxn id="61" idx="2"/>
          </p:cNvCxnSpPr>
          <p:nvPr/>
        </p:nvCxnSpPr>
        <p:spPr>
          <a:xfrm>
            <a:off x="3203840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61" idx="6"/>
            <a:endCxn id="62" idx="2"/>
          </p:cNvCxnSpPr>
          <p:nvPr/>
        </p:nvCxnSpPr>
        <p:spPr>
          <a:xfrm>
            <a:off x="4644004" y="6305155"/>
            <a:ext cx="129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2" idx="6"/>
            <a:endCxn id="65" idx="2"/>
          </p:cNvCxnSpPr>
          <p:nvPr/>
        </p:nvCxnSpPr>
        <p:spPr>
          <a:xfrm flipV="1">
            <a:off x="4626004" y="4858041"/>
            <a:ext cx="1314206" cy="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23" idx="6"/>
          </p:cNvCxnSpPr>
          <p:nvPr/>
        </p:nvCxnSpPr>
        <p:spPr>
          <a:xfrm>
            <a:off x="4618864" y="5581309"/>
            <a:ext cx="1332206" cy="7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65" idx="4"/>
            <a:endCxn id="64" idx="0"/>
          </p:cNvCxnSpPr>
          <p:nvPr/>
        </p:nvCxnSpPr>
        <p:spPr>
          <a:xfrm>
            <a:off x="6012210" y="4930041"/>
            <a:ext cx="0" cy="57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64" idx="4"/>
            <a:endCxn id="62" idx="0"/>
          </p:cNvCxnSpPr>
          <p:nvPr/>
        </p:nvCxnSpPr>
        <p:spPr>
          <a:xfrm>
            <a:off x="6012210" y="5652353"/>
            <a:ext cx="0" cy="58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739836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7398369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15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75163" y="4643657"/>
            <a:ext cx="22492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</a:t>
            </a:r>
            <a:r>
              <a:rPr lang="en-GB" sz="2800" b="1" dirty="0" smtClean="0"/>
              <a:t>elements</a:t>
            </a:r>
            <a:endParaRPr lang="en-GB" sz="2800" b="1" dirty="0"/>
          </a:p>
          <a:p>
            <a:pPr algn="ctr"/>
            <a:r>
              <a:rPr lang="en-GB" sz="2800" b="1" dirty="0"/>
              <a:t>to </a:t>
            </a:r>
            <a:r>
              <a:rPr lang="en-GB" sz="2800" b="1" dirty="0" smtClean="0"/>
              <a:t>remaining</a:t>
            </a:r>
            <a:endParaRPr lang="en-GB" sz="2800" b="1" dirty="0"/>
          </a:p>
          <a:p>
            <a:pPr algn="ctr"/>
            <a:r>
              <a:rPr lang="en-GB" sz="2800" b="1" dirty="0"/>
              <a:t>end </a:t>
            </a:r>
            <a:r>
              <a:rPr lang="en-GB" sz="2800" b="1" dirty="0" smtClean="0"/>
              <a:t>segments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673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>
            <a:stCxn id="24" idx="6"/>
            <a:endCxn id="70" idx="2"/>
          </p:cNvCxnSpPr>
          <p:nvPr/>
        </p:nvCxnSpPr>
        <p:spPr>
          <a:xfrm>
            <a:off x="6066210" y="3188857"/>
            <a:ext cx="1332159" cy="61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6"/>
            <a:endCxn id="71" idx="2"/>
          </p:cNvCxnSpPr>
          <p:nvPr/>
        </p:nvCxnSpPr>
        <p:spPr>
          <a:xfrm>
            <a:off x="6066210" y="3657629"/>
            <a:ext cx="1332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0" idx="6"/>
            <a:endCxn id="72" idx="2"/>
          </p:cNvCxnSpPr>
          <p:nvPr/>
        </p:nvCxnSpPr>
        <p:spPr>
          <a:xfrm>
            <a:off x="7506369" y="3194960"/>
            <a:ext cx="1332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1" idx="6"/>
            <a:endCxn id="73" idx="2"/>
          </p:cNvCxnSpPr>
          <p:nvPr/>
        </p:nvCxnSpPr>
        <p:spPr>
          <a:xfrm flipV="1">
            <a:off x="7506369" y="3656907"/>
            <a:ext cx="1332180" cy="72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6" idx="6"/>
            <a:endCxn id="58" idx="2"/>
          </p:cNvCxnSpPr>
          <p:nvPr/>
        </p:nvCxnSpPr>
        <p:spPr>
          <a:xfrm>
            <a:off x="7524369" y="2708910"/>
            <a:ext cx="1296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5" idx="6"/>
            <a:endCxn id="56" idx="2"/>
          </p:cNvCxnSpPr>
          <p:nvPr/>
        </p:nvCxnSpPr>
        <p:spPr>
          <a:xfrm>
            <a:off x="6084210" y="2708910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4"/>
            <a:endCxn id="72" idx="0"/>
          </p:cNvCxnSpPr>
          <p:nvPr/>
        </p:nvCxnSpPr>
        <p:spPr>
          <a:xfrm>
            <a:off x="889254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6" idx="4"/>
            <a:endCxn id="70" idx="0"/>
          </p:cNvCxnSpPr>
          <p:nvPr/>
        </p:nvCxnSpPr>
        <p:spPr>
          <a:xfrm>
            <a:off x="745236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4"/>
            <a:endCxn id="66" idx="0"/>
          </p:cNvCxnSpPr>
          <p:nvPr/>
        </p:nvCxnSpPr>
        <p:spPr>
          <a:xfrm>
            <a:off x="7452369" y="3711629"/>
            <a:ext cx="0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0" idx="4"/>
            <a:endCxn id="71" idx="0"/>
          </p:cNvCxnSpPr>
          <p:nvPr/>
        </p:nvCxnSpPr>
        <p:spPr>
          <a:xfrm>
            <a:off x="7452369" y="3248960"/>
            <a:ext cx="0" cy="354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4"/>
            <a:endCxn id="73" idx="0"/>
          </p:cNvCxnSpPr>
          <p:nvPr/>
        </p:nvCxnSpPr>
        <p:spPr>
          <a:xfrm>
            <a:off x="8892549" y="324896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3" idx="4"/>
            <a:endCxn id="67" idx="0"/>
          </p:cNvCxnSpPr>
          <p:nvPr/>
        </p:nvCxnSpPr>
        <p:spPr>
          <a:xfrm flipH="1">
            <a:off x="8891610" y="3710907"/>
            <a:ext cx="939" cy="3593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66" idx="6"/>
            <a:endCxn id="67" idx="2"/>
          </p:cNvCxnSpPr>
          <p:nvPr/>
        </p:nvCxnSpPr>
        <p:spPr>
          <a:xfrm>
            <a:off x="7524369" y="4142225"/>
            <a:ext cx="12952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3" idx="6"/>
            <a:endCxn id="66" idx="2"/>
          </p:cNvCxnSpPr>
          <p:nvPr/>
        </p:nvCxnSpPr>
        <p:spPr>
          <a:xfrm>
            <a:off x="6079795" y="4142225"/>
            <a:ext cx="130057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1" idx="6"/>
            <a:endCxn id="52" idx="2"/>
          </p:cNvCxnSpPr>
          <p:nvPr/>
        </p:nvCxnSpPr>
        <p:spPr>
          <a:xfrm>
            <a:off x="3203840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2" idx="6"/>
            <a:endCxn id="53" idx="2"/>
          </p:cNvCxnSpPr>
          <p:nvPr/>
        </p:nvCxnSpPr>
        <p:spPr>
          <a:xfrm>
            <a:off x="4644004" y="544499"/>
            <a:ext cx="129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6"/>
            <a:endCxn id="54" idx="2"/>
          </p:cNvCxnSpPr>
          <p:nvPr/>
        </p:nvCxnSpPr>
        <p:spPr>
          <a:xfrm>
            <a:off x="4623556" y="1265969"/>
            <a:ext cx="1316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2" idx="4"/>
            <a:endCxn id="118" idx="0"/>
          </p:cNvCxnSpPr>
          <p:nvPr/>
        </p:nvCxnSpPr>
        <p:spPr>
          <a:xfrm flipH="1">
            <a:off x="4569556" y="616499"/>
            <a:ext cx="2448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69" idx="6"/>
            <a:endCxn id="57" idx="2"/>
          </p:cNvCxnSpPr>
          <p:nvPr/>
        </p:nvCxnSpPr>
        <p:spPr>
          <a:xfrm>
            <a:off x="4626004" y="1987439"/>
            <a:ext cx="1314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54" idx="4"/>
            <a:endCxn id="57" idx="0"/>
          </p:cNvCxnSpPr>
          <p:nvPr/>
        </p:nvCxnSpPr>
        <p:spPr>
          <a:xfrm>
            <a:off x="6012210" y="133796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3" idx="4"/>
            <a:endCxn id="54" idx="0"/>
          </p:cNvCxnSpPr>
          <p:nvPr/>
        </p:nvCxnSpPr>
        <p:spPr>
          <a:xfrm>
            <a:off x="6012210" y="61649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55" idx="0"/>
          </p:cNvCxnSpPr>
          <p:nvPr/>
        </p:nvCxnSpPr>
        <p:spPr>
          <a:xfrm>
            <a:off x="6012210" y="2060810"/>
            <a:ext cx="0" cy="5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3" idx="4"/>
            <a:endCxn id="61" idx="0"/>
          </p:cNvCxnSpPr>
          <p:nvPr/>
        </p:nvCxnSpPr>
        <p:spPr>
          <a:xfrm>
            <a:off x="4564864" y="5635309"/>
            <a:ext cx="7140" cy="59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3" idx="4"/>
            <a:endCxn id="65" idx="0"/>
          </p:cNvCxnSpPr>
          <p:nvPr/>
        </p:nvCxnSpPr>
        <p:spPr>
          <a:xfrm>
            <a:off x="6007795" y="4214225"/>
            <a:ext cx="4415" cy="57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0" idx="6"/>
            <a:endCxn id="61" idx="2"/>
          </p:cNvCxnSpPr>
          <p:nvPr/>
        </p:nvCxnSpPr>
        <p:spPr>
          <a:xfrm>
            <a:off x="3203840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61" idx="6"/>
            <a:endCxn id="62" idx="2"/>
          </p:cNvCxnSpPr>
          <p:nvPr/>
        </p:nvCxnSpPr>
        <p:spPr>
          <a:xfrm>
            <a:off x="4644004" y="6305155"/>
            <a:ext cx="129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2" idx="6"/>
            <a:endCxn id="65" idx="2"/>
          </p:cNvCxnSpPr>
          <p:nvPr/>
        </p:nvCxnSpPr>
        <p:spPr>
          <a:xfrm flipV="1">
            <a:off x="4626004" y="4858041"/>
            <a:ext cx="1314206" cy="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23" idx="6"/>
          </p:cNvCxnSpPr>
          <p:nvPr/>
        </p:nvCxnSpPr>
        <p:spPr>
          <a:xfrm>
            <a:off x="4618864" y="5581309"/>
            <a:ext cx="1332206" cy="7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65" idx="4"/>
            <a:endCxn id="64" idx="0"/>
          </p:cNvCxnSpPr>
          <p:nvPr/>
        </p:nvCxnSpPr>
        <p:spPr>
          <a:xfrm>
            <a:off x="6012210" y="4930041"/>
            <a:ext cx="0" cy="57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64" idx="4"/>
            <a:endCxn id="62" idx="0"/>
          </p:cNvCxnSpPr>
          <p:nvPr/>
        </p:nvCxnSpPr>
        <p:spPr>
          <a:xfrm>
            <a:off x="6012210" y="5652353"/>
            <a:ext cx="0" cy="58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739836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7398369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83854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838549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16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75163" y="4643657"/>
            <a:ext cx="22492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</a:t>
            </a:r>
            <a:r>
              <a:rPr lang="en-GB" sz="2800" b="1" dirty="0" smtClean="0"/>
              <a:t>elements</a:t>
            </a:r>
            <a:endParaRPr lang="en-GB" sz="2800" b="1" dirty="0"/>
          </a:p>
          <a:p>
            <a:pPr algn="ctr"/>
            <a:r>
              <a:rPr lang="en-GB" sz="2800" b="1" dirty="0"/>
              <a:t>to </a:t>
            </a:r>
            <a:r>
              <a:rPr lang="en-GB" sz="2800" b="1" dirty="0" smtClean="0"/>
              <a:t>remaining</a:t>
            </a:r>
            <a:endParaRPr lang="en-GB" sz="2800" b="1" dirty="0"/>
          </a:p>
          <a:p>
            <a:pPr algn="ctr"/>
            <a:r>
              <a:rPr lang="en-GB" sz="2800" b="1" dirty="0"/>
              <a:t>end </a:t>
            </a:r>
            <a:r>
              <a:rPr lang="en-GB" sz="2800" b="1" dirty="0" smtClean="0"/>
              <a:t>segments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911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388-57BD-467B-B585-265C5F18929C}" type="datetime1">
              <a:rPr lang="en-GB" smtClean="0"/>
              <a:t>26/10/2017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t="16986" r="43008" b="14004"/>
          <a:stretch/>
        </p:blipFill>
        <p:spPr bwMode="auto">
          <a:xfrm>
            <a:off x="2987780" y="634090"/>
            <a:ext cx="2629838" cy="244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8" t="1864" r="31605" b="15921"/>
          <a:stretch/>
        </p:blipFill>
        <p:spPr bwMode="auto">
          <a:xfrm>
            <a:off x="6300240" y="620610"/>
            <a:ext cx="2202142" cy="217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3" t="19116" r="19697" b="11874"/>
          <a:stretch/>
        </p:blipFill>
        <p:spPr bwMode="auto">
          <a:xfrm>
            <a:off x="1547580" y="2735730"/>
            <a:ext cx="749927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5" t="10170" r="30649" b="12514"/>
          <a:stretch/>
        </p:blipFill>
        <p:spPr bwMode="auto">
          <a:xfrm>
            <a:off x="611450" y="409751"/>
            <a:ext cx="2622771" cy="260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0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770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70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770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2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D510-717E-4A72-855D-3BEA54A06FB8}" type="datetime1">
              <a:rPr lang="en-GB" smtClean="0"/>
              <a:t>26/10/2017</a:t>
            </a:fld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6355683" y="4643657"/>
            <a:ext cx="24881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Transpose </a:t>
            </a:r>
          </a:p>
          <a:p>
            <a:pPr algn="ctr"/>
            <a:r>
              <a:rPr lang="en-GB" sz="2800" b="1" dirty="0" smtClean="0"/>
              <a:t>idealised mesh </a:t>
            </a:r>
          </a:p>
          <a:p>
            <a:pPr algn="ctr"/>
            <a:r>
              <a:rPr lang="en-GB" sz="2800" b="1" dirty="0" smtClean="0"/>
              <a:t>onto segment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293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388-57BD-467B-B585-265C5F18929C}" type="datetime1">
              <a:rPr lang="en-GB" smtClean="0"/>
              <a:t>26/10/2017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" t="3619" r="645" b="1029"/>
          <a:stretch/>
        </p:blipFill>
        <p:spPr bwMode="auto">
          <a:xfrm>
            <a:off x="5197618" y="858612"/>
            <a:ext cx="2625488" cy="262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3" t="8360" r="9072" b="9795"/>
          <a:stretch/>
        </p:blipFill>
        <p:spPr bwMode="auto">
          <a:xfrm>
            <a:off x="1331550" y="858612"/>
            <a:ext cx="2736000" cy="27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7813" r="1578" b="669"/>
          <a:stretch/>
        </p:blipFill>
        <p:spPr bwMode="auto">
          <a:xfrm>
            <a:off x="1331550" y="3921162"/>
            <a:ext cx="2700000" cy="2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" t="3619" r="645" b="1029"/>
          <a:stretch/>
        </p:blipFill>
        <p:spPr bwMode="auto">
          <a:xfrm rot="1064426">
            <a:off x="5197618" y="3994410"/>
            <a:ext cx="2625488" cy="262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2397" y="40458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lumen mesh segment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201739" y="404580"/>
            <a:ext cx="26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Idealised structured mesh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156220" y="3429000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rotate</a:t>
            </a:r>
            <a:endParaRPr lang="en-GB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4355970" y="4869200"/>
            <a:ext cx="648090" cy="132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107630" y="4437140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transpose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19076818">
            <a:off x="4995781" y="3895669"/>
            <a:ext cx="2807300" cy="2559485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1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4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2C05-A62E-4379-A2A2-59CEFA50BD7F}" type="datetime1">
              <a:rPr lang="en-GB" smtClean="0"/>
              <a:t>26/10/2017</a:t>
            </a:fld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6280208" y="4643657"/>
            <a:ext cx="26391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Transpose </a:t>
            </a:r>
          </a:p>
          <a:p>
            <a:pPr algn="ctr"/>
            <a:r>
              <a:rPr lang="en-GB" sz="2800" b="1" dirty="0" smtClean="0"/>
              <a:t>1</a:t>
            </a:r>
            <a:r>
              <a:rPr lang="en-GB" sz="2800" b="1" baseline="30000" dirty="0" smtClean="0"/>
              <a:t>st </a:t>
            </a:r>
            <a:r>
              <a:rPr lang="en-GB" sz="2800" b="1" dirty="0" smtClean="0"/>
              <a:t>end layer </a:t>
            </a:r>
          </a:p>
          <a:p>
            <a:pPr algn="ctr"/>
            <a:r>
              <a:rPr lang="en-GB" sz="2800" b="1" dirty="0" smtClean="0"/>
              <a:t>and mirror </a:t>
            </a:r>
          </a:p>
          <a:p>
            <a:pPr algn="ctr"/>
            <a:r>
              <a:rPr lang="en-GB" sz="2800" b="1" dirty="0" smtClean="0"/>
              <a:t>onto a mid-layer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419840" y="1268700"/>
            <a:ext cx="2376330" cy="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/>
          <p:cNvSpPr/>
          <p:nvPr/>
        </p:nvSpPr>
        <p:spPr>
          <a:xfrm rot="2984871" flipH="1">
            <a:off x="1877130" y="174942"/>
            <a:ext cx="4292188" cy="5166309"/>
          </a:xfrm>
          <a:prstGeom prst="arc">
            <a:avLst>
              <a:gd name="adj1" fmla="val 16200000"/>
              <a:gd name="adj2" fmla="val 158228"/>
            </a:avLst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683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683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683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5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B9EA-9F41-402D-8BCC-AB3BCD937C63}" type="datetime1">
              <a:rPr lang="en-GB" smtClean="0"/>
              <a:t>26/10/2017</a:t>
            </a:fld>
            <a:endParaRPr lang="en-GB"/>
          </a:p>
        </p:txBody>
      </p:sp>
      <p:sp>
        <p:nvSpPr>
          <p:cNvPr id="88" name="TextBox 87"/>
          <p:cNvSpPr txBox="1"/>
          <p:nvPr/>
        </p:nvSpPr>
        <p:spPr>
          <a:xfrm>
            <a:off x="6355685" y="4643657"/>
            <a:ext cx="2488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Transpose </a:t>
            </a:r>
          </a:p>
          <a:p>
            <a:pPr algn="ctr"/>
            <a:r>
              <a:rPr lang="en-GB" sz="2800" b="1" dirty="0" smtClean="0"/>
              <a:t>idealised mesh </a:t>
            </a:r>
          </a:p>
          <a:p>
            <a:pPr algn="ctr"/>
            <a:r>
              <a:rPr lang="en-GB" sz="2800" b="1" dirty="0" smtClean="0"/>
              <a:t>onto the </a:t>
            </a:r>
          </a:p>
          <a:p>
            <a:pPr algn="ctr"/>
            <a:r>
              <a:rPr lang="en-GB" sz="2800" b="1" dirty="0" smtClean="0"/>
              <a:t>two segments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1371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6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75163" y="4643657"/>
            <a:ext cx="22492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</a:t>
            </a:r>
            <a:r>
              <a:rPr lang="en-GB" sz="2800" b="1" dirty="0" smtClean="0"/>
              <a:t>elements</a:t>
            </a:r>
            <a:endParaRPr lang="en-GB" sz="2800" b="1" dirty="0"/>
          </a:p>
          <a:p>
            <a:pPr algn="ctr"/>
            <a:r>
              <a:rPr lang="en-GB" sz="2800" b="1" dirty="0"/>
              <a:t>to </a:t>
            </a:r>
            <a:r>
              <a:rPr lang="en-GB" sz="2800" b="1" dirty="0" smtClean="0"/>
              <a:t>outer</a:t>
            </a:r>
            <a:endParaRPr lang="en-GB" sz="2800" b="1" dirty="0"/>
          </a:p>
          <a:p>
            <a:pPr algn="ctr"/>
            <a:r>
              <a:rPr lang="en-GB" sz="2800" b="1" dirty="0" smtClean="0"/>
              <a:t>segments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294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155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69445" y="1985033"/>
            <a:ext cx="1026725" cy="240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rc 108"/>
          <p:cNvSpPr/>
          <p:nvPr/>
        </p:nvSpPr>
        <p:spPr>
          <a:xfrm rot="3211406" flipH="1">
            <a:off x="3484513" y="1354278"/>
            <a:ext cx="2381909" cy="2990639"/>
          </a:xfrm>
          <a:prstGeom prst="arc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7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1E13-720F-46DA-B50D-0E741DA9C247}" type="datetime1">
              <a:rPr lang="en-GB" smtClean="0"/>
              <a:t>26/10/2017</a:t>
            </a:fld>
            <a:endParaRPr lang="en-GB"/>
          </a:p>
        </p:txBody>
      </p:sp>
      <p:sp>
        <p:nvSpPr>
          <p:cNvPr id="111" name="TextBox 110"/>
          <p:cNvSpPr txBox="1"/>
          <p:nvPr/>
        </p:nvSpPr>
        <p:spPr>
          <a:xfrm>
            <a:off x="6329172" y="4643657"/>
            <a:ext cx="25412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Transpose next</a:t>
            </a:r>
          </a:p>
          <a:p>
            <a:pPr algn="ctr"/>
            <a:r>
              <a:rPr lang="en-GB" sz="2800" b="1" dirty="0" smtClean="0"/>
              <a:t>end layer, add </a:t>
            </a:r>
          </a:p>
          <a:p>
            <a:pPr algn="ctr"/>
            <a:r>
              <a:rPr lang="en-GB" sz="2800" b="1" dirty="0" smtClean="0"/>
              <a:t>mid-layer &amp; </a:t>
            </a:r>
          </a:p>
          <a:p>
            <a:pPr algn="ctr"/>
            <a:r>
              <a:rPr lang="en-GB" sz="2800" b="1" dirty="0" smtClean="0"/>
              <a:t>transpose mesh</a:t>
            </a:r>
            <a:endParaRPr lang="en-GB" sz="2800" b="1" dirty="0"/>
          </a:p>
        </p:txBody>
      </p:sp>
      <p:cxnSp>
        <p:nvCxnSpPr>
          <p:cNvPr id="85" name="Straight Connector 84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8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99951" y="4643657"/>
            <a:ext cx="2199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</a:t>
            </a:r>
            <a:r>
              <a:rPr lang="en-GB" sz="2800" b="1" dirty="0" smtClean="0"/>
              <a:t>addition </a:t>
            </a:r>
          </a:p>
          <a:p>
            <a:pPr algn="ctr"/>
            <a:r>
              <a:rPr lang="en-GB" sz="2800" b="1" dirty="0" smtClean="0"/>
              <a:t>nodes</a:t>
            </a:r>
            <a:endParaRPr lang="en-GB" sz="2800" b="1" dirty="0"/>
          </a:p>
        </p:txBody>
      </p:sp>
      <p:sp>
        <p:nvSpPr>
          <p:cNvPr id="2" name="Oval 1"/>
          <p:cNvSpPr/>
          <p:nvPr/>
        </p:nvSpPr>
        <p:spPr>
          <a:xfrm>
            <a:off x="4384839" y="1085944"/>
            <a:ext cx="360050" cy="360050"/>
          </a:xfrm>
          <a:prstGeom prst="ellipse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384839" y="5400328"/>
            <a:ext cx="360050" cy="360050"/>
          </a:xfrm>
          <a:prstGeom prst="ellipse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9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26/10/2017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75163" y="4643657"/>
            <a:ext cx="22492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</a:t>
            </a:r>
            <a:r>
              <a:rPr lang="en-GB" sz="2800" b="1" dirty="0" smtClean="0"/>
              <a:t>elements</a:t>
            </a:r>
            <a:endParaRPr lang="en-GB" sz="2800" b="1" dirty="0"/>
          </a:p>
          <a:p>
            <a:pPr algn="ctr"/>
            <a:r>
              <a:rPr lang="en-GB" sz="2800" b="1" dirty="0"/>
              <a:t>to </a:t>
            </a:r>
            <a:r>
              <a:rPr lang="en-GB" sz="2800" b="1" dirty="0" smtClean="0"/>
              <a:t>remaining</a:t>
            </a:r>
            <a:endParaRPr lang="en-GB" sz="2800" b="1" dirty="0"/>
          </a:p>
          <a:p>
            <a:pPr algn="ctr"/>
            <a:r>
              <a:rPr lang="en-GB" sz="2800" b="1" dirty="0"/>
              <a:t>end </a:t>
            </a:r>
            <a:r>
              <a:rPr lang="en-GB" sz="2800" b="1" dirty="0" smtClean="0"/>
              <a:t>segments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5298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156</Words>
  <Application>Microsoft Office PowerPoint</Application>
  <PresentationFormat>On-screen Show (4:3)</PresentationFormat>
  <Paragraphs>98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Miten Patel</dc:creator>
  <cp:lastModifiedBy>Miten Patel</cp:lastModifiedBy>
  <cp:revision>31</cp:revision>
  <cp:lastPrinted>2017-10-26T14:14:31Z</cp:lastPrinted>
  <dcterms:created xsi:type="dcterms:W3CDTF">2017-10-09T15:31:54Z</dcterms:created>
  <dcterms:modified xsi:type="dcterms:W3CDTF">2017-10-26T14:14:34Z</dcterms:modified>
</cp:coreProperties>
</file>