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2" r:id="rId4"/>
    <p:sldId id="263" r:id="rId5"/>
    <p:sldId id="257" r:id="rId6"/>
    <p:sldId id="259" r:id="rId7"/>
    <p:sldId id="264" r:id="rId8"/>
    <p:sldId id="270" r:id="rId9"/>
    <p:sldId id="269" r:id="rId10"/>
    <p:sldId id="266" r:id="rId11"/>
    <p:sldId id="268" r:id="rId12"/>
    <p:sldId id="267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7BB68-7C2F-4266-8A5C-7B8D97BE027A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D30A3-49F7-44CE-9DB0-DDC244618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7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30A3-49F7-44CE-9DB0-DDC244618CD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8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355F-ABCC-4D35-9AB6-F46F2BEDFBAD}" type="datetime1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00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057D-50F8-4421-961C-306334760773}" type="datetime1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39A2-5797-4EB3-B5F9-3EFE6CB822E8}" type="datetime1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1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F81E-4095-4A41-94E8-4E28A5649C5A}" type="datetime1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4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EEC5-B77D-48E3-80F8-335AF23ACF88}" type="datetime1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98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853F-E5BA-45AF-BA4C-3D65D3335E3C}" type="datetime1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2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6CA4-788F-42D6-8A78-4730DEA4F9BF}" type="datetime1">
              <a:rPr lang="en-GB" smtClean="0"/>
              <a:t>17/10/2017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2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579B-DE37-441B-9E15-A491A8E67A92}" type="datetime1">
              <a:rPr lang="en-GB" smtClean="0"/>
              <a:t>17/10/2017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64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388-57BD-467B-B585-265C5F18929C}" type="datetime1">
              <a:rPr lang="en-GB" smtClean="0"/>
              <a:t>17/10/2017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3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E4A9-D706-45F1-B074-9C8A29AA97A1}" type="datetime1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88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339A-00E4-4D4D-B205-1CB82FA508A9}" type="datetime1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31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4D2B-958B-4580-98F9-37D65F193435}" type="datetime1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Page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FDD3F-75BE-4B5D-B6C1-5B44B71A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08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380328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820488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940210" y="405875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5940210" y="47835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7380328" y="405875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8820488" y="405875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1</a:t>
            </a:fld>
            <a:endParaRPr lang="en-GB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9EC6-6C8F-47FB-932D-30F8B00EC453}" type="datetime1">
              <a:rPr lang="en-GB" smtClean="0"/>
              <a:t>17/10/2017</a:t>
            </a:fld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478501" y="4643657"/>
            <a:ext cx="2242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Lumen Grid </a:t>
            </a:r>
          </a:p>
          <a:p>
            <a:pPr algn="ctr"/>
            <a:r>
              <a:rPr lang="en-GB" sz="2800" b="1" dirty="0" smtClean="0"/>
              <a:t>from MATLAB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49372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>
            <a:stCxn id="24" idx="6"/>
            <a:endCxn id="70" idx="2"/>
          </p:cNvCxnSpPr>
          <p:nvPr/>
        </p:nvCxnSpPr>
        <p:spPr>
          <a:xfrm>
            <a:off x="6066210" y="3188857"/>
            <a:ext cx="1332159" cy="610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5" idx="4"/>
            <a:endCxn id="24" idx="0"/>
          </p:cNvCxnSpPr>
          <p:nvPr/>
        </p:nvCxnSpPr>
        <p:spPr>
          <a:xfrm>
            <a:off x="6012210" y="278091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5" idx="6"/>
            <a:endCxn id="71" idx="2"/>
          </p:cNvCxnSpPr>
          <p:nvPr/>
        </p:nvCxnSpPr>
        <p:spPr>
          <a:xfrm>
            <a:off x="6066210" y="3657629"/>
            <a:ext cx="1332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0" idx="6"/>
            <a:endCxn id="72" idx="2"/>
          </p:cNvCxnSpPr>
          <p:nvPr/>
        </p:nvCxnSpPr>
        <p:spPr>
          <a:xfrm>
            <a:off x="7506369" y="3194960"/>
            <a:ext cx="13321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1" idx="6"/>
            <a:endCxn id="73" idx="2"/>
          </p:cNvCxnSpPr>
          <p:nvPr/>
        </p:nvCxnSpPr>
        <p:spPr>
          <a:xfrm flipV="1">
            <a:off x="7506369" y="3656907"/>
            <a:ext cx="1332180" cy="72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56" idx="6"/>
            <a:endCxn id="58" idx="2"/>
          </p:cNvCxnSpPr>
          <p:nvPr/>
        </p:nvCxnSpPr>
        <p:spPr>
          <a:xfrm>
            <a:off x="7524369" y="2708910"/>
            <a:ext cx="12961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55" idx="6"/>
            <a:endCxn id="56" idx="2"/>
          </p:cNvCxnSpPr>
          <p:nvPr/>
        </p:nvCxnSpPr>
        <p:spPr>
          <a:xfrm>
            <a:off x="6084210" y="2708910"/>
            <a:ext cx="1296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58" idx="4"/>
            <a:endCxn id="72" idx="0"/>
          </p:cNvCxnSpPr>
          <p:nvPr/>
        </p:nvCxnSpPr>
        <p:spPr>
          <a:xfrm>
            <a:off x="8892549" y="2780910"/>
            <a:ext cx="0" cy="3600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56" idx="4"/>
            <a:endCxn id="70" idx="0"/>
          </p:cNvCxnSpPr>
          <p:nvPr/>
        </p:nvCxnSpPr>
        <p:spPr>
          <a:xfrm>
            <a:off x="7452369" y="2780910"/>
            <a:ext cx="0" cy="3600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5" idx="4"/>
            <a:endCxn id="63" idx="0"/>
          </p:cNvCxnSpPr>
          <p:nvPr/>
        </p:nvCxnSpPr>
        <p:spPr>
          <a:xfrm flipH="1">
            <a:off x="6007795" y="3711629"/>
            <a:ext cx="4415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4"/>
            <a:endCxn id="66" idx="0"/>
          </p:cNvCxnSpPr>
          <p:nvPr/>
        </p:nvCxnSpPr>
        <p:spPr>
          <a:xfrm>
            <a:off x="7452369" y="3711629"/>
            <a:ext cx="0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4" idx="4"/>
            <a:endCxn id="25" idx="0"/>
          </p:cNvCxnSpPr>
          <p:nvPr/>
        </p:nvCxnSpPr>
        <p:spPr>
          <a:xfrm>
            <a:off x="6012210" y="3242857"/>
            <a:ext cx="0" cy="36077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0" idx="4"/>
            <a:endCxn id="71" idx="0"/>
          </p:cNvCxnSpPr>
          <p:nvPr/>
        </p:nvCxnSpPr>
        <p:spPr>
          <a:xfrm>
            <a:off x="7452369" y="3248960"/>
            <a:ext cx="0" cy="3546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2" idx="4"/>
            <a:endCxn id="73" idx="0"/>
          </p:cNvCxnSpPr>
          <p:nvPr/>
        </p:nvCxnSpPr>
        <p:spPr>
          <a:xfrm>
            <a:off x="8892549" y="324896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73" idx="4"/>
            <a:endCxn id="67" idx="0"/>
          </p:cNvCxnSpPr>
          <p:nvPr/>
        </p:nvCxnSpPr>
        <p:spPr>
          <a:xfrm flipH="1">
            <a:off x="8891610" y="3710907"/>
            <a:ext cx="939" cy="3593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66" idx="6"/>
            <a:endCxn id="67" idx="2"/>
          </p:cNvCxnSpPr>
          <p:nvPr/>
        </p:nvCxnSpPr>
        <p:spPr>
          <a:xfrm>
            <a:off x="7524369" y="4142225"/>
            <a:ext cx="129524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3" idx="6"/>
            <a:endCxn id="66" idx="2"/>
          </p:cNvCxnSpPr>
          <p:nvPr/>
        </p:nvCxnSpPr>
        <p:spPr>
          <a:xfrm>
            <a:off x="6079795" y="4142225"/>
            <a:ext cx="130057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57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537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4"/>
            <a:endCxn id="103" idx="0"/>
          </p:cNvCxnSpPr>
          <p:nvPr/>
        </p:nvCxnSpPr>
        <p:spPr>
          <a:xfrm>
            <a:off x="5287982" y="3240682"/>
            <a:ext cx="0" cy="3629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4"/>
            <a:endCxn id="111" idx="0"/>
          </p:cNvCxnSpPr>
          <p:nvPr/>
        </p:nvCxnSpPr>
        <p:spPr>
          <a:xfrm>
            <a:off x="5287982" y="3711629"/>
            <a:ext cx="0" cy="3765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4"/>
            <a:endCxn id="109" idx="0"/>
          </p:cNvCxnSpPr>
          <p:nvPr/>
        </p:nvCxnSpPr>
        <p:spPr>
          <a:xfrm>
            <a:off x="5287982" y="2762910"/>
            <a:ext cx="0" cy="369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69" idx="5"/>
            <a:endCxn id="110" idx="1"/>
          </p:cNvCxnSpPr>
          <p:nvPr/>
        </p:nvCxnSpPr>
        <p:spPr>
          <a:xfrm>
            <a:off x="4610188" y="2025623"/>
            <a:ext cx="639610" cy="645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68" idx="6"/>
            <a:endCxn id="109" idx="2"/>
          </p:cNvCxnSpPr>
          <p:nvPr/>
        </p:nvCxnSpPr>
        <p:spPr>
          <a:xfrm>
            <a:off x="4626004" y="2943477"/>
            <a:ext cx="607978" cy="2432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66" idx="6"/>
            <a:endCxn id="103" idx="2"/>
          </p:cNvCxnSpPr>
          <p:nvPr/>
        </p:nvCxnSpPr>
        <p:spPr>
          <a:xfrm flipV="1">
            <a:off x="4626004" y="3657629"/>
            <a:ext cx="607978" cy="2418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2" idx="6"/>
            <a:endCxn id="111" idx="3"/>
          </p:cNvCxnSpPr>
          <p:nvPr/>
        </p:nvCxnSpPr>
        <p:spPr>
          <a:xfrm flipV="1">
            <a:off x="4626004" y="4180409"/>
            <a:ext cx="623794" cy="6808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0" idx="6"/>
            <a:endCxn id="55" idx="2"/>
          </p:cNvCxnSpPr>
          <p:nvPr/>
        </p:nvCxnSpPr>
        <p:spPr>
          <a:xfrm>
            <a:off x="5341982" y="2708910"/>
            <a:ext cx="598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3" idx="6"/>
            <a:endCxn id="25" idx="2"/>
          </p:cNvCxnSpPr>
          <p:nvPr/>
        </p:nvCxnSpPr>
        <p:spPr>
          <a:xfrm>
            <a:off x="5341982" y="3657629"/>
            <a:ext cx="616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9" idx="6"/>
            <a:endCxn id="24" idx="2"/>
          </p:cNvCxnSpPr>
          <p:nvPr/>
        </p:nvCxnSpPr>
        <p:spPr>
          <a:xfrm>
            <a:off x="5341982" y="3186682"/>
            <a:ext cx="616228" cy="21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1" idx="6"/>
            <a:endCxn id="63" idx="2"/>
          </p:cNvCxnSpPr>
          <p:nvPr/>
        </p:nvCxnSpPr>
        <p:spPr>
          <a:xfrm>
            <a:off x="5341982" y="4142225"/>
            <a:ext cx="59381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69" idx="6"/>
            <a:endCxn id="57" idx="2"/>
          </p:cNvCxnSpPr>
          <p:nvPr/>
        </p:nvCxnSpPr>
        <p:spPr>
          <a:xfrm>
            <a:off x="4626004" y="1987439"/>
            <a:ext cx="1314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55" idx="0"/>
          </p:cNvCxnSpPr>
          <p:nvPr/>
        </p:nvCxnSpPr>
        <p:spPr>
          <a:xfrm>
            <a:off x="6012210" y="2060810"/>
            <a:ext cx="0" cy="57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63" idx="4"/>
            <a:endCxn id="65" idx="0"/>
          </p:cNvCxnSpPr>
          <p:nvPr/>
        </p:nvCxnSpPr>
        <p:spPr>
          <a:xfrm>
            <a:off x="6007795" y="4214225"/>
            <a:ext cx="4415" cy="571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2" idx="6"/>
            <a:endCxn id="65" idx="2"/>
          </p:cNvCxnSpPr>
          <p:nvPr/>
        </p:nvCxnSpPr>
        <p:spPr>
          <a:xfrm flipV="1">
            <a:off x="4626004" y="4858041"/>
            <a:ext cx="1314206" cy="3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958210" y="313485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958210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35795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60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196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7398369" y="314096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7398369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838549" y="314096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838549" y="360290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728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5233982" y="360362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5233982" y="31326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5233982" y="265491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233982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10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0120-297C-4818-85FA-29733D8035A2}" type="datetime1">
              <a:rPr lang="en-GB" smtClean="0"/>
              <a:t>17/10/2017</a:t>
            </a:fld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6543299" y="4643657"/>
            <a:ext cx="21129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Add </a:t>
            </a:r>
          </a:p>
          <a:p>
            <a:pPr algn="ctr"/>
            <a:r>
              <a:rPr lang="en-GB" sz="2800" b="1" dirty="0" smtClean="0"/>
              <a:t>elements</a:t>
            </a:r>
          </a:p>
          <a:p>
            <a:pPr algn="ctr"/>
            <a:r>
              <a:rPr lang="en-GB" sz="2800" b="1" dirty="0" smtClean="0"/>
              <a:t>to last </a:t>
            </a:r>
          </a:p>
          <a:p>
            <a:pPr algn="ctr"/>
            <a:r>
              <a:rPr lang="en-GB" sz="2800" b="1" dirty="0" smtClean="0"/>
              <a:t>end segment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49880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>
            <a:stCxn id="24" idx="6"/>
            <a:endCxn id="70" idx="2"/>
          </p:cNvCxnSpPr>
          <p:nvPr/>
        </p:nvCxnSpPr>
        <p:spPr>
          <a:xfrm>
            <a:off x="6066210" y="3188857"/>
            <a:ext cx="1332159" cy="610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5" idx="4"/>
            <a:endCxn id="24" idx="0"/>
          </p:cNvCxnSpPr>
          <p:nvPr/>
        </p:nvCxnSpPr>
        <p:spPr>
          <a:xfrm>
            <a:off x="6012210" y="278091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5" idx="6"/>
            <a:endCxn id="71" idx="2"/>
          </p:cNvCxnSpPr>
          <p:nvPr/>
        </p:nvCxnSpPr>
        <p:spPr>
          <a:xfrm>
            <a:off x="6066210" y="3657629"/>
            <a:ext cx="1332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0" idx="6"/>
            <a:endCxn id="72" idx="2"/>
          </p:cNvCxnSpPr>
          <p:nvPr/>
        </p:nvCxnSpPr>
        <p:spPr>
          <a:xfrm>
            <a:off x="7506369" y="3194960"/>
            <a:ext cx="13321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1" idx="6"/>
            <a:endCxn id="73" idx="2"/>
          </p:cNvCxnSpPr>
          <p:nvPr/>
        </p:nvCxnSpPr>
        <p:spPr>
          <a:xfrm flipV="1">
            <a:off x="7506369" y="3656907"/>
            <a:ext cx="1332180" cy="72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56" idx="6"/>
            <a:endCxn id="58" idx="2"/>
          </p:cNvCxnSpPr>
          <p:nvPr/>
        </p:nvCxnSpPr>
        <p:spPr>
          <a:xfrm>
            <a:off x="7524369" y="2708910"/>
            <a:ext cx="12961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55" idx="6"/>
            <a:endCxn id="56" idx="2"/>
          </p:cNvCxnSpPr>
          <p:nvPr/>
        </p:nvCxnSpPr>
        <p:spPr>
          <a:xfrm>
            <a:off x="6084210" y="2708910"/>
            <a:ext cx="1296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58" idx="4"/>
            <a:endCxn id="72" idx="0"/>
          </p:cNvCxnSpPr>
          <p:nvPr/>
        </p:nvCxnSpPr>
        <p:spPr>
          <a:xfrm>
            <a:off x="8892549" y="2780910"/>
            <a:ext cx="0" cy="3600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56" idx="4"/>
            <a:endCxn id="70" idx="0"/>
          </p:cNvCxnSpPr>
          <p:nvPr/>
        </p:nvCxnSpPr>
        <p:spPr>
          <a:xfrm>
            <a:off x="7452369" y="2780910"/>
            <a:ext cx="0" cy="3600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5" idx="4"/>
            <a:endCxn id="63" idx="0"/>
          </p:cNvCxnSpPr>
          <p:nvPr/>
        </p:nvCxnSpPr>
        <p:spPr>
          <a:xfrm flipH="1">
            <a:off x="6007795" y="3711629"/>
            <a:ext cx="4415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4"/>
            <a:endCxn id="66" idx="0"/>
          </p:cNvCxnSpPr>
          <p:nvPr/>
        </p:nvCxnSpPr>
        <p:spPr>
          <a:xfrm>
            <a:off x="7452369" y="3711629"/>
            <a:ext cx="0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4" idx="4"/>
            <a:endCxn id="25" idx="0"/>
          </p:cNvCxnSpPr>
          <p:nvPr/>
        </p:nvCxnSpPr>
        <p:spPr>
          <a:xfrm>
            <a:off x="6012210" y="3242857"/>
            <a:ext cx="0" cy="36077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0" idx="4"/>
            <a:endCxn id="71" idx="0"/>
          </p:cNvCxnSpPr>
          <p:nvPr/>
        </p:nvCxnSpPr>
        <p:spPr>
          <a:xfrm>
            <a:off x="7452369" y="3248960"/>
            <a:ext cx="0" cy="3546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2" idx="4"/>
            <a:endCxn id="73" idx="0"/>
          </p:cNvCxnSpPr>
          <p:nvPr/>
        </p:nvCxnSpPr>
        <p:spPr>
          <a:xfrm>
            <a:off x="8892549" y="324896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73" idx="4"/>
            <a:endCxn id="67" idx="0"/>
          </p:cNvCxnSpPr>
          <p:nvPr/>
        </p:nvCxnSpPr>
        <p:spPr>
          <a:xfrm flipH="1">
            <a:off x="8891610" y="3710907"/>
            <a:ext cx="939" cy="3593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66" idx="6"/>
            <a:endCxn id="67" idx="2"/>
          </p:cNvCxnSpPr>
          <p:nvPr/>
        </p:nvCxnSpPr>
        <p:spPr>
          <a:xfrm>
            <a:off x="7524369" y="4142225"/>
            <a:ext cx="129524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3" idx="6"/>
            <a:endCxn id="66" idx="2"/>
          </p:cNvCxnSpPr>
          <p:nvPr/>
        </p:nvCxnSpPr>
        <p:spPr>
          <a:xfrm>
            <a:off x="6079795" y="4142225"/>
            <a:ext cx="130057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57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537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4"/>
            <a:endCxn id="103" idx="0"/>
          </p:cNvCxnSpPr>
          <p:nvPr/>
        </p:nvCxnSpPr>
        <p:spPr>
          <a:xfrm>
            <a:off x="5287982" y="3240682"/>
            <a:ext cx="0" cy="3629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4"/>
            <a:endCxn id="111" idx="0"/>
          </p:cNvCxnSpPr>
          <p:nvPr/>
        </p:nvCxnSpPr>
        <p:spPr>
          <a:xfrm>
            <a:off x="5287982" y="3711629"/>
            <a:ext cx="0" cy="3765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4"/>
            <a:endCxn id="109" idx="0"/>
          </p:cNvCxnSpPr>
          <p:nvPr/>
        </p:nvCxnSpPr>
        <p:spPr>
          <a:xfrm>
            <a:off x="5287982" y="2762910"/>
            <a:ext cx="0" cy="369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69" idx="5"/>
            <a:endCxn id="110" idx="1"/>
          </p:cNvCxnSpPr>
          <p:nvPr/>
        </p:nvCxnSpPr>
        <p:spPr>
          <a:xfrm>
            <a:off x="4610188" y="2025623"/>
            <a:ext cx="639610" cy="645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68" idx="6"/>
            <a:endCxn id="109" idx="2"/>
          </p:cNvCxnSpPr>
          <p:nvPr/>
        </p:nvCxnSpPr>
        <p:spPr>
          <a:xfrm>
            <a:off x="4626004" y="2943477"/>
            <a:ext cx="607978" cy="2432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66" idx="6"/>
            <a:endCxn id="103" idx="2"/>
          </p:cNvCxnSpPr>
          <p:nvPr/>
        </p:nvCxnSpPr>
        <p:spPr>
          <a:xfrm flipV="1">
            <a:off x="4626004" y="3657629"/>
            <a:ext cx="607978" cy="2418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2" idx="6"/>
            <a:endCxn id="111" idx="3"/>
          </p:cNvCxnSpPr>
          <p:nvPr/>
        </p:nvCxnSpPr>
        <p:spPr>
          <a:xfrm flipV="1">
            <a:off x="4626004" y="4180409"/>
            <a:ext cx="623794" cy="6808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0" idx="6"/>
            <a:endCxn id="55" idx="2"/>
          </p:cNvCxnSpPr>
          <p:nvPr/>
        </p:nvCxnSpPr>
        <p:spPr>
          <a:xfrm>
            <a:off x="5341982" y="2708910"/>
            <a:ext cx="598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3" idx="6"/>
            <a:endCxn id="25" idx="2"/>
          </p:cNvCxnSpPr>
          <p:nvPr/>
        </p:nvCxnSpPr>
        <p:spPr>
          <a:xfrm>
            <a:off x="5341982" y="3657629"/>
            <a:ext cx="616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9" idx="6"/>
            <a:endCxn id="24" idx="2"/>
          </p:cNvCxnSpPr>
          <p:nvPr/>
        </p:nvCxnSpPr>
        <p:spPr>
          <a:xfrm>
            <a:off x="5341982" y="3186682"/>
            <a:ext cx="616228" cy="21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1" idx="6"/>
            <a:endCxn id="63" idx="2"/>
          </p:cNvCxnSpPr>
          <p:nvPr/>
        </p:nvCxnSpPr>
        <p:spPr>
          <a:xfrm>
            <a:off x="5341982" y="4142225"/>
            <a:ext cx="59381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69" idx="6"/>
            <a:endCxn id="57" idx="2"/>
          </p:cNvCxnSpPr>
          <p:nvPr/>
        </p:nvCxnSpPr>
        <p:spPr>
          <a:xfrm>
            <a:off x="4626004" y="1987439"/>
            <a:ext cx="1314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55" idx="0"/>
          </p:cNvCxnSpPr>
          <p:nvPr/>
        </p:nvCxnSpPr>
        <p:spPr>
          <a:xfrm>
            <a:off x="6012210" y="2060810"/>
            <a:ext cx="0" cy="57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63" idx="4"/>
            <a:endCxn id="65" idx="0"/>
          </p:cNvCxnSpPr>
          <p:nvPr/>
        </p:nvCxnSpPr>
        <p:spPr>
          <a:xfrm>
            <a:off x="6007795" y="4214225"/>
            <a:ext cx="4415" cy="571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2" idx="6"/>
            <a:endCxn id="65" idx="2"/>
          </p:cNvCxnSpPr>
          <p:nvPr/>
        </p:nvCxnSpPr>
        <p:spPr>
          <a:xfrm flipV="1">
            <a:off x="4626004" y="4858041"/>
            <a:ext cx="1314206" cy="3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958210" y="313485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958210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35795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60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196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7398369" y="314096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7398369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838549" y="314096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838549" y="360290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728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5233982" y="360362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5233982" y="31326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5233982" y="265491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233982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4518004" y="1201251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4518004" y="5526353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11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3AFE-C8BA-40BA-9220-E0A8A561B1E2}" type="datetime1">
              <a:rPr lang="en-GB" smtClean="0"/>
              <a:t>17/10/2017</a:t>
            </a:fld>
            <a:endParaRPr lang="en-GB"/>
          </a:p>
        </p:txBody>
      </p:sp>
      <p:sp>
        <p:nvSpPr>
          <p:cNvPr id="129" name="TextBox 128"/>
          <p:cNvSpPr txBox="1"/>
          <p:nvPr/>
        </p:nvSpPr>
        <p:spPr>
          <a:xfrm>
            <a:off x="6444776" y="4643657"/>
            <a:ext cx="23099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Mirror </a:t>
            </a:r>
          </a:p>
          <a:p>
            <a:pPr algn="ctr"/>
            <a:r>
              <a:rPr lang="en-GB" sz="2800" b="1" dirty="0" smtClean="0"/>
              <a:t>next segment </a:t>
            </a:r>
          </a:p>
          <a:p>
            <a:pPr algn="ctr"/>
            <a:r>
              <a:rPr lang="en-GB" sz="2800" b="1" dirty="0" smtClean="0"/>
              <a:t>at mid-point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4519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>
            <a:stCxn id="24" idx="6"/>
            <a:endCxn id="70" idx="2"/>
          </p:cNvCxnSpPr>
          <p:nvPr/>
        </p:nvCxnSpPr>
        <p:spPr>
          <a:xfrm>
            <a:off x="6066210" y="3188857"/>
            <a:ext cx="1332159" cy="610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5" idx="4"/>
            <a:endCxn id="24" idx="0"/>
          </p:cNvCxnSpPr>
          <p:nvPr/>
        </p:nvCxnSpPr>
        <p:spPr>
          <a:xfrm>
            <a:off x="6012210" y="278091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5" idx="6"/>
            <a:endCxn id="71" idx="2"/>
          </p:cNvCxnSpPr>
          <p:nvPr/>
        </p:nvCxnSpPr>
        <p:spPr>
          <a:xfrm>
            <a:off x="6066210" y="3657629"/>
            <a:ext cx="1332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0" idx="6"/>
            <a:endCxn id="72" idx="2"/>
          </p:cNvCxnSpPr>
          <p:nvPr/>
        </p:nvCxnSpPr>
        <p:spPr>
          <a:xfrm>
            <a:off x="7506369" y="3194960"/>
            <a:ext cx="13321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1" idx="6"/>
            <a:endCxn id="73" idx="2"/>
          </p:cNvCxnSpPr>
          <p:nvPr/>
        </p:nvCxnSpPr>
        <p:spPr>
          <a:xfrm flipV="1">
            <a:off x="7506369" y="3656907"/>
            <a:ext cx="1332180" cy="72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56" idx="6"/>
            <a:endCxn id="58" idx="2"/>
          </p:cNvCxnSpPr>
          <p:nvPr/>
        </p:nvCxnSpPr>
        <p:spPr>
          <a:xfrm>
            <a:off x="7524369" y="2708910"/>
            <a:ext cx="12961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55" idx="6"/>
            <a:endCxn id="56" idx="2"/>
          </p:cNvCxnSpPr>
          <p:nvPr/>
        </p:nvCxnSpPr>
        <p:spPr>
          <a:xfrm>
            <a:off x="6084210" y="2708910"/>
            <a:ext cx="1296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58" idx="4"/>
            <a:endCxn id="72" idx="0"/>
          </p:cNvCxnSpPr>
          <p:nvPr/>
        </p:nvCxnSpPr>
        <p:spPr>
          <a:xfrm>
            <a:off x="8892549" y="2780910"/>
            <a:ext cx="0" cy="3600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56" idx="4"/>
            <a:endCxn id="70" idx="0"/>
          </p:cNvCxnSpPr>
          <p:nvPr/>
        </p:nvCxnSpPr>
        <p:spPr>
          <a:xfrm>
            <a:off x="7452369" y="2780910"/>
            <a:ext cx="0" cy="3600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5" idx="4"/>
            <a:endCxn id="63" idx="0"/>
          </p:cNvCxnSpPr>
          <p:nvPr/>
        </p:nvCxnSpPr>
        <p:spPr>
          <a:xfrm flipH="1">
            <a:off x="6007795" y="3711629"/>
            <a:ext cx="4415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4"/>
            <a:endCxn id="66" idx="0"/>
          </p:cNvCxnSpPr>
          <p:nvPr/>
        </p:nvCxnSpPr>
        <p:spPr>
          <a:xfrm>
            <a:off x="7452369" y="3711629"/>
            <a:ext cx="0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4" idx="4"/>
            <a:endCxn id="25" idx="0"/>
          </p:cNvCxnSpPr>
          <p:nvPr/>
        </p:nvCxnSpPr>
        <p:spPr>
          <a:xfrm>
            <a:off x="6012210" y="3242857"/>
            <a:ext cx="0" cy="36077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0" idx="4"/>
            <a:endCxn id="71" idx="0"/>
          </p:cNvCxnSpPr>
          <p:nvPr/>
        </p:nvCxnSpPr>
        <p:spPr>
          <a:xfrm>
            <a:off x="7452369" y="3248960"/>
            <a:ext cx="0" cy="3546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2" idx="4"/>
            <a:endCxn id="73" idx="0"/>
          </p:cNvCxnSpPr>
          <p:nvPr/>
        </p:nvCxnSpPr>
        <p:spPr>
          <a:xfrm>
            <a:off x="8892549" y="324896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73" idx="4"/>
            <a:endCxn id="67" idx="0"/>
          </p:cNvCxnSpPr>
          <p:nvPr/>
        </p:nvCxnSpPr>
        <p:spPr>
          <a:xfrm flipH="1">
            <a:off x="8891610" y="3710907"/>
            <a:ext cx="939" cy="3593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66" idx="6"/>
            <a:endCxn id="67" idx="2"/>
          </p:cNvCxnSpPr>
          <p:nvPr/>
        </p:nvCxnSpPr>
        <p:spPr>
          <a:xfrm>
            <a:off x="7524369" y="4142225"/>
            <a:ext cx="129524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3" idx="6"/>
            <a:endCxn id="66" idx="2"/>
          </p:cNvCxnSpPr>
          <p:nvPr/>
        </p:nvCxnSpPr>
        <p:spPr>
          <a:xfrm>
            <a:off x="6079795" y="4142225"/>
            <a:ext cx="130057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57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537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4"/>
            <a:endCxn id="103" idx="0"/>
          </p:cNvCxnSpPr>
          <p:nvPr/>
        </p:nvCxnSpPr>
        <p:spPr>
          <a:xfrm>
            <a:off x="5287982" y="3240682"/>
            <a:ext cx="0" cy="3629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4"/>
            <a:endCxn id="111" idx="0"/>
          </p:cNvCxnSpPr>
          <p:nvPr/>
        </p:nvCxnSpPr>
        <p:spPr>
          <a:xfrm>
            <a:off x="5287982" y="3711629"/>
            <a:ext cx="0" cy="3765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4"/>
            <a:endCxn id="109" idx="0"/>
          </p:cNvCxnSpPr>
          <p:nvPr/>
        </p:nvCxnSpPr>
        <p:spPr>
          <a:xfrm>
            <a:off x="5287982" y="2762910"/>
            <a:ext cx="0" cy="369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69" idx="5"/>
            <a:endCxn id="110" idx="1"/>
          </p:cNvCxnSpPr>
          <p:nvPr/>
        </p:nvCxnSpPr>
        <p:spPr>
          <a:xfrm>
            <a:off x="4610188" y="2025623"/>
            <a:ext cx="639610" cy="645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68" idx="6"/>
            <a:endCxn id="109" idx="2"/>
          </p:cNvCxnSpPr>
          <p:nvPr/>
        </p:nvCxnSpPr>
        <p:spPr>
          <a:xfrm>
            <a:off x="4626004" y="2943477"/>
            <a:ext cx="607978" cy="2432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66" idx="6"/>
            <a:endCxn id="103" idx="2"/>
          </p:cNvCxnSpPr>
          <p:nvPr/>
        </p:nvCxnSpPr>
        <p:spPr>
          <a:xfrm flipV="1">
            <a:off x="4626004" y="3657629"/>
            <a:ext cx="607978" cy="2418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2" idx="6"/>
            <a:endCxn id="111" idx="3"/>
          </p:cNvCxnSpPr>
          <p:nvPr/>
        </p:nvCxnSpPr>
        <p:spPr>
          <a:xfrm flipV="1">
            <a:off x="4626004" y="4180409"/>
            <a:ext cx="623794" cy="6808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0" idx="6"/>
            <a:endCxn id="55" idx="2"/>
          </p:cNvCxnSpPr>
          <p:nvPr/>
        </p:nvCxnSpPr>
        <p:spPr>
          <a:xfrm>
            <a:off x="5341982" y="2708910"/>
            <a:ext cx="598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3" idx="6"/>
            <a:endCxn id="25" idx="2"/>
          </p:cNvCxnSpPr>
          <p:nvPr/>
        </p:nvCxnSpPr>
        <p:spPr>
          <a:xfrm>
            <a:off x="5341982" y="3657629"/>
            <a:ext cx="616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9" idx="6"/>
            <a:endCxn id="24" idx="2"/>
          </p:cNvCxnSpPr>
          <p:nvPr/>
        </p:nvCxnSpPr>
        <p:spPr>
          <a:xfrm>
            <a:off x="5341982" y="3186682"/>
            <a:ext cx="616228" cy="21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1" idx="6"/>
            <a:endCxn id="63" idx="2"/>
          </p:cNvCxnSpPr>
          <p:nvPr/>
        </p:nvCxnSpPr>
        <p:spPr>
          <a:xfrm>
            <a:off x="5341982" y="4142225"/>
            <a:ext cx="59381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8" idx="6"/>
            <a:endCxn id="54" idx="2"/>
          </p:cNvCxnSpPr>
          <p:nvPr/>
        </p:nvCxnSpPr>
        <p:spPr>
          <a:xfrm>
            <a:off x="4623556" y="1265969"/>
            <a:ext cx="1316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63" idx="6"/>
            <a:endCxn id="118" idx="2"/>
          </p:cNvCxnSpPr>
          <p:nvPr/>
        </p:nvCxnSpPr>
        <p:spPr>
          <a:xfrm>
            <a:off x="3185840" y="1265969"/>
            <a:ext cx="132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8" idx="4"/>
            <a:endCxn id="169" idx="0"/>
          </p:cNvCxnSpPr>
          <p:nvPr/>
        </p:nvCxnSpPr>
        <p:spPr>
          <a:xfrm>
            <a:off x="4569556" y="1319969"/>
            <a:ext cx="2448" cy="61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69" idx="6"/>
            <a:endCxn id="57" idx="2"/>
          </p:cNvCxnSpPr>
          <p:nvPr/>
        </p:nvCxnSpPr>
        <p:spPr>
          <a:xfrm>
            <a:off x="4626004" y="1987439"/>
            <a:ext cx="1314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54" idx="4"/>
            <a:endCxn id="57" idx="0"/>
          </p:cNvCxnSpPr>
          <p:nvPr/>
        </p:nvCxnSpPr>
        <p:spPr>
          <a:xfrm>
            <a:off x="6012210" y="1337969"/>
            <a:ext cx="0" cy="57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55" idx="0"/>
          </p:cNvCxnSpPr>
          <p:nvPr/>
        </p:nvCxnSpPr>
        <p:spPr>
          <a:xfrm>
            <a:off x="6012210" y="2060810"/>
            <a:ext cx="0" cy="57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72" idx="4"/>
            <a:endCxn id="123" idx="0"/>
          </p:cNvCxnSpPr>
          <p:nvPr/>
        </p:nvCxnSpPr>
        <p:spPr>
          <a:xfrm flipH="1">
            <a:off x="4564864" y="4915289"/>
            <a:ext cx="7140" cy="61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63" idx="4"/>
            <a:endCxn id="65" idx="0"/>
          </p:cNvCxnSpPr>
          <p:nvPr/>
        </p:nvCxnSpPr>
        <p:spPr>
          <a:xfrm>
            <a:off x="6007795" y="4214225"/>
            <a:ext cx="4415" cy="571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0" idx="6"/>
            <a:endCxn id="123" idx="2"/>
          </p:cNvCxnSpPr>
          <p:nvPr/>
        </p:nvCxnSpPr>
        <p:spPr>
          <a:xfrm>
            <a:off x="3185840" y="5580353"/>
            <a:ext cx="1325024" cy="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2" idx="6"/>
            <a:endCxn id="65" idx="2"/>
          </p:cNvCxnSpPr>
          <p:nvPr/>
        </p:nvCxnSpPr>
        <p:spPr>
          <a:xfrm flipV="1">
            <a:off x="4626004" y="4858041"/>
            <a:ext cx="1314206" cy="3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23" idx="6"/>
          </p:cNvCxnSpPr>
          <p:nvPr/>
        </p:nvCxnSpPr>
        <p:spPr>
          <a:xfrm>
            <a:off x="4618864" y="5581309"/>
            <a:ext cx="1332206" cy="7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65" idx="4"/>
            <a:endCxn id="64" idx="0"/>
          </p:cNvCxnSpPr>
          <p:nvPr/>
        </p:nvCxnSpPr>
        <p:spPr>
          <a:xfrm>
            <a:off x="6012210" y="4930041"/>
            <a:ext cx="0" cy="57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958210" y="313485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958210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35795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60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196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7398369" y="314096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7398369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838549" y="314096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838549" y="360290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728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5233982" y="360362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5233982" y="31326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5233982" y="265491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233982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515556" y="121196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4510864" y="552730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12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3605-29A4-48C4-A44F-3E01EF668A05}" type="datetime1">
              <a:rPr lang="en-GB" smtClean="0"/>
              <a:t>17/10/2017</a:t>
            </a:fld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6132538" y="4643657"/>
            <a:ext cx="29344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Add </a:t>
            </a:r>
            <a:r>
              <a:rPr lang="en-GB" sz="2800" b="1" dirty="0" smtClean="0"/>
              <a:t>elements to </a:t>
            </a:r>
          </a:p>
          <a:p>
            <a:pPr algn="ctr"/>
            <a:r>
              <a:rPr lang="en-GB" sz="2800" b="1" dirty="0" smtClean="0"/>
              <a:t>next end segment </a:t>
            </a:r>
          </a:p>
          <a:p>
            <a:pPr algn="ctr"/>
            <a:r>
              <a:rPr lang="en-GB" sz="2800" b="1" dirty="0" smtClean="0"/>
              <a:t>&amp; added </a:t>
            </a:r>
          </a:p>
          <a:p>
            <a:pPr algn="ctr"/>
            <a:r>
              <a:rPr lang="en-GB" sz="2800" b="1" dirty="0" smtClean="0"/>
              <a:t>mid-segment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37369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>
            <a:stCxn id="24" idx="6"/>
            <a:endCxn id="70" idx="2"/>
          </p:cNvCxnSpPr>
          <p:nvPr/>
        </p:nvCxnSpPr>
        <p:spPr>
          <a:xfrm>
            <a:off x="6066210" y="3188857"/>
            <a:ext cx="1332159" cy="610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5" idx="4"/>
            <a:endCxn id="24" idx="0"/>
          </p:cNvCxnSpPr>
          <p:nvPr/>
        </p:nvCxnSpPr>
        <p:spPr>
          <a:xfrm>
            <a:off x="6012210" y="278091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5" idx="6"/>
            <a:endCxn id="71" idx="2"/>
          </p:cNvCxnSpPr>
          <p:nvPr/>
        </p:nvCxnSpPr>
        <p:spPr>
          <a:xfrm>
            <a:off x="6066210" y="3657629"/>
            <a:ext cx="1332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0" idx="6"/>
            <a:endCxn id="72" idx="2"/>
          </p:cNvCxnSpPr>
          <p:nvPr/>
        </p:nvCxnSpPr>
        <p:spPr>
          <a:xfrm>
            <a:off x="7506369" y="3194960"/>
            <a:ext cx="13321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1" idx="6"/>
            <a:endCxn id="73" idx="2"/>
          </p:cNvCxnSpPr>
          <p:nvPr/>
        </p:nvCxnSpPr>
        <p:spPr>
          <a:xfrm flipV="1">
            <a:off x="7506369" y="3656907"/>
            <a:ext cx="1332180" cy="72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56" idx="6"/>
            <a:endCxn id="58" idx="2"/>
          </p:cNvCxnSpPr>
          <p:nvPr/>
        </p:nvCxnSpPr>
        <p:spPr>
          <a:xfrm>
            <a:off x="7524369" y="2708910"/>
            <a:ext cx="12961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55" idx="6"/>
            <a:endCxn id="56" idx="2"/>
          </p:cNvCxnSpPr>
          <p:nvPr/>
        </p:nvCxnSpPr>
        <p:spPr>
          <a:xfrm>
            <a:off x="6084210" y="2708910"/>
            <a:ext cx="1296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58" idx="4"/>
            <a:endCxn id="72" idx="0"/>
          </p:cNvCxnSpPr>
          <p:nvPr/>
        </p:nvCxnSpPr>
        <p:spPr>
          <a:xfrm>
            <a:off x="8892549" y="2780910"/>
            <a:ext cx="0" cy="3600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56" idx="4"/>
            <a:endCxn id="70" idx="0"/>
          </p:cNvCxnSpPr>
          <p:nvPr/>
        </p:nvCxnSpPr>
        <p:spPr>
          <a:xfrm>
            <a:off x="7452369" y="2780910"/>
            <a:ext cx="0" cy="3600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5" idx="4"/>
            <a:endCxn id="63" idx="0"/>
          </p:cNvCxnSpPr>
          <p:nvPr/>
        </p:nvCxnSpPr>
        <p:spPr>
          <a:xfrm flipH="1">
            <a:off x="6007795" y="3711629"/>
            <a:ext cx="4415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4"/>
            <a:endCxn id="66" idx="0"/>
          </p:cNvCxnSpPr>
          <p:nvPr/>
        </p:nvCxnSpPr>
        <p:spPr>
          <a:xfrm>
            <a:off x="7452369" y="3711629"/>
            <a:ext cx="0" cy="3585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4" idx="4"/>
            <a:endCxn id="25" idx="0"/>
          </p:cNvCxnSpPr>
          <p:nvPr/>
        </p:nvCxnSpPr>
        <p:spPr>
          <a:xfrm>
            <a:off x="6012210" y="3242857"/>
            <a:ext cx="0" cy="36077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0" idx="4"/>
            <a:endCxn id="71" idx="0"/>
          </p:cNvCxnSpPr>
          <p:nvPr/>
        </p:nvCxnSpPr>
        <p:spPr>
          <a:xfrm>
            <a:off x="7452369" y="3248960"/>
            <a:ext cx="0" cy="3546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2" idx="4"/>
            <a:endCxn id="73" idx="0"/>
          </p:cNvCxnSpPr>
          <p:nvPr/>
        </p:nvCxnSpPr>
        <p:spPr>
          <a:xfrm>
            <a:off x="8892549" y="324896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73" idx="4"/>
            <a:endCxn id="67" idx="0"/>
          </p:cNvCxnSpPr>
          <p:nvPr/>
        </p:nvCxnSpPr>
        <p:spPr>
          <a:xfrm flipH="1">
            <a:off x="8891610" y="3710907"/>
            <a:ext cx="939" cy="3593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66" idx="6"/>
            <a:endCxn id="67" idx="2"/>
          </p:cNvCxnSpPr>
          <p:nvPr/>
        </p:nvCxnSpPr>
        <p:spPr>
          <a:xfrm>
            <a:off x="7524369" y="4142225"/>
            <a:ext cx="129524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3" idx="6"/>
            <a:endCxn id="66" idx="2"/>
          </p:cNvCxnSpPr>
          <p:nvPr/>
        </p:nvCxnSpPr>
        <p:spPr>
          <a:xfrm>
            <a:off x="6079795" y="4142225"/>
            <a:ext cx="130057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57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537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4"/>
            <a:endCxn id="103" idx="0"/>
          </p:cNvCxnSpPr>
          <p:nvPr/>
        </p:nvCxnSpPr>
        <p:spPr>
          <a:xfrm>
            <a:off x="5287982" y="3240682"/>
            <a:ext cx="0" cy="3629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4"/>
            <a:endCxn id="111" idx="0"/>
          </p:cNvCxnSpPr>
          <p:nvPr/>
        </p:nvCxnSpPr>
        <p:spPr>
          <a:xfrm>
            <a:off x="5287982" y="3711629"/>
            <a:ext cx="0" cy="3765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4"/>
            <a:endCxn id="109" idx="0"/>
          </p:cNvCxnSpPr>
          <p:nvPr/>
        </p:nvCxnSpPr>
        <p:spPr>
          <a:xfrm>
            <a:off x="5287982" y="2762910"/>
            <a:ext cx="0" cy="369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69" idx="5"/>
            <a:endCxn id="110" idx="1"/>
          </p:cNvCxnSpPr>
          <p:nvPr/>
        </p:nvCxnSpPr>
        <p:spPr>
          <a:xfrm>
            <a:off x="4610188" y="2025623"/>
            <a:ext cx="639610" cy="645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68" idx="6"/>
            <a:endCxn id="109" idx="2"/>
          </p:cNvCxnSpPr>
          <p:nvPr/>
        </p:nvCxnSpPr>
        <p:spPr>
          <a:xfrm>
            <a:off x="4626004" y="2943477"/>
            <a:ext cx="607978" cy="2432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66" idx="6"/>
            <a:endCxn id="103" idx="2"/>
          </p:cNvCxnSpPr>
          <p:nvPr/>
        </p:nvCxnSpPr>
        <p:spPr>
          <a:xfrm flipV="1">
            <a:off x="4626004" y="3657629"/>
            <a:ext cx="607978" cy="2418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2" idx="6"/>
            <a:endCxn id="111" idx="3"/>
          </p:cNvCxnSpPr>
          <p:nvPr/>
        </p:nvCxnSpPr>
        <p:spPr>
          <a:xfrm flipV="1">
            <a:off x="4626004" y="4180409"/>
            <a:ext cx="623794" cy="6808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0" idx="6"/>
            <a:endCxn id="55" idx="2"/>
          </p:cNvCxnSpPr>
          <p:nvPr/>
        </p:nvCxnSpPr>
        <p:spPr>
          <a:xfrm>
            <a:off x="5341982" y="2708910"/>
            <a:ext cx="598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3" idx="6"/>
            <a:endCxn id="25" idx="2"/>
          </p:cNvCxnSpPr>
          <p:nvPr/>
        </p:nvCxnSpPr>
        <p:spPr>
          <a:xfrm>
            <a:off x="5341982" y="3657629"/>
            <a:ext cx="616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9" idx="6"/>
            <a:endCxn id="24" idx="2"/>
          </p:cNvCxnSpPr>
          <p:nvPr/>
        </p:nvCxnSpPr>
        <p:spPr>
          <a:xfrm>
            <a:off x="5341982" y="3186682"/>
            <a:ext cx="616228" cy="21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1" idx="6"/>
            <a:endCxn id="63" idx="2"/>
          </p:cNvCxnSpPr>
          <p:nvPr/>
        </p:nvCxnSpPr>
        <p:spPr>
          <a:xfrm>
            <a:off x="5341982" y="4142225"/>
            <a:ext cx="59381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0" idx="6"/>
            <a:endCxn id="51" idx="2"/>
          </p:cNvCxnSpPr>
          <p:nvPr/>
        </p:nvCxnSpPr>
        <p:spPr>
          <a:xfrm>
            <a:off x="1763676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1" idx="6"/>
            <a:endCxn id="52" idx="2"/>
          </p:cNvCxnSpPr>
          <p:nvPr/>
        </p:nvCxnSpPr>
        <p:spPr>
          <a:xfrm>
            <a:off x="3203840" y="544499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52" idx="6"/>
            <a:endCxn id="53" idx="2"/>
          </p:cNvCxnSpPr>
          <p:nvPr/>
        </p:nvCxnSpPr>
        <p:spPr>
          <a:xfrm>
            <a:off x="4644004" y="544499"/>
            <a:ext cx="129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8" idx="6"/>
            <a:endCxn id="54" idx="2"/>
          </p:cNvCxnSpPr>
          <p:nvPr/>
        </p:nvCxnSpPr>
        <p:spPr>
          <a:xfrm>
            <a:off x="4623556" y="1265969"/>
            <a:ext cx="1316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63" idx="6"/>
            <a:endCxn id="118" idx="2"/>
          </p:cNvCxnSpPr>
          <p:nvPr/>
        </p:nvCxnSpPr>
        <p:spPr>
          <a:xfrm>
            <a:off x="3185840" y="1265969"/>
            <a:ext cx="132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1" idx="4"/>
            <a:endCxn id="163" idx="0"/>
          </p:cNvCxnSpPr>
          <p:nvPr/>
        </p:nvCxnSpPr>
        <p:spPr>
          <a:xfrm>
            <a:off x="3131840" y="616499"/>
            <a:ext cx="0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2" idx="4"/>
            <a:endCxn id="118" idx="0"/>
          </p:cNvCxnSpPr>
          <p:nvPr/>
        </p:nvCxnSpPr>
        <p:spPr>
          <a:xfrm flipH="1">
            <a:off x="4569556" y="616499"/>
            <a:ext cx="2448" cy="59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8" idx="4"/>
            <a:endCxn id="169" idx="0"/>
          </p:cNvCxnSpPr>
          <p:nvPr/>
        </p:nvCxnSpPr>
        <p:spPr>
          <a:xfrm>
            <a:off x="4569556" y="1319969"/>
            <a:ext cx="2448" cy="61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69" idx="6"/>
            <a:endCxn id="57" idx="2"/>
          </p:cNvCxnSpPr>
          <p:nvPr/>
        </p:nvCxnSpPr>
        <p:spPr>
          <a:xfrm>
            <a:off x="4626004" y="1987439"/>
            <a:ext cx="1314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54" idx="4"/>
            <a:endCxn id="57" idx="0"/>
          </p:cNvCxnSpPr>
          <p:nvPr/>
        </p:nvCxnSpPr>
        <p:spPr>
          <a:xfrm>
            <a:off x="6012210" y="1337969"/>
            <a:ext cx="0" cy="57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3" idx="4"/>
            <a:endCxn id="54" idx="0"/>
          </p:cNvCxnSpPr>
          <p:nvPr/>
        </p:nvCxnSpPr>
        <p:spPr>
          <a:xfrm>
            <a:off x="6012210" y="616499"/>
            <a:ext cx="0" cy="57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55" idx="0"/>
          </p:cNvCxnSpPr>
          <p:nvPr/>
        </p:nvCxnSpPr>
        <p:spPr>
          <a:xfrm>
            <a:off x="6012210" y="2060810"/>
            <a:ext cx="0" cy="57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3" idx="4"/>
            <a:endCxn id="61" idx="0"/>
          </p:cNvCxnSpPr>
          <p:nvPr/>
        </p:nvCxnSpPr>
        <p:spPr>
          <a:xfrm>
            <a:off x="4564864" y="5635309"/>
            <a:ext cx="7140" cy="597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0" idx="4"/>
            <a:endCxn id="60" idx="0"/>
          </p:cNvCxnSpPr>
          <p:nvPr/>
        </p:nvCxnSpPr>
        <p:spPr>
          <a:xfrm>
            <a:off x="3131840" y="5634353"/>
            <a:ext cx="0" cy="59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72" idx="4"/>
            <a:endCxn id="123" idx="0"/>
          </p:cNvCxnSpPr>
          <p:nvPr/>
        </p:nvCxnSpPr>
        <p:spPr>
          <a:xfrm flipH="1">
            <a:off x="4564864" y="4915289"/>
            <a:ext cx="7140" cy="61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63" idx="4"/>
            <a:endCxn id="65" idx="0"/>
          </p:cNvCxnSpPr>
          <p:nvPr/>
        </p:nvCxnSpPr>
        <p:spPr>
          <a:xfrm>
            <a:off x="6007795" y="4214225"/>
            <a:ext cx="4415" cy="571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59" idx="6"/>
            <a:endCxn id="60" idx="2"/>
          </p:cNvCxnSpPr>
          <p:nvPr/>
        </p:nvCxnSpPr>
        <p:spPr>
          <a:xfrm>
            <a:off x="1763676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60" idx="6"/>
            <a:endCxn id="61" idx="2"/>
          </p:cNvCxnSpPr>
          <p:nvPr/>
        </p:nvCxnSpPr>
        <p:spPr>
          <a:xfrm>
            <a:off x="3203840" y="6305155"/>
            <a:ext cx="1296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61" idx="6"/>
            <a:endCxn id="62" idx="2"/>
          </p:cNvCxnSpPr>
          <p:nvPr/>
        </p:nvCxnSpPr>
        <p:spPr>
          <a:xfrm>
            <a:off x="4644004" y="6305155"/>
            <a:ext cx="129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0" idx="6"/>
            <a:endCxn id="123" idx="2"/>
          </p:cNvCxnSpPr>
          <p:nvPr/>
        </p:nvCxnSpPr>
        <p:spPr>
          <a:xfrm>
            <a:off x="3185840" y="5580353"/>
            <a:ext cx="1325024" cy="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2" idx="6"/>
            <a:endCxn id="65" idx="2"/>
          </p:cNvCxnSpPr>
          <p:nvPr/>
        </p:nvCxnSpPr>
        <p:spPr>
          <a:xfrm flipV="1">
            <a:off x="4626004" y="4858041"/>
            <a:ext cx="1314206" cy="3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23" idx="6"/>
          </p:cNvCxnSpPr>
          <p:nvPr/>
        </p:nvCxnSpPr>
        <p:spPr>
          <a:xfrm>
            <a:off x="4618864" y="5581309"/>
            <a:ext cx="1332206" cy="7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65" idx="4"/>
            <a:endCxn id="64" idx="0"/>
          </p:cNvCxnSpPr>
          <p:nvPr/>
        </p:nvCxnSpPr>
        <p:spPr>
          <a:xfrm>
            <a:off x="6012210" y="4930041"/>
            <a:ext cx="0" cy="57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64" idx="4"/>
            <a:endCxn id="62" idx="0"/>
          </p:cNvCxnSpPr>
          <p:nvPr/>
        </p:nvCxnSpPr>
        <p:spPr>
          <a:xfrm>
            <a:off x="6012210" y="5652353"/>
            <a:ext cx="0" cy="580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958210" y="313485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958210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35795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60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196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7398369" y="314096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7398369" y="36036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838549" y="314096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838549" y="360290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728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5233982" y="360362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5233982" y="31326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5233982" y="265491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233982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515556" y="121196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4510864" y="552730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13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626D-386F-47E3-AB1A-2037C1324659}" type="datetime1">
              <a:rPr lang="en-GB" smtClean="0"/>
              <a:t>17/10/2017</a:t>
            </a:fld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6475163" y="4643657"/>
            <a:ext cx="22492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Add </a:t>
            </a:r>
            <a:r>
              <a:rPr lang="en-GB" sz="2800" b="1" dirty="0" smtClean="0"/>
              <a:t>elements</a:t>
            </a:r>
            <a:endParaRPr lang="en-GB" sz="2800" b="1" dirty="0"/>
          </a:p>
          <a:p>
            <a:pPr algn="ctr"/>
            <a:r>
              <a:rPr lang="en-GB" sz="2800" b="1" dirty="0"/>
              <a:t>to </a:t>
            </a:r>
            <a:r>
              <a:rPr lang="en-GB" sz="2800" b="1" dirty="0" smtClean="0"/>
              <a:t>remaining</a:t>
            </a:r>
            <a:endParaRPr lang="en-GB" sz="2800" b="1" dirty="0"/>
          </a:p>
          <a:p>
            <a:pPr algn="ctr"/>
            <a:r>
              <a:rPr lang="en-GB" sz="2800" b="1" dirty="0"/>
              <a:t>end </a:t>
            </a:r>
            <a:r>
              <a:rPr lang="en-GB" sz="2800" b="1" dirty="0" smtClean="0"/>
              <a:t>segments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10041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35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40210" y="407709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709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20549" y="407709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2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D510-717E-4A72-855D-3BEA54A06FB8}" type="datetime1">
              <a:rPr lang="en-GB" smtClean="0"/>
              <a:t>17/10/2017</a:t>
            </a:fld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6355683" y="4643657"/>
            <a:ext cx="24881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Transpose </a:t>
            </a:r>
          </a:p>
          <a:p>
            <a:pPr algn="ctr"/>
            <a:r>
              <a:rPr lang="en-GB" sz="2800" b="1" dirty="0" smtClean="0"/>
              <a:t>idealised mesh </a:t>
            </a:r>
          </a:p>
          <a:p>
            <a:pPr algn="ctr"/>
            <a:r>
              <a:rPr lang="en-GB" sz="2800" b="1" dirty="0" smtClean="0"/>
              <a:t>onto segment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62931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388-57BD-467B-B585-265C5F18929C}" type="datetime1">
              <a:rPr lang="en-GB" smtClean="0"/>
              <a:t>17/10/2017</a:t>
            </a:fld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" t="3619" r="645" b="1029"/>
          <a:stretch/>
        </p:blipFill>
        <p:spPr bwMode="auto">
          <a:xfrm>
            <a:off x="5197618" y="858612"/>
            <a:ext cx="2625488" cy="262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3" t="8360" r="9072" b="9795"/>
          <a:stretch/>
        </p:blipFill>
        <p:spPr bwMode="auto">
          <a:xfrm>
            <a:off x="1331550" y="858612"/>
            <a:ext cx="2736000" cy="27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7813" r="1578" b="669"/>
          <a:stretch/>
        </p:blipFill>
        <p:spPr bwMode="auto">
          <a:xfrm>
            <a:off x="1331550" y="3921162"/>
            <a:ext cx="2700000" cy="27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" t="3619" r="645" b="1029"/>
          <a:stretch/>
        </p:blipFill>
        <p:spPr bwMode="auto">
          <a:xfrm rot="1064426">
            <a:off x="5197618" y="3994410"/>
            <a:ext cx="2625488" cy="262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2397" y="404580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lumen mesh segment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201739" y="404580"/>
            <a:ext cx="26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Idealised structured mesh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156220" y="3429000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rotate</a:t>
            </a:r>
            <a:endParaRPr lang="en-GB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4355970" y="4869200"/>
            <a:ext cx="648090" cy="132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107630" y="4437140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transpose</a:t>
            </a:r>
            <a:endParaRPr lang="en-GB" dirty="0"/>
          </a:p>
        </p:txBody>
      </p:sp>
      <p:sp>
        <p:nvSpPr>
          <p:cNvPr id="15" name="Arc 14"/>
          <p:cNvSpPr/>
          <p:nvPr/>
        </p:nvSpPr>
        <p:spPr>
          <a:xfrm rot="19076818">
            <a:off x="4995781" y="3895669"/>
            <a:ext cx="2807300" cy="2559485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14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402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35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2054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4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2C05-A62E-4379-A2A2-59CEFA50BD7F}" type="datetime1">
              <a:rPr lang="en-GB" smtClean="0"/>
              <a:t>17/10/2017</a:t>
            </a:fld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6280208" y="4643657"/>
            <a:ext cx="26391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Transpose </a:t>
            </a:r>
          </a:p>
          <a:p>
            <a:pPr algn="ctr"/>
            <a:r>
              <a:rPr lang="en-GB" sz="2800" b="1" dirty="0" smtClean="0"/>
              <a:t>1</a:t>
            </a:r>
            <a:r>
              <a:rPr lang="en-GB" sz="2800" b="1" baseline="30000" dirty="0" smtClean="0"/>
              <a:t>st </a:t>
            </a:r>
            <a:r>
              <a:rPr lang="en-GB" sz="2800" b="1" dirty="0" smtClean="0"/>
              <a:t>end layer </a:t>
            </a:r>
          </a:p>
          <a:p>
            <a:pPr algn="ctr"/>
            <a:r>
              <a:rPr lang="en-GB" sz="2800" b="1" dirty="0" smtClean="0"/>
              <a:t>and mirror </a:t>
            </a:r>
          </a:p>
          <a:p>
            <a:pPr algn="ctr"/>
            <a:r>
              <a:rPr lang="en-GB" sz="2800" b="1" dirty="0" smtClean="0"/>
              <a:t>onto a mid-layer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419840" y="1268700"/>
            <a:ext cx="2376330" cy="0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c 78"/>
          <p:cNvSpPr/>
          <p:nvPr/>
        </p:nvSpPr>
        <p:spPr>
          <a:xfrm rot="2984871" flipH="1">
            <a:off x="1877130" y="174942"/>
            <a:ext cx="4292188" cy="5166309"/>
          </a:xfrm>
          <a:prstGeom prst="arc">
            <a:avLst>
              <a:gd name="adj1" fmla="val 16200000"/>
              <a:gd name="adj2" fmla="val 158228"/>
            </a:avLst>
          </a:prstGeom>
          <a:ln w="28575">
            <a:solidFill>
              <a:srgbClr val="7030A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06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40210" y="40683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35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683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20549" y="40683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5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B9EA-9F41-402D-8BCC-AB3BCD937C63}" type="datetime1">
              <a:rPr lang="en-GB" smtClean="0"/>
              <a:t>17/10/2017</a:t>
            </a:fld>
            <a:endParaRPr lang="en-GB"/>
          </a:p>
        </p:txBody>
      </p:sp>
      <p:sp>
        <p:nvSpPr>
          <p:cNvPr id="88" name="TextBox 87"/>
          <p:cNvSpPr txBox="1"/>
          <p:nvPr/>
        </p:nvSpPr>
        <p:spPr>
          <a:xfrm>
            <a:off x="6355685" y="4643657"/>
            <a:ext cx="2488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Transpose </a:t>
            </a:r>
          </a:p>
          <a:p>
            <a:pPr algn="ctr"/>
            <a:r>
              <a:rPr lang="en-GB" sz="2800" b="1" dirty="0" smtClean="0"/>
              <a:t>idealised mesh </a:t>
            </a:r>
          </a:p>
          <a:p>
            <a:pPr algn="ctr"/>
            <a:r>
              <a:rPr lang="en-GB" sz="2800" b="1" dirty="0" smtClean="0"/>
              <a:t>onto the </a:t>
            </a:r>
          </a:p>
          <a:p>
            <a:pPr algn="ctr"/>
            <a:r>
              <a:rPr lang="en-GB" sz="2800" b="1" dirty="0" smtClean="0"/>
              <a:t>two segments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13713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40210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35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20549" y="4070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155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4769445" y="1985033"/>
            <a:ext cx="1026725" cy="240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rc 108"/>
          <p:cNvSpPr/>
          <p:nvPr/>
        </p:nvSpPr>
        <p:spPr>
          <a:xfrm rot="3211406" flipH="1">
            <a:off x="3484513" y="1354278"/>
            <a:ext cx="2381909" cy="2990639"/>
          </a:xfrm>
          <a:prstGeom prst="arc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6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1E13-720F-46DA-B50D-0E741DA9C247}" type="datetime1">
              <a:rPr lang="en-GB" smtClean="0"/>
              <a:t>17/10/2017</a:t>
            </a:fld>
            <a:endParaRPr lang="en-GB"/>
          </a:p>
        </p:txBody>
      </p:sp>
      <p:sp>
        <p:nvSpPr>
          <p:cNvPr id="111" name="TextBox 110"/>
          <p:cNvSpPr txBox="1"/>
          <p:nvPr/>
        </p:nvSpPr>
        <p:spPr>
          <a:xfrm>
            <a:off x="6329172" y="4643657"/>
            <a:ext cx="25412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Transpose next</a:t>
            </a:r>
          </a:p>
          <a:p>
            <a:pPr algn="ctr"/>
            <a:r>
              <a:rPr lang="en-GB" sz="2800" b="1" dirty="0" smtClean="0"/>
              <a:t>end layer, add </a:t>
            </a:r>
          </a:p>
          <a:p>
            <a:pPr algn="ctr"/>
            <a:r>
              <a:rPr lang="en-GB" sz="2800" b="1" dirty="0" smtClean="0"/>
              <a:t>mid-layer &amp; </a:t>
            </a:r>
          </a:p>
          <a:p>
            <a:pPr algn="ctr"/>
            <a:r>
              <a:rPr lang="en-GB" sz="2800" b="1" dirty="0" smtClean="0"/>
              <a:t>transpose mesh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1790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/>
          <p:cNvCxnSpPr>
            <a:stCxn id="110" idx="6"/>
            <a:endCxn id="55" idx="2"/>
          </p:cNvCxnSpPr>
          <p:nvPr/>
        </p:nvCxnSpPr>
        <p:spPr>
          <a:xfrm>
            <a:off x="5337858" y="2708910"/>
            <a:ext cx="60235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3" idx="6"/>
            <a:endCxn id="25" idx="2"/>
          </p:cNvCxnSpPr>
          <p:nvPr/>
        </p:nvCxnSpPr>
        <p:spPr>
          <a:xfrm>
            <a:off x="5337858" y="3656907"/>
            <a:ext cx="62035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9" idx="6"/>
            <a:endCxn id="24" idx="2"/>
          </p:cNvCxnSpPr>
          <p:nvPr/>
        </p:nvCxnSpPr>
        <p:spPr>
          <a:xfrm>
            <a:off x="5337858" y="3186682"/>
            <a:ext cx="620352" cy="21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1" idx="6"/>
            <a:endCxn id="63" idx="2"/>
          </p:cNvCxnSpPr>
          <p:nvPr/>
        </p:nvCxnSpPr>
        <p:spPr>
          <a:xfrm>
            <a:off x="5337858" y="4145476"/>
            <a:ext cx="60235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66" idx="6"/>
            <a:endCxn id="103" idx="2"/>
          </p:cNvCxnSpPr>
          <p:nvPr/>
        </p:nvCxnSpPr>
        <p:spPr>
          <a:xfrm flipV="1">
            <a:off x="4626004" y="3656907"/>
            <a:ext cx="603854" cy="2426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8" idx="6"/>
            <a:endCxn id="109" idx="2"/>
          </p:cNvCxnSpPr>
          <p:nvPr/>
        </p:nvCxnSpPr>
        <p:spPr>
          <a:xfrm>
            <a:off x="4626004" y="2943477"/>
            <a:ext cx="603854" cy="2432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72" idx="6"/>
            <a:endCxn id="111" idx="3"/>
          </p:cNvCxnSpPr>
          <p:nvPr/>
        </p:nvCxnSpPr>
        <p:spPr>
          <a:xfrm flipV="1">
            <a:off x="4626004" y="4183660"/>
            <a:ext cx="619670" cy="67189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5" idx="4"/>
            <a:endCxn id="24" idx="0"/>
          </p:cNvCxnSpPr>
          <p:nvPr/>
        </p:nvCxnSpPr>
        <p:spPr>
          <a:xfrm>
            <a:off x="6012210" y="2780910"/>
            <a:ext cx="0" cy="3539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5" idx="4"/>
            <a:endCxn id="63" idx="0"/>
          </p:cNvCxnSpPr>
          <p:nvPr/>
        </p:nvCxnSpPr>
        <p:spPr>
          <a:xfrm>
            <a:off x="6012210" y="3710907"/>
            <a:ext cx="0" cy="36256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4" idx="4"/>
            <a:endCxn id="25" idx="0"/>
          </p:cNvCxnSpPr>
          <p:nvPr/>
        </p:nvCxnSpPr>
        <p:spPr>
          <a:xfrm>
            <a:off x="6012210" y="3242857"/>
            <a:ext cx="0" cy="3600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958210" y="313485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958210" y="360290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40210" y="407347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35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347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20549" y="407347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155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4"/>
            <a:endCxn id="103" idx="0"/>
          </p:cNvCxnSpPr>
          <p:nvPr/>
        </p:nvCxnSpPr>
        <p:spPr>
          <a:xfrm>
            <a:off x="5283858" y="3240682"/>
            <a:ext cx="0" cy="3622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4"/>
            <a:endCxn id="111" idx="0"/>
          </p:cNvCxnSpPr>
          <p:nvPr/>
        </p:nvCxnSpPr>
        <p:spPr>
          <a:xfrm>
            <a:off x="5283858" y="3710907"/>
            <a:ext cx="0" cy="38056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4"/>
            <a:endCxn id="109" idx="0"/>
          </p:cNvCxnSpPr>
          <p:nvPr/>
        </p:nvCxnSpPr>
        <p:spPr>
          <a:xfrm>
            <a:off x="5283858" y="2762910"/>
            <a:ext cx="0" cy="369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69" idx="5"/>
            <a:endCxn id="110" idx="1"/>
          </p:cNvCxnSpPr>
          <p:nvPr/>
        </p:nvCxnSpPr>
        <p:spPr>
          <a:xfrm>
            <a:off x="4610188" y="2025623"/>
            <a:ext cx="635486" cy="645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Oval 102"/>
          <p:cNvSpPr>
            <a:spLocks noChangeAspect="1"/>
          </p:cNvSpPr>
          <p:nvPr/>
        </p:nvSpPr>
        <p:spPr>
          <a:xfrm>
            <a:off x="5229858" y="360290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5229858" y="31326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5229858" y="265491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229858" y="409147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Arc 123"/>
          <p:cNvSpPr/>
          <p:nvPr/>
        </p:nvSpPr>
        <p:spPr>
          <a:xfrm rot="3211406" flipH="1">
            <a:off x="5211696" y="2396462"/>
            <a:ext cx="688386" cy="1033280"/>
          </a:xfrm>
          <a:prstGeom prst="arc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7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8B36-3B2F-4593-8A45-E868ABFB1D65}" type="datetime1">
              <a:rPr lang="en-GB" smtClean="0"/>
              <a:t>17/10/2017</a:t>
            </a:fld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6329161" y="4643657"/>
            <a:ext cx="25412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Transpose next</a:t>
            </a:r>
          </a:p>
          <a:p>
            <a:pPr algn="ctr"/>
            <a:r>
              <a:rPr lang="en-GB" sz="2800" b="1" dirty="0"/>
              <a:t>end layer, add </a:t>
            </a:r>
          </a:p>
          <a:p>
            <a:pPr algn="ctr"/>
            <a:r>
              <a:rPr lang="en-GB" sz="2800" b="1" dirty="0"/>
              <a:t>mid-layer &amp; </a:t>
            </a:r>
          </a:p>
          <a:p>
            <a:pPr algn="ctr"/>
            <a:r>
              <a:rPr lang="en-GB" sz="2800" b="1" dirty="0"/>
              <a:t>transpose mesh</a:t>
            </a:r>
          </a:p>
        </p:txBody>
      </p:sp>
    </p:spTree>
    <p:extLst>
      <p:ext uri="{BB962C8B-B14F-4D97-AF65-F5344CB8AC3E}">
        <p14:creationId xmlns:p14="http://schemas.microsoft.com/office/powerpoint/2010/main" val="411612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/>
          <p:cNvCxnSpPr>
            <a:stCxn id="110" idx="6"/>
            <a:endCxn id="55" idx="2"/>
          </p:cNvCxnSpPr>
          <p:nvPr/>
        </p:nvCxnSpPr>
        <p:spPr>
          <a:xfrm>
            <a:off x="5337858" y="2708910"/>
            <a:ext cx="60235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3" idx="6"/>
            <a:endCxn id="25" idx="2"/>
          </p:cNvCxnSpPr>
          <p:nvPr/>
        </p:nvCxnSpPr>
        <p:spPr>
          <a:xfrm>
            <a:off x="5337858" y="3656907"/>
            <a:ext cx="62035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9" idx="6"/>
            <a:endCxn id="24" idx="2"/>
          </p:cNvCxnSpPr>
          <p:nvPr/>
        </p:nvCxnSpPr>
        <p:spPr>
          <a:xfrm>
            <a:off x="5337858" y="3186682"/>
            <a:ext cx="620352" cy="21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1" idx="6"/>
            <a:endCxn id="63" idx="2"/>
          </p:cNvCxnSpPr>
          <p:nvPr/>
        </p:nvCxnSpPr>
        <p:spPr>
          <a:xfrm>
            <a:off x="5337858" y="4145476"/>
            <a:ext cx="60235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66" idx="6"/>
            <a:endCxn id="103" idx="2"/>
          </p:cNvCxnSpPr>
          <p:nvPr/>
        </p:nvCxnSpPr>
        <p:spPr>
          <a:xfrm flipV="1">
            <a:off x="4626004" y="3656907"/>
            <a:ext cx="603854" cy="2426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8" idx="6"/>
            <a:endCxn id="109" idx="2"/>
          </p:cNvCxnSpPr>
          <p:nvPr/>
        </p:nvCxnSpPr>
        <p:spPr>
          <a:xfrm>
            <a:off x="4626004" y="2943477"/>
            <a:ext cx="603854" cy="2432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72" idx="6"/>
            <a:endCxn id="111" idx="3"/>
          </p:cNvCxnSpPr>
          <p:nvPr/>
        </p:nvCxnSpPr>
        <p:spPr>
          <a:xfrm flipV="1">
            <a:off x="4626004" y="4183660"/>
            <a:ext cx="619670" cy="67189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4" idx="6"/>
            <a:endCxn id="70" idx="2"/>
          </p:cNvCxnSpPr>
          <p:nvPr/>
        </p:nvCxnSpPr>
        <p:spPr>
          <a:xfrm>
            <a:off x="6066210" y="3188857"/>
            <a:ext cx="1332159" cy="610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5" idx="4"/>
            <a:endCxn id="24" idx="0"/>
          </p:cNvCxnSpPr>
          <p:nvPr/>
        </p:nvCxnSpPr>
        <p:spPr>
          <a:xfrm>
            <a:off x="6012210" y="278091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5" idx="6"/>
            <a:endCxn id="71" idx="2"/>
          </p:cNvCxnSpPr>
          <p:nvPr/>
        </p:nvCxnSpPr>
        <p:spPr>
          <a:xfrm>
            <a:off x="6066210" y="3656907"/>
            <a:ext cx="1332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55" idx="6"/>
            <a:endCxn id="56" idx="2"/>
          </p:cNvCxnSpPr>
          <p:nvPr/>
        </p:nvCxnSpPr>
        <p:spPr>
          <a:xfrm>
            <a:off x="6084210" y="2708910"/>
            <a:ext cx="1296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56" idx="4"/>
            <a:endCxn id="70" idx="0"/>
          </p:cNvCxnSpPr>
          <p:nvPr/>
        </p:nvCxnSpPr>
        <p:spPr>
          <a:xfrm>
            <a:off x="7452369" y="2780910"/>
            <a:ext cx="0" cy="3600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5" idx="4"/>
            <a:endCxn id="63" idx="0"/>
          </p:cNvCxnSpPr>
          <p:nvPr/>
        </p:nvCxnSpPr>
        <p:spPr>
          <a:xfrm>
            <a:off x="6012210" y="3710907"/>
            <a:ext cx="0" cy="3625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4"/>
            <a:endCxn id="66" idx="0"/>
          </p:cNvCxnSpPr>
          <p:nvPr/>
        </p:nvCxnSpPr>
        <p:spPr>
          <a:xfrm>
            <a:off x="7452369" y="3710907"/>
            <a:ext cx="0" cy="3625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4" idx="4"/>
            <a:endCxn id="25" idx="0"/>
          </p:cNvCxnSpPr>
          <p:nvPr/>
        </p:nvCxnSpPr>
        <p:spPr>
          <a:xfrm>
            <a:off x="6012210" y="3242857"/>
            <a:ext cx="0" cy="3600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0" idx="4"/>
            <a:endCxn id="71" idx="0"/>
          </p:cNvCxnSpPr>
          <p:nvPr/>
        </p:nvCxnSpPr>
        <p:spPr>
          <a:xfrm>
            <a:off x="7452369" y="324896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3" idx="6"/>
            <a:endCxn id="66" idx="2"/>
          </p:cNvCxnSpPr>
          <p:nvPr/>
        </p:nvCxnSpPr>
        <p:spPr>
          <a:xfrm>
            <a:off x="6084210" y="4145476"/>
            <a:ext cx="1296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958210" y="313485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958210" y="360290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40210" y="407347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35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347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20549" y="407347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7398369" y="314096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7398369" y="360290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155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4"/>
            <a:endCxn id="103" idx="0"/>
          </p:cNvCxnSpPr>
          <p:nvPr/>
        </p:nvCxnSpPr>
        <p:spPr>
          <a:xfrm>
            <a:off x="5283858" y="3240682"/>
            <a:ext cx="0" cy="3622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4"/>
            <a:endCxn id="111" idx="0"/>
          </p:cNvCxnSpPr>
          <p:nvPr/>
        </p:nvCxnSpPr>
        <p:spPr>
          <a:xfrm>
            <a:off x="5283858" y="3710907"/>
            <a:ext cx="0" cy="38056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4"/>
            <a:endCxn id="109" idx="0"/>
          </p:cNvCxnSpPr>
          <p:nvPr/>
        </p:nvCxnSpPr>
        <p:spPr>
          <a:xfrm>
            <a:off x="5283858" y="2762910"/>
            <a:ext cx="0" cy="369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69" idx="5"/>
            <a:endCxn id="110" idx="1"/>
          </p:cNvCxnSpPr>
          <p:nvPr/>
        </p:nvCxnSpPr>
        <p:spPr>
          <a:xfrm>
            <a:off x="4610188" y="2025623"/>
            <a:ext cx="635486" cy="645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Oval 102"/>
          <p:cNvSpPr>
            <a:spLocks noChangeAspect="1"/>
          </p:cNvSpPr>
          <p:nvPr/>
        </p:nvSpPr>
        <p:spPr>
          <a:xfrm>
            <a:off x="5229858" y="360290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5229858" y="31326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5229858" y="265491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229858" y="409147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8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589-D5CA-4B84-AA3F-DB8CC93AD2D1}" type="datetime1">
              <a:rPr lang="en-GB" smtClean="0"/>
              <a:t>17/10/2017</a:t>
            </a:fld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6289866" y="4643657"/>
            <a:ext cx="26198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Continue </a:t>
            </a:r>
          </a:p>
          <a:p>
            <a:pPr algn="ctr"/>
            <a:r>
              <a:rPr lang="en-GB" sz="2800" b="1" dirty="0" smtClean="0"/>
              <a:t>transposing </a:t>
            </a:r>
          </a:p>
          <a:p>
            <a:pPr algn="ctr"/>
            <a:r>
              <a:rPr lang="en-GB" sz="2800" b="1" dirty="0" smtClean="0"/>
              <a:t>idealised mesh </a:t>
            </a:r>
          </a:p>
          <a:p>
            <a:pPr algn="ctr"/>
            <a:r>
              <a:rPr lang="en-GB" sz="2800" b="1" dirty="0" smtClean="0"/>
              <a:t>into constriction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28204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/>
          <p:cNvCxnSpPr>
            <a:stCxn id="110" idx="6"/>
            <a:endCxn id="55" idx="2"/>
          </p:cNvCxnSpPr>
          <p:nvPr/>
        </p:nvCxnSpPr>
        <p:spPr>
          <a:xfrm>
            <a:off x="5337858" y="2708910"/>
            <a:ext cx="60235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3" idx="6"/>
            <a:endCxn id="25" idx="2"/>
          </p:cNvCxnSpPr>
          <p:nvPr/>
        </p:nvCxnSpPr>
        <p:spPr>
          <a:xfrm>
            <a:off x="5337858" y="3656907"/>
            <a:ext cx="62035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9" idx="6"/>
            <a:endCxn id="24" idx="2"/>
          </p:cNvCxnSpPr>
          <p:nvPr/>
        </p:nvCxnSpPr>
        <p:spPr>
          <a:xfrm>
            <a:off x="5337858" y="3186682"/>
            <a:ext cx="620352" cy="21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1" idx="6"/>
            <a:endCxn id="63" idx="2"/>
          </p:cNvCxnSpPr>
          <p:nvPr/>
        </p:nvCxnSpPr>
        <p:spPr>
          <a:xfrm>
            <a:off x="5337858" y="4145476"/>
            <a:ext cx="60235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66" idx="6"/>
            <a:endCxn id="103" idx="2"/>
          </p:cNvCxnSpPr>
          <p:nvPr/>
        </p:nvCxnSpPr>
        <p:spPr>
          <a:xfrm flipV="1">
            <a:off x="4626004" y="3656907"/>
            <a:ext cx="603854" cy="2426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8" idx="6"/>
            <a:endCxn id="109" idx="2"/>
          </p:cNvCxnSpPr>
          <p:nvPr/>
        </p:nvCxnSpPr>
        <p:spPr>
          <a:xfrm>
            <a:off x="4626004" y="2943477"/>
            <a:ext cx="603854" cy="2432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72" idx="6"/>
            <a:endCxn id="111" idx="3"/>
          </p:cNvCxnSpPr>
          <p:nvPr/>
        </p:nvCxnSpPr>
        <p:spPr>
          <a:xfrm flipV="1">
            <a:off x="4626004" y="4183660"/>
            <a:ext cx="619670" cy="67189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4" idx="6"/>
            <a:endCxn id="70" idx="2"/>
          </p:cNvCxnSpPr>
          <p:nvPr/>
        </p:nvCxnSpPr>
        <p:spPr>
          <a:xfrm>
            <a:off x="6066210" y="3188857"/>
            <a:ext cx="1332159" cy="610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5" idx="4"/>
            <a:endCxn id="24" idx="0"/>
          </p:cNvCxnSpPr>
          <p:nvPr/>
        </p:nvCxnSpPr>
        <p:spPr>
          <a:xfrm>
            <a:off x="6012210" y="278091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5" idx="6"/>
            <a:endCxn id="71" idx="2"/>
          </p:cNvCxnSpPr>
          <p:nvPr/>
        </p:nvCxnSpPr>
        <p:spPr>
          <a:xfrm>
            <a:off x="6066210" y="3656907"/>
            <a:ext cx="1332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0" idx="6"/>
            <a:endCxn id="72" idx="2"/>
          </p:cNvCxnSpPr>
          <p:nvPr/>
        </p:nvCxnSpPr>
        <p:spPr>
          <a:xfrm>
            <a:off x="7506369" y="3194960"/>
            <a:ext cx="13321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1" idx="6"/>
            <a:endCxn id="73" idx="2"/>
          </p:cNvCxnSpPr>
          <p:nvPr/>
        </p:nvCxnSpPr>
        <p:spPr>
          <a:xfrm>
            <a:off x="7506369" y="3656907"/>
            <a:ext cx="13321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6"/>
            <a:endCxn id="20" idx="2"/>
          </p:cNvCxnSpPr>
          <p:nvPr/>
        </p:nvCxnSpPr>
        <p:spPr>
          <a:xfrm>
            <a:off x="296228" y="2476937"/>
            <a:ext cx="13414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9" idx="6"/>
            <a:endCxn id="23" idx="2"/>
          </p:cNvCxnSpPr>
          <p:nvPr/>
        </p:nvCxnSpPr>
        <p:spPr>
          <a:xfrm flipV="1">
            <a:off x="296228" y="4383110"/>
            <a:ext cx="1341484" cy="20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9" idx="0"/>
            <a:endCxn id="28" idx="4"/>
          </p:cNvCxnSpPr>
          <p:nvPr/>
        </p:nvCxnSpPr>
        <p:spPr>
          <a:xfrm flipV="1">
            <a:off x="242228" y="2530937"/>
            <a:ext cx="0" cy="18002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9" idx="6"/>
            <a:endCxn id="59" idx="2"/>
          </p:cNvCxnSpPr>
          <p:nvPr/>
        </p:nvCxnSpPr>
        <p:spPr>
          <a:xfrm>
            <a:off x="323512" y="6305155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0" idx="2"/>
            <a:endCxn id="68" idx="6"/>
          </p:cNvCxnSpPr>
          <p:nvPr/>
        </p:nvCxnSpPr>
        <p:spPr>
          <a:xfrm flipH="1">
            <a:off x="323512" y="544499"/>
            <a:ext cx="129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0"/>
            <a:endCxn id="50" idx="4"/>
          </p:cNvCxnSpPr>
          <p:nvPr/>
        </p:nvCxnSpPr>
        <p:spPr>
          <a:xfrm flipH="1" flipV="1">
            <a:off x="1691676" y="616499"/>
            <a:ext cx="36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0"/>
            <a:endCxn id="23" idx="4"/>
          </p:cNvCxnSpPr>
          <p:nvPr/>
        </p:nvCxnSpPr>
        <p:spPr>
          <a:xfrm flipV="1">
            <a:off x="1691676" y="4437110"/>
            <a:ext cx="36" cy="17960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9" idx="0"/>
            <a:endCxn id="29" idx="4"/>
          </p:cNvCxnSpPr>
          <p:nvPr/>
        </p:nvCxnSpPr>
        <p:spPr>
          <a:xfrm flipH="1" flipV="1">
            <a:off x="242228" y="4439156"/>
            <a:ext cx="9284" cy="17939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3" idx="0"/>
            <a:endCxn id="20" idx="4"/>
          </p:cNvCxnSpPr>
          <p:nvPr/>
        </p:nvCxnSpPr>
        <p:spPr>
          <a:xfrm flipV="1">
            <a:off x="1691712" y="2530937"/>
            <a:ext cx="0" cy="17981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0"/>
            <a:endCxn id="68" idx="4"/>
          </p:cNvCxnSpPr>
          <p:nvPr/>
        </p:nvCxnSpPr>
        <p:spPr>
          <a:xfrm flipV="1">
            <a:off x="242228" y="616499"/>
            <a:ext cx="9284" cy="18064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56" idx="6"/>
            <a:endCxn id="58" idx="2"/>
          </p:cNvCxnSpPr>
          <p:nvPr/>
        </p:nvCxnSpPr>
        <p:spPr>
          <a:xfrm>
            <a:off x="7524369" y="2708910"/>
            <a:ext cx="12961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55" idx="6"/>
            <a:endCxn id="56" idx="2"/>
          </p:cNvCxnSpPr>
          <p:nvPr/>
        </p:nvCxnSpPr>
        <p:spPr>
          <a:xfrm>
            <a:off x="6084210" y="2708910"/>
            <a:ext cx="1296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58" idx="4"/>
            <a:endCxn id="72" idx="0"/>
          </p:cNvCxnSpPr>
          <p:nvPr/>
        </p:nvCxnSpPr>
        <p:spPr>
          <a:xfrm>
            <a:off x="8892549" y="2780910"/>
            <a:ext cx="0" cy="3600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56" idx="4"/>
            <a:endCxn id="70" idx="0"/>
          </p:cNvCxnSpPr>
          <p:nvPr/>
        </p:nvCxnSpPr>
        <p:spPr>
          <a:xfrm>
            <a:off x="7452369" y="2780910"/>
            <a:ext cx="0" cy="3600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5" idx="4"/>
            <a:endCxn id="63" idx="0"/>
          </p:cNvCxnSpPr>
          <p:nvPr/>
        </p:nvCxnSpPr>
        <p:spPr>
          <a:xfrm>
            <a:off x="6012210" y="3710907"/>
            <a:ext cx="0" cy="3625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1" idx="4"/>
            <a:endCxn id="66" idx="0"/>
          </p:cNvCxnSpPr>
          <p:nvPr/>
        </p:nvCxnSpPr>
        <p:spPr>
          <a:xfrm>
            <a:off x="7452369" y="3710907"/>
            <a:ext cx="0" cy="3625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4" idx="4"/>
            <a:endCxn id="25" idx="0"/>
          </p:cNvCxnSpPr>
          <p:nvPr/>
        </p:nvCxnSpPr>
        <p:spPr>
          <a:xfrm>
            <a:off x="6012210" y="3242857"/>
            <a:ext cx="0" cy="3600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0" idx="4"/>
            <a:endCxn id="71" idx="0"/>
          </p:cNvCxnSpPr>
          <p:nvPr/>
        </p:nvCxnSpPr>
        <p:spPr>
          <a:xfrm>
            <a:off x="7452369" y="324896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2" idx="4"/>
            <a:endCxn id="73" idx="0"/>
          </p:cNvCxnSpPr>
          <p:nvPr/>
        </p:nvCxnSpPr>
        <p:spPr>
          <a:xfrm>
            <a:off x="8892549" y="3248960"/>
            <a:ext cx="0" cy="353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73" idx="4"/>
            <a:endCxn id="67" idx="0"/>
          </p:cNvCxnSpPr>
          <p:nvPr/>
        </p:nvCxnSpPr>
        <p:spPr>
          <a:xfrm>
            <a:off x="8892549" y="3710907"/>
            <a:ext cx="0" cy="3625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66" idx="6"/>
            <a:endCxn id="67" idx="2"/>
          </p:cNvCxnSpPr>
          <p:nvPr/>
        </p:nvCxnSpPr>
        <p:spPr>
          <a:xfrm>
            <a:off x="7524369" y="4145476"/>
            <a:ext cx="129618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3" idx="6"/>
            <a:endCxn id="66" idx="2"/>
          </p:cNvCxnSpPr>
          <p:nvPr/>
        </p:nvCxnSpPr>
        <p:spPr>
          <a:xfrm>
            <a:off x="6084210" y="4145476"/>
            <a:ext cx="129615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0" idx="6"/>
            <a:endCxn id="173" idx="1"/>
          </p:cNvCxnSpPr>
          <p:nvPr/>
        </p:nvCxnSpPr>
        <p:spPr>
          <a:xfrm>
            <a:off x="1763676" y="544499"/>
            <a:ext cx="596433" cy="6832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0" idx="6"/>
            <a:endCxn id="174" idx="2"/>
          </p:cNvCxnSpPr>
          <p:nvPr/>
        </p:nvCxnSpPr>
        <p:spPr>
          <a:xfrm>
            <a:off x="1745712" y="2476937"/>
            <a:ext cx="598581" cy="2271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3" idx="6"/>
            <a:endCxn id="163" idx="2"/>
          </p:cNvCxnSpPr>
          <p:nvPr/>
        </p:nvCxnSpPr>
        <p:spPr>
          <a:xfrm>
            <a:off x="2452293" y="1265969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4" idx="0"/>
          </p:cNvCxnSpPr>
          <p:nvPr/>
        </p:nvCxnSpPr>
        <p:spPr>
          <a:xfrm>
            <a:off x="2398293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3" idx="4"/>
            <a:endCxn id="165" idx="0"/>
          </p:cNvCxnSpPr>
          <p:nvPr/>
        </p:nvCxnSpPr>
        <p:spPr>
          <a:xfrm>
            <a:off x="3131840" y="1319969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4" idx="6"/>
            <a:endCxn id="165" idx="2"/>
          </p:cNvCxnSpPr>
          <p:nvPr/>
        </p:nvCxnSpPr>
        <p:spPr>
          <a:xfrm>
            <a:off x="2452293" y="2704097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3" idx="6"/>
            <a:endCxn id="175" idx="2"/>
          </p:cNvCxnSpPr>
          <p:nvPr/>
        </p:nvCxnSpPr>
        <p:spPr>
          <a:xfrm flipV="1">
            <a:off x="1745712" y="4142225"/>
            <a:ext cx="598581" cy="24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4" idx="4"/>
            <a:endCxn id="175" idx="0"/>
          </p:cNvCxnSpPr>
          <p:nvPr/>
        </p:nvCxnSpPr>
        <p:spPr>
          <a:xfrm>
            <a:off x="2398293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5" idx="4"/>
            <a:endCxn id="167" idx="0"/>
          </p:cNvCxnSpPr>
          <p:nvPr/>
        </p:nvCxnSpPr>
        <p:spPr>
          <a:xfrm>
            <a:off x="3131840" y="2758097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6"/>
            <a:endCxn id="167" idx="2"/>
          </p:cNvCxnSpPr>
          <p:nvPr/>
        </p:nvCxnSpPr>
        <p:spPr>
          <a:xfrm>
            <a:off x="2452293" y="4142225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76" idx="3"/>
          </p:cNvCxnSpPr>
          <p:nvPr/>
        </p:nvCxnSpPr>
        <p:spPr>
          <a:xfrm flipV="1">
            <a:off x="1763676" y="5618537"/>
            <a:ext cx="596433" cy="686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75" idx="4"/>
            <a:endCxn id="176" idx="0"/>
          </p:cNvCxnSpPr>
          <p:nvPr/>
        </p:nvCxnSpPr>
        <p:spPr>
          <a:xfrm>
            <a:off x="2398293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76" idx="6"/>
            <a:endCxn id="170" idx="2"/>
          </p:cNvCxnSpPr>
          <p:nvPr/>
        </p:nvCxnSpPr>
        <p:spPr>
          <a:xfrm>
            <a:off x="2452293" y="5580353"/>
            <a:ext cx="6255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7" idx="4"/>
            <a:endCxn id="170" idx="0"/>
          </p:cNvCxnSpPr>
          <p:nvPr/>
        </p:nvCxnSpPr>
        <p:spPr>
          <a:xfrm>
            <a:off x="3131840" y="4196225"/>
            <a:ext cx="0" cy="1330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3" idx="5"/>
            <a:endCxn id="233" idx="1"/>
          </p:cNvCxnSpPr>
          <p:nvPr/>
        </p:nvCxnSpPr>
        <p:spPr>
          <a:xfrm>
            <a:off x="3170024" y="1304153"/>
            <a:ext cx="623339" cy="6451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65" idx="6"/>
            <a:endCxn id="232" idx="2"/>
          </p:cNvCxnSpPr>
          <p:nvPr/>
        </p:nvCxnSpPr>
        <p:spPr>
          <a:xfrm>
            <a:off x="3185840" y="2704097"/>
            <a:ext cx="591707" cy="2393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7" idx="6"/>
            <a:endCxn id="231" idx="2"/>
          </p:cNvCxnSpPr>
          <p:nvPr/>
        </p:nvCxnSpPr>
        <p:spPr>
          <a:xfrm flipV="1">
            <a:off x="3185840" y="3899515"/>
            <a:ext cx="591707" cy="24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4"/>
            <a:endCxn id="232" idx="0"/>
          </p:cNvCxnSpPr>
          <p:nvPr/>
        </p:nvCxnSpPr>
        <p:spPr>
          <a:xfrm>
            <a:off x="3831547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32" idx="4"/>
            <a:endCxn id="231" idx="0"/>
          </p:cNvCxnSpPr>
          <p:nvPr/>
        </p:nvCxnSpPr>
        <p:spPr>
          <a:xfrm>
            <a:off x="3831547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31" idx="4"/>
            <a:endCxn id="234" idx="0"/>
          </p:cNvCxnSpPr>
          <p:nvPr/>
        </p:nvCxnSpPr>
        <p:spPr>
          <a:xfrm>
            <a:off x="3831547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3" idx="6"/>
            <a:endCxn id="169" idx="2"/>
          </p:cNvCxnSpPr>
          <p:nvPr/>
        </p:nvCxnSpPr>
        <p:spPr>
          <a:xfrm>
            <a:off x="3885547" y="1987439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2" idx="6"/>
            <a:endCxn id="168" idx="2"/>
          </p:cNvCxnSpPr>
          <p:nvPr/>
        </p:nvCxnSpPr>
        <p:spPr>
          <a:xfrm>
            <a:off x="3885547" y="2943477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1" idx="6"/>
            <a:endCxn id="166" idx="2"/>
          </p:cNvCxnSpPr>
          <p:nvPr/>
        </p:nvCxnSpPr>
        <p:spPr>
          <a:xfrm>
            <a:off x="3885547" y="3899515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4" idx="6"/>
            <a:endCxn id="172" idx="2"/>
          </p:cNvCxnSpPr>
          <p:nvPr/>
        </p:nvCxnSpPr>
        <p:spPr>
          <a:xfrm>
            <a:off x="3885547" y="4855552"/>
            <a:ext cx="63245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68" idx="4"/>
            <a:endCxn id="166" idx="0"/>
          </p:cNvCxnSpPr>
          <p:nvPr/>
        </p:nvCxnSpPr>
        <p:spPr>
          <a:xfrm>
            <a:off x="4572004" y="2997477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66" idx="4"/>
            <a:endCxn id="172" idx="0"/>
          </p:cNvCxnSpPr>
          <p:nvPr/>
        </p:nvCxnSpPr>
        <p:spPr>
          <a:xfrm>
            <a:off x="4572004" y="3953515"/>
            <a:ext cx="0" cy="8480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9" idx="4"/>
            <a:endCxn id="168" idx="0"/>
          </p:cNvCxnSpPr>
          <p:nvPr/>
        </p:nvCxnSpPr>
        <p:spPr>
          <a:xfrm>
            <a:off x="4572004" y="2041439"/>
            <a:ext cx="0" cy="8480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37712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37712" y="43291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958210" y="313485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958210" y="360290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88228" y="242293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88228" y="433115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619676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5984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500004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0210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940210" y="11939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40210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38036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940210" y="19154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820549" y="26369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619676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5984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500004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940210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940210" y="407347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40210" y="550835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940210" y="478355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380369" y="407347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8820549" y="407347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79512" y="47249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79512" y="62331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7398369" y="314096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7398369" y="360290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838549" y="314096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838549" y="360290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3077840" y="121196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3077840" y="265009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518004" y="384551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077840" y="408822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4518004" y="288947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518004" y="193343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3077840" y="552635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4518004" y="480155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2344293" y="12119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2344293" y="26500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2344293" y="40882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2344293" y="552635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3777547" y="384551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3777547" y="28894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777547" y="193343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777547" y="480155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0" name="Straight Connector 239"/>
          <p:cNvCxnSpPr>
            <a:stCxn id="170" idx="6"/>
            <a:endCxn id="234" idx="3"/>
          </p:cNvCxnSpPr>
          <p:nvPr/>
        </p:nvCxnSpPr>
        <p:spPr>
          <a:xfrm flipV="1">
            <a:off x="3185840" y="4893736"/>
            <a:ext cx="607523" cy="6866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4"/>
            <a:endCxn id="103" idx="0"/>
          </p:cNvCxnSpPr>
          <p:nvPr/>
        </p:nvCxnSpPr>
        <p:spPr>
          <a:xfrm>
            <a:off x="5283858" y="3240682"/>
            <a:ext cx="0" cy="3622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4"/>
            <a:endCxn id="111" idx="0"/>
          </p:cNvCxnSpPr>
          <p:nvPr/>
        </p:nvCxnSpPr>
        <p:spPr>
          <a:xfrm>
            <a:off x="5283858" y="3710907"/>
            <a:ext cx="0" cy="38056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4"/>
            <a:endCxn id="109" idx="0"/>
          </p:cNvCxnSpPr>
          <p:nvPr/>
        </p:nvCxnSpPr>
        <p:spPr>
          <a:xfrm>
            <a:off x="5283858" y="2762910"/>
            <a:ext cx="0" cy="369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69" idx="5"/>
            <a:endCxn id="110" idx="1"/>
          </p:cNvCxnSpPr>
          <p:nvPr/>
        </p:nvCxnSpPr>
        <p:spPr>
          <a:xfrm>
            <a:off x="4610188" y="2025623"/>
            <a:ext cx="635486" cy="6451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Oval 102"/>
          <p:cNvSpPr>
            <a:spLocks noChangeAspect="1"/>
          </p:cNvSpPr>
          <p:nvPr/>
        </p:nvSpPr>
        <p:spPr>
          <a:xfrm>
            <a:off x="5229858" y="360290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5229858" y="31326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5229858" y="265491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229858" y="409147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DD3F-75BE-4B5D-B6C1-5B44B71A7744}" type="slidenum">
              <a:rPr lang="en-GB" smtClean="0"/>
              <a:t>9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51B3-CDA2-4B45-A3A9-D8A963D9F887}" type="datetime1">
              <a:rPr lang="en-GB" smtClean="0"/>
              <a:t>17/10/2017</a:t>
            </a:fld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6289856" y="4643657"/>
            <a:ext cx="2619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Continue </a:t>
            </a:r>
          </a:p>
          <a:p>
            <a:pPr algn="ctr"/>
            <a:r>
              <a:rPr lang="en-GB" sz="2800" b="1" dirty="0"/>
              <a:t>transposing </a:t>
            </a:r>
          </a:p>
          <a:p>
            <a:pPr algn="ctr"/>
            <a:r>
              <a:rPr lang="en-GB" sz="2800" b="1" dirty="0"/>
              <a:t>idealised mesh </a:t>
            </a:r>
          </a:p>
          <a:p>
            <a:pPr algn="ctr"/>
            <a:r>
              <a:rPr lang="en-GB" sz="2800" b="1" dirty="0"/>
              <a:t>into constriction</a:t>
            </a:r>
          </a:p>
        </p:txBody>
      </p:sp>
    </p:spTree>
    <p:extLst>
      <p:ext uri="{BB962C8B-B14F-4D97-AF65-F5344CB8AC3E}">
        <p14:creationId xmlns:p14="http://schemas.microsoft.com/office/powerpoint/2010/main" val="366978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118</Words>
  <Application>Microsoft Office PowerPoint</Application>
  <PresentationFormat>On-screen Show (4:3)</PresentationFormat>
  <Paragraphs>74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Miten Patel</dc:creator>
  <cp:lastModifiedBy>l_admin</cp:lastModifiedBy>
  <cp:revision>26</cp:revision>
  <dcterms:created xsi:type="dcterms:W3CDTF">2017-10-09T15:31:54Z</dcterms:created>
  <dcterms:modified xsi:type="dcterms:W3CDTF">2017-10-17T10:58:14Z</dcterms:modified>
</cp:coreProperties>
</file>