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8" r:id="rId1"/>
  </p:sldMasterIdLst>
  <p:notesMasterIdLst>
    <p:notesMasterId r:id="rId6"/>
  </p:notesMasterIdLst>
  <p:handoutMasterIdLst>
    <p:handoutMasterId r:id="rId7"/>
  </p:handoutMasterIdLst>
  <p:sldIdLst>
    <p:sldId id="338" r:id="rId2"/>
    <p:sldId id="813" r:id="rId3"/>
    <p:sldId id="815" r:id="rId4"/>
    <p:sldId id="814" r:id="rId5"/>
  </p:sldIdLst>
  <p:sldSz cx="9144000" cy="6858000" type="screen4x3"/>
  <p:notesSz cx="6858000" cy="9144000"/>
  <p:embeddedFontLst>
    <p:embeddedFont>
      <p:font typeface="Palatino Linotype" panose="02040502050505030304" pitchFamily="18" charset="0"/>
      <p:regular r:id="rId8"/>
      <p:bold r:id="rId9"/>
      <p:italic r:id="rId10"/>
      <p:boldItalic r:id="rId11"/>
    </p:embeddedFont>
    <p:embeddedFont>
      <p:font typeface="Quire Sans" panose="020B0502040400020003" pitchFamily="34" charset="0"/>
      <p:regular r:id="rId12"/>
      <p:bold r:id="rId13"/>
      <p:italic r:id="rId14"/>
      <p:boldItalic r:id="rId15"/>
    </p:embeddedFont>
    <p:embeddedFont>
      <p:font typeface="Segoe UI" panose="020B0502040204020203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el  Minesh Hamenbhai" initials="PMH" lastIdx="1" clrIdx="0">
    <p:extLst>
      <p:ext uri="{19B8F6BF-5375-455C-9EA6-DF929625EA0E}">
        <p15:presenceInfo xmlns:p15="http://schemas.microsoft.com/office/powerpoint/2012/main" userId="Patel  Minesh Hamenbh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F7F7F"/>
    <a:srgbClr val="DAE3F3"/>
    <a:srgbClr val="DEEBF7"/>
    <a:srgbClr val="FBE5D6"/>
    <a:srgbClr val="FFD9D9"/>
    <a:srgbClr val="FEF8F4"/>
    <a:srgbClr val="83B4E1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05E935-9221-44DA-AAF3-935027D3972B}" v="68" dt="2021-10-01T12:40:37.442"/>
    <p1510:client id="{E2FCFAB3-39BD-40C7-A915-7A0F0BCE5922}" v="15" dt="2021-10-01T20:26:04.709"/>
    <p1510:client id="{F0AED266-4FE7-4DE9-A541-2EF58E815907}" v="87" dt="2021-10-01T22:13:52.348"/>
    <p1510:client id="{F20A36FD-23CD-46B7-8557-26BC321889AB}" v="396" dt="2021-09-30T23:13:23.5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8" autoAdjust="0"/>
    <p:restoredTop sz="72135" autoAdjust="0"/>
  </p:normalViewPr>
  <p:slideViewPr>
    <p:cSldViewPr snapToGrid="0">
      <p:cViewPr varScale="1">
        <p:scale>
          <a:sx n="67" d="100"/>
          <a:sy n="67" d="100"/>
        </p:scale>
        <p:origin x="205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10470"/>
    </p:cViewPr>
  </p:sorter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esh Patel" userId="a66d4990ec83ac90" providerId="LiveId" clId="{CA05E935-9221-44DA-AAF3-935027D3972B}"/>
    <pc:docChg chg="undo custSel addSld delSld modSld sldOrd addSection delSection modSection">
      <pc:chgData name="Minesh Patel" userId="a66d4990ec83ac90" providerId="LiveId" clId="{CA05E935-9221-44DA-AAF3-935027D3972B}" dt="2021-10-01T12:41:24.569" v="6959" actId="20577"/>
      <pc:docMkLst>
        <pc:docMk/>
      </pc:docMkLst>
      <pc:sldChg chg="add">
        <pc:chgData name="Minesh Patel" userId="a66d4990ec83ac90" providerId="LiveId" clId="{CA05E935-9221-44DA-AAF3-935027D3972B}" dt="2021-10-01T12:25:13.115" v="6360"/>
        <pc:sldMkLst>
          <pc:docMk/>
          <pc:sldMk cId="3245921417" sldId="259"/>
        </pc:sldMkLst>
      </pc:sldChg>
      <pc:sldChg chg="add">
        <pc:chgData name="Minesh Patel" userId="a66d4990ec83ac90" providerId="LiveId" clId="{CA05E935-9221-44DA-AAF3-935027D3972B}" dt="2021-10-01T12:25:13.115" v="6360"/>
        <pc:sldMkLst>
          <pc:docMk/>
          <pc:sldMk cId="2907151699" sldId="260"/>
        </pc:sldMkLst>
      </pc:sldChg>
      <pc:sldChg chg="add">
        <pc:chgData name="Minesh Patel" userId="a66d4990ec83ac90" providerId="LiveId" clId="{CA05E935-9221-44DA-AAF3-935027D3972B}" dt="2021-10-01T12:25:13.115" v="6360"/>
        <pc:sldMkLst>
          <pc:docMk/>
          <pc:sldMk cId="2462362052" sldId="273"/>
        </pc:sldMkLst>
      </pc:sldChg>
      <pc:sldChg chg="add">
        <pc:chgData name="Minesh Patel" userId="a66d4990ec83ac90" providerId="LiveId" clId="{CA05E935-9221-44DA-AAF3-935027D3972B}" dt="2021-10-01T12:29:32.378" v="6384"/>
        <pc:sldMkLst>
          <pc:docMk/>
          <pc:sldMk cId="1910868702" sldId="274"/>
        </pc:sldMkLst>
      </pc:sldChg>
      <pc:sldChg chg="add">
        <pc:chgData name="Minesh Patel" userId="a66d4990ec83ac90" providerId="LiveId" clId="{CA05E935-9221-44DA-AAF3-935027D3972B}" dt="2021-10-01T12:25:13.115" v="6360"/>
        <pc:sldMkLst>
          <pc:docMk/>
          <pc:sldMk cId="2695957119" sldId="278"/>
        </pc:sldMkLst>
      </pc:sldChg>
      <pc:sldChg chg="add">
        <pc:chgData name="Minesh Patel" userId="a66d4990ec83ac90" providerId="LiveId" clId="{CA05E935-9221-44DA-AAF3-935027D3972B}" dt="2021-10-01T12:26:47.802" v="6368"/>
        <pc:sldMkLst>
          <pc:docMk/>
          <pc:sldMk cId="1093560574" sldId="279"/>
        </pc:sldMkLst>
      </pc:sldChg>
      <pc:sldChg chg="add">
        <pc:chgData name="Minesh Patel" userId="a66d4990ec83ac90" providerId="LiveId" clId="{CA05E935-9221-44DA-AAF3-935027D3972B}" dt="2021-10-01T12:25:13.115" v="6360"/>
        <pc:sldMkLst>
          <pc:docMk/>
          <pc:sldMk cId="1210515162" sldId="280"/>
        </pc:sldMkLst>
      </pc:sldChg>
      <pc:sldChg chg="add">
        <pc:chgData name="Minesh Patel" userId="a66d4990ec83ac90" providerId="LiveId" clId="{CA05E935-9221-44DA-AAF3-935027D3972B}" dt="2021-10-01T12:29:32.378" v="6384"/>
        <pc:sldMkLst>
          <pc:docMk/>
          <pc:sldMk cId="24673933" sldId="282"/>
        </pc:sldMkLst>
      </pc:sldChg>
      <pc:sldChg chg="add">
        <pc:chgData name="Minesh Patel" userId="a66d4990ec83ac90" providerId="LiveId" clId="{CA05E935-9221-44DA-AAF3-935027D3972B}" dt="2021-10-01T12:25:13.115" v="6360"/>
        <pc:sldMkLst>
          <pc:docMk/>
          <pc:sldMk cId="2959883563" sldId="283"/>
        </pc:sldMkLst>
      </pc:sldChg>
      <pc:sldChg chg="add">
        <pc:chgData name="Minesh Patel" userId="a66d4990ec83ac90" providerId="LiveId" clId="{CA05E935-9221-44DA-AAF3-935027D3972B}" dt="2021-10-01T12:25:13.115" v="6360"/>
        <pc:sldMkLst>
          <pc:docMk/>
          <pc:sldMk cId="2047643050" sldId="284"/>
        </pc:sldMkLst>
      </pc:sldChg>
      <pc:sldChg chg="add">
        <pc:chgData name="Minesh Patel" userId="a66d4990ec83ac90" providerId="LiveId" clId="{CA05E935-9221-44DA-AAF3-935027D3972B}" dt="2021-10-01T12:29:32.378" v="6384"/>
        <pc:sldMkLst>
          <pc:docMk/>
          <pc:sldMk cId="2488247785" sldId="286"/>
        </pc:sldMkLst>
      </pc:sldChg>
      <pc:sldChg chg="add">
        <pc:chgData name="Minesh Patel" userId="a66d4990ec83ac90" providerId="LiveId" clId="{CA05E935-9221-44DA-AAF3-935027D3972B}" dt="2021-10-01T12:25:13.115" v="6360"/>
        <pc:sldMkLst>
          <pc:docMk/>
          <pc:sldMk cId="2923973642" sldId="287"/>
        </pc:sldMkLst>
      </pc:sldChg>
      <pc:sldChg chg="add">
        <pc:chgData name="Minesh Patel" userId="a66d4990ec83ac90" providerId="LiveId" clId="{CA05E935-9221-44DA-AAF3-935027D3972B}" dt="2021-10-01T12:29:32.378" v="6384"/>
        <pc:sldMkLst>
          <pc:docMk/>
          <pc:sldMk cId="269441906" sldId="288"/>
        </pc:sldMkLst>
      </pc:sldChg>
      <pc:sldChg chg="add">
        <pc:chgData name="Minesh Patel" userId="a66d4990ec83ac90" providerId="LiveId" clId="{CA05E935-9221-44DA-AAF3-935027D3972B}" dt="2021-10-01T12:25:13.115" v="6360"/>
        <pc:sldMkLst>
          <pc:docMk/>
          <pc:sldMk cId="570496789" sldId="290"/>
        </pc:sldMkLst>
      </pc:sldChg>
      <pc:sldChg chg="add">
        <pc:chgData name="Minesh Patel" userId="a66d4990ec83ac90" providerId="LiveId" clId="{CA05E935-9221-44DA-AAF3-935027D3972B}" dt="2021-10-01T12:25:13.115" v="6360"/>
        <pc:sldMkLst>
          <pc:docMk/>
          <pc:sldMk cId="2993975388" sldId="296"/>
        </pc:sldMkLst>
      </pc:sldChg>
      <pc:sldChg chg="add">
        <pc:chgData name="Minesh Patel" userId="a66d4990ec83ac90" providerId="LiveId" clId="{CA05E935-9221-44DA-AAF3-935027D3972B}" dt="2021-10-01T12:25:13.115" v="6360"/>
        <pc:sldMkLst>
          <pc:docMk/>
          <pc:sldMk cId="590349279" sldId="297"/>
        </pc:sldMkLst>
      </pc:sldChg>
      <pc:sldChg chg="add">
        <pc:chgData name="Minesh Patel" userId="a66d4990ec83ac90" providerId="LiveId" clId="{CA05E935-9221-44DA-AAF3-935027D3972B}" dt="2021-10-01T12:25:13.115" v="6360"/>
        <pc:sldMkLst>
          <pc:docMk/>
          <pc:sldMk cId="555506092" sldId="299"/>
        </pc:sldMkLst>
      </pc:sldChg>
      <pc:sldChg chg="add">
        <pc:chgData name="Minesh Patel" userId="a66d4990ec83ac90" providerId="LiveId" clId="{CA05E935-9221-44DA-AAF3-935027D3972B}" dt="2021-10-01T12:25:13.115" v="6360"/>
        <pc:sldMkLst>
          <pc:docMk/>
          <pc:sldMk cId="2887133064" sldId="300"/>
        </pc:sldMkLst>
      </pc:sldChg>
      <pc:sldChg chg="add">
        <pc:chgData name="Minesh Patel" userId="a66d4990ec83ac90" providerId="LiveId" clId="{CA05E935-9221-44DA-AAF3-935027D3972B}" dt="2021-10-01T12:25:13.115" v="6360"/>
        <pc:sldMkLst>
          <pc:docMk/>
          <pc:sldMk cId="978465869" sldId="301"/>
        </pc:sldMkLst>
      </pc:sldChg>
      <pc:sldChg chg="add">
        <pc:chgData name="Minesh Patel" userId="a66d4990ec83ac90" providerId="LiveId" clId="{CA05E935-9221-44DA-AAF3-935027D3972B}" dt="2021-10-01T12:25:13.115" v="6360"/>
        <pc:sldMkLst>
          <pc:docMk/>
          <pc:sldMk cId="1318719228" sldId="302"/>
        </pc:sldMkLst>
      </pc:sldChg>
      <pc:sldChg chg="add">
        <pc:chgData name="Minesh Patel" userId="a66d4990ec83ac90" providerId="LiveId" clId="{CA05E935-9221-44DA-AAF3-935027D3972B}" dt="2021-10-01T12:25:13.115" v="6360"/>
        <pc:sldMkLst>
          <pc:docMk/>
          <pc:sldMk cId="1094067644" sldId="303"/>
        </pc:sldMkLst>
      </pc:sldChg>
      <pc:sldChg chg="add">
        <pc:chgData name="Minesh Patel" userId="a66d4990ec83ac90" providerId="LiveId" clId="{CA05E935-9221-44DA-AAF3-935027D3972B}" dt="2021-10-01T12:25:13.115" v="6360"/>
        <pc:sldMkLst>
          <pc:docMk/>
          <pc:sldMk cId="1966042084" sldId="304"/>
        </pc:sldMkLst>
      </pc:sldChg>
      <pc:sldChg chg="add">
        <pc:chgData name="Minesh Patel" userId="a66d4990ec83ac90" providerId="LiveId" clId="{CA05E935-9221-44DA-AAF3-935027D3972B}" dt="2021-10-01T12:25:13.115" v="6360"/>
        <pc:sldMkLst>
          <pc:docMk/>
          <pc:sldMk cId="3395584483" sldId="305"/>
        </pc:sldMkLst>
      </pc:sldChg>
      <pc:sldChg chg="add">
        <pc:chgData name="Minesh Patel" userId="a66d4990ec83ac90" providerId="LiveId" clId="{CA05E935-9221-44DA-AAF3-935027D3972B}" dt="2021-10-01T12:25:13.115" v="6360"/>
        <pc:sldMkLst>
          <pc:docMk/>
          <pc:sldMk cId="4230152734" sldId="306"/>
        </pc:sldMkLst>
      </pc:sldChg>
      <pc:sldChg chg="add">
        <pc:chgData name="Minesh Patel" userId="a66d4990ec83ac90" providerId="LiveId" clId="{CA05E935-9221-44DA-AAF3-935027D3972B}" dt="2021-10-01T12:25:13.115" v="6360"/>
        <pc:sldMkLst>
          <pc:docMk/>
          <pc:sldMk cId="238282321" sldId="307"/>
        </pc:sldMkLst>
      </pc:sldChg>
      <pc:sldChg chg="add">
        <pc:chgData name="Minesh Patel" userId="a66d4990ec83ac90" providerId="LiveId" clId="{CA05E935-9221-44DA-AAF3-935027D3972B}" dt="2021-10-01T12:29:32.378" v="6384"/>
        <pc:sldMkLst>
          <pc:docMk/>
          <pc:sldMk cId="3585227719" sldId="308"/>
        </pc:sldMkLst>
      </pc:sldChg>
      <pc:sldChg chg="add">
        <pc:chgData name="Minesh Patel" userId="a66d4990ec83ac90" providerId="LiveId" clId="{CA05E935-9221-44DA-AAF3-935027D3972B}" dt="2021-10-01T12:26:47.802" v="6368"/>
        <pc:sldMkLst>
          <pc:docMk/>
          <pc:sldMk cId="1197959214" sldId="310"/>
        </pc:sldMkLst>
      </pc:sldChg>
      <pc:sldChg chg="add">
        <pc:chgData name="Minesh Patel" userId="a66d4990ec83ac90" providerId="LiveId" clId="{CA05E935-9221-44DA-AAF3-935027D3972B}" dt="2021-10-01T12:25:13.115" v="6360"/>
        <pc:sldMkLst>
          <pc:docMk/>
          <pc:sldMk cId="118388006" sldId="311"/>
        </pc:sldMkLst>
      </pc:sldChg>
      <pc:sldChg chg="add">
        <pc:chgData name="Minesh Patel" userId="a66d4990ec83ac90" providerId="LiveId" clId="{CA05E935-9221-44DA-AAF3-935027D3972B}" dt="2021-10-01T12:25:13.115" v="6360"/>
        <pc:sldMkLst>
          <pc:docMk/>
          <pc:sldMk cId="2506527499" sldId="313"/>
        </pc:sldMkLst>
      </pc:sldChg>
      <pc:sldChg chg="add">
        <pc:chgData name="Minesh Patel" userId="a66d4990ec83ac90" providerId="LiveId" clId="{CA05E935-9221-44DA-AAF3-935027D3972B}" dt="2021-10-01T12:25:13.115" v="6360"/>
        <pc:sldMkLst>
          <pc:docMk/>
          <pc:sldMk cId="1674048265" sldId="314"/>
        </pc:sldMkLst>
      </pc:sldChg>
      <pc:sldChg chg="add">
        <pc:chgData name="Minesh Patel" userId="a66d4990ec83ac90" providerId="LiveId" clId="{CA05E935-9221-44DA-AAF3-935027D3972B}" dt="2021-10-01T12:25:13.115" v="6360"/>
        <pc:sldMkLst>
          <pc:docMk/>
          <pc:sldMk cId="2230228905" sldId="315"/>
        </pc:sldMkLst>
      </pc:sldChg>
      <pc:sldChg chg="add">
        <pc:chgData name="Minesh Patel" userId="a66d4990ec83ac90" providerId="LiveId" clId="{CA05E935-9221-44DA-AAF3-935027D3972B}" dt="2021-10-01T12:25:13.115" v="6360"/>
        <pc:sldMkLst>
          <pc:docMk/>
          <pc:sldMk cId="1789404604" sldId="316"/>
        </pc:sldMkLst>
      </pc:sldChg>
      <pc:sldChg chg="add">
        <pc:chgData name="Minesh Patel" userId="a66d4990ec83ac90" providerId="LiveId" clId="{CA05E935-9221-44DA-AAF3-935027D3972B}" dt="2021-10-01T12:25:13.115" v="6360"/>
        <pc:sldMkLst>
          <pc:docMk/>
          <pc:sldMk cId="165959764" sldId="317"/>
        </pc:sldMkLst>
      </pc:sldChg>
      <pc:sldChg chg="add">
        <pc:chgData name="Minesh Patel" userId="a66d4990ec83ac90" providerId="LiveId" clId="{CA05E935-9221-44DA-AAF3-935027D3972B}" dt="2021-10-01T12:29:32.378" v="6384"/>
        <pc:sldMkLst>
          <pc:docMk/>
          <pc:sldMk cId="3420885591" sldId="318"/>
        </pc:sldMkLst>
      </pc:sldChg>
      <pc:sldChg chg="add">
        <pc:chgData name="Minesh Patel" userId="a66d4990ec83ac90" providerId="LiveId" clId="{CA05E935-9221-44DA-AAF3-935027D3972B}" dt="2021-10-01T12:25:13.115" v="6360"/>
        <pc:sldMkLst>
          <pc:docMk/>
          <pc:sldMk cId="1809286682" sldId="319"/>
        </pc:sldMkLst>
      </pc:sldChg>
      <pc:sldChg chg="add">
        <pc:chgData name="Minesh Patel" userId="a66d4990ec83ac90" providerId="LiveId" clId="{CA05E935-9221-44DA-AAF3-935027D3972B}" dt="2021-10-01T12:29:32.378" v="6384"/>
        <pc:sldMkLst>
          <pc:docMk/>
          <pc:sldMk cId="3386769205" sldId="320"/>
        </pc:sldMkLst>
      </pc:sldChg>
      <pc:sldChg chg="add">
        <pc:chgData name="Minesh Patel" userId="a66d4990ec83ac90" providerId="LiveId" clId="{CA05E935-9221-44DA-AAF3-935027D3972B}" dt="2021-10-01T12:25:13.115" v="6360"/>
        <pc:sldMkLst>
          <pc:docMk/>
          <pc:sldMk cId="462705924" sldId="321"/>
        </pc:sldMkLst>
      </pc:sldChg>
      <pc:sldChg chg="add">
        <pc:chgData name="Minesh Patel" userId="a66d4990ec83ac90" providerId="LiveId" clId="{CA05E935-9221-44DA-AAF3-935027D3972B}" dt="2021-10-01T12:25:13.115" v="6360"/>
        <pc:sldMkLst>
          <pc:docMk/>
          <pc:sldMk cId="209636962" sldId="322"/>
        </pc:sldMkLst>
      </pc:sldChg>
      <pc:sldChg chg="add">
        <pc:chgData name="Minesh Patel" userId="a66d4990ec83ac90" providerId="LiveId" clId="{CA05E935-9221-44DA-AAF3-935027D3972B}" dt="2021-10-01T12:29:32.378" v="6384"/>
        <pc:sldMkLst>
          <pc:docMk/>
          <pc:sldMk cId="3919356526" sldId="324"/>
        </pc:sldMkLst>
      </pc:sldChg>
      <pc:sldChg chg="add">
        <pc:chgData name="Minesh Patel" userId="a66d4990ec83ac90" providerId="LiveId" clId="{CA05E935-9221-44DA-AAF3-935027D3972B}" dt="2021-10-01T12:29:32.378" v="6384"/>
        <pc:sldMkLst>
          <pc:docMk/>
          <pc:sldMk cId="2685939861" sldId="325"/>
        </pc:sldMkLst>
      </pc:sldChg>
      <pc:sldChg chg="add">
        <pc:chgData name="Minesh Patel" userId="a66d4990ec83ac90" providerId="LiveId" clId="{CA05E935-9221-44DA-AAF3-935027D3972B}" dt="2021-10-01T12:29:32.378" v="6384"/>
        <pc:sldMkLst>
          <pc:docMk/>
          <pc:sldMk cId="2724378703" sldId="326"/>
        </pc:sldMkLst>
      </pc:sldChg>
      <pc:sldChg chg="add">
        <pc:chgData name="Minesh Patel" userId="a66d4990ec83ac90" providerId="LiveId" clId="{CA05E935-9221-44DA-AAF3-935027D3972B}" dt="2021-10-01T12:25:13.115" v="6360"/>
        <pc:sldMkLst>
          <pc:docMk/>
          <pc:sldMk cId="220434484" sldId="327"/>
        </pc:sldMkLst>
      </pc:sldChg>
      <pc:sldChg chg="add">
        <pc:chgData name="Minesh Patel" userId="a66d4990ec83ac90" providerId="LiveId" clId="{CA05E935-9221-44DA-AAF3-935027D3972B}" dt="2021-10-01T12:25:13.115" v="6360"/>
        <pc:sldMkLst>
          <pc:docMk/>
          <pc:sldMk cId="168705547" sldId="328"/>
        </pc:sldMkLst>
      </pc:sldChg>
      <pc:sldChg chg="add">
        <pc:chgData name="Minesh Patel" userId="a66d4990ec83ac90" providerId="LiveId" clId="{CA05E935-9221-44DA-AAF3-935027D3972B}" dt="2021-10-01T12:26:47.802" v="6368"/>
        <pc:sldMkLst>
          <pc:docMk/>
          <pc:sldMk cId="3703214488" sldId="330"/>
        </pc:sldMkLst>
      </pc:sldChg>
      <pc:sldChg chg="add">
        <pc:chgData name="Minesh Patel" userId="a66d4990ec83ac90" providerId="LiveId" clId="{CA05E935-9221-44DA-AAF3-935027D3972B}" dt="2021-10-01T12:29:32.378" v="6384"/>
        <pc:sldMkLst>
          <pc:docMk/>
          <pc:sldMk cId="3946689823" sldId="331"/>
        </pc:sldMkLst>
      </pc:sldChg>
      <pc:sldChg chg="add">
        <pc:chgData name="Minesh Patel" userId="a66d4990ec83ac90" providerId="LiveId" clId="{CA05E935-9221-44DA-AAF3-935027D3972B}" dt="2021-10-01T12:29:32.378" v="6384"/>
        <pc:sldMkLst>
          <pc:docMk/>
          <pc:sldMk cId="2294870649" sldId="332"/>
        </pc:sldMkLst>
      </pc:sldChg>
      <pc:sldChg chg="add">
        <pc:chgData name="Minesh Patel" userId="a66d4990ec83ac90" providerId="LiveId" clId="{CA05E935-9221-44DA-AAF3-935027D3972B}" dt="2021-10-01T12:29:32.378" v="6384"/>
        <pc:sldMkLst>
          <pc:docMk/>
          <pc:sldMk cId="3987334194" sldId="333"/>
        </pc:sldMkLst>
      </pc:sldChg>
      <pc:sldChg chg="add">
        <pc:chgData name="Minesh Patel" userId="a66d4990ec83ac90" providerId="LiveId" clId="{CA05E935-9221-44DA-AAF3-935027D3972B}" dt="2021-10-01T12:29:32.378" v="6384"/>
        <pc:sldMkLst>
          <pc:docMk/>
          <pc:sldMk cId="4148969579" sldId="334"/>
        </pc:sldMkLst>
      </pc:sldChg>
      <pc:sldChg chg="add">
        <pc:chgData name="Minesh Patel" userId="a66d4990ec83ac90" providerId="LiveId" clId="{CA05E935-9221-44DA-AAF3-935027D3972B}" dt="2021-10-01T12:29:32.378" v="6384"/>
        <pc:sldMkLst>
          <pc:docMk/>
          <pc:sldMk cId="564422677" sldId="335"/>
        </pc:sldMkLst>
      </pc:sldChg>
      <pc:sldChg chg="add">
        <pc:chgData name="Minesh Patel" userId="a66d4990ec83ac90" providerId="LiveId" clId="{CA05E935-9221-44DA-AAF3-935027D3972B}" dt="2021-10-01T12:29:32.378" v="6384"/>
        <pc:sldMkLst>
          <pc:docMk/>
          <pc:sldMk cId="1843980896" sldId="336"/>
        </pc:sldMkLst>
      </pc:sldChg>
      <pc:sldChg chg="add">
        <pc:chgData name="Minesh Patel" userId="a66d4990ec83ac90" providerId="LiveId" clId="{CA05E935-9221-44DA-AAF3-935027D3972B}" dt="2021-10-01T12:29:32.378" v="6384"/>
        <pc:sldMkLst>
          <pc:docMk/>
          <pc:sldMk cId="1826879424" sldId="337"/>
        </pc:sldMkLst>
      </pc:sldChg>
      <pc:sldChg chg="add">
        <pc:chgData name="Minesh Patel" userId="a66d4990ec83ac90" providerId="LiveId" clId="{CA05E935-9221-44DA-AAF3-935027D3972B}" dt="2021-10-01T12:29:32.378" v="6384"/>
        <pc:sldMkLst>
          <pc:docMk/>
          <pc:sldMk cId="2452341872" sldId="339"/>
        </pc:sldMkLst>
      </pc:sldChg>
      <pc:sldChg chg="add">
        <pc:chgData name="Minesh Patel" userId="a66d4990ec83ac90" providerId="LiveId" clId="{CA05E935-9221-44DA-AAF3-935027D3972B}" dt="2021-10-01T12:29:32.378" v="6384"/>
        <pc:sldMkLst>
          <pc:docMk/>
          <pc:sldMk cId="1517140587" sldId="340"/>
        </pc:sldMkLst>
      </pc:sldChg>
      <pc:sldChg chg="add">
        <pc:chgData name="Minesh Patel" userId="a66d4990ec83ac90" providerId="LiveId" clId="{CA05E935-9221-44DA-AAF3-935027D3972B}" dt="2021-10-01T12:29:32.378" v="6384"/>
        <pc:sldMkLst>
          <pc:docMk/>
          <pc:sldMk cId="3056148396" sldId="341"/>
        </pc:sldMkLst>
      </pc:sldChg>
      <pc:sldChg chg="add">
        <pc:chgData name="Minesh Patel" userId="a66d4990ec83ac90" providerId="LiveId" clId="{CA05E935-9221-44DA-AAF3-935027D3972B}" dt="2021-10-01T12:29:32.378" v="6384"/>
        <pc:sldMkLst>
          <pc:docMk/>
          <pc:sldMk cId="3958601905" sldId="342"/>
        </pc:sldMkLst>
      </pc:sldChg>
      <pc:sldChg chg="add">
        <pc:chgData name="Minesh Patel" userId="a66d4990ec83ac90" providerId="LiveId" clId="{CA05E935-9221-44DA-AAF3-935027D3972B}" dt="2021-10-01T12:29:32.378" v="6384"/>
        <pc:sldMkLst>
          <pc:docMk/>
          <pc:sldMk cId="48614487" sldId="343"/>
        </pc:sldMkLst>
      </pc:sldChg>
      <pc:sldChg chg="add">
        <pc:chgData name="Minesh Patel" userId="a66d4990ec83ac90" providerId="LiveId" clId="{CA05E935-9221-44DA-AAF3-935027D3972B}" dt="2021-10-01T12:26:47.802" v="6368"/>
        <pc:sldMkLst>
          <pc:docMk/>
          <pc:sldMk cId="2315199062" sldId="350"/>
        </pc:sldMkLst>
      </pc:sldChg>
      <pc:sldChg chg="add">
        <pc:chgData name="Minesh Patel" userId="a66d4990ec83ac90" providerId="LiveId" clId="{CA05E935-9221-44DA-AAF3-935027D3972B}" dt="2021-10-01T12:30:10.507" v="6387"/>
        <pc:sldMkLst>
          <pc:docMk/>
          <pc:sldMk cId="2058467664" sldId="351"/>
        </pc:sldMkLst>
      </pc:sldChg>
      <pc:sldChg chg="add">
        <pc:chgData name="Minesh Patel" userId="a66d4990ec83ac90" providerId="LiveId" clId="{CA05E935-9221-44DA-AAF3-935027D3972B}" dt="2021-10-01T12:26:15.332" v="6365"/>
        <pc:sldMkLst>
          <pc:docMk/>
          <pc:sldMk cId="3508444251" sldId="353"/>
        </pc:sldMkLst>
      </pc:sldChg>
      <pc:sldChg chg="add">
        <pc:chgData name="Minesh Patel" userId="a66d4990ec83ac90" providerId="LiveId" clId="{CA05E935-9221-44DA-AAF3-935027D3972B}" dt="2021-10-01T12:30:10.507" v="6387"/>
        <pc:sldMkLst>
          <pc:docMk/>
          <pc:sldMk cId="141642118" sldId="354"/>
        </pc:sldMkLst>
      </pc:sldChg>
      <pc:sldChg chg="add">
        <pc:chgData name="Minesh Patel" userId="a66d4990ec83ac90" providerId="LiveId" clId="{CA05E935-9221-44DA-AAF3-935027D3972B}" dt="2021-10-01T12:26:15.332" v="6365"/>
        <pc:sldMkLst>
          <pc:docMk/>
          <pc:sldMk cId="162204352" sldId="356"/>
        </pc:sldMkLst>
      </pc:sldChg>
      <pc:sldChg chg="add">
        <pc:chgData name="Minesh Patel" userId="a66d4990ec83ac90" providerId="LiveId" clId="{CA05E935-9221-44DA-AAF3-935027D3972B}" dt="2021-10-01T12:30:10.507" v="6387"/>
        <pc:sldMkLst>
          <pc:docMk/>
          <pc:sldMk cId="1421327654" sldId="360"/>
        </pc:sldMkLst>
      </pc:sldChg>
      <pc:sldChg chg="add">
        <pc:chgData name="Minesh Patel" userId="a66d4990ec83ac90" providerId="LiveId" clId="{CA05E935-9221-44DA-AAF3-935027D3972B}" dt="2021-10-01T12:30:10.507" v="6387"/>
        <pc:sldMkLst>
          <pc:docMk/>
          <pc:sldMk cId="1816583391" sldId="361"/>
        </pc:sldMkLst>
      </pc:sldChg>
      <pc:sldChg chg="add">
        <pc:chgData name="Minesh Patel" userId="a66d4990ec83ac90" providerId="LiveId" clId="{CA05E935-9221-44DA-AAF3-935027D3972B}" dt="2021-10-01T12:26:15.332" v="6365"/>
        <pc:sldMkLst>
          <pc:docMk/>
          <pc:sldMk cId="4059118559" sldId="364"/>
        </pc:sldMkLst>
      </pc:sldChg>
      <pc:sldChg chg="add">
        <pc:chgData name="Minesh Patel" userId="a66d4990ec83ac90" providerId="LiveId" clId="{CA05E935-9221-44DA-AAF3-935027D3972B}" dt="2021-10-01T12:26:15.332" v="6365"/>
        <pc:sldMkLst>
          <pc:docMk/>
          <pc:sldMk cId="1030043266" sldId="370"/>
        </pc:sldMkLst>
      </pc:sldChg>
      <pc:sldChg chg="add">
        <pc:chgData name="Minesh Patel" userId="a66d4990ec83ac90" providerId="LiveId" clId="{CA05E935-9221-44DA-AAF3-935027D3972B}" dt="2021-10-01T12:26:15.332" v="6365"/>
        <pc:sldMkLst>
          <pc:docMk/>
          <pc:sldMk cId="1725297935" sldId="371"/>
        </pc:sldMkLst>
      </pc:sldChg>
      <pc:sldChg chg="add">
        <pc:chgData name="Minesh Patel" userId="a66d4990ec83ac90" providerId="LiveId" clId="{CA05E935-9221-44DA-AAF3-935027D3972B}" dt="2021-10-01T12:26:15.332" v="6365"/>
        <pc:sldMkLst>
          <pc:docMk/>
          <pc:sldMk cId="1698453447" sldId="372"/>
        </pc:sldMkLst>
      </pc:sldChg>
      <pc:sldChg chg="add">
        <pc:chgData name="Minesh Patel" userId="a66d4990ec83ac90" providerId="LiveId" clId="{CA05E935-9221-44DA-AAF3-935027D3972B}" dt="2021-10-01T12:26:47.802" v="6368"/>
        <pc:sldMkLst>
          <pc:docMk/>
          <pc:sldMk cId="2670048945" sldId="377"/>
        </pc:sldMkLst>
      </pc:sldChg>
      <pc:sldChg chg="add">
        <pc:chgData name="Minesh Patel" userId="a66d4990ec83ac90" providerId="LiveId" clId="{CA05E935-9221-44DA-AAF3-935027D3972B}" dt="2021-10-01T12:26:47.802" v="6368"/>
        <pc:sldMkLst>
          <pc:docMk/>
          <pc:sldMk cId="2682718934" sldId="378"/>
        </pc:sldMkLst>
      </pc:sldChg>
      <pc:sldChg chg="add">
        <pc:chgData name="Minesh Patel" userId="a66d4990ec83ac90" providerId="LiveId" clId="{CA05E935-9221-44DA-AAF3-935027D3972B}" dt="2021-10-01T12:26:47.802" v="6368"/>
        <pc:sldMkLst>
          <pc:docMk/>
          <pc:sldMk cId="1668112999" sldId="380"/>
        </pc:sldMkLst>
      </pc:sldChg>
      <pc:sldChg chg="add">
        <pc:chgData name="Minesh Patel" userId="a66d4990ec83ac90" providerId="LiveId" clId="{CA05E935-9221-44DA-AAF3-935027D3972B}" dt="2021-10-01T12:26:47.802" v="6368"/>
        <pc:sldMkLst>
          <pc:docMk/>
          <pc:sldMk cId="4002366640" sldId="382"/>
        </pc:sldMkLst>
      </pc:sldChg>
      <pc:sldChg chg="add">
        <pc:chgData name="Minesh Patel" userId="a66d4990ec83ac90" providerId="LiveId" clId="{CA05E935-9221-44DA-AAF3-935027D3972B}" dt="2021-10-01T12:26:15.332" v="6365"/>
        <pc:sldMkLst>
          <pc:docMk/>
          <pc:sldMk cId="3437092079" sldId="384"/>
        </pc:sldMkLst>
      </pc:sldChg>
      <pc:sldChg chg="add">
        <pc:chgData name="Minesh Patel" userId="a66d4990ec83ac90" providerId="LiveId" clId="{CA05E935-9221-44DA-AAF3-935027D3972B}" dt="2021-10-01T12:26:15.332" v="6365"/>
        <pc:sldMkLst>
          <pc:docMk/>
          <pc:sldMk cId="1438536088" sldId="385"/>
        </pc:sldMkLst>
      </pc:sldChg>
      <pc:sldChg chg="add">
        <pc:chgData name="Minesh Patel" userId="a66d4990ec83ac90" providerId="LiveId" clId="{CA05E935-9221-44DA-AAF3-935027D3972B}" dt="2021-10-01T12:26:47.802" v="6368"/>
        <pc:sldMkLst>
          <pc:docMk/>
          <pc:sldMk cId="4115814163" sldId="388"/>
        </pc:sldMkLst>
      </pc:sldChg>
      <pc:sldChg chg="add">
        <pc:chgData name="Minesh Patel" userId="a66d4990ec83ac90" providerId="LiveId" clId="{CA05E935-9221-44DA-AAF3-935027D3972B}" dt="2021-10-01T12:26:47.802" v="6368"/>
        <pc:sldMkLst>
          <pc:docMk/>
          <pc:sldMk cId="621168429" sldId="393"/>
        </pc:sldMkLst>
      </pc:sldChg>
      <pc:sldChg chg="add">
        <pc:chgData name="Minesh Patel" userId="a66d4990ec83ac90" providerId="LiveId" clId="{CA05E935-9221-44DA-AAF3-935027D3972B}" dt="2021-10-01T12:26:47.802" v="6368"/>
        <pc:sldMkLst>
          <pc:docMk/>
          <pc:sldMk cId="4223472216" sldId="394"/>
        </pc:sldMkLst>
      </pc:sldChg>
      <pc:sldChg chg="add">
        <pc:chgData name="Minesh Patel" userId="a66d4990ec83ac90" providerId="LiveId" clId="{CA05E935-9221-44DA-AAF3-935027D3972B}" dt="2021-10-01T12:30:10.507" v="6387"/>
        <pc:sldMkLst>
          <pc:docMk/>
          <pc:sldMk cId="954293740" sldId="395"/>
        </pc:sldMkLst>
      </pc:sldChg>
      <pc:sldChg chg="add">
        <pc:chgData name="Minesh Patel" userId="a66d4990ec83ac90" providerId="LiveId" clId="{CA05E935-9221-44DA-AAF3-935027D3972B}" dt="2021-10-01T12:26:15.332" v="6365"/>
        <pc:sldMkLst>
          <pc:docMk/>
          <pc:sldMk cId="1789984002" sldId="398"/>
        </pc:sldMkLst>
      </pc:sldChg>
      <pc:sldChg chg="add">
        <pc:chgData name="Minesh Patel" userId="a66d4990ec83ac90" providerId="LiveId" clId="{CA05E935-9221-44DA-AAF3-935027D3972B}" dt="2021-10-01T12:30:10.507" v="6387"/>
        <pc:sldMkLst>
          <pc:docMk/>
          <pc:sldMk cId="935254004" sldId="400"/>
        </pc:sldMkLst>
      </pc:sldChg>
      <pc:sldChg chg="add">
        <pc:chgData name="Minesh Patel" userId="a66d4990ec83ac90" providerId="LiveId" clId="{CA05E935-9221-44DA-AAF3-935027D3972B}" dt="2021-10-01T12:30:10.507" v="6387"/>
        <pc:sldMkLst>
          <pc:docMk/>
          <pc:sldMk cId="390458114" sldId="402"/>
        </pc:sldMkLst>
      </pc:sldChg>
      <pc:sldChg chg="add">
        <pc:chgData name="Minesh Patel" userId="a66d4990ec83ac90" providerId="LiveId" clId="{CA05E935-9221-44DA-AAF3-935027D3972B}" dt="2021-10-01T12:26:15.332" v="6365"/>
        <pc:sldMkLst>
          <pc:docMk/>
          <pc:sldMk cId="1112179227" sldId="405"/>
        </pc:sldMkLst>
      </pc:sldChg>
      <pc:sldChg chg="add">
        <pc:chgData name="Minesh Patel" userId="a66d4990ec83ac90" providerId="LiveId" clId="{CA05E935-9221-44DA-AAF3-935027D3972B}" dt="2021-10-01T12:30:10.507" v="6387"/>
        <pc:sldMkLst>
          <pc:docMk/>
          <pc:sldMk cId="1183712637" sldId="406"/>
        </pc:sldMkLst>
      </pc:sldChg>
      <pc:sldChg chg="add">
        <pc:chgData name="Minesh Patel" userId="a66d4990ec83ac90" providerId="LiveId" clId="{CA05E935-9221-44DA-AAF3-935027D3972B}" dt="2021-10-01T12:30:10.507" v="6387"/>
        <pc:sldMkLst>
          <pc:docMk/>
          <pc:sldMk cId="2515531538" sldId="407"/>
        </pc:sldMkLst>
      </pc:sldChg>
      <pc:sldChg chg="add">
        <pc:chgData name="Minesh Patel" userId="a66d4990ec83ac90" providerId="LiveId" clId="{CA05E935-9221-44DA-AAF3-935027D3972B}" dt="2021-10-01T12:30:10.507" v="6387"/>
        <pc:sldMkLst>
          <pc:docMk/>
          <pc:sldMk cId="4263456158" sldId="408"/>
        </pc:sldMkLst>
      </pc:sldChg>
      <pc:sldChg chg="add">
        <pc:chgData name="Minesh Patel" userId="a66d4990ec83ac90" providerId="LiveId" clId="{CA05E935-9221-44DA-AAF3-935027D3972B}" dt="2021-10-01T12:30:10.507" v="6387"/>
        <pc:sldMkLst>
          <pc:docMk/>
          <pc:sldMk cId="2596683054" sldId="409"/>
        </pc:sldMkLst>
      </pc:sldChg>
      <pc:sldChg chg="add">
        <pc:chgData name="Minesh Patel" userId="a66d4990ec83ac90" providerId="LiveId" clId="{CA05E935-9221-44DA-AAF3-935027D3972B}" dt="2021-10-01T12:26:47.802" v="6368"/>
        <pc:sldMkLst>
          <pc:docMk/>
          <pc:sldMk cId="191160217" sldId="410"/>
        </pc:sldMkLst>
      </pc:sldChg>
      <pc:sldChg chg="add">
        <pc:chgData name="Minesh Patel" userId="a66d4990ec83ac90" providerId="LiveId" clId="{CA05E935-9221-44DA-AAF3-935027D3972B}" dt="2021-10-01T12:26:15.332" v="6365"/>
        <pc:sldMkLst>
          <pc:docMk/>
          <pc:sldMk cId="2319435830" sldId="414"/>
        </pc:sldMkLst>
      </pc:sldChg>
      <pc:sldChg chg="add">
        <pc:chgData name="Minesh Patel" userId="a66d4990ec83ac90" providerId="LiveId" clId="{CA05E935-9221-44DA-AAF3-935027D3972B}" dt="2021-10-01T12:26:47.802" v="6368"/>
        <pc:sldMkLst>
          <pc:docMk/>
          <pc:sldMk cId="3298850408" sldId="417"/>
        </pc:sldMkLst>
      </pc:sldChg>
      <pc:sldChg chg="add">
        <pc:chgData name="Minesh Patel" userId="a66d4990ec83ac90" providerId="LiveId" clId="{CA05E935-9221-44DA-AAF3-935027D3972B}" dt="2021-10-01T12:26:15.332" v="6365"/>
        <pc:sldMkLst>
          <pc:docMk/>
          <pc:sldMk cId="2138928808" sldId="418"/>
        </pc:sldMkLst>
      </pc:sldChg>
      <pc:sldChg chg="add">
        <pc:chgData name="Minesh Patel" userId="a66d4990ec83ac90" providerId="LiveId" clId="{CA05E935-9221-44DA-AAF3-935027D3972B}" dt="2021-10-01T12:30:10.507" v="6387"/>
        <pc:sldMkLst>
          <pc:docMk/>
          <pc:sldMk cId="3541538294" sldId="419"/>
        </pc:sldMkLst>
      </pc:sldChg>
      <pc:sldChg chg="add">
        <pc:chgData name="Minesh Patel" userId="a66d4990ec83ac90" providerId="LiveId" clId="{CA05E935-9221-44DA-AAF3-935027D3972B}" dt="2021-10-01T12:26:15.332" v="6365"/>
        <pc:sldMkLst>
          <pc:docMk/>
          <pc:sldMk cId="1014060731" sldId="421"/>
        </pc:sldMkLst>
      </pc:sldChg>
      <pc:sldChg chg="add">
        <pc:chgData name="Minesh Patel" userId="a66d4990ec83ac90" providerId="LiveId" clId="{CA05E935-9221-44DA-AAF3-935027D3972B}" dt="2021-10-01T12:26:47.802" v="6368"/>
        <pc:sldMkLst>
          <pc:docMk/>
          <pc:sldMk cId="1456555615" sldId="422"/>
        </pc:sldMkLst>
      </pc:sldChg>
      <pc:sldChg chg="add">
        <pc:chgData name="Minesh Patel" userId="a66d4990ec83ac90" providerId="LiveId" clId="{CA05E935-9221-44DA-AAF3-935027D3972B}" dt="2021-10-01T12:26:47.802" v="6368"/>
        <pc:sldMkLst>
          <pc:docMk/>
          <pc:sldMk cId="3910073773" sldId="423"/>
        </pc:sldMkLst>
      </pc:sldChg>
      <pc:sldChg chg="add">
        <pc:chgData name="Minesh Patel" userId="a66d4990ec83ac90" providerId="LiveId" clId="{CA05E935-9221-44DA-AAF3-935027D3972B}" dt="2021-10-01T12:26:15.332" v="6365"/>
        <pc:sldMkLst>
          <pc:docMk/>
          <pc:sldMk cId="2975268049" sldId="427"/>
        </pc:sldMkLst>
      </pc:sldChg>
      <pc:sldChg chg="add">
        <pc:chgData name="Minesh Patel" userId="a66d4990ec83ac90" providerId="LiveId" clId="{CA05E935-9221-44DA-AAF3-935027D3972B}" dt="2021-10-01T12:26:47.802" v="6368"/>
        <pc:sldMkLst>
          <pc:docMk/>
          <pc:sldMk cId="3167450622" sldId="429"/>
        </pc:sldMkLst>
      </pc:sldChg>
      <pc:sldChg chg="add">
        <pc:chgData name="Minesh Patel" userId="a66d4990ec83ac90" providerId="LiveId" clId="{CA05E935-9221-44DA-AAF3-935027D3972B}" dt="2021-10-01T12:26:47.802" v="6368"/>
        <pc:sldMkLst>
          <pc:docMk/>
          <pc:sldMk cId="472208040" sldId="430"/>
        </pc:sldMkLst>
      </pc:sldChg>
      <pc:sldChg chg="add">
        <pc:chgData name="Minesh Patel" userId="a66d4990ec83ac90" providerId="LiveId" clId="{CA05E935-9221-44DA-AAF3-935027D3972B}" dt="2021-10-01T12:30:10.507" v="6387"/>
        <pc:sldMkLst>
          <pc:docMk/>
          <pc:sldMk cId="310058944" sldId="431"/>
        </pc:sldMkLst>
      </pc:sldChg>
      <pc:sldChg chg="add">
        <pc:chgData name="Minesh Patel" userId="a66d4990ec83ac90" providerId="LiveId" clId="{CA05E935-9221-44DA-AAF3-935027D3972B}" dt="2021-10-01T12:26:15.332" v="6365"/>
        <pc:sldMkLst>
          <pc:docMk/>
          <pc:sldMk cId="2837311020" sldId="432"/>
        </pc:sldMkLst>
      </pc:sldChg>
      <pc:sldChg chg="add">
        <pc:chgData name="Minesh Patel" userId="a66d4990ec83ac90" providerId="LiveId" clId="{CA05E935-9221-44DA-AAF3-935027D3972B}" dt="2021-10-01T12:26:47.802" v="6368"/>
        <pc:sldMkLst>
          <pc:docMk/>
          <pc:sldMk cId="1773846755" sldId="433"/>
        </pc:sldMkLst>
      </pc:sldChg>
      <pc:sldChg chg="add">
        <pc:chgData name="Minesh Patel" userId="a66d4990ec83ac90" providerId="LiveId" clId="{CA05E935-9221-44DA-AAF3-935027D3972B}" dt="2021-10-01T12:26:47.802" v="6368"/>
        <pc:sldMkLst>
          <pc:docMk/>
          <pc:sldMk cId="2884144647" sldId="442"/>
        </pc:sldMkLst>
      </pc:sldChg>
      <pc:sldChg chg="add">
        <pc:chgData name="Minesh Patel" userId="a66d4990ec83ac90" providerId="LiveId" clId="{CA05E935-9221-44DA-AAF3-935027D3972B}" dt="2021-10-01T12:26:47.802" v="6368"/>
        <pc:sldMkLst>
          <pc:docMk/>
          <pc:sldMk cId="1928141824" sldId="445"/>
        </pc:sldMkLst>
      </pc:sldChg>
      <pc:sldChg chg="add">
        <pc:chgData name="Minesh Patel" userId="a66d4990ec83ac90" providerId="LiveId" clId="{CA05E935-9221-44DA-AAF3-935027D3972B}" dt="2021-10-01T12:26:47.802" v="6368"/>
        <pc:sldMkLst>
          <pc:docMk/>
          <pc:sldMk cId="26282005" sldId="446"/>
        </pc:sldMkLst>
      </pc:sldChg>
      <pc:sldChg chg="add">
        <pc:chgData name="Minesh Patel" userId="a66d4990ec83ac90" providerId="LiveId" clId="{CA05E935-9221-44DA-AAF3-935027D3972B}" dt="2021-10-01T12:30:10.507" v="6387"/>
        <pc:sldMkLst>
          <pc:docMk/>
          <pc:sldMk cId="3969117591" sldId="447"/>
        </pc:sldMkLst>
      </pc:sldChg>
      <pc:sldChg chg="add">
        <pc:chgData name="Minesh Patel" userId="a66d4990ec83ac90" providerId="LiveId" clId="{CA05E935-9221-44DA-AAF3-935027D3972B}" dt="2021-10-01T12:30:10.507" v="6387"/>
        <pc:sldMkLst>
          <pc:docMk/>
          <pc:sldMk cId="753001406" sldId="448"/>
        </pc:sldMkLst>
      </pc:sldChg>
      <pc:sldChg chg="add">
        <pc:chgData name="Minesh Patel" userId="a66d4990ec83ac90" providerId="LiveId" clId="{CA05E935-9221-44DA-AAF3-935027D3972B}" dt="2021-10-01T12:26:47.802" v="6368"/>
        <pc:sldMkLst>
          <pc:docMk/>
          <pc:sldMk cId="2204234516" sldId="449"/>
        </pc:sldMkLst>
      </pc:sldChg>
      <pc:sldChg chg="add">
        <pc:chgData name="Minesh Patel" userId="a66d4990ec83ac90" providerId="LiveId" clId="{CA05E935-9221-44DA-AAF3-935027D3972B}" dt="2021-10-01T12:26:15.332" v="6365"/>
        <pc:sldMkLst>
          <pc:docMk/>
          <pc:sldMk cId="2210273427" sldId="450"/>
        </pc:sldMkLst>
      </pc:sldChg>
      <pc:sldChg chg="add">
        <pc:chgData name="Minesh Patel" userId="a66d4990ec83ac90" providerId="LiveId" clId="{CA05E935-9221-44DA-AAF3-935027D3972B}" dt="2021-10-01T12:26:15.332" v="6365"/>
        <pc:sldMkLst>
          <pc:docMk/>
          <pc:sldMk cId="232232348" sldId="451"/>
        </pc:sldMkLst>
      </pc:sldChg>
      <pc:sldChg chg="add">
        <pc:chgData name="Minesh Patel" userId="a66d4990ec83ac90" providerId="LiveId" clId="{CA05E935-9221-44DA-AAF3-935027D3972B}" dt="2021-10-01T12:26:47.802" v="6368"/>
        <pc:sldMkLst>
          <pc:docMk/>
          <pc:sldMk cId="3901157865" sldId="452"/>
        </pc:sldMkLst>
      </pc:sldChg>
      <pc:sldChg chg="add">
        <pc:chgData name="Minesh Patel" userId="a66d4990ec83ac90" providerId="LiveId" clId="{CA05E935-9221-44DA-AAF3-935027D3972B}" dt="2021-10-01T12:26:47.802" v="6368"/>
        <pc:sldMkLst>
          <pc:docMk/>
          <pc:sldMk cId="1241623664" sldId="453"/>
        </pc:sldMkLst>
      </pc:sldChg>
      <pc:sldChg chg="add">
        <pc:chgData name="Minesh Patel" userId="a66d4990ec83ac90" providerId="LiveId" clId="{CA05E935-9221-44DA-AAF3-935027D3972B}" dt="2021-10-01T12:26:47.802" v="6368"/>
        <pc:sldMkLst>
          <pc:docMk/>
          <pc:sldMk cId="1542192148" sldId="454"/>
        </pc:sldMkLst>
      </pc:sldChg>
      <pc:sldChg chg="add">
        <pc:chgData name="Minesh Patel" userId="a66d4990ec83ac90" providerId="LiveId" clId="{CA05E935-9221-44DA-AAF3-935027D3972B}" dt="2021-10-01T12:26:15.332" v="6365"/>
        <pc:sldMkLst>
          <pc:docMk/>
          <pc:sldMk cId="679105012" sldId="460"/>
        </pc:sldMkLst>
      </pc:sldChg>
      <pc:sldChg chg="add">
        <pc:chgData name="Minesh Patel" userId="a66d4990ec83ac90" providerId="LiveId" clId="{CA05E935-9221-44DA-AAF3-935027D3972B}" dt="2021-10-01T12:27:33.090" v="6375"/>
        <pc:sldMkLst>
          <pc:docMk/>
          <pc:sldMk cId="462382982" sldId="461"/>
        </pc:sldMkLst>
      </pc:sldChg>
      <pc:sldChg chg="add">
        <pc:chgData name="Minesh Patel" userId="a66d4990ec83ac90" providerId="LiveId" clId="{CA05E935-9221-44DA-AAF3-935027D3972B}" dt="2021-10-01T12:26:15.332" v="6365"/>
        <pc:sldMkLst>
          <pc:docMk/>
          <pc:sldMk cId="3943011870" sldId="463"/>
        </pc:sldMkLst>
      </pc:sldChg>
      <pc:sldChg chg="add">
        <pc:chgData name="Minesh Patel" userId="a66d4990ec83ac90" providerId="LiveId" clId="{CA05E935-9221-44DA-AAF3-935027D3972B}" dt="2021-10-01T12:26:15.332" v="6365"/>
        <pc:sldMkLst>
          <pc:docMk/>
          <pc:sldMk cId="1494031813" sldId="464"/>
        </pc:sldMkLst>
      </pc:sldChg>
      <pc:sldChg chg="add">
        <pc:chgData name="Minesh Patel" userId="a66d4990ec83ac90" providerId="LiveId" clId="{CA05E935-9221-44DA-AAF3-935027D3972B}" dt="2021-10-01T12:31:06.545" v="6392"/>
        <pc:sldMkLst>
          <pc:docMk/>
          <pc:sldMk cId="4175485674" sldId="465"/>
        </pc:sldMkLst>
      </pc:sldChg>
      <pc:sldChg chg="add">
        <pc:chgData name="Minesh Patel" userId="a66d4990ec83ac90" providerId="LiveId" clId="{CA05E935-9221-44DA-AAF3-935027D3972B}" dt="2021-10-01T12:26:15.332" v="6365"/>
        <pc:sldMkLst>
          <pc:docMk/>
          <pc:sldMk cId="1400727729" sldId="466"/>
        </pc:sldMkLst>
      </pc:sldChg>
      <pc:sldChg chg="add">
        <pc:chgData name="Minesh Patel" userId="a66d4990ec83ac90" providerId="LiveId" clId="{CA05E935-9221-44DA-AAF3-935027D3972B}" dt="2021-10-01T12:26:15.332" v="6365"/>
        <pc:sldMkLst>
          <pc:docMk/>
          <pc:sldMk cId="1106492765" sldId="468"/>
        </pc:sldMkLst>
      </pc:sldChg>
      <pc:sldChg chg="add">
        <pc:chgData name="Minesh Patel" userId="a66d4990ec83ac90" providerId="LiveId" clId="{CA05E935-9221-44DA-AAF3-935027D3972B}" dt="2021-10-01T12:26:47.802" v="6368"/>
        <pc:sldMkLst>
          <pc:docMk/>
          <pc:sldMk cId="180194456" sldId="469"/>
        </pc:sldMkLst>
      </pc:sldChg>
      <pc:sldChg chg="add">
        <pc:chgData name="Minesh Patel" userId="a66d4990ec83ac90" providerId="LiveId" clId="{CA05E935-9221-44DA-AAF3-935027D3972B}" dt="2021-10-01T12:26:47.802" v="6368"/>
        <pc:sldMkLst>
          <pc:docMk/>
          <pc:sldMk cId="4001302457" sldId="471"/>
        </pc:sldMkLst>
      </pc:sldChg>
      <pc:sldChg chg="add">
        <pc:chgData name="Minesh Patel" userId="a66d4990ec83ac90" providerId="LiveId" clId="{CA05E935-9221-44DA-AAF3-935027D3972B}" dt="2021-10-01T12:26:15.332" v="6365"/>
        <pc:sldMkLst>
          <pc:docMk/>
          <pc:sldMk cId="3178295170" sldId="472"/>
        </pc:sldMkLst>
      </pc:sldChg>
      <pc:sldChg chg="add">
        <pc:chgData name="Minesh Patel" userId="a66d4990ec83ac90" providerId="LiveId" clId="{CA05E935-9221-44DA-AAF3-935027D3972B}" dt="2021-10-01T12:30:10.507" v="6387"/>
        <pc:sldMkLst>
          <pc:docMk/>
          <pc:sldMk cId="367804254" sldId="474"/>
        </pc:sldMkLst>
      </pc:sldChg>
      <pc:sldChg chg="add">
        <pc:chgData name="Minesh Patel" userId="a66d4990ec83ac90" providerId="LiveId" clId="{CA05E935-9221-44DA-AAF3-935027D3972B}" dt="2021-10-01T12:30:10.507" v="6387"/>
        <pc:sldMkLst>
          <pc:docMk/>
          <pc:sldMk cId="2038085540" sldId="475"/>
        </pc:sldMkLst>
      </pc:sldChg>
      <pc:sldChg chg="add">
        <pc:chgData name="Minesh Patel" userId="a66d4990ec83ac90" providerId="LiveId" clId="{CA05E935-9221-44DA-AAF3-935027D3972B}" dt="2021-10-01T12:30:10.507" v="6387"/>
        <pc:sldMkLst>
          <pc:docMk/>
          <pc:sldMk cId="4017287854" sldId="476"/>
        </pc:sldMkLst>
      </pc:sldChg>
      <pc:sldChg chg="add">
        <pc:chgData name="Minesh Patel" userId="a66d4990ec83ac90" providerId="LiveId" clId="{CA05E935-9221-44DA-AAF3-935027D3972B}" dt="2021-10-01T12:30:10.507" v="6387"/>
        <pc:sldMkLst>
          <pc:docMk/>
          <pc:sldMk cId="1728792082" sldId="477"/>
        </pc:sldMkLst>
      </pc:sldChg>
      <pc:sldChg chg="add">
        <pc:chgData name="Minesh Patel" userId="a66d4990ec83ac90" providerId="LiveId" clId="{CA05E935-9221-44DA-AAF3-935027D3972B}" dt="2021-10-01T12:30:10.507" v="6387"/>
        <pc:sldMkLst>
          <pc:docMk/>
          <pc:sldMk cId="4082054852" sldId="478"/>
        </pc:sldMkLst>
      </pc:sldChg>
      <pc:sldChg chg="add">
        <pc:chgData name="Minesh Patel" userId="a66d4990ec83ac90" providerId="LiveId" clId="{CA05E935-9221-44DA-AAF3-935027D3972B}" dt="2021-10-01T12:30:10.507" v="6387"/>
        <pc:sldMkLst>
          <pc:docMk/>
          <pc:sldMk cId="4067144917" sldId="479"/>
        </pc:sldMkLst>
      </pc:sldChg>
      <pc:sldChg chg="add">
        <pc:chgData name="Minesh Patel" userId="a66d4990ec83ac90" providerId="LiveId" clId="{CA05E935-9221-44DA-AAF3-935027D3972B}" dt="2021-10-01T12:30:10.507" v="6387"/>
        <pc:sldMkLst>
          <pc:docMk/>
          <pc:sldMk cId="2837375429" sldId="480"/>
        </pc:sldMkLst>
      </pc:sldChg>
      <pc:sldChg chg="add">
        <pc:chgData name="Minesh Patel" userId="a66d4990ec83ac90" providerId="LiveId" clId="{CA05E935-9221-44DA-AAF3-935027D3972B}" dt="2021-10-01T12:27:33.090" v="6375"/>
        <pc:sldMkLst>
          <pc:docMk/>
          <pc:sldMk cId="2234261169" sldId="486"/>
        </pc:sldMkLst>
      </pc:sldChg>
      <pc:sldChg chg="add">
        <pc:chgData name="Minesh Patel" userId="a66d4990ec83ac90" providerId="LiveId" clId="{CA05E935-9221-44DA-AAF3-935027D3972B}" dt="2021-10-01T12:28:09.125" v="6378"/>
        <pc:sldMkLst>
          <pc:docMk/>
          <pc:sldMk cId="2055553996" sldId="487"/>
        </pc:sldMkLst>
      </pc:sldChg>
      <pc:sldChg chg="add">
        <pc:chgData name="Minesh Patel" userId="a66d4990ec83ac90" providerId="LiveId" clId="{CA05E935-9221-44DA-AAF3-935027D3972B}" dt="2021-10-01T12:27:33.090" v="6375"/>
        <pc:sldMkLst>
          <pc:docMk/>
          <pc:sldMk cId="1057542308" sldId="526"/>
        </pc:sldMkLst>
      </pc:sldChg>
      <pc:sldChg chg="add">
        <pc:chgData name="Minesh Patel" userId="a66d4990ec83ac90" providerId="LiveId" clId="{CA05E935-9221-44DA-AAF3-935027D3972B}" dt="2021-10-01T12:27:33.090" v="6375"/>
        <pc:sldMkLst>
          <pc:docMk/>
          <pc:sldMk cId="1533604747" sldId="527"/>
        </pc:sldMkLst>
      </pc:sldChg>
      <pc:sldChg chg="add">
        <pc:chgData name="Minesh Patel" userId="a66d4990ec83ac90" providerId="LiveId" clId="{CA05E935-9221-44DA-AAF3-935027D3972B}" dt="2021-10-01T12:27:33.090" v="6375"/>
        <pc:sldMkLst>
          <pc:docMk/>
          <pc:sldMk cId="167103795" sldId="528"/>
        </pc:sldMkLst>
      </pc:sldChg>
      <pc:sldChg chg="add">
        <pc:chgData name="Minesh Patel" userId="a66d4990ec83ac90" providerId="LiveId" clId="{CA05E935-9221-44DA-AAF3-935027D3972B}" dt="2021-10-01T12:28:34.984" v="6381"/>
        <pc:sldMkLst>
          <pc:docMk/>
          <pc:sldMk cId="96258215" sldId="532"/>
        </pc:sldMkLst>
      </pc:sldChg>
      <pc:sldChg chg="add del">
        <pc:chgData name="Minesh Patel" userId="a66d4990ec83ac90" providerId="LiveId" clId="{CA05E935-9221-44DA-AAF3-935027D3972B}" dt="2021-10-01T12:26:53.938" v="6370" actId="47"/>
        <pc:sldMkLst>
          <pc:docMk/>
          <pc:sldMk cId="80909926" sldId="541"/>
        </pc:sldMkLst>
      </pc:sldChg>
      <pc:sldChg chg="add">
        <pc:chgData name="Minesh Patel" userId="a66d4990ec83ac90" providerId="LiveId" clId="{CA05E935-9221-44DA-AAF3-935027D3972B}" dt="2021-10-01T12:27:33.090" v="6375"/>
        <pc:sldMkLst>
          <pc:docMk/>
          <pc:sldMk cId="1843085150" sldId="542"/>
        </pc:sldMkLst>
      </pc:sldChg>
      <pc:sldChg chg="modNotesTx">
        <pc:chgData name="Minesh Patel" userId="a66d4990ec83ac90" providerId="LiveId" clId="{CA05E935-9221-44DA-AAF3-935027D3972B}" dt="2021-09-30T23:46:34.495" v="5" actId="20577"/>
        <pc:sldMkLst>
          <pc:docMk/>
          <pc:sldMk cId="2289706122" sldId="557"/>
        </pc:sldMkLst>
      </pc:sldChg>
      <pc:sldChg chg="add">
        <pc:chgData name="Minesh Patel" userId="a66d4990ec83ac90" providerId="LiveId" clId="{CA05E935-9221-44DA-AAF3-935027D3972B}" dt="2021-10-01T12:27:33.090" v="6375"/>
        <pc:sldMkLst>
          <pc:docMk/>
          <pc:sldMk cId="245052472" sldId="561"/>
        </pc:sldMkLst>
      </pc:sldChg>
      <pc:sldChg chg="add">
        <pc:chgData name="Minesh Patel" userId="a66d4990ec83ac90" providerId="LiveId" clId="{CA05E935-9221-44DA-AAF3-935027D3972B}" dt="2021-10-01T12:28:09.125" v="6378"/>
        <pc:sldMkLst>
          <pc:docMk/>
          <pc:sldMk cId="3802111950" sldId="565"/>
        </pc:sldMkLst>
      </pc:sldChg>
      <pc:sldChg chg="add">
        <pc:chgData name="Minesh Patel" userId="a66d4990ec83ac90" providerId="LiveId" clId="{CA05E935-9221-44DA-AAF3-935027D3972B}" dt="2021-10-01T12:28:09.125" v="6378"/>
        <pc:sldMkLst>
          <pc:docMk/>
          <pc:sldMk cId="3962446826" sldId="566"/>
        </pc:sldMkLst>
      </pc:sldChg>
      <pc:sldChg chg="add">
        <pc:chgData name="Minesh Patel" userId="a66d4990ec83ac90" providerId="LiveId" clId="{CA05E935-9221-44DA-AAF3-935027D3972B}" dt="2021-10-01T12:28:09.125" v="6378"/>
        <pc:sldMkLst>
          <pc:docMk/>
          <pc:sldMk cId="2652339663" sldId="567"/>
        </pc:sldMkLst>
      </pc:sldChg>
      <pc:sldChg chg="add">
        <pc:chgData name="Minesh Patel" userId="a66d4990ec83ac90" providerId="LiveId" clId="{CA05E935-9221-44DA-AAF3-935027D3972B}" dt="2021-10-01T12:28:09.125" v="6378"/>
        <pc:sldMkLst>
          <pc:docMk/>
          <pc:sldMk cId="2188762186" sldId="568"/>
        </pc:sldMkLst>
      </pc:sldChg>
      <pc:sldChg chg="modAnim modNotesTx">
        <pc:chgData name="Minesh Patel" userId="a66d4990ec83ac90" providerId="LiveId" clId="{CA05E935-9221-44DA-AAF3-935027D3972B}" dt="2021-09-30T23:49:56.158" v="124" actId="20577"/>
        <pc:sldMkLst>
          <pc:docMk/>
          <pc:sldMk cId="1955866054" sldId="570"/>
        </pc:sldMkLst>
      </pc:sldChg>
      <pc:sldChg chg="add">
        <pc:chgData name="Minesh Patel" userId="a66d4990ec83ac90" providerId="LiveId" clId="{CA05E935-9221-44DA-AAF3-935027D3972B}" dt="2021-10-01T12:27:33.090" v="6375"/>
        <pc:sldMkLst>
          <pc:docMk/>
          <pc:sldMk cId="2494061879" sldId="572"/>
        </pc:sldMkLst>
      </pc:sldChg>
      <pc:sldChg chg="add">
        <pc:chgData name="Minesh Patel" userId="a66d4990ec83ac90" providerId="LiveId" clId="{CA05E935-9221-44DA-AAF3-935027D3972B}" dt="2021-10-01T12:27:33.090" v="6375"/>
        <pc:sldMkLst>
          <pc:docMk/>
          <pc:sldMk cId="1595722005" sldId="573"/>
        </pc:sldMkLst>
      </pc:sldChg>
      <pc:sldChg chg="add">
        <pc:chgData name="Minesh Patel" userId="a66d4990ec83ac90" providerId="LiveId" clId="{CA05E935-9221-44DA-AAF3-935027D3972B}" dt="2021-10-01T12:27:33.090" v="6375"/>
        <pc:sldMkLst>
          <pc:docMk/>
          <pc:sldMk cId="604267266" sldId="574"/>
        </pc:sldMkLst>
      </pc:sldChg>
      <pc:sldChg chg="add">
        <pc:chgData name="Minesh Patel" userId="a66d4990ec83ac90" providerId="LiveId" clId="{CA05E935-9221-44DA-AAF3-935027D3972B}" dt="2021-10-01T12:27:33.090" v="6375"/>
        <pc:sldMkLst>
          <pc:docMk/>
          <pc:sldMk cId="717992093" sldId="575"/>
        </pc:sldMkLst>
      </pc:sldChg>
      <pc:sldChg chg="add">
        <pc:chgData name="Minesh Patel" userId="a66d4990ec83ac90" providerId="LiveId" clId="{CA05E935-9221-44DA-AAF3-935027D3972B}" dt="2021-10-01T12:27:33.090" v="6375"/>
        <pc:sldMkLst>
          <pc:docMk/>
          <pc:sldMk cId="2854683724" sldId="576"/>
        </pc:sldMkLst>
      </pc:sldChg>
      <pc:sldChg chg="add">
        <pc:chgData name="Minesh Patel" userId="a66d4990ec83ac90" providerId="LiveId" clId="{CA05E935-9221-44DA-AAF3-935027D3972B}" dt="2021-10-01T12:27:33.090" v="6375"/>
        <pc:sldMkLst>
          <pc:docMk/>
          <pc:sldMk cId="1737700634" sldId="577"/>
        </pc:sldMkLst>
      </pc:sldChg>
      <pc:sldChg chg="add">
        <pc:chgData name="Minesh Patel" userId="a66d4990ec83ac90" providerId="LiveId" clId="{CA05E935-9221-44DA-AAF3-935027D3972B}" dt="2021-10-01T12:27:33.090" v="6375"/>
        <pc:sldMkLst>
          <pc:docMk/>
          <pc:sldMk cId="2655545095" sldId="580"/>
        </pc:sldMkLst>
      </pc:sldChg>
      <pc:sldChg chg="add">
        <pc:chgData name="Minesh Patel" userId="a66d4990ec83ac90" providerId="LiveId" clId="{CA05E935-9221-44DA-AAF3-935027D3972B}" dt="2021-10-01T12:31:06.545" v="6392"/>
        <pc:sldMkLst>
          <pc:docMk/>
          <pc:sldMk cId="3590877880" sldId="581"/>
        </pc:sldMkLst>
      </pc:sldChg>
      <pc:sldChg chg="add">
        <pc:chgData name="Minesh Patel" userId="a66d4990ec83ac90" providerId="LiveId" clId="{CA05E935-9221-44DA-AAF3-935027D3972B}" dt="2021-10-01T12:31:06.545" v="6392"/>
        <pc:sldMkLst>
          <pc:docMk/>
          <pc:sldMk cId="4294516964" sldId="582"/>
        </pc:sldMkLst>
      </pc:sldChg>
      <pc:sldChg chg="add">
        <pc:chgData name="Minesh Patel" userId="a66d4990ec83ac90" providerId="LiveId" clId="{CA05E935-9221-44DA-AAF3-935027D3972B}" dt="2021-10-01T12:27:33.090" v="6375"/>
        <pc:sldMkLst>
          <pc:docMk/>
          <pc:sldMk cId="2980466645" sldId="583"/>
        </pc:sldMkLst>
      </pc:sldChg>
      <pc:sldChg chg="add">
        <pc:chgData name="Minesh Patel" userId="a66d4990ec83ac90" providerId="LiveId" clId="{CA05E935-9221-44DA-AAF3-935027D3972B}" dt="2021-10-01T12:27:33.090" v="6375"/>
        <pc:sldMkLst>
          <pc:docMk/>
          <pc:sldMk cId="519374314" sldId="584"/>
        </pc:sldMkLst>
      </pc:sldChg>
      <pc:sldChg chg="add">
        <pc:chgData name="Minesh Patel" userId="a66d4990ec83ac90" providerId="LiveId" clId="{CA05E935-9221-44DA-AAF3-935027D3972B}" dt="2021-10-01T12:27:33.090" v="6375"/>
        <pc:sldMkLst>
          <pc:docMk/>
          <pc:sldMk cId="2938974279" sldId="585"/>
        </pc:sldMkLst>
      </pc:sldChg>
      <pc:sldChg chg="add">
        <pc:chgData name="Minesh Patel" userId="a66d4990ec83ac90" providerId="LiveId" clId="{CA05E935-9221-44DA-AAF3-935027D3972B}" dt="2021-10-01T12:27:33.090" v="6375"/>
        <pc:sldMkLst>
          <pc:docMk/>
          <pc:sldMk cId="1405234968" sldId="586"/>
        </pc:sldMkLst>
      </pc:sldChg>
      <pc:sldChg chg="add">
        <pc:chgData name="Minesh Patel" userId="a66d4990ec83ac90" providerId="LiveId" clId="{CA05E935-9221-44DA-AAF3-935027D3972B}" dt="2021-10-01T12:27:33.090" v="6375"/>
        <pc:sldMkLst>
          <pc:docMk/>
          <pc:sldMk cId="3921920343" sldId="587"/>
        </pc:sldMkLst>
      </pc:sldChg>
      <pc:sldChg chg="add">
        <pc:chgData name="Minesh Patel" userId="a66d4990ec83ac90" providerId="LiveId" clId="{CA05E935-9221-44DA-AAF3-935027D3972B}" dt="2021-10-01T12:27:33.090" v="6375"/>
        <pc:sldMkLst>
          <pc:docMk/>
          <pc:sldMk cId="511200609" sldId="590"/>
        </pc:sldMkLst>
      </pc:sldChg>
      <pc:sldChg chg="add">
        <pc:chgData name="Minesh Patel" userId="a66d4990ec83ac90" providerId="LiveId" clId="{CA05E935-9221-44DA-AAF3-935027D3972B}" dt="2021-10-01T12:27:33.090" v="6375"/>
        <pc:sldMkLst>
          <pc:docMk/>
          <pc:sldMk cId="1274442336" sldId="591"/>
        </pc:sldMkLst>
      </pc:sldChg>
      <pc:sldChg chg="add">
        <pc:chgData name="Minesh Patel" userId="a66d4990ec83ac90" providerId="LiveId" clId="{CA05E935-9221-44DA-AAF3-935027D3972B}" dt="2021-10-01T12:27:33.090" v="6375"/>
        <pc:sldMkLst>
          <pc:docMk/>
          <pc:sldMk cId="2192196981" sldId="592"/>
        </pc:sldMkLst>
      </pc:sldChg>
      <pc:sldChg chg="add">
        <pc:chgData name="Minesh Patel" userId="a66d4990ec83ac90" providerId="LiveId" clId="{CA05E935-9221-44DA-AAF3-935027D3972B}" dt="2021-10-01T12:27:33.090" v="6375"/>
        <pc:sldMkLst>
          <pc:docMk/>
          <pc:sldMk cId="3214729441" sldId="593"/>
        </pc:sldMkLst>
      </pc:sldChg>
      <pc:sldChg chg="add">
        <pc:chgData name="Minesh Patel" userId="a66d4990ec83ac90" providerId="LiveId" clId="{CA05E935-9221-44DA-AAF3-935027D3972B}" dt="2021-10-01T12:27:33.090" v="6375"/>
        <pc:sldMkLst>
          <pc:docMk/>
          <pc:sldMk cId="4246799632" sldId="594"/>
        </pc:sldMkLst>
      </pc:sldChg>
      <pc:sldChg chg="add">
        <pc:chgData name="Minesh Patel" userId="a66d4990ec83ac90" providerId="LiveId" clId="{CA05E935-9221-44DA-AAF3-935027D3972B}" dt="2021-10-01T12:27:33.090" v="6375"/>
        <pc:sldMkLst>
          <pc:docMk/>
          <pc:sldMk cId="3129546188" sldId="598"/>
        </pc:sldMkLst>
      </pc:sldChg>
      <pc:sldChg chg="add">
        <pc:chgData name="Minesh Patel" userId="a66d4990ec83ac90" providerId="LiveId" clId="{CA05E935-9221-44DA-AAF3-935027D3972B}" dt="2021-10-01T12:27:33.090" v="6375"/>
        <pc:sldMkLst>
          <pc:docMk/>
          <pc:sldMk cId="1998323026" sldId="599"/>
        </pc:sldMkLst>
      </pc:sldChg>
      <pc:sldChg chg="add">
        <pc:chgData name="Minesh Patel" userId="a66d4990ec83ac90" providerId="LiveId" clId="{CA05E935-9221-44DA-AAF3-935027D3972B}" dt="2021-10-01T12:28:09.125" v="6378"/>
        <pc:sldMkLst>
          <pc:docMk/>
          <pc:sldMk cId="2626712362" sldId="600"/>
        </pc:sldMkLst>
      </pc:sldChg>
      <pc:sldChg chg="add">
        <pc:chgData name="Minesh Patel" userId="a66d4990ec83ac90" providerId="LiveId" clId="{CA05E935-9221-44DA-AAF3-935027D3972B}" dt="2021-10-01T12:28:09.125" v="6378"/>
        <pc:sldMkLst>
          <pc:docMk/>
          <pc:sldMk cId="3563538570" sldId="603"/>
        </pc:sldMkLst>
      </pc:sldChg>
      <pc:sldChg chg="add">
        <pc:chgData name="Minesh Patel" userId="a66d4990ec83ac90" providerId="LiveId" clId="{CA05E935-9221-44DA-AAF3-935027D3972B}" dt="2021-10-01T12:28:09.125" v="6378"/>
        <pc:sldMkLst>
          <pc:docMk/>
          <pc:sldMk cId="2691802089" sldId="604"/>
        </pc:sldMkLst>
      </pc:sldChg>
      <pc:sldChg chg="add">
        <pc:chgData name="Minesh Patel" userId="a66d4990ec83ac90" providerId="LiveId" clId="{CA05E935-9221-44DA-AAF3-935027D3972B}" dt="2021-10-01T12:28:09.125" v="6378"/>
        <pc:sldMkLst>
          <pc:docMk/>
          <pc:sldMk cId="3270458534" sldId="605"/>
        </pc:sldMkLst>
      </pc:sldChg>
      <pc:sldChg chg="add">
        <pc:chgData name="Minesh Patel" userId="a66d4990ec83ac90" providerId="LiveId" clId="{CA05E935-9221-44DA-AAF3-935027D3972B}" dt="2021-10-01T12:28:09.125" v="6378"/>
        <pc:sldMkLst>
          <pc:docMk/>
          <pc:sldMk cId="1551470626" sldId="606"/>
        </pc:sldMkLst>
      </pc:sldChg>
      <pc:sldChg chg="add">
        <pc:chgData name="Minesh Patel" userId="a66d4990ec83ac90" providerId="LiveId" clId="{CA05E935-9221-44DA-AAF3-935027D3972B}" dt="2021-10-01T12:28:09.125" v="6378"/>
        <pc:sldMkLst>
          <pc:docMk/>
          <pc:sldMk cId="755792576" sldId="607"/>
        </pc:sldMkLst>
      </pc:sldChg>
      <pc:sldChg chg="add">
        <pc:chgData name="Minesh Patel" userId="a66d4990ec83ac90" providerId="LiveId" clId="{CA05E935-9221-44DA-AAF3-935027D3972B}" dt="2021-10-01T12:28:09.125" v="6378"/>
        <pc:sldMkLst>
          <pc:docMk/>
          <pc:sldMk cId="2360929470" sldId="608"/>
        </pc:sldMkLst>
      </pc:sldChg>
      <pc:sldChg chg="add">
        <pc:chgData name="Minesh Patel" userId="a66d4990ec83ac90" providerId="LiveId" clId="{CA05E935-9221-44DA-AAF3-935027D3972B}" dt="2021-10-01T12:28:09.125" v="6378"/>
        <pc:sldMkLst>
          <pc:docMk/>
          <pc:sldMk cId="2640403054" sldId="609"/>
        </pc:sldMkLst>
      </pc:sldChg>
      <pc:sldChg chg="add">
        <pc:chgData name="Minesh Patel" userId="a66d4990ec83ac90" providerId="LiveId" clId="{CA05E935-9221-44DA-AAF3-935027D3972B}" dt="2021-10-01T12:28:09.125" v="6378"/>
        <pc:sldMkLst>
          <pc:docMk/>
          <pc:sldMk cId="1322446679" sldId="610"/>
        </pc:sldMkLst>
      </pc:sldChg>
      <pc:sldChg chg="add">
        <pc:chgData name="Minesh Patel" userId="a66d4990ec83ac90" providerId="LiveId" clId="{CA05E935-9221-44DA-AAF3-935027D3972B}" dt="2021-10-01T12:28:09.125" v="6378"/>
        <pc:sldMkLst>
          <pc:docMk/>
          <pc:sldMk cId="3024554661" sldId="612"/>
        </pc:sldMkLst>
      </pc:sldChg>
      <pc:sldChg chg="add">
        <pc:chgData name="Minesh Patel" userId="a66d4990ec83ac90" providerId="LiveId" clId="{CA05E935-9221-44DA-AAF3-935027D3972B}" dt="2021-10-01T12:28:09.125" v="6378"/>
        <pc:sldMkLst>
          <pc:docMk/>
          <pc:sldMk cId="2588246434" sldId="613"/>
        </pc:sldMkLst>
      </pc:sldChg>
      <pc:sldChg chg="add">
        <pc:chgData name="Minesh Patel" userId="a66d4990ec83ac90" providerId="LiveId" clId="{CA05E935-9221-44DA-AAF3-935027D3972B}" dt="2021-10-01T12:28:09.125" v="6378"/>
        <pc:sldMkLst>
          <pc:docMk/>
          <pc:sldMk cId="83052230" sldId="614"/>
        </pc:sldMkLst>
      </pc:sldChg>
      <pc:sldChg chg="add">
        <pc:chgData name="Minesh Patel" userId="a66d4990ec83ac90" providerId="LiveId" clId="{CA05E935-9221-44DA-AAF3-935027D3972B}" dt="2021-10-01T12:28:09.125" v="6378"/>
        <pc:sldMkLst>
          <pc:docMk/>
          <pc:sldMk cId="1278780267" sldId="615"/>
        </pc:sldMkLst>
      </pc:sldChg>
      <pc:sldChg chg="add">
        <pc:chgData name="Minesh Patel" userId="a66d4990ec83ac90" providerId="LiveId" clId="{CA05E935-9221-44DA-AAF3-935027D3972B}" dt="2021-10-01T12:28:09.125" v="6378"/>
        <pc:sldMkLst>
          <pc:docMk/>
          <pc:sldMk cId="250289670" sldId="616"/>
        </pc:sldMkLst>
      </pc:sldChg>
      <pc:sldChg chg="add">
        <pc:chgData name="Minesh Patel" userId="a66d4990ec83ac90" providerId="LiveId" clId="{CA05E935-9221-44DA-AAF3-935027D3972B}" dt="2021-10-01T12:28:09.125" v="6378"/>
        <pc:sldMkLst>
          <pc:docMk/>
          <pc:sldMk cId="784717133" sldId="617"/>
        </pc:sldMkLst>
      </pc:sldChg>
      <pc:sldChg chg="add">
        <pc:chgData name="Minesh Patel" userId="a66d4990ec83ac90" providerId="LiveId" clId="{CA05E935-9221-44DA-AAF3-935027D3972B}" dt="2021-10-01T12:28:09.125" v="6378"/>
        <pc:sldMkLst>
          <pc:docMk/>
          <pc:sldMk cId="1964059046" sldId="618"/>
        </pc:sldMkLst>
      </pc:sldChg>
      <pc:sldChg chg="add">
        <pc:chgData name="Minesh Patel" userId="a66d4990ec83ac90" providerId="LiveId" clId="{CA05E935-9221-44DA-AAF3-935027D3972B}" dt="2021-10-01T12:28:09.125" v="6378"/>
        <pc:sldMkLst>
          <pc:docMk/>
          <pc:sldMk cId="710251539" sldId="619"/>
        </pc:sldMkLst>
      </pc:sldChg>
      <pc:sldChg chg="add">
        <pc:chgData name="Minesh Patel" userId="a66d4990ec83ac90" providerId="LiveId" clId="{CA05E935-9221-44DA-AAF3-935027D3972B}" dt="2021-10-01T12:28:09.125" v="6378"/>
        <pc:sldMkLst>
          <pc:docMk/>
          <pc:sldMk cId="743131227" sldId="620"/>
        </pc:sldMkLst>
      </pc:sldChg>
      <pc:sldChg chg="add">
        <pc:chgData name="Minesh Patel" userId="a66d4990ec83ac90" providerId="LiveId" clId="{CA05E935-9221-44DA-AAF3-935027D3972B}" dt="2021-10-01T12:28:09.125" v="6378"/>
        <pc:sldMkLst>
          <pc:docMk/>
          <pc:sldMk cId="637798469" sldId="621"/>
        </pc:sldMkLst>
      </pc:sldChg>
      <pc:sldChg chg="add">
        <pc:chgData name="Minesh Patel" userId="a66d4990ec83ac90" providerId="LiveId" clId="{CA05E935-9221-44DA-AAF3-935027D3972B}" dt="2021-10-01T12:28:09.125" v="6378"/>
        <pc:sldMkLst>
          <pc:docMk/>
          <pc:sldMk cId="3219019509" sldId="622"/>
        </pc:sldMkLst>
      </pc:sldChg>
      <pc:sldChg chg="add">
        <pc:chgData name="Minesh Patel" userId="a66d4990ec83ac90" providerId="LiveId" clId="{CA05E935-9221-44DA-AAF3-935027D3972B}" dt="2021-10-01T12:28:09.125" v="6378"/>
        <pc:sldMkLst>
          <pc:docMk/>
          <pc:sldMk cId="3342681650" sldId="623"/>
        </pc:sldMkLst>
      </pc:sldChg>
      <pc:sldChg chg="add">
        <pc:chgData name="Minesh Patel" userId="a66d4990ec83ac90" providerId="LiveId" clId="{CA05E935-9221-44DA-AAF3-935027D3972B}" dt="2021-10-01T12:28:09.125" v="6378"/>
        <pc:sldMkLst>
          <pc:docMk/>
          <pc:sldMk cId="2105259561" sldId="624"/>
        </pc:sldMkLst>
      </pc:sldChg>
      <pc:sldChg chg="add">
        <pc:chgData name="Minesh Patel" userId="a66d4990ec83ac90" providerId="LiveId" clId="{CA05E935-9221-44DA-AAF3-935027D3972B}" dt="2021-10-01T12:28:09.125" v="6378"/>
        <pc:sldMkLst>
          <pc:docMk/>
          <pc:sldMk cId="3256455421" sldId="625"/>
        </pc:sldMkLst>
      </pc:sldChg>
      <pc:sldChg chg="add">
        <pc:chgData name="Minesh Patel" userId="a66d4990ec83ac90" providerId="LiveId" clId="{CA05E935-9221-44DA-AAF3-935027D3972B}" dt="2021-10-01T12:31:06.545" v="6392"/>
        <pc:sldMkLst>
          <pc:docMk/>
          <pc:sldMk cId="2115901391" sldId="632"/>
        </pc:sldMkLst>
      </pc:sldChg>
      <pc:sldChg chg="add">
        <pc:chgData name="Minesh Patel" userId="a66d4990ec83ac90" providerId="LiveId" clId="{CA05E935-9221-44DA-AAF3-935027D3972B}" dt="2021-10-01T12:27:33.090" v="6375"/>
        <pc:sldMkLst>
          <pc:docMk/>
          <pc:sldMk cId="2372320854" sldId="634"/>
        </pc:sldMkLst>
      </pc:sldChg>
      <pc:sldChg chg="add">
        <pc:chgData name="Minesh Patel" userId="a66d4990ec83ac90" providerId="LiveId" clId="{CA05E935-9221-44DA-AAF3-935027D3972B}" dt="2021-10-01T12:27:33.090" v="6375"/>
        <pc:sldMkLst>
          <pc:docMk/>
          <pc:sldMk cId="889819999" sldId="635"/>
        </pc:sldMkLst>
      </pc:sldChg>
      <pc:sldChg chg="add">
        <pc:chgData name="Minesh Patel" userId="a66d4990ec83ac90" providerId="LiveId" clId="{CA05E935-9221-44DA-AAF3-935027D3972B}" dt="2021-10-01T12:31:06.545" v="6392"/>
        <pc:sldMkLst>
          <pc:docMk/>
          <pc:sldMk cId="183486007" sldId="636"/>
        </pc:sldMkLst>
      </pc:sldChg>
      <pc:sldChg chg="add">
        <pc:chgData name="Minesh Patel" userId="a66d4990ec83ac90" providerId="LiveId" clId="{CA05E935-9221-44DA-AAF3-935027D3972B}" dt="2021-10-01T12:27:33.090" v="6375"/>
        <pc:sldMkLst>
          <pc:docMk/>
          <pc:sldMk cId="3534374452" sldId="637"/>
        </pc:sldMkLst>
      </pc:sldChg>
      <pc:sldChg chg="add">
        <pc:chgData name="Minesh Patel" userId="a66d4990ec83ac90" providerId="LiveId" clId="{CA05E935-9221-44DA-AAF3-935027D3972B}" dt="2021-10-01T12:27:33.090" v="6375"/>
        <pc:sldMkLst>
          <pc:docMk/>
          <pc:sldMk cId="2104783950" sldId="638"/>
        </pc:sldMkLst>
      </pc:sldChg>
      <pc:sldChg chg="add">
        <pc:chgData name="Minesh Patel" userId="a66d4990ec83ac90" providerId="LiveId" clId="{CA05E935-9221-44DA-AAF3-935027D3972B}" dt="2021-10-01T12:27:33.090" v="6375"/>
        <pc:sldMkLst>
          <pc:docMk/>
          <pc:sldMk cId="1892087644" sldId="639"/>
        </pc:sldMkLst>
      </pc:sldChg>
      <pc:sldChg chg="add">
        <pc:chgData name="Minesh Patel" userId="a66d4990ec83ac90" providerId="LiveId" clId="{CA05E935-9221-44DA-AAF3-935027D3972B}" dt="2021-10-01T12:31:06.545" v="6392"/>
        <pc:sldMkLst>
          <pc:docMk/>
          <pc:sldMk cId="498289566" sldId="640"/>
        </pc:sldMkLst>
      </pc:sldChg>
      <pc:sldChg chg="add">
        <pc:chgData name="Minesh Patel" userId="a66d4990ec83ac90" providerId="LiveId" clId="{CA05E935-9221-44DA-AAF3-935027D3972B}" dt="2021-10-01T12:25:13.115" v="6360"/>
        <pc:sldMkLst>
          <pc:docMk/>
          <pc:sldMk cId="3395986460" sldId="642"/>
        </pc:sldMkLst>
      </pc:sldChg>
      <pc:sldChg chg="add">
        <pc:chgData name="Minesh Patel" userId="a66d4990ec83ac90" providerId="LiveId" clId="{CA05E935-9221-44DA-AAF3-935027D3972B}" dt="2021-10-01T12:25:13.115" v="6360"/>
        <pc:sldMkLst>
          <pc:docMk/>
          <pc:sldMk cId="176672081" sldId="643"/>
        </pc:sldMkLst>
      </pc:sldChg>
      <pc:sldChg chg="add">
        <pc:chgData name="Minesh Patel" userId="a66d4990ec83ac90" providerId="LiveId" clId="{CA05E935-9221-44DA-AAF3-935027D3972B}" dt="2021-10-01T12:25:13.115" v="6360"/>
        <pc:sldMkLst>
          <pc:docMk/>
          <pc:sldMk cId="606000551" sldId="644"/>
        </pc:sldMkLst>
      </pc:sldChg>
      <pc:sldChg chg="modNotesTx">
        <pc:chgData name="Minesh Patel" userId="a66d4990ec83ac90" providerId="LiveId" clId="{CA05E935-9221-44DA-AAF3-935027D3972B}" dt="2021-09-30T23:50:42.256" v="128" actId="20577"/>
        <pc:sldMkLst>
          <pc:docMk/>
          <pc:sldMk cId="902988318" sldId="645"/>
        </pc:sldMkLst>
      </pc:sldChg>
      <pc:sldChg chg="add">
        <pc:chgData name="Minesh Patel" userId="a66d4990ec83ac90" providerId="LiveId" clId="{CA05E935-9221-44DA-AAF3-935027D3972B}" dt="2021-10-01T12:25:13.115" v="6360"/>
        <pc:sldMkLst>
          <pc:docMk/>
          <pc:sldMk cId="1320491770" sldId="646"/>
        </pc:sldMkLst>
      </pc:sldChg>
      <pc:sldChg chg="add">
        <pc:chgData name="Minesh Patel" userId="a66d4990ec83ac90" providerId="LiveId" clId="{CA05E935-9221-44DA-AAF3-935027D3972B}" dt="2021-10-01T12:29:32.378" v="6384"/>
        <pc:sldMkLst>
          <pc:docMk/>
          <pc:sldMk cId="2807313008" sldId="647"/>
        </pc:sldMkLst>
      </pc:sldChg>
      <pc:sldChg chg="add del">
        <pc:chgData name="Minesh Patel" userId="a66d4990ec83ac90" providerId="LiveId" clId="{CA05E935-9221-44DA-AAF3-935027D3972B}" dt="2021-10-01T12:26:56.855" v="6371" actId="47"/>
        <pc:sldMkLst>
          <pc:docMk/>
          <pc:sldMk cId="1352361260" sldId="648"/>
        </pc:sldMkLst>
      </pc:sldChg>
      <pc:sldChg chg="add">
        <pc:chgData name="Minesh Patel" userId="a66d4990ec83ac90" providerId="LiveId" clId="{CA05E935-9221-44DA-AAF3-935027D3972B}" dt="2021-10-01T12:26:15.332" v="6365"/>
        <pc:sldMkLst>
          <pc:docMk/>
          <pc:sldMk cId="4030768747" sldId="649"/>
        </pc:sldMkLst>
      </pc:sldChg>
      <pc:sldChg chg="add">
        <pc:chgData name="Minesh Patel" userId="a66d4990ec83ac90" providerId="LiveId" clId="{CA05E935-9221-44DA-AAF3-935027D3972B}" dt="2021-10-01T12:26:15.332" v="6365"/>
        <pc:sldMkLst>
          <pc:docMk/>
          <pc:sldMk cId="1985674061" sldId="650"/>
        </pc:sldMkLst>
      </pc:sldChg>
      <pc:sldChg chg="add">
        <pc:chgData name="Minesh Patel" userId="a66d4990ec83ac90" providerId="LiveId" clId="{CA05E935-9221-44DA-AAF3-935027D3972B}" dt="2021-10-01T12:26:15.332" v="6365"/>
        <pc:sldMkLst>
          <pc:docMk/>
          <pc:sldMk cId="357915793" sldId="651"/>
        </pc:sldMkLst>
      </pc:sldChg>
      <pc:sldChg chg="add">
        <pc:chgData name="Minesh Patel" userId="a66d4990ec83ac90" providerId="LiveId" clId="{CA05E935-9221-44DA-AAF3-935027D3972B}" dt="2021-10-01T12:26:15.332" v="6365"/>
        <pc:sldMkLst>
          <pc:docMk/>
          <pc:sldMk cId="3442478098" sldId="652"/>
        </pc:sldMkLst>
      </pc:sldChg>
      <pc:sldChg chg="add">
        <pc:chgData name="Minesh Patel" userId="a66d4990ec83ac90" providerId="LiveId" clId="{CA05E935-9221-44DA-AAF3-935027D3972B}" dt="2021-10-01T12:26:15.332" v="6365"/>
        <pc:sldMkLst>
          <pc:docMk/>
          <pc:sldMk cId="2428256225" sldId="653"/>
        </pc:sldMkLst>
      </pc:sldChg>
      <pc:sldChg chg="add">
        <pc:chgData name="Minesh Patel" userId="a66d4990ec83ac90" providerId="LiveId" clId="{CA05E935-9221-44DA-AAF3-935027D3972B}" dt="2021-10-01T12:26:15.332" v="6365"/>
        <pc:sldMkLst>
          <pc:docMk/>
          <pc:sldMk cId="733406140" sldId="654"/>
        </pc:sldMkLst>
      </pc:sldChg>
      <pc:sldChg chg="add">
        <pc:chgData name="Minesh Patel" userId="a66d4990ec83ac90" providerId="LiveId" clId="{CA05E935-9221-44DA-AAF3-935027D3972B}" dt="2021-10-01T12:26:15.332" v="6365"/>
        <pc:sldMkLst>
          <pc:docMk/>
          <pc:sldMk cId="472673113" sldId="655"/>
        </pc:sldMkLst>
      </pc:sldChg>
      <pc:sldChg chg="add">
        <pc:chgData name="Minesh Patel" userId="a66d4990ec83ac90" providerId="LiveId" clId="{CA05E935-9221-44DA-AAF3-935027D3972B}" dt="2021-10-01T12:26:15.332" v="6365"/>
        <pc:sldMkLst>
          <pc:docMk/>
          <pc:sldMk cId="1677761546" sldId="657"/>
        </pc:sldMkLst>
      </pc:sldChg>
      <pc:sldChg chg="add">
        <pc:chgData name="Minesh Patel" userId="a66d4990ec83ac90" providerId="LiveId" clId="{CA05E935-9221-44DA-AAF3-935027D3972B}" dt="2021-10-01T12:26:47.802" v="6368"/>
        <pc:sldMkLst>
          <pc:docMk/>
          <pc:sldMk cId="1991774179" sldId="658"/>
        </pc:sldMkLst>
      </pc:sldChg>
      <pc:sldChg chg="add">
        <pc:chgData name="Minesh Patel" userId="a66d4990ec83ac90" providerId="LiveId" clId="{CA05E935-9221-44DA-AAF3-935027D3972B}" dt="2021-10-01T12:26:47.802" v="6368"/>
        <pc:sldMkLst>
          <pc:docMk/>
          <pc:sldMk cId="2182428471" sldId="660"/>
        </pc:sldMkLst>
      </pc:sldChg>
      <pc:sldChg chg="add">
        <pc:chgData name="Minesh Patel" userId="a66d4990ec83ac90" providerId="LiveId" clId="{CA05E935-9221-44DA-AAF3-935027D3972B}" dt="2021-10-01T12:26:47.802" v="6368"/>
        <pc:sldMkLst>
          <pc:docMk/>
          <pc:sldMk cId="2702601189" sldId="661"/>
        </pc:sldMkLst>
      </pc:sldChg>
      <pc:sldChg chg="add">
        <pc:chgData name="Minesh Patel" userId="a66d4990ec83ac90" providerId="LiveId" clId="{CA05E935-9221-44DA-AAF3-935027D3972B}" dt="2021-10-01T12:26:47.802" v="6368"/>
        <pc:sldMkLst>
          <pc:docMk/>
          <pc:sldMk cId="4045219556" sldId="662"/>
        </pc:sldMkLst>
      </pc:sldChg>
      <pc:sldChg chg="add">
        <pc:chgData name="Minesh Patel" userId="a66d4990ec83ac90" providerId="LiveId" clId="{CA05E935-9221-44DA-AAF3-935027D3972B}" dt="2021-10-01T12:26:47.802" v="6368"/>
        <pc:sldMkLst>
          <pc:docMk/>
          <pc:sldMk cId="3557054967" sldId="663"/>
        </pc:sldMkLst>
      </pc:sldChg>
      <pc:sldChg chg="add">
        <pc:chgData name="Minesh Patel" userId="a66d4990ec83ac90" providerId="LiveId" clId="{CA05E935-9221-44DA-AAF3-935027D3972B}" dt="2021-10-01T12:26:47.802" v="6368"/>
        <pc:sldMkLst>
          <pc:docMk/>
          <pc:sldMk cId="218722158" sldId="664"/>
        </pc:sldMkLst>
      </pc:sldChg>
      <pc:sldChg chg="add">
        <pc:chgData name="Minesh Patel" userId="a66d4990ec83ac90" providerId="LiveId" clId="{CA05E935-9221-44DA-AAF3-935027D3972B}" dt="2021-10-01T12:26:47.802" v="6368"/>
        <pc:sldMkLst>
          <pc:docMk/>
          <pc:sldMk cId="3616706463" sldId="665"/>
        </pc:sldMkLst>
      </pc:sldChg>
      <pc:sldChg chg="add">
        <pc:chgData name="Minesh Patel" userId="a66d4990ec83ac90" providerId="LiveId" clId="{CA05E935-9221-44DA-AAF3-935027D3972B}" dt="2021-10-01T12:26:47.802" v="6368"/>
        <pc:sldMkLst>
          <pc:docMk/>
          <pc:sldMk cId="1594536866" sldId="666"/>
        </pc:sldMkLst>
      </pc:sldChg>
      <pc:sldChg chg="add">
        <pc:chgData name="Minesh Patel" userId="a66d4990ec83ac90" providerId="LiveId" clId="{CA05E935-9221-44DA-AAF3-935027D3972B}" dt="2021-10-01T12:26:47.802" v="6368"/>
        <pc:sldMkLst>
          <pc:docMk/>
          <pc:sldMk cId="723737410" sldId="667"/>
        </pc:sldMkLst>
      </pc:sldChg>
      <pc:sldChg chg="add">
        <pc:chgData name="Minesh Patel" userId="a66d4990ec83ac90" providerId="LiveId" clId="{CA05E935-9221-44DA-AAF3-935027D3972B}" dt="2021-10-01T12:26:47.802" v="6368"/>
        <pc:sldMkLst>
          <pc:docMk/>
          <pc:sldMk cId="779581149" sldId="668"/>
        </pc:sldMkLst>
      </pc:sldChg>
      <pc:sldChg chg="add">
        <pc:chgData name="Minesh Patel" userId="a66d4990ec83ac90" providerId="LiveId" clId="{CA05E935-9221-44DA-AAF3-935027D3972B}" dt="2021-10-01T12:26:47.802" v="6368"/>
        <pc:sldMkLst>
          <pc:docMk/>
          <pc:sldMk cId="3076964472" sldId="669"/>
        </pc:sldMkLst>
      </pc:sldChg>
      <pc:sldChg chg="add">
        <pc:chgData name="Minesh Patel" userId="a66d4990ec83ac90" providerId="LiveId" clId="{CA05E935-9221-44DA-AAF3-935027D3972B}" dt="2021-10-01T12:26:15.332" v="6365"/>
        <pc:sldMkLst>
          <pc:docMk/>
          <pc:sldMk cId="1496965413" sldId="670"/>
        </pc:sldMkLst>
      </pc:sldChg>
      <pc:sldChg chg="add del">
        <pc:chgData name="Minesh Patel" userId="a66d4990ec83ac90" providerId="LiveId" clId="{CA05E935-9221-44DA-AAF3-935027D3972B}" dt="2021-10-01T12:26:52.605" v="6369" actId="47"/>
        <pc:sldMkLst>
          <pc:docMk/>
          <pc:sldMk cId="2650186991" sldId="673"/>
        </pc:sldMkLst>
      </pc:sldChg>
      <pc:sldChg chg="add">
        <pc:chgData name="Minesh Patel" userId="a66d4990ec83ac90" providerId="LiveId" clId="{CA05E935-9221-44DA-AAF3-935027D3972B}" dt="2021-10-01T12:27:33.090" v="6375"/>
        <pc:sldMkLst>
          <pc:docMk/>
          <pc:sldMk cId="4289597877" sldId="674"/>
        </pc:sldMkLst>
      </pc:sldChg>
      <pc:sldChg chg="add">
        <pc:chgData name="Minesh Patel" userId="a66d4990ec83ac90" providerId="LiveId" clId="{CA05E935-9221-44DA-AAF3-935027D3972B}" dt="2021-10-01T12:27:33.090" v="6375"/>
        <pc:sldMkLst>
          <pc:docMk/>
          <pc:sldMk cId="3490688783" sldId="675"/>
        </pc:sldMkLst>
      </pc:sldChg>
      <pc:sldChg chg="add">
        <pc:chgData name="Minesh Patel" userId="a66d4990ec83ac90" providerId="LiveId" clId="{CA05E935-9221-44DA-AAF3-935027D3972B}" dt="2021-10-01T12:27:33.090" v="6375"/>
        <pc:sldMkLst>
          <pc:docMk/>
          <pc:sldMk cId="1110541267" sldId="676"/>
        </pc:sldMkLst>
      </pc:sldChg>
      <pc:sldChg chg="add">
        <pc:chgData name="Minesh Patel" userId="a66d4990ec83ac90" providerId="LiveId" clId="{CA05E935-9221-44DA-AAF3-935027D3972B}" dt="2021-10-01T12:27:33.090" v="6375"/>
        <pc:sldMkLst>
          <pc:docMk/>
          <pc:sldMk cId="3103946655" sldId="677"/>
        </pc:sldMkLst>
      </pc:sldChg>
      <pc:sldChg chg="add">
        <pc:chgData name="Minesh Patel" userId="a66d4990ec83ac90" providerId="LiveId" clId="{CA05E935-9221-44DA-AAF3-935027D3972B}" dt="2021-10-01T12:27:33.090" v="6375"/>
        <pc:sldMkLst>
          <pc:docMk/>
          <pc:sldMk cId="1334048390" sldId="679"/>
        </pc:sldMkLst>
      </pc:sldChg>
      <pc:sldChg chg="add">
        <pc:chgData name="Minesh Patel" userId="a66d4990ec83ac90" providerId="LiveId" clId="{CA05E935-9221-44DA-AAF3-935027D3972B}" dt="2021-10-01T12:27:33.090" v="6375"/>
        <pc:sldMkLst>
          <pc:docMk/>
          <pc:sldMk cId="471925701" sldId="680"/>
        </pc:sldMkLst>
      </pc:sldChg>
      <pc:sldChg chg="add">
        <pc:chgData name="Minesh Patel" userId="a66d4990ec83ac90" providerId="LiveId" clId="{CA05E935-9221-44DA-AAF3-935027D3972B}" dt="2021-10-01T12:28:09.125" v="6378"/>
        <pc:sldMkLst>
          <pc:docMk/>
          <pc:sldMk cId="1834617108" sldId="685"/>
        </pc:sldMkLst>
      </pc:sldChg>
      <pc:sldChg chg="add">
        <pc:chgData name="Minesh Patel" userId="a66d4990ec83ac90" providerId="LiveId" clId="{CA05E935-9221-44DA-AAF3-935027D3972B}" dt="2021-10-01T12:27:33.090" v="6375"/>
        <pc:sldMkLst>
          <pc:docMk/>
          <pc:sldMk cId="3206388552" sldId="686"/>
        </pc:sldMkLst>
      </pc:sldChg>
      <pc:sldChg chg="add">
        <pc:chgData name="Minesh Patel" userId="a66d4990ec83ac90" providerId="LiveId" clId="{CA05E935-9221-44DA-AAF3-935027D3972B}" dt="2021-10-01T12:27:33.090" v="6375"/>
        <pc:sldMkLst>
          <pc:docMk/>
          <pc:sldMk cId="798013883" sldId="687"/>
        </pc:sldMkLst>
      </pc:sldChg>
      <pc:sldChg chg="modAnim">
        <pc:chgData name="Minesh Patel" userId="a66d4990ec83ac90" providerId="LiveId" clId="{CA05E935-9221-44DA-AAF3-935027D3972B}" dt="2021-09-30T23:51:39.670" v="129"/>
        <pc:sldMkLst>
          <pc:docMk/>
          <pc:sldMk cId="1896432398" sldId="693"/>
        </pc:sldMkLst>
      </pc:sldChg>
      <pc:sldChg chg="modAnim modNotesTx">
        <pc:chgData name="Minesh Patel" userId="a66d4990ec83ac90" providerId="LiveId" clId="{CA05E935-9221-44DA-AAF3-935027D3972B}" dt="2021-09-30T23:52:31.209" v="131"/>
        <pc:sldMkLst>
          <pc:docMk/>
          <pc:sldMk cId="3574836354" sldId="695"/>
        </pc:sldMkLst>
      </pc:sldChg>
      <pc:sldChg chg="addSp delSp modSp mod delAnim modAnim modNotesTx">
        <pc:chgData name="Minesh Patel" userId="a66d4990ec83ac90" providerId="LiveId" clId="{CA05E935-9221-44DA-AAF3-935027D3972B}" dt="2021-10-01T12:20:14.715" v="6343" actId="207"/>
        <pc:sldMkLst>
          <pc:docMk/>
          <pc:sldMk cId="2455036463" sldId="698"/>
        </pc:sldMkLst>
        <pc:spChg chg="add mod">
          <ac:chgData name="Minesh Patel" userId="a66d4990ec83ac90" providerId="LiveId" clId="{CA05E935-9221-44DA-AAF3-935027D3972B}" dt="2021-10-01T12:20:14.715" v="6343" actId="207"/>
          <ac:spMkLst>
            <pc:docMk/>
            <pc:sldMk cId="2455036463" sldId="698"/>
            <ac:spMk id="108" creationId="{CBA4B8A6-86C9-4890-99F4-928F8AF8DA56}"/>
          </ac:spMkLst>
        </pc:spChg>
        <pc:spChg chg="del">
          <ac:chgData name="Minesh Patel" userId="a66d4990ec83ac90" providerId="LiveId" clId="{CA05E935-9221-44DA-AAF3-935027D3972B}" dt="2021-10-01T12:19:59.748" v="6338" actId="478"/>
          <ac:spMkLst>
            <pc:docMk/>
            <pc:sldMk cId="2455036463" sldId="698"/>
            <ac:spMk id="120" creationId="{B13CDE25-24CC-46FD-890A-13C9A1F19425}"/>
          </ac:spMkLst>
        </pc:spChg>
      </pc:sldChg>
      <pc:sldChg chg="modNotesTx">
        <pc:chgData name="Minesh Patel" userId="a66d4990ec83ac90" providerId="LiveId" clId="{CA05E935-9221-44DA-AAF3-935027D3972B}" dt="2021-09-30T23:55:37.566" v="213" actId="20577"/>
        <pc:sldMkLst>
          <pc:docMk/>
          <pc:sldMk cId="4193805310" sldId="700"/>
        </pc:sldMkLst>
      </pc:sldChg>
      <pc:sldChg chg="modNotesTx">
        <pc:chgData name="Minesh Patel" userId="a66d4990ec83ac90" providerId="LiveId" clId="{CA05E935-9221-44DA-AAF3-935027D3972B}" dt="2021-09-30T23:58:16.828" v="363" actId="20577"/>
        <pc:sldMkLst>
          <pc:docMk/>
          <pc:sldMk cId="2993876184" sldId="702"/>
        </pc:sldMkLst>
      </pc:sldChg>
      <pc:sldChg chg="modNotesTx">
        <pc:chgData name="Minesh Patel" userId="a66d4990ec83ac90" providerId="LiveId" clId="{CA05E935-9221-44DA-AAF3-935027D3972B}" dt="2021-10-01T00:17:31.347" v="981" actId="20577"/>
        <pc:sldMkLst>
          <pc:docMk/>
          <pc:sldMk cId="1993777943" sldId="703"/>
        </pc:sldMkLst>
      </pc:sldChg>
      <pc:sldChg chg="modNotesTx">
        <pc:chgData name="Minesh Patel" userId="a66d4990ec83ac90" providerId="LiveId" clId="{CA05E935-9221-44DA-AAF3-935027D3972B}" dt="2021-10-01T00:12:18.575" v="753" actId="20577"/>
        <pc:sldMkLst>
          <pc:docMk/>
          <pc:sldMk cId="2573617067" sldId="704"/>
        </pc:sldMkLst>
      </pc:sldChg>
      <pc:sldChg chg="modNotesTx">
        <pc:chgData name="Minesh Patel" userId="a66d4990ec83ac90" providerId="LiveId" clId="{CA05E935-9221-44DA-AAF3-935027D3972B}" dt="2021-10-01T00:06:38.955" v="590"/>
        <pc:sldMkLst>
          <pc:docMk/>
          <pc:sldMk cId="1827997389" sldId="705"/>
        </pc:sldMkLst>
      </pc:sldChg>
      <pc:sldChg chg="modNotesTx">
        <pc:chgData name="Minesh Patel" userId="a66d4990ec83ac90" providerId="LiveId" clId="{CA05E935-9221-44DA-AAF3-935027D3972B}" dt="2021-10-01T00:04:55.040" v="490" actId="20577"/>
        <pc:sldMkLst>
          <pc:docMk/>
          <pc:sldMk cId="62831463" sldId="715"/>
        </pc:sldMkLst>
      </pc:sldChg>
      <pc:sldChg chg="modAnim">
        <pc:chgData name="Minesh Patel" userId="a66d4990ec83ac90" providerId="LiveId" clId="{CA05E935-9221-44DA-AAF3-935027D3972B}" dt="2021-09-30T23:58:59.087" v="399"/>
        <pc:sldMkLst>
          <pc:docMk/>
          <pc:sldMk cId="2055128891" sldId="720"/>
        </pc:sldMkLst>
      </pc:sldChg>
      <pc:sldChg chg="modNotesTx">
        <pc:chgData name="Minesh Patel" userId="a66d4990ec83ac90" providerId="LiveId" clId="{CA05E935-9221-44DA-AAF3-935027D3972B}" dt="2021-10-01T00:00:18.216" v="400" actId="20577"/>
        <pc:sldMkLst>
          <pc:docMk/>
          <pc:sldMk cId="156198684" sldId="723"/>
        </pc:sldMkLst>
      </pc:sldChg>
      <pc:sldChg chg="modNotesTx">
        <pc:chgData name="Minesh Patel" userId="a66d4990ec83ac90" providerId="LiveId" clId="{CA05E935-9221-44DA-AAF3-935027D3972B}" dt="2021-10-01T00:01:35.378" v="446" actId="20577"/>
        <pc:sldMkLst>
          <pc:docMk/>
          <pc:sldMk cId="2310334247" sldId="724"/>
        </pc:sldMkLst>
      </pc:sldChg>
      <pc:sldChg chg="del">
        <pc:chgData name="Minesh Patel" userId="a66d4990ec83ac90" providerId="LiveId" clId="{CA05E935-9221-44DA-AAF3-935027D3972B}" dt="2021-10-01T12:28:33.439" v="6380" actId="47"/>
        <pc:sldMkLst>
          <pc:docMk/>
          <pc:sldMk cId="2663080027" sldId="726"/>
        </pc:sldMkLst>
      </pc:sldChg>
      <pc:sldChg chg="del">
        <pc:chgData name="Minesh Patel" userId="a66d4990ec83ac90" providerId="LiveId" clId="{CA05E935-9221-44DA-AAF3-935027D3972B}" dt="2021-10-01T12:28:33.439" v="6380" actId="47"/>
        <pc:sldMkLst>
          <pc:docMk/>
          <pc:sldMk cId="2068791477" sldId="727"/>
        </pc:sldMkLst>
      </pc:sldChg>
      <pc:sldChg chg="modSp mod">
        <pc:chgData name="Minesh Patel" userId="a66d4990ec83ac90" providerId="LiveId" clId="{CA05E935-9221-44DA-AAF3-935027D3972B}" dt="2021-10-01T12:23:58.017" v="6357" actId="207"/>
        <pc:sldMkLst>
          <pc:docMk/>
          <pc:sldMk cId="418045304" sldId="735"/>
        </pc:sldMkLst>
        <pc:spChg chg="mod">
          <ac:chgData name="Minesh Patel" userId="a66d4990ec83ac90" providerId="LiveId" clId="{CA05E935-9221-44DA-AAF3-935027D3972B}" dt="2021-10-01T12:23:58.017" v="6357" actId="207"/>
          <ac:spMkLst>
            <pc:docMk/>
            <pc:sldMk cId="418045304" sldId="735"/>
            <ac:spMk id="3" creationId="{63F3922A-C85B-4212-AF43-07BE666F8C17}"/>
          </ac:spMkLst>
        </pc:spChg>
      </pc:sldChg>
      <pc:sldChg chg="modNotesTx">
        <pc:chgData name="Minesh Patel" userId="a66d4990ec83ac90" providerId="LiveId" clId="{CA05E935-9221-44DA-AAF3-935027D3972B}" dt="2021-10-01T00:12:45.584" v="757" actId="20577"/>
        <pc:sldMkLst>
          <pc:docMk/>
          <pc:sldMk cId="3139234068" sldId="737"/>
        </pc:sldMkLst>
      </pc:sldChg>
      <pc:sldChg chg="modNotesTx">
        <pc:chgData name="Minesh Patel" userId="a66d4990ec83ac90" providerId="LiveId" clId="{CA05E935-9221-44DA-AAF3-935027D3972B}" dt="2021-10-01T00:13:56.399" v="824" actId="20577"/>
        <pc:sldMkLst>
          <pc:docMk/>
          <pc:sldMk cId="3007711096" sldId="738"/>
        </pc:sldMkLst>
      </pc:sldChg>
      <pc:sldChg chg="modNotesTx">
        <pc:chgData name="Minesh Patel" userId="a66d4990ec83ac90" providerId="LiveId" clId="{CA05E935-9221-44DA-AAF3-935027D3972B}" dt="2021-10-01T00:15:13.996" v="858" actId="20577"/>
        <pc:sldMkLst>
          <pc:docMk/>
          <pc:sldMk cId="135834095" sldId="739"/>
        </pc:sldMkLst>
      </pc:sldChg>
      <pc:sldChg chg="modNotesTx">
        <pc:chgData name="Minesh Patel" userId="a66d4990ec83ac90" providerId="LiveId" clId="{CA05E935-9221-44DA-AAF3-935027D3972B}" dt="2021-10-01T00:06:53.364" v="655" actId="20577"/>
        <pc:sldMkLst>
          <pc:docMk/>
          <pc:sldMk cId="1220871636" sldId="749"/>
        </pc:sldMkLst>
      </pc:sldChg>
      <pc:sldChg chg="modNotesTx">
        <pc:chgData name="Minesh Patel" userId="a66d4990ec83ac90" providerId="LiveId" clId="{CA05E935-9221-44DA-AAF3-935027D3972B}" dt="2021-10-01T00:18:10.647" v="982" actId="20577"/>
        <pc:sldMkLst>
          <pc:docMk/>
          <pc:sldMk cId="2857683869" sldId="751"/>
        </pc:sldMkLst>
      </pc:sldChg>
      <pc:sldChg chg="modSp mod">
        <pc:chgData name="Minesh Patel" userId="a66d4990ec83ac90" providerId="LiveId" clId="{CA05E935-9221-44DA-AAF3-935027D3972B}" dt="2021-10-01T11:07:54.634" v="5355" actId="20577"/>
        <pc:sldMkLst>
          <pc:docMk/>
          <pc:sldMk cId="1199729187" sldId="771"/>
        </pc:sldMkLst>
        <pc:spChg chg="mod">
          <ac:chgData name="Minesh Patel" userId="a66d4990ec83ac90" providerId="LiveId" clId="{CA05E935-9221-44DA-AAF3-935027D3972B}" dt="2021-10-01T11:07:54.634" v="5355" actId="20577"/>
          <ac:spMkLst>
            <pc:docMk/>
            <pc:sldMk cId="1199729187" sldId="771"/>
            <ac:spMk id="3" creationId="{0C0B700F-FF4F-403A-8C91-3D8E9DB586FF}"/>
          </ac:spMkLst>
        </pc:spChg>
      </pc:sldChg>
      <pc:sldChg chg="modSp mod modNotesTx">
        <pc:chgData name="Minesh Patel" userId="a66d4990ec83ac90" providerId="LiveId" clId="{CA05E935-9221-44DA-AAF3-935027D3972B}" dt="2021-10-01T12:23:13.591" v="6352" actId="1076"/>
        <pc:sldMkLst>
          <pc:docMk/>
          <pc:sldMk cId="3610247775" sldId="773"/>
        </pc:sldMkLst>
        <pc:spChg chg="mod">
          <ac:chgData name="Minesh Patel" userId="a66d4990ec83ac90" providerId="LiveId" clId="{CA05E935-9221-44DA-AAF3-935027D3972B}" dt="2021-10-01T12:23:13.591" v="6352" actId="1076"/>
          <ac:spMkLst>
            <pc:docMk/>
            <pc:sldMk cId="3610247775" sldId="773"/>
            <ac:spMk id="3" creationId="{63F3922A-C85B-4212-AF43-07BE666F8C17}"/>
          </ac:spMkLst>
        </pc:spChg>
      </pc:sldChg>
      <pc:sldChg chg="modAnim modNotesTx">
        <pc:chgData name="Minesh Patel" userId="a66d4990ec83ac90" providerId="LiveId" clId="{CA05E935-9221-44DA-AAF3-935027D3972B}" dt="2021-10-01T00:04:33.727" v="489" actId="20577"/>
        <pc:sldMkLst>
          <pc:docMk/>
          <pc:sldMk cId="3727754039" sldId="775"/>
        </pc:sldMkLst>
      </pc:sldChg>
      <pc:sldChg chg="modSp mod">
        <pc:chgData name="Minesh Patel" userId="a66d4990ec83ac90" providerId="LiveId" clId="{CA05E935-9221-44DA-AAF3-935027D3972B}" dt="2021-10-01T11:02:17.572" v="4279" actId="27636"/>
        <pc:sldMkLst>
          <pc:docMk/>
          <pc:sldMk cId="3259179765" sldId="779"/>
        </pc:sldMkLst>
        <pc:spChg chg="mod">
          <ac:chgData name="Minesh Patel" userId="a66d4990ec83ac90" providerId="LiveId" clId="{CA05E935-9221-44DA-AAF3-935027D3972B}" dt="2021-10-01T00:45:33.780" v="1347" actId="20577"/>
          <ac:spMkLst>
            <pc:docMk/>
            <pc:sldMk cId="3259179765" sldId="779"/>
            <ac:spMk id="2" creationId="{1507F9BA-1217-40D7-9677-CEDF536AD90B}"/>
          </ac:spMkLst>
        </pc:spChg>
        <pc:spChg chg="mod">
          <ac:chgData name="Minesh Patel" userId="a66d4990ec83ac90" providerId="LiveId" clId="{CA05E935-9221-44DA-AAF3-935027D3972B}" dt="2021-10-01T11:02:17.572" v="4279" actId="27636"/>
          <ac:spMkLst>
            <pc:docMk/>
            <pc:sldMk cId="3259179765" sldId="779"/>
            <ac:spMk id="3" creationId="{0C0B700F-FF4F-403A-8C91-3D8E9DB586FF}"/>
          </ac:spMkLst>
        </pc:spChg>
      </pc:sldChg>
      <pc:sldChg chg="modSp mod">
        <pc:chgData name="Minesh Patel" userId="a66d4990ec83ac90" providerId="LiveId" clId="{CA05E935-9221-44DA-AAF3-935027D3972B}" dt="2021-10-01T11:22:35.364" v="6317" actId="20577"/>
        <pc:sldMkLst>
          <pc:docMk/>
          <pc:sldMk cId="810193703" sldId="781"/>
        </pc:sldMkLst>
        <pc:spChg chg="mod">
          <ac:chgData name="Minesh Patel" userId="a66d4990ec83ac90" providerId="LiveId" clId="{CA05E935-9221-44DA-AAF3-935027D3972B}" dt="2021-10-01T11:22:35.364" v="6317" actId="20577"/>
          <ac:spMkLst>
            <pc:docMk/>
            <pc:sldMk cId="810193703" sldId="781"/>
            <ac:spMk id="3" creationId="{0C0B700F-FF4F-403A-8C91-3D8E9DB586FF}"/>
          </ac:spMkLst>
        </pc:spChg>
      </pc:sldChg>
      <pc:sldChg chg="modSp add mod ord">
        <pc:chgData name="Minesh Patel" userId="a66d4990ec83ac90" providerId="LiveId" clId="{CA05E935-9221-44DA-AAF3-935027D3972B}" dt="2021-10-01T10:57:27.986" v="4033" actId="20577"/>
        <pc:sldMkLst>
          <pc:docMk/>
          <pc:sldMk cId="3307653398" sldId="788"/>
        </pc:sldMkLst>
        <pc:spChg chg="mod">
          <ac:chgData name="Minesh Patel" userId="a66d4990ec83ac90" providerId="LiveId" clId="{CA05E935-9221-44DA-AAF3-935027D3972B}" dt="2021-10-01T10:52:11.904" v="3771" actId="20577"/>
          <ac:spMkLst>
            <pc:docMk/>
            <pc:sldMk cId="3307653398" sldId="788"/>
            <ac:spMk id="2" creationId="{1507F9BA-1217-40D7-9677-CEDF536AD90B}"/>
          </ac:spMkLst>
        </pc:spChg>
        <pc:spChg chg="mod">
          <ac:chgData name="Minesh Patel" userId="a66d4990ec83ac90" providerId="LiveId" clId="{CA05E935-9221-44DA-AAF3-935027D3972B}" dt="2021-10-01T10:57:27.986" v="4033" actId="20577"/>
          <ac:spMkLst>
            <pc:docMk/>
            <pc:sldMk cId="3307653398" sldId="788"/>
            <ac:spMk id="3" creationId="{0C0B700F-FF4F-403A-8C91-3D8E9DB586FF}"/>
          </ac:spMkLst>
        </pc:spChg>
      </pc:sldChg>
      <pc:sldChg chg="modSp add mod">
        <pc:chgData name="Minesh Patel" userId="a66d4990ec83ac90" providerId="LiveId" clId="{CA05E935-9221-44DA-AAF3-935027D3972B}" dt="2021-10-01T10:52:03.444" v="3746" actId="20577"/>
        <pc:sldMkLst>
          <pc:docMk/>
          <pc:sldMk cId="1903390613" sldId="789"/>
        </pc:sldMkLst>
        <pc:spChg chg="mod">
          <ac:chgData name="Minesh Patel" userId="a66d4990ec83ac90" providerId="LiveId" clId="{CA05E935-9221-44DA-AAF3-935027D3972B}" dt="2021-10-01T10:50:09.362" v="3451" actId="20577"/>
          <ac:spMkLst>
            <pc:docMk/>
            <pc:sldMk cId="1903390613" sldId="789"/>
            <ac:spMk id="2" creationId="{1507F9BA-1217-40D7-9677-CEDF536AD90B}"/>
          </ac:spMkLst>
        </pc:spChg>
        <pc:spChg chg="mod">
          <ac:chgData name="Minesh Patel" userId="a66d4990ec83ac90" providerId="LiveId" clId="{CA05E935-9221-44DA-AAF3-935027D3972B}" dt="2021-10-01T10:52:03.444" v="3746" actId="20577"/>
          <ac:spMkLst>
            <pc:docMk/>
            <pc:sldMk cId="1903390613" sldId="789"/>
            <ac:spMk id="3" creationId="{0C0B700F-FF4F-403A-8C91-3D8E9DB586FF}"/>
          </ac:spMkLst>
        </pc:spChg>
      </pc:sldChg>
      <pc:sldChg chg="modSp add mod">
        <pc:chgData name="Minesh Patel" userId="a66d4990ec83ac90" providerId="LiveId" clId="{CA05E935-9221-44DA-AAF3-935027D3972B}" dt="2021-10-01T10:50:03.713" v="3436" actId="20577"/>
        <pc:sldMkLst>
          <pc:docMk/>
          <pc:sldMk cId="3939756360" sldId="790"/>
        </pc:sldMkLst>
        <pc:spChg chg="mod">
          <ac:chgData name="Minesh Patel" userId="a66d4990ec83ac90" providerId="LiveId" clId="{CA05E935-9221-44DA-AAF3-935027D3972B}" dt="2021-10-01T10:40:24.192" v="2905" actId="20577"/>
          <ac:spMkLst>
            <pc:docMk/>
            <pc:sldMk cId="3939756360" sldId="790"/>
            <ac:spMk id="2" creationId="{1507F9BA-1217-40D7-9677-CEDF536AD90B}"/>
          </ac:spMkLst>
        </pc:spChg>
        <pc:spChg chg="mod">
          <ac:chgData name="Minesh Patel" userId="a66d4990ec83ac90" providerId="LiveId" clId="{CA05E935-9221-44DA-AAF3-935027D3972B}" dt="2021-10-01T10:50:03.713" v="3436" actId="20577"/>
          <ac:spMkLst>
            <pc:docMk/>
            <pc:sldMk cId="3939756360" sldId="790"/>
            <ac:spMk id="3" creationId="{0C0B700F-FF4F-403A-8C91-3D8E9DB586FF}"/>
          </ac:spMkLst>
        </pc:spChg>
      </pc:sldChg>
      <pc:sldChg chg="modSp add mod">
        <pc:chgData name="Minesh Patel" userId="a66d4990ec83ac90" providerId="LiveId" clId="{CA05E935-9221-44DA-AAF3-935027D3972B}" dt="2021-10-01T11:04:52.966" v="4831" actId="20577"/>
        <pc:sldMkLst>
          <pc:docMk/>
          <pc:sldMk cId="3208837845" sldId="791"/>
        </pc:sldMkLst>
        <pc:spChg chg="mod">
          <ac:chgData name="Minesh Patel" userId="a66d4990ec83ac90" providerId="LiveId" clId="{CA05E935-9221-44DA-AAF3-935027D3972B}" dt="2021-10-01T11:02:28.731" v="4300" actId="404"/>
          <ac:spMkLst>
            <pc:docMk/>
            <pc:sldMk cId="3208837845" sldId="791"/>
            <ac:spMk id="2" creationId="{1507F9BA-1217-40D7-9677-CEDF536AD90B}"/>
          </ac:spMkLst>
        </pc:spChg>
        <pc:spChg chg="mod">
          <ac:chgData name="Minesh Patel" userId="a66d4990ec83ac90" providerId="LiveId" clId="{CA05E935-9221-44DA-AAF3-935027D3972B}" dt="2021-10-01T11:04:52.966" v="4831" actId="20577"/>
          <ac:spMkLst>
            <pc:docMk/>
            <pc:sldMk cId="3208837845" sldId="791"/>
            <ac:spMk id="3" creationId="{0C0B700F-FF4F-403A-8C91-3D8E9DB586FF}"/>
          </ac:spMkLst>
        </pc:spChg>
      </pc:sldChg>
      <pc:sldChg chg="add">
        <pc:chgData name="Minesh Patel" userId="a66d4990ec83ac90" providerId="LiveId" clId="{CA05E935-9221-44DA-AAF3-935027D3972B}" dt="2021-10-01T11:05:08.106" v="4832"/>
        <pc:sldMkLst>
          <pc:docMk/>
          <pc:sldMk cId="4254667836" sldId="792"/>
        </pc:sldMkLst>
      </pc:sldChg>
      <pc:sldChg chg="add del">
        <pc:chgData name="Minesh Patel" userId="a66d4990ec83ac90" providerId="LiveId" clId="{CA05E935-9221-44DA-AAF3-935027D3972B}" dt="2021-10-01T12:27:01.566" v="6372" actId="47"/>
        <pc:sldMkLst>
          <pc:docMk/>
          <pc:sldMk cId="3248279581" sldId="793"/>
        </pc:sldMkLst>
      </pc:sldChg>
      <pc:sldChg chg="addSp delSp modSp new add del mod ord">
        <pc:chgData name="Minesh Patel" userId="a66d4990ec83ac90" providerId="LiveId" clId="{CA05E935-9221-44DA-AAF3-935027D3972B}" dt="2021-10-01T12:35:04.437" v="6484" actId="2696"/>
        <pc:sldMkLst>
          <pc:docMk/>
          <pc:sldMk cId="4192818067" sldId="793"/>
        </pc:sldMkLst>
        <pc:spChg chg="mod">
          <ac:chgData name="Minesh Patel" userId="a66d4990ec83ac90" providerId="LiveId" clId="{CA05E935-9221-44DA-AAF3-935027D3972B}" dt="2021-10-01T12:34:09.495" v="6453" actId="20577"/>
          <ac:spMkLst>
            <pc:docMk/>
            <pc:sldMk cId="4192818067" sldId="793"/>
            <ac:spMk id="2" creationId="{76BD94F8-50B1-4666-8125-FB056577B65C}"/>
          </ac:spMkLst>
        </pc:spChg>
        <pc:spChg chg="del">
          <ac:chgData name="Minesh Patel" userId="a66d4990ec83ac90" providerId="LiveId" clId="{CA05E935-9221-44DA-AAF3-935027D3972B}" dt="2021-10-01T12:34:00.256" v="6418" actId="478"/>
          <ac:spMkLst>
            <pc:docMk/>
            <pc:sldMk cId="4192818067" sldId="793"/>
            <ac:spMk id="3" creationId="{8E585684-BFF1-4217-BCFA-49A5F447D25C}"/>
          </ac:spMkLst>
        </pc:spChg>
        <pc:picChg chg="add">
          <ac:chgData name="Minesh Patel" userId="a66d4990ec83ac90" providerId="LiveId" clId="{CA05E935-9221-44DA-AAF3-935027D3972B}" dt="2021-10-01T12:34:00.571" v="6419" actId="22"/>
          <ac:picMkLst>
            <pc:docMk/>
            <pc:sldMk cId="4192818067" sldId="793"/>
            <ac:picMk id="6" creationId="{ACF6E97E-AD0C-4AA4-807C-BAEE27C0E269}"/>
          </ac:picMkLst>
        </pc:picChg>
      </pc:sldChg>
      <pc:sldChg chg="addSp delSp modSp add mod ord">
        <pc:chgData name="Minesh Patel" userId="a66d4990ec83ac90" providerId="LiveId" clId="{CA05E935-9221-44DA-AAF3-935027D3972B}" dt="2021-10-01T12:34:43.932" v="6482"/>
        <pc:sldMkLst>
          <pc:docMk/>
          <pc:sldMk cId="2165649317" sldId="794"/>
        </pc:sldMkLst>
        <pc:spChg chg="mod">
          <ac:chgData name="Minesh Patel" userId="a66d4990ec83ac90" providerId="LiveId" clId="{CA05E935-9221-44DA-AAF3-935027D3972B}" dt="2021-10-01T12:34:36.024" v="6478" actId="20577"/>
          <ac:spMkLst>
            <pc:docMk/>
            <pc:sldMk cId="2165649317" sldId="794"/>
            <ac:spMk id="2" creationId="{76BD94F8-50B1-4666-8125-FB056577B65C}"/>
          </ac:spMkLst>
        </pc:spChg>
        <pc:picChg chg="add">
          <ac:chgData name="Minesh Patel" userId="a66d4990ec83ac90" providerId="LiveId" clId="{CA05E935-9221-44DA-AAF3-935027D3972B}" dt="2021-10-01T12:34:30.833" v="6456" actId="22"/>
          <ac:picMkLst>
            <pc:docMk/>
            <pc:sldMk cId="2165649317" sldId="794"/>
            <ac:picMk id="5" creationId="{F7647F0D-6977-46AA-B44A-2F0E3F7E5EE4}"/>
          </ac:picMkLst>
        </pc:picChg>
        <pc:picChg chg="del">
          <ac:chgData name="Minesh Patel" userId="a66d4990ec83ac90" providerId="LiveId" clId="{CA05E935-9221-44DA-AAF3-935027D3972B}" dt="2021-10-01T12:34:30.513" v="6455" actId="478"/>
          <ac:picMkLst>
            <pc:docMk/>
            <pc:sldMk cId="2165649317" sldId="794"/>
            <ac:picMk id="6" creationId="{ACF6E97E-AD0C-4AA4-807C-BAEE27C0E269}"/>
          </ac:picMkLst>
        </pc:picChg>
      </pc:sldChg>
      <pc:sldChg chg="new del">
        <pc:chgData name="Minesh Patel" userId="a66d4990ec83ac90" providerId="LiveId" clId="{CA05E935-9221-44DA-AAF3-935027D3972B}" dt="2021-10-01T12:25:19.415" v="6362" actId="680"/>
        <pc:sldMkLst>
          <pc:docMk/>
          <pc:sldMk cId="3182027006" sldId="794"/>
        </pc:sldMkLst>
      </pc:sldChg>
      <pc:sldChg chg="addSp delSp modSp add mod">
        <pc:chgData name="Minesh Patel" userId="a66d4990ec83ac90" providerId="LiveId" clId="{CA05E935-9221-44DA-AAF3-935027D3972B}" dt="2021-10-01T12:35:10.107" v="6491" actId="20577"/>
        <pc:sldMkLst>
          <pc:docMk/>
          <pc:sldMk cId="1474090927" sldId="795"/>
        </pc:sldMkLst>
        <pc:spChg chg="mod">
          <ac:chgData name="Minesh Patel" userId="a66d4990ec83ac90" providerId="LiveId" clId="{CA05E935-9221-44DA-AAF3-935027D3972B}" dt="2021-10-01T12:35:10.107" v="6491" actId="20577"/>
          <ac:spMkLst>
            <pc:docMk/>
            <pc:sldMk cId="1474090927" sldId="795"/>
            <ac:spMk id="2" creationId="{76BD94F8-50B1-4666-8125-FB056577B65C}"/>
          </ac:spMkLst>
        </pc:spChg>
        <pc:picChg chg="add">
          <ac:chgData name="Minesh Patel" userId="a66d4990ec83ac90" providerId="LiveId" clId="{CA05E935-9221-44DA-AAF3-935027D3972B}" dt="2021-10-01T12:35:07.114" v="6487" actId="22"/>
          <ac:picMkLst>
            <pc:docMk/>
            <pc:sldMk cId="1474090927" sldId="795"/>
            <ac:picMk id="5" creationId="{DD9BF05E-F1D1-41AA-8863-EB07B571A431}"/>
          </ac:picMkLst>
        </pc:picChg>
        <pc:picChg chg="del">
          <ac:chgData name="Minesh Patel" userId="a66d4990ec83ac90" providerId="LiveId" clId="{CA05E935-9221-44DA-AAF3-935027D3972B}" dt="2021-10-01T12:35:06.839" v="6486" actId="478"/>
          <ac:picMkLst>
            <pc:docMk/>
            <pc:sldMk cId="1474090927" sldId="795"/>
            <ac:picMk id="6" creationId="{ACF6E97E-AD0C-4AA4-807C-BAEE27C0E269}"/>
          </ac:picMkLst>
        </pc:picChg>
      </pc:sldChg>
      <pc:sldChg chg="addSp delSp modSp add mod">
        <pc:chgData name="Minesh Patel" userId="a66d4990ec83ac90" providerId="LiveId" clId="{CA05E935-9221-44DA-AAF3-935027D3972B}" dt="2021-10-01T12:35:54.223" v="6581" actId="20577"/>
        <pc:sldMkLst>
          <pc:docMk/>
          <pc:sldMk cId="1154387588" sldId="796"/>
        </pc:sldMkLst>
        <pc:spChg chg="mod">
          <ac:chgData name="Minesh Patel" userId="a66d4990ec83ac90" providerId="LiveId" clId="{CA05E935-9221-44DA-AAF3-935027D3972B}" dt="2021-10-01T12:35:54.223" v="6581" actId="20577"/>
          <ac:spMkLst>
            <pc:docMk/>
            <pc:sldMk cId="1154387588" sldId="796"/>
            <ac:spMk id="2" creationId="{76BD94F8-50B1-4666-8125-FB056577B65C}"/>
          </ac:spMkLst>
        </pc:spChg>
        <pc:picChg chg="del">
          <ac:chgData name="Minesh Patel" userId="a66d4990ec83ac90" providerId="LiveId" clId="{CA05E935-9221-44DA-AAF3-935027D3972B}" dt="2021-10-01T12:35:26.656" v="6495" actId="478"/>
          <ac:picMkLst>
            <pc:docMk/>
            <pc:sldMk cId="1154387588" sldId="796"/>
            <ac:picMk id="5" creationId="{DD9BF05E-F1D1-41AA-8863-EB07B571A431}"/>
          </ac:picMkLst>
        </pc:picChg>
        <pc:picChg chg="add del">
          <ac:chgData name="Minesh Patel" userId="a66d4990ec83ac90" providerId="LiveId" clId="{CA05E935-9221-44DA-AAF3-935027D3972B}" dt="2021-10-01T12:35:25.907" v="6494" actId="22"/>
          <ac:picMkLst>
            <pc:docMk/>
            <pc:sldMk cId="1154387588" sldId="796"/>
            <ac:picMk id="6" creationId="{27F6D7F7-2973-4219-A986-7772E7668C9D}"/>
          </ac:picMkLst>
        </pc:picChg>
        <pc:picChg chg="add">
          <ac:chgData name="Minesh Patel" userId="a66d4990ec83ac90" providerId="LiveId" clId="{CA05E935-9221-44DA-AAF3-935027D3972B}" dt="2021-10-01T12:35:26.967" v="6496" actId="22"/>
          <ac:picMkLst>
            <pc:docMk/>
            <pc:sldMk cId="1154387588" sldId="796"/>
            <ac:picMk id="8" creationId="{09E21BA5-6E2E-4B34-A97C-9B4A882FF9CA}"/>
          </ac:picMkLst>
        </pc:picChg>
      </pc:sldChg>
      <pc:sldChg chg="addSp delSp modSp add mod">
        <pc:chgData name="Minesh Patel" userId="a66d4990ec83ac90" providerId="LiveId" clId="{CA05E935-9221-44DA-AAF3-935027D3972B}" dt="2021-10-01T12:37:06.255" v="6741" actId="1076"/>
        <pc:sldMkLst>
          <pc:docMk/>
          <pc:sldMk cId="3037075816" sldId="797"/>
        </pc:sldMkLst>
        <pc:spChg chg="mod">
          <ac:chgData name="Minesh Patel" userId="a66d4990ec83ac90" providerId="LiveId" clId="{CA05E935-9221-44DA-AAF3-935027D3972B}" dt="2021-10-01T12:37:05.311" v="6740" actId="1076"/>
          <ac:spMkLst>
            <pc:docMk/>
            <pc:sldMk cId="3037075816" sldId="797"/>
            <ac:spMk id="2" creationId="{76BD94F8-50B1-4666-8125-FB056577B65C}"/>
          </ac:spMkLst>
        </pc:spChg>
        <pc:picChg chg="add mod">
          <ac:chgData name="Minesh Patel" userId="a66d4990ec83ac90" providerId="LiveId" clId="{CA05E935-9221-44DA-AAF3-935027D3972B}" dt="2021-10-01T12:37:06.255" v="6741" actId="1076"/>
          <ac:picMkLst>
            <pc:docMk/>
            <pc:sldMk cId="3037075816" sldId="797"/>
            <ac:picMk id="5" creationId="{ED96049A-7C7B-4B0C-BDE8-05DF4F95CC27}"/>
          </ac:picMkLst>
        </pc:picChg>
        <pc:picChg chg="del">
          <ac:chgData name="Minesh Patel" userId="a66d4990ec83ac90" providerId="LiveId" clId="{CA05E935-9221-44DA-AAF3-935027D3972B}" dt="2021-10-01T12:36:18.055" v="6583" actId="478"/>
          <ac:picMkLst>
            <pc:docMk/>
            <pc:sldMk cId="3037075816" sldId="797"/>
            <ac:picMk id="8" creationId="{09E21BA5-6E2E-4B34-A97C-9B4A882FF9CA}"/>
          </ac:picMkLst>
        </pc:picChg>
      </pc:sldChg>
      <pc:sldChg chg="addSp delSp modSp add mod">
        <pc:chgData name="Minesh Patel" userId="a66d4990ec83ac90" providerId="LiveId" clId="{CA05E935-9221-44DA-AAF3-935027D3972B}" dt="2021-10-01T12:37:39.544" v="6853" actId="20577"/>
        <pc:sldMkLst>
          <pc:docMk/>
          <pc:sldMk cId="1141674128" sldId="798"/>
        </pc:sldMkLst>
        <pc:spChg chg="mod">
          <ac:chgData name="Minesh Patel" userId="a66d4990ec83ac90" providerId="LiveId" clId="{CA05E935-9221-44DA-AAF3-935027D3972B}" dt="2021-10-01T12:37:39.544" v="6853" actId="20577"/>
          <ac:spMkLst>
            <pc:docMk/>
            <pc:sldMk cId="1141674128" sldId="798"/>
            <ac:spMk id="2" creationId="{76BD94F8-50B1-4666-8125-FB056577B65C}"/>
          </ac:spMkLst>
        </pc:spChg>
        <pc:picChg chg="del">
          <ac:chgData name="Minesh Patel" userId="a66d4990ec83ac90" providerId="LiveId" clId="{CA05E935-9221-44DA-AAF3-935027D3972B}" dt="2021-10-01T12:37:16.266" v="6743" actId="478"/>
          <ac:picMkLst>
            <pc:docMk/>
            <pc:sldMk cId="1141674128" sldId="798"/>
            <ac:picMk id="5" creationId="{ED96049A-7C7B-4B0C-BDE8-05DF4F95CC27}"/>
          </ac:picMkLst>
        </pc:picChg>
        <pc:picChg chg="add">
          <ac:chgData name="Minesh Patel" userId="a66d4990ec83ac90" providerId="LiveId" clId="{CA05E935-9221-44DA-AAF3-935027D3972B}" dt="2021-10-01T12:37:16.593" v="6744" actId="22"/>
          <ac:picMkLst>
            <pc:docMk/>
            <pc:sldMk cId="1141674128" sldId="798"/>
            <ac:picMk id="6" creationId="{2A44163D-AA1C-45B4-988A-396CB3CD636B}"/>
          </ac:picMkLst>
        </pc:picChg>
      </pc:sldChg>
      <pc:sldChg chg="addSp delSp modSp add mod">
        <pc:chgData name="Minesh Patel" userId="a66d4990ec83ac90" providerId="LiveId" clId="{CA05E935-9221-44DA-AAF3-935027D3972B}" dt="2021-10-01T12:38:48.679" v="6861" actId="1076"/>
        <pc:sldMkLst>
          <pc:docMk/>
          <pc:sldMk cId="724818543" sldId="799"/>
        </pc:sldMkLst>
        <pc:spChg chg="del">
          <ac:chgData name="Minesh Patel" userId="a66d4990ec83ac90" providerId="LiveId" clId="{CA05E935-9221-44DA-AAF3-935027D3972B}" dt="2021-10-01T12:38:43.573" v="6857" actId="478"/>
          <ac:spMkLst>
            <pc:docMk/>
            <pc:sldMk cId="724818543" sldId="799"/>
            <ac:spMk id="2" creationId="{76BD94F8-50B1-4666-8125-FB056577B65C}"/>
          </ac:spMkLst>
        </pc:spChg>
        <pc:spChg chg="add del mod">
          <ac:chgData name="Minesh Patel" userId="a66d4990ec83ac90" providerId="LiveId" clId="{CA05E935-9221-44DA-AAF3-935027D3972B}" dt="2021-10-01T12:38:45.023" v="6858" actId="478"/>
          <ac:spMkLst>
            <pc:docMk/>
            <pc:sldMk cId="724818543" sldId="799"/>
            <ac:spMk id="8" creationId="{801AE186-12DE-4D58-AD22-7CE86A42443F}"/>
          </ac:spMkLst>
        </pc:spChg>
        <pc:picChg chg="add mod">
          <ac:chgData name="Minesh Patel" userId="a66d4990ec83ac90" providerId="LiveId" clId="{CA05E935-9221-44DA-AAF3-935027D3972B}" dt="2021-10-01T12:38:48.679" v="6861" actId="1076"/>
          <ac:picMkLst>
            <pc:docMk/>
            <pc:sldMk cId="724818543" sldId="799"/>
            <ac:picMk id="5" creationId="{1066F399-42DB-4789-A683-E7080325B7A7}"/>
          </ac:picMkLst>
        </pc:picChg>
        <pc:picChg chg="del">
          <ac:chgData name="Minesh Patel" userId="a66d4990ec83ac90" providerId="LiveId" clId="{CA05E935-9221-44DA-AAF3-935027D3972B}" dt="2021-10-01T12:38:38.583" v="6855" actId="478"/>
          <ac:picMkLst>
            <pc:docMk/>
            <pc:sldMk cId="724818543" sldId="799"/>
            <ac:picMk id="6" creationId="{2A44163D-AA1C-45B4-988A-396CB3CD636B}"/>
          </ac:picMkLst>
        </pc:picChg>
      </pc:sldChg>
      <pc:sldChg chg="addSp delSp modSp add mod">
        <pc:chgData name="Minesh Patel" userId="a66d4990ec83ac90" providerId="LiveId" clId="{CA05E935-9221-44DA-AAF3-935027D3972B}" dt="2021-10-01T12:39:14.015" v="6865" actId="14100"/>
        <pc:sldMkLst>
          <pc:docMk/>
          <pc:sldMk cId="3115163575" sldId="800"/>
        </pc:sldMkLst>
        <pc:picChg chg="add mod">
          <ac:chgData name="Minesh Patel" userId="a66d4990ec83ac90" providerId="LiveId" clId="{CA05E935-9221-44DA-AAF3-935027D3972B}" dt="2021-10-01T12:39:14.015" v="6865" actId="14100"/>
          <ac:picMkLst>
            <pc:docMk/>
            <pc:sldMk cId="3115163575" sldId="800"/>
            <ac:picMk id="3" creationId="{5709B2B9-F296-4177-BE8C-B7506AA48A08}"/>
          </ac:picMkLst>
        </pc:picChg>
        <pc:picChg chg="del">
          <ac:chgData name="Minesh Patel" userId="a66d4990ec83ac90" providerId="LiveId" clId="{CA05E935-9221-44DA-AAF3-935027D3972B}" dt="2021-10-01T12:39:10.024" v="6863" actId="478"/>
          <ac:picMkLst>
            <pc:docMk/>
            <pc:sldMk cId="3115163575" sldId="800"/>
            <ac:picMk id="5" creationId="{1066F399-42DB-4789-A683-E7080325B7A7}"/>
          </ac:picMkLst>
        </pc:picChg>
      </pc:sldChg>
      <pc:sldChg chg="addSp delSp add mod">
        <pc:chgData name="Minesh Patel" userId="a66d4990ec83ac90" providerId="LiveId" clId="{CA05E935-9221-44DA-AAF3-935027D3972B}" dt="2021-10-01T12:39:37.137" v="6868" actId="22"/>
        <pc:sldMkLst>
          <pc:docMk/>
          <pc:sldMk cId="2017237580" sldId="801"/>
        </pc:sldMkLst>
        <pc:picChg chg="del">
          <ac:chgData name="Minesh Patel" userId="a66d4990ec83ac90" providerId="LiveId" clId="{CA05E935-9221-44DA-AAF3-935027D3972B}" dt="2021-10-01T12:39:19.673" v="6867" actId="478"/>
          <ac:picMkLst>
            <pc:docMk/>
            <pc:sldMk cId="2017237580" sldId="801"/>
            <ac:picMk id="3" creationId="{5709B2B9-F296-4177-BE8C-B7506AA48A08}"/>
          </ac:picMkLst>
        </pc:picChg>
        <pc:picChg chg="add">
          <ac:chgData name="Minesh Patel" userId="a66d4990ec83ac90" providerId="LiveId" clId="{CA05E935-9221-44DA-AAF3-935027D3972B}" dt="2021-10-01T12:39:37.137" v="6868" actId="22"/>
          <ac:picMkLst>
            <pc:docMk/>
            <pc:sldMk cId="2017237580" sldId="801"/>
            <ac:picMk id="5" creationId="{CCC49343-1CBE-4AEF-ABD2-3FC2B58C575C}"/>
          </ac:picMkLst>
        </pc:picChg>
      </pc:sldChg>
      <pc:sldChg chg="addSp delSp modSp add mod chgLayout">
        <pc:chgData name="Minesh Patel" userId="a66d4990ec83ac90" providerId="LiveId" clId="{CA05E935-9221-44DA-AAF3-935027D3972B}" dt="2021-10-01T12:40:18.329" v="6890" actId="478"/>
        <pc:sldMkLst>
          <pc:docMk/>
          <pc:sldMk cId="1116272488" sldId="802"/>
        </pc:sldMkLst>
        <pc:spChg chg="mod ord">
          <ac:chgData name="Minesh Patel" userId="a66d4990ec83ac90" providerId="LiveId" clId="{CA05E935-9221-44DA-AAF3-935027D3972B}" dt="2021-10-01T12:40:12.097" v="6872" actId="6264"/>
          <ac:spMkLst>
            <pc:docMk/>
            <pc:sldMk cId="1116272488" sldId="802"/>
            <ac:spMk id="4" creationId="{D01DE478-6A66-4B96-883D-22D108CC918D}"/>
          </ac:spMkLst>
        </pc:spChg>
        <pc:spChg chg="add del mod">
          <ac:chgData name="Minesh Patel" userId="a66d4990ec83ac90" providerId="LiveId" clId="{CA05E935-9221-44DA-AAF3-935027D3972B}" dt="2021-10-01T12:40:12.097" v="6872" actId="6264"/>
          <ac:spMkLst>
            <pc:docMk/>
            <pc:sldMk cId="1116272488" sldId="802"/>
            <ac:spMk id="6" creationId="{366CD0A3-2603-4553-AF06-63C9939B37EF}"/>
          </ac:spMkLst>
        </pc:spChg>
        <pc:spChg chg="add mod ord">
          <ac:chgData name="Minesh Patel" userId="a66d4990ec83ac90" providerId="LiveId" clId="{CA05E935-9221-44DA-AAF3-935027D3972B}" dt="2021-10-01T12:40:16.399" v="6889" actId="20577"/>
          <ac:spMkLst>
            <pc:docMk/>
            <pc:sldMk cId="1116272488" sldId="802"/>
            <ac:spMk id="7" creationId="{602A8A7A-06E3-4116-9DCC-209A589DD864}"/>
          </ac:spMkLst>
        </pc:spChg>
        <pc:spChg chg="add del mod ord">
          <ac:chgData name="Minesh Patel" userId="a66d4990ec83ac90" providerId="LiveId" clId="{CA05E935-9221-44DA-AAF3-935027D3972B}" dt="2021-10-01T12:40:18.329" v="6890" actId="478"/>
          <ac:spMkLst>
            <pc:docMk/>
            <pc:sldMk cId="1116272488" sldId="802"/>
            <ac:spMk id="8" creationId="{A6A0C9AC-62A0-46D9-9C9A-82CE4CC93DBE}"/>
          </ac:spMkLst>
        </pc:spChg>
        <pc:picChg chg="add">
          <ac:chgData name="Minesh Patel" userId="a66d4990ec83ac90" providerId="LiveId" clId="{CA05E935-9221-44DA-AAF3-935027D3972B}" dt="2021-10-01T12:39:55.862" v="6871" actId="22"/>
          <ac:picMkLst>
            <pc:docMk/>
            <pc:sldMk cId="1116272488" sldId="802"/>
            <ac:picMk id="3" creationId="{0CE80471-AE2B-4321-AC8E-66E7DB27FE96}"/>
          </ac:picMkLst>
        </pc:picChg>
        <pc:picChg chg="del">
          <ac:chgData name="Minesh Patel" userId="a66d4990ec83ac90" providerId="LiveId" clId="{CA05E935-9221-44DA-AAF3-935027D3972B}" dt="2021-10-01T12:39:55.560" v="6870" actId="478"/>
          <ac:picMkLst>
            <pc:docMk/>
            <pc:sldMk cId="1116272488" sldId="802"/>
            <ac:picMk id="5" creationId="{CCC49343-1CBE-4AEF-ABD2-3FC2B58C575C}"/>
          </ac:picMkLst>
        </pc:picChg>
      </pc:sldChg>
      <pc:sldChg chg="addSp delSp modSp add mod">
        <pc:chgData name="Minesh Patel" userId="a66d4990ec83ac90" providerId="LiveId" clId="{CA05E935-9221-44DA-AAF3-935027D3972B}" dt="2021-10-01T12:41:24.569" v="6959" actId="20577"/>
        <pc:sldMkLst>
          <pc:docMk/>
          <pc:sldMk cId="2106858637" sldId="803"/>
        </pc:sldMkLst>
        <pc:spChg chg="mod">
          <ac:chgData name="Minesh Patel" userId="a66d4990ec83ac90" providerId="LiveId" clId="{CA05E935-9221-44DA-AAF3-935027D3972B}" dt="2021-10-01T12:41:24.569" v="6959" actId="20577"/>
          <ac:spMkLst>
            <pc:docMk/>
            <pc:sldMk cId="2106858637" sldId="803"/>
            <ac:spMk id="7" creationId="{602A8A7A-06E3-4116-9DCC-209A589DD864}"/>
          </ac:spMkLst>
        </pc:spChg>
        <pc:picChg chg="del">
          <ac:chgData name="Minesh Patel" userId="a66d4990ec83ac90" providerId="LiveId" clId="{CA05E935-9221-44DA-AAF3-935027D3972B}" dt="2021-10-01T12:40:26.551" v="6909" actId="478"/>
          <ac:picMkLst>
            <pc:docMk/>
            <pc:sldMk cId="2106858637" sldId="803"/>
            <ac:picMk id="3" creationId="{0CE80471-AE2B-4321-AC8E-66E7DB27FE96}"/>
          </ac:picMkLst>
        </pc:picChg>
        <pc:picChg chg="add">
          <ac:chgData name="Minesh Patel" userId="a66d4990ec83ac90" providerId="LiveId" clId="{CA05E935-9221-44DA-AAF3-935027D3972B}" dt="2021-10-01T12:40:32.011" v="6910" actId="22"/>
          <ac:picMkLst>
            <pc:docMk/>
            <pc:sldMk cId="2106858637" sldId="803"/>
            <ac:picMk id="5" creationId="{304B9D88-B0A4-4C41-952D-9EDB7D5965A9}"/>
          </ac:picMkLst>
        </pc:picChg>
      </pc:sldChg>
      <pc:sldChg chg="addSp delSp modSp add mod">
        <pc:chgData name="Minesh Patel" userId="a66d4990ec83ac90" providerId="LiveId" clId="{CA05E935-9221-44DA-AAF3-935027D3972B}" dt="2021-10-01T12:41:01.671" v="6953" actId="20577"/>
        <pc:sldMkLst>
          <pc:docMk/>
          <pc:sldMk cId="3121249499" sldId="804"/>
        </pc:sldMkLst>
        <pc:spChg chg="mod">
          <ac:chgData name="Minesh Patel" userId="a66d4990ec83ac90" providerId="LiveId" clId="{CA05E935-9221-44DA-AAF3-935027D3972B}" dt="2021-10-01T12:41:01.671" v="6953" actId="20577"/>
          <ac:spMkLst>
            <pc:docMk/>
            <pc:sldMk cId="3121249499" sldId="804"/>
            <ac:spMk id="7" creationId="{602A8A7A-06E3-4116-9DCC-209A589DD864}"/>
          </ac:spMkLst>
        </pc:spChg>
        <pc:picChg chg="add">
          <ac:chgData name="Minesh Patel" userId="a66d4990ec83ac90" providerId="LiveId" clId="{CA05E935-9221-44DA-AAF3-935027D3972B}" dt="2021-10-01T12:40:50.825" v="6913" actId="22"/>
          <ac:picMkLst>
            <pc:docMk/>
            <pc:sldMk cId="3121249499" sldId="804"/>
            <ac:picMk id="3" creationId="{59897181-6997-4E9B-A425-0DC8E2130553}"/>
          </ac:picMkLst>
        </pc:picChg>
        <pc:picChg chg="del">
          <ac:chgData name="Minesh Patel" userId="a66d4990ec83ac90" providerId="LiveId" clId="{CA05E935-9221-44DA-AAF3-935027D3972B}" dt="2021-10-01T12:40:50.519" v="6912" actId="478"/>
          <ac:picMkLst>
            <pc:docMk/>
            <pc:sldMk cId="3121249499" sldId="804"/>
            <ac:picMk id="5" creationId="{304B9D88-B0A4-4C41-952D-9EDB7D5965A9}"/>
          </ac:picMkLst>
        </pc:picChg>
      </pc:sldChg>
    </pc:docChg>
  </pc:docChgLst>
  <pc:docChgLst>
    <pc:chgData name="Minesh Patel" userId="a66d4990ec83ac90" providerId="LiveId" clId="{E70EC139-5EF9-417F-83F2-F6E5A3E48B7D}"/>
    <pc:docChg chg="undo redo custSel addSld delSld modSld modSection">
      <pc:chgData name="Minesh Patel" userId="a66d4990ec83ac90" providerId="LiveId" clId="{E70EC139-5EF9-417F-83F2-F6E5A3E48B7D}" dt="2021-07-25T20:12:22.477" v="1713" actId="207"/>
      <pc:docMkLst>
        <pc:docMk/>
      </pc:docMkLst>
      <pc:sldChg chg="modAnim">
        <pc:chgData name="Minesh Patel" userId="a66d4990ec83ac90" providerId="LiveId" clId="{E70EC139-5EF9-417F-83F2-F6E5A3E48B7D}" dt="2021-07-25T19:59:10.286" v="1711"/>
        <pc:sldMkLst>
          <pc:docMk/>
          <pc:sldMk cId="1093625354" sldId="472"/>
        </pc:sldMkLst>
      </pc:sldChg>
      <pc:sldChg chg="addSp delSp modSp mod delAnim">
        <pc:chgData name="Minesh Patel" userId="a66d4990ec83ac90" providerId="LiveId" clId="{E70EC139-5EF9-417F-83F2-F6E5A3E48B7D}" dt="2021-07-25T17:29:01.088" v="1078" actId="1076"/>
        <pc:sldMkLst>
          <pc:docMk/>
          <pc:sldMk cId="4084760083" sldId="499"/>
        </pc:sldMkLst>
        <pc:spChg chg="mod topLvl">
          <ac:chgData name="Minesh Patel" userId="a66d4990ec83ac90" providerId="LiveId" clId="{E70EC139-5EF9-417F-83F2-F6E5A3E48B7D}" dt="2021-07-25T16:43:28.778" v="354" actId="164"/>
          <ac:spMkLst>
            <pc:docMk/>
            <pc:sldMk cId="4084760083" sldId="499"/>
            <ac:spMk id="6" creationId="{6CBDE769-7734-4229-94AD-FBEAE0669C20}"/>
          </ac:spMkLst>
        </pc:spChg>
        <pc:spChg chg="mod topLvl">
          <ac:chgData name="Minesh Patel" userId="a66d4990ec83ac90" providerId="LiveId" clId="{E70EC139-5EF9-417F-83F2-F6E5A3E48B7D}" dt="2021-07-25T16:43:28.778" v="354" actId="164"/>
          <ac:spMkLst>
            <pc:docMk/>
            <pc:sldMk cId="4084760083" sldId="499"/>
            <ac:spMk id="26" creationId="{37297D17-7CCD-4DDD-B5C9-A058837447BD}"/>
          </ac:spMkLst>
        </pc:spChg>
        <pc:spChg chg="mod topLvl">
          <ac:chgData name="Minesh Patel" userId="a66d4990ec83ac90" providerId="LiveId" clId="{E70EC139-5EF9-417F-83F2-F6E5A3E48B7D}" dt="2021-07-25T16:43:28.778" v="354" actId="164"/>
          <ac:spMkLst>
            <pc:docMk/>
            <pc:sldMk cId="4084760083" sldId="499"/>
            <ac:spMk id="27" creationId="{09FE3F29-1922-4002-B3C6-AAE56EAEFA10}"/>
          </ac:spMkLst>
        </pc:spChg>
        <pc:spChg chg="mod topLvl">
          <ac:chgData name="Minesh Patel" userId="a66d4990ec83ac90" providerId="LiveId" clId="{E70EC139-5EF9-417F-83F2-F6E5A3E48B7D}" dt="2021-07-25T16:43:28.778" v="354" actId="164"/>
          <ac:spMkLst>
            <pc:docMk/>
            <pc:sldMk cId="4084760083" sldId="499"/>
            <ac:spMk id="30" creationId="{D32B6A07-20A6-4879-B6B0-51061F3F52D2}"/>
          </ac:spMkLst>
        </pc:spChg>
        <pc:spChg chg="mod topLvl">
          <ac:chgData name="Minesh Patel" userId="a66d4990ec83ac90" providerId="LiveId" clId="{E70EC139-5EF9-417F-83F2-F6E5A3E48B7D}" dt="2021-07-25T16:43:28.778" v="354" actId="164"/>
          <ac:spMkLst>
            <pc:docMk/>
            <pc:sldMk cId="4084760083" sldId="499"/>
            <ac:spMk id="32" creationId="{48CE43F5-934E-4B97-B6C8-8FBD15AF9514}"/>
          </ac:spMkLst>
        </pc:spChg>
        <pc:spChg chg="mod topLvl">
          <ac:chgData name="Minesh Patel" userId="a66d4990ec83ac90" providerId="LiveId" clId="{E70EC139-5EF9-417F-83F2-F6E5A3E48B7D}" dt="2021-07-25T16:43:28.778" v="354" actId="164"/>
          <ac:spMkLst>
            <pc:docMk/>
            <pc:sldMk cId="4084760083" sldId="499"/>
            <ac:spMk id="34" creationId="{5DC29F72-3E98-4495-AA2A-D213428FD663}"/>
          </ac:spMkLst>
        </pc:spChg>
        <pc:spChg chg="add del mod">
          <ac:chgData name="Minesh Patel" userId="a66d4990ec83ac90" providerId="LiveId" clId="{E70EC139-5EF9-417F-83F2-F6E5A3E48B7D}" dt="2021-07-25T17:13:16.922" v="593" actId="478"/>
          <ac:spMkLst>
            <pc:docMk/>
            <pc:sldMk cId="4084760083" sldId="499"/>
            <ac:spMk id="37" creationId="{A6A0813A-E031-4932-9237-3350D851729B}"/>
          </ac:spMkLst>
        </pc:spChg>
        <pc:spChg chg="add del mod">
          <ac:chgData name="Minesh Patel" userId="a66d4990ec83ac90" providerId="LiveId" clId="{E70EC139-5EF9-417F-83F2-F6E5A3E48B7D}" dt="2021-07-25T17:13:16.922" v="593" actId="478"/>
          <ac:spMkLst>
            <pc:docMk/>
            <pc:sldMk cId="4084760083" sldId="499"/>
            <ac:spMk id="39" creationId="{BACBFF8D-A0E6-410C-9E5D-0E478862AD19}"/>
          </ac:spMkLst>
        </pc:spChg>
        <pc:spChg chg="add del mod">
          <ac:chgData name="Minesh Patel" userId="a66d4990ec83ac90" providerId="LiveId" clId="{E70EC139-5EF9-417F-83F2-F6E5A3E48B7D}" dt="2021-07-25T17:13:16.922" v="593" actId="478"/>
          <ac:spMkLst>
            <pc:docMk/>
            <pc:sldMk cId="4084760083" sldId="499"/>
            <ac:spMk id="46" creationId="{E3FEBB08-B498-4BFF-B35A-5098AAC66061}"/>
          </ac:spMkLst>
        </pc:spChg>
        <pc:spChg chg="add del mod">
          <ac:chgData name="Minesh Patel" userId="a66d4990ec83ac90" providerId="LiveId" clId="{E70EC139-5EF9-417F-83F2-F6E5A3E48B7D}" dt="2021-07-25T17:13:16.922" v="593" actId="478"/>
          <ac:spMkLst>
            <pc:docMk/>
            <pc:sldMk cId="4084760083" sldId="499"/>
            <ac:spMk id="47" creationId="{BA5DCA86-AC41-45CC-B029-EF97AF82BB71}"/>
          </ac:spMkLst>
        </pc:spChg>
        <pc:spChg chg="mod">
          <ac:chgData name="Minesh Patel" userId="a66d4990ec83ac90" providerId="LiveId" clId="{E70EC139-5EF9-417F-83F2-F6E5A3E48B7D}" dt="2021-07-25T17:29:01.088" v="1078" actId="1076"/>
          <ac:spMkLst>
            <pc:docMk/>
            <pc:sldMk cId="4084760083" sldId="499"/>
            <ac:spMk id="154" creationId="{A3D20CEA-32BA-4102-9ACE-3A490D9A3067}"/>
          </ac:spMkLst>
        </pc:spChg>
        <pc:spChg chg="mod">
          <ac:chgData name="Minesh Patel" userId="a66d4990ec83ac90" providerId="LiveId" clId="{E70EC139-5EF9-417F-83F2-F6E5A3E48B7D}" dt="2021-07-25T17:08:13.033" v="496" actId="12788"/>
          <ac:spMkLst>
            <pc:docMk/>
            <pc:sldMk cId="4084760083" sldId="499"/>
            <ac:spMk id="156" creationId="{EC69F786-D013-4D01-9132-39FF3FF327C8}"/>
          </ac:spMkLst>
        </pc:spChg>
        <pc:spChg chg="mod">
          <ac:chgData name="Minesh Patel" userId="a66d4990ec83ac90" providerId="LiveId" clId="{E70EC139-5EF9-417F-83F2-F6E5A3E48B7D}" dt="2021-07-25T16:28:31.056" v="9" actId="165"/>
          <ac:spMkLst>
            <pc:docMk/>
            <pc:sldMk cId="4084760083" sldId="499"/>
            <ac:spMk id="157" creationId="{DA7B8785-AB27-4943-8958-6F4D7564BA24}"/>
          </ac:spMkLst>
        </pc:spChg>
        <pc:spChg chg="mod">
          <ac:chgData name="Minesh Patel" userId="a66d4990ec83ac90" providerId="LiveId" clId="{E70EC139-5EF9-417F-83F2-F6E5A3E48B7D}" dt="2021-07-25T16:28:31.056" v="9" actId="165"/>
          <ac:spMkLst>
            <pc:docMk/>
            <pc:sldMk cId="4084760083" sldId="499"/>
            <ac:spMk id="158" creationId="{4473D5B4-1274-4B95-A53C-8DD4F4751EB5}"/>
          </ac:spMkLst>
        </pc:spChg>
        <pc:spChg chg="mod">
          <ac:chgData name="Minesh Patel" userId="a66d4990ec83ac90" providerId="LiveId" clId="{E70EC139-5EF9-417F-83F2-F6E5A3E48B7D}" dt="2021-07-25T16:28:31.056" v="9" actId="165"/>
          <ac:spMkLst>
            <pc:docMk/>
            <pc:sldMk cId="4084760083" sldId="499"/>
            <ac:spMk id="159" creationId="{0864E838-6358-40B4-A908-3311FF6AA3BE}"/>
          </ac:spMkLst>
        </pc:spChg>
        <pc:spChg chg="mod">
          <ac:chgData name="Minesh Patel" userId="a66d4990ec83ac90" providerId="LiveId" clId="{E70EC139-5EF9-417F-83F2-F6E5A3E48B7D}" dt="2021-07-25T16:28:31.056" v="9" actId="165"/>
          <ac:spMkLst>
            <pc:docMk/>
            <pc:sldMk cId="4084760083" sldId="499"/>
            <ac:spMk id="160" creationId="{4018571D-6BFC-4FA0-828C-0A780C1D52AB}"/>
          </ac:spMkLst>
        </pc:spChg>
        <pc:spChg chg="mod">
          <ac:chgData name="Minesh Patel" userId="a66d4990ec83ac90" providerId="LiveId" clId="{E70EC139-5EF9-417F-83F2-F6E5A3E48B7D}" dt="2021-07-25T16:28:31.056" v="9" actId="165"/>
          <ac:spMkLst>
            <pc:docMk/>
            <pc:sldMk cId="4084760083" sldId="499"/>
            <ac:spMk id="161" creationId="{614F7DCC-AF16-4620-898F-E9FFBD725F6B}"/>
          </ac:spMkLst>
        </pc:spChg>
        <pc:spChg chg="mod">
          <ac:chgData name="Minesh Patel" userId="a66d4990ec83ac90" providerId="LiveId" clId="{E70EC139-5EF9-417F-83F2-F6E5A3E48B7D}" dt="2021-07-25T16:28:31.056" v="9" actId="165"/>
          <ac:spMkLst>
            <pc:docMk/>
            <pc:sldMk cId="4084760083" sldId="499"/>
            <ac:spMk id="162" creationId="{E11FCE16-40EC-4CF5-8FDB-C9A948DB5AD4}"/>
          </ac:spMkLst>
        </pc:spChg>
        <pc:spChg chg="mod">
          <ac:chgData name="Minesh Patel" userId="a66d4990ec83ac90" providerId="LiveId" clId="{E70EC139-5EF9-417F-83F2-F6E5A3E48B7D}" dt="2021-07-25T16:28:31.056" v="9" actId="165"/>
          <ac:spMkLst>
            <pc:docMk/>
            <pc:sldMk cId="4084760083" sldId="499"/>
            <ac:spMk id="164" creationId="{9A9220AB-9CCB-46F4-AA6D-D6C66D7DEE9D}"/>
          </ac:spMkLst>
        </pc:spChg>
        <pc:spChg chg="mod">
          <ac:chgData name="Minesh Patel" userId="a66d4990ec83ac90" providerId="LiveId" clId="{E70EC139-5EF9-417F-83F2-F6E5A3E48B7D}" dt="2021-07-25T16:28:31.056" v="9" actId="165"/>
          <ac:spMkLst>
            <pc:docMk/>
            <pc:sldMk cId="4084760083" sldId="499"/>
            <ac:spMk id="165" creationId="{6B34EF28-A46F-4696-BF99-591E1540DBC9}"/>
          </ac:spMkLst>
        </pc:spChg>
        <pc:spChg chg="mod">
          <ac:chgData name="Minesh Patel" userId="a66d4990ec83ac90" providerId="LiveId" clId="{E70EC139-5EF9-417F-83F2-F6E5A3E48B7D}" dt="2021-07-25T16:28:31.056" v="9" actId="165"/>
          <ac:spMkLst>
            <pc:docMk/>
            <pc:sldMk cId="4084760083" sldId="499"/>
            <ac:spMk id="166" creationId="{5CBD2DFF-6B4D-450C-A734-5BE4E2975936}"/>
          </ac:spMkLst>
        </pc:spChg>
        <pc:spChg chg="mod">
          <ac:chgData name="Minesh Patel" userId="a66d4990ec83ac90" providerId="LiveId" clId="{E70EC139-5EF9-417F-83F2-F6E5A3E48B7D}" dt="2021-07-25T16:28:31.056" v="9" actId="165"/>
          <ac:spMkLst>
            <pc:docMk/>
            <pc:sldMk cId="4084760083" sldId="499"/>
            <ac:spMk id="167" creationId="{73BFEA0D-36AD-42D8-88BF-37F346B17398}"/>
          </ac:spMkLst>
        </pc:spChg>
        <pc:spChg chg="mod">
          <ac:chgData name="Minesh Patel" userId="a66d4990ec83ac90" providerId="LiveId" clId="{E70EC139-5EF9-417F-83F2-F6E5A3E48B7D}" dt="2021-07-25T16:28:31.056" v="9" actId="165"/>
          <ac:spMkLst>
            <pc:docMk/>
            <pc:sldMk cId="4084760083" sldId="499"/>
            <ac:spMk id="168" creationId="{E4F36FDD-893F-43F4-BF37-9FDCFED1BF50}"/>
          </ac:spMkLst>
        </pc:spChg>
        <pc:spChg chg="mod topLvl">
          <ac:chgData name="Minesh Patel" userId="a66d4990ec83ac90" providerId="LiveId" clId="{E70EC139-5EF9-417F-83F2-F6E5A3E48B7D}" dt="2021-07-25T16:43:28.778" v="354" actId="164"/>
          <ac:spMkLst>
            <pc:docMk/>
            <pc:sldMk cId="4084760083" sldId="499"/>
            <ac:spMk id="194" creationId="{61166180-76AC-4FD6-9ABB-CA5227C0D54A}"/>
          </ac:spMkLst>
        </pc:spChg>
        <pc:spChg chg="mod topLvl">
          <ac:chgData name="Minesh Patel" userId="a66d4990ec83ac90" providerId="LiveId" clId="{E70EC139-5EF9-417F-83F2-F6E5A3E48B7D}" dt="2021-07-25T16:43:28.778" v="354" actId="164"/>
          <ac:spMkLst>
            <pc:docMk/>
            <pc:sldMk cId="4084760083" sldId="499"/>
            <ac:spMk id="195" creationId="{BC020653-BD51-4793-B367-168047397EE4}"/>
          </ac:spMkLst>
        </pc:spChg>
        <pc:spChg chg="mod topLvl">
          <ac:chgData name="Minesh Patel" userId="a66d4990ec83ac90" providerId="LiveId" clId="{E70EC139-5EF9-417F-83F2-F6E5A3E48B7D}" dt="2021-07-25T16:43:28.778" v="354" actId="164"/>
          <ac:spMkLst>
            <pc:docMk/>
            <pc:sldMk cId="4084760083" sldId="499"/>
            <ac:spMk id="196" creationId="{2C06823F-6075-470B-9D78-BA926BC2B667}"/>
          </ac:spMkLst>
        </pc:spChg>
        <pc:spChg chg="mod topLvl">
          <ac:chgData name="Minesh Patel" userId="a66d4990ec83ac90" providerId="LiveId" clId="{E70EC139-5EF9-417F-83F2-F6E5A3E48B7D}" dt="2021-07-25T16:43:28.778" v="354" actId="164"/>
          <ac:spMkLst>
            <pc:docMk/>
            <pc:sldMk cId="4084760083" sldId="499"/>
            <ac:spMk id="197" creationId="{1476C389-D6ED-4C0A-AFE4-A350138AD804}"/>
          </ac:spMkLst>
        </pc:spChg>
        <pc:spChg chg="mod topLvl">
          <ac:chgData name="Minesh Patel" userId="a66d4990ec83ac90" providerId="LiveId" clId="{E70EC139-5EF9-417F-83F2-F6E5A3E48B7D}" dt="2021-07-25T17:13:49.993" v="606" actId="27636"/>
          <ac:spMkLst>
            <pc:docMk/>
            <pc:sldMk cId="4084760083" sldId="499"/>
            <ac:spMk id="198" creationId="{72072284-B564-4E44-A50A-EAB1D68342CF}"/>
          </ac:spMkLst>
        </pc:spChg>
        <pc:spChg chg="mod topLvl">
          <ac:chgData name="Minesh Patel" userId="a66d4990ec83ac90" providerId="LiveId" clId="{E70EC139-5EF9-417F-83F2-F6E5A3E48B7D}" dt="2021-07-25T16:43:28.778" v="354" actId="164"/>
          <ac:spMkLst>
            <pc:docMk/>
            <pc:sldMk cId="4084760083" sldId="499"/>
            <ac:spMk id="199" creationId="{691535AF-48ED-4BF8-B9B1-369D4229A2D6}"/>
          </ac:spMkLst>
        </pc:spChg>
        <pc:spChg chg="mod topLvl">
          <ac:chgData name="Minesh Patel" userId="a66d4990ec83ac90" providerId="LiveId" clId="{E70EC139-5EF9-417F-83F2-F6E5A3E48B7D}" dt="2021-07-25T16:43:28.778" v="354" actId="164"/>
          <ac:spMkLst>
            <pc:docMk/>
            <pc:sldMk cId="4084760083" sldId="499"/>
            <ac:spMk id="200" creationId="{2F5588B2-7680-46B4-9B0A-6019074A575C}"/>
          </ac:spMkLst>
        </pc:spChg>
        <pc:grpChg chg="add del mod">
          <ac:chgData name="Minesh Patel" userId="a66d4990ec83ac90" providerId="LiveId" clId="{E70EC139-5EF9-417F-83F2-F6E5A3E48B7D}" dt="2021-07-25T16:28:31.056" v="9" actId="165"/>
          <ac:grpSpMkLst>
            <pc:docMk/>
            <pc:sldMk cId="4084760083" sldId="499"/>
            <ac:grpSpMk id="2" creationId="{F0EB8976-A0DC-4998-8507-2DE11F25DB42}"/>
          </ac:grpSpMkLst>
        </pc:grpChg>
        <pc:grpChg chg="del">
          <ac:chgData name="Minesh Patel" userId="a66d4990ec83ac90" providerId="LiveId" clId="{E70EC139-5EF9-417F-83F2-F6E5A3E48B7D}" dt="2021-07-25T16:27:58.748" v="1" actId="21"/>
          <ac:grpSpMkLst>
            <pc:docMk/>
            <pc:sldMk cId="4084760083" sldId="499"/>
            <ac:grpSpMk id="10" creationId="{D5CF4602-A46E-431B-AFF9-FA4F481F379C}"/>
          </ac:grpSpMkLst>
        </pc:grpChg>
        <pc:grpChg chg="add mod">
          <ac:chgData name="Minesh Patel" userId="a66d4990ec83ac90" providerId="LiveId" clId="{E70EC139-5EF9-417F-83F2-F6E5A3E48B7D}" dt="2021-07-25T17:13:42.233" v="604" actId="1076"/>
          <ac:grpSpMkLst>
            <pc:docMk/>
            <pc:sldMk cId="4084760083" sldId="499"/>
            <ac:grpSpMk id="14" creationId="{21494433-D314-44D3-B433-8B1681D3EE79}"/>
          </ac:grpSpMkLst>
        </pc:grpChg>
        <pc:grpChg chg="mod topLvl">
          <ac:chgData name="Minesh Patel" userId="a66d4990ec83ac90" providerId="LiveId" clId="{E70EC139-5EF9-417F-83F2-F6E5A3E48B7D}" dt="2021-07-25T16:43:28.778" v="354" actId="164"/>
          <ac:grpSpMkLst>
            <pc:docMk/>
            <pc:sldMk cId="4084760083" sldId="499"/>
            <ac:grpSpMk id="155" creationId="{154FCC04-04F3-4C38-B680-E87F98BABCEE}"/>
          </ac:grpSpMkLst>
        </pc:grpChg>
        <pc:grpChg chg="mod">
          <ac:chgData name="Minesh Patel" userId="a66d4990ec83ac90" providerId="LiveId" clId="{E70EC139-5EF9-417F-83F2-F6E5A3E48B7D}" dt="2021-07-25T16:28:31.056" v="9" actId="165"/>
          <ac:grpSpMkLst>
            <pc:docMk/>
            <pc:sldMk cId="4084760083" sldId="499"/>
            <ac:grpSpMk id="163" creationId="{1FB3DB56-1EB2-44E6-BE08-1906067F0E7F}"/>
          </ac:grpSpMkLst>
        </pc:grpChg>
        <pc:cxnChg chg="add del mod">
          <ac:chgData name="Minesh Patel" userId="a66d4990ec83ac90" providerId="LiveId" clId="{E70EC139-5EF9-417F-83F2-F6E5A3E48B7D}" dt="2021-07-25T17:07:03.671" v="453" actId="478"/>
          <ac:cxnSpMkLst>
            <pc:docMk/>
            <pc:sldMk cId="4084760083" sldId="499"/>
            <ac:cxnSpMk id="5" creationId="{D45D5D6A-FA23-4C1F-B1A5-C24582AF5369}"/>
          </ac:cxnSpMkLst>
        </pc:cxnChg>
        <pc:cxnChg chg="add del mod">
          <ac:chgData name="Minesh Patel" userId="a66d4990ec83ac90" providerId="LiveId" clId="{E70EC139-5EF9-417F-83F2-F6E5A3E48B7D}" dt="2021-07-25T17:07:01.685" v="450" actId="478"/>
          <ac:cxnSpMkLst>
            <pc:docMk/>
            <pc:sldMk cId="4084760083" sldId="499"/>
            <ac:cxnSpMk id="40" creationId="{9693A6FE-6C2D-44EC-BF13-DBE5CD4CB3F9}"/>
          </ac:cxnSpMkLst>
        </pc:cxnChg>
      </pc:sldChg>
      <pc:sldChg chg="addSp delSp modSp mod delAnim modAnim">
        <pc:chgData name="Minesh Patel" userId="a66d4990ec83ac90" providerId="LiveId" clId="{E70EC139-5EF9-417F-83F2-F6E5A3E48B7D}" dt="2021-07-25T19:57:57.133" v="1703"/>
        <pc:sldMkLst>
          <pc:docMk/>
          <pc:sldMk cId="2532098753" sldId="547"/>
        </pc:sldMkLst>
        <pc:spChg chg="add mod">
          <ac:chgData name="Minesh Patel" userId="a66d4990ec83ac90" providerId="LiveId" clId="{E70EC139-5EF9-417F-83F2-F6E5A3E48B7D}" dt="2021-07-25T19:57:26.726" v="1700" actId="164"/>
          <ac:spMkLst>
            <pc:docMk/>
            <pc:sldMk cId="2532098753" sldId="547"/>
            <ac:spMk id="8" creationId="{0975D5CA-1C63-4418-AACC-5CE8C1C611C3}"/>
          </ac:spMkLst>
        </pc:spChg>
        <pc:spChg chg="mod">
          <ac:chgData name="Minesh Patel" userId="a66d4990ec83ac90" providerId="LiveId" clId="{E70EC139-5EF9-417F-83F2-F6E5A3E48B7D}" dt="2021-07-25T17:41:25.126" v="1413" actId="571"/>
          <ac:spMkLst>
            <pc:docMk/>
            <pc:sldMk cId="2532098753" sldId="547"/>
            <ac:spMk id="35" creationId="{AFE3E962-4E81-4A2B-BABA-859598FFD903}"/>
          </ac:spMkLst>
        </pc:spChg>
        <pc:spChg chg="mod">
          <ac:chgData name="Minesh Patel" userId="a66d4990ec83ac90" providerId="LiveId" clId="{E70EC139-5EF9-417F-83F2-F6E5A3E48B7D}" dt="2021-07-25T17:41:25.126" v="1413" actId="571"/>
          <ac:spMkLst>
            <pc:docMk/>
            <pc:sldMk cId="2532098753" sldId="547"/>
            <ac:spMk id="36" creationId="{41EB6967-272A-4413-90D7-B1F5B3FB2742}"/>
          </ac:spMkLst>
        </pc:spChg>
        <pc:spChg chg="mod">
          <ac:chgData name="Minesh Patel" userId="a66d4990ec83ac90" providerId="LiveId" clId="{E70EC139-5EF9-417F-83F2-F6E5A3E48B7D}" dt="2021-07-25T17:41:25.126" v="1413" actId="571"/>
          <ac:spMkLst>
            <pc:docMk/>
            <pc:sldMk cId="2532098753" sldId="547"/>
            <ac:spMk id="37" creationId="{01888021-D6B0-43B2-B169-25C8F4EBF12D}"/>
          </ac:spMkLst>
        </pc:spChg>
        <pc:spChg chg="mod">
          <ac:chgData name="Minesh Patel" userId="a66d4990ec83ac90" providerId="LiveId" clId="{E70EC139-5EF9-417F-83F2-F6E5A3E48B7D}" dt="2021-07-25T17:41:25.126" v="1413" actId="571"/>
          <ac:spMkLst>
            <pc:docMk/>
            <pc:sldMk cId="2532098753" sldId="547"/>
            <ac:spMk id="38" creationId="{03AAAFCE-FD97-4E40-A67C-A8B2CCA9D7D8}"/>
          </ac:spMkLst>
        </pc:spChg>
        <pc:spChg chg="mod">
          <ac:chgData name="Minesh Patel" userId="a66d4990ec83ac90" providerId="LiveId" clId="{E70EC139-5EF9-417F-83F2-F6E5A3E48B7D}" dt="2021-07-25T17:41:25.126" v="1413" actId="571"/>
          <ac:spMkLst>
            <pc:docMk/>
            <pc:sldMk cId="2532098753" sldId="547"/>
            <ac:spMk id="39" creationId="{E0E19D6A-767A-4BFE-81FF-AAC2E6B905B7}"/>
          </ac:spMkLst>
        </pc:spChg>
        <pc:spChg chg="mod">
          <ac:chgData name="Minesh Patel" userId="a66d4990ec83ac90" providerId="LiveId" clId="{E70EC139-5EF9-417F-83F2-F6E5A3E48B7D}" dt="2021-07-25T17:41:25.126" v="1413" actId="571"/>
          <ac:spMkLst>
            <pc:docMk/>
            <pc:sldMk cId="2532098753" sldId="547"/>
            <ac:spMk id="40" creationId="{1F1574DC-67BD-44C5-8A63-71D7C4A013A8}"/>
          </ac:spMkLst>
        </pc:spChg>
        <pc:spChg chg="mod">
          <ac:chgData name="Minesh Patel" userId="a66d4990ec83ac90" providerId="LiveId" clId="{E70EC139-5EF9-417F-83F2-F6E5A3E48B7D}" dt="2021-07-25T17:41:25.126" v="1413" actId="571"/>
          <ac:spMkLst>
            <pc:docMk/>
            <pc:sldMk cId="2532098753" sldId="547"/>
            <ac:spMk id="41" creationId="{0F6A6DC2-7A7C-4F70-B601-13C418D9736B}"/>
          </ac:spMkLst>
        </pc:spChg>
        <pc:spChg chg="mod">
          <ac:chgData name="Minesh Patel" userId="a66d4990ec83ac90" providerId="LiveId" clId="{E70EC139-5EF9-417F-83F2-F6E5A3E48B7D}" dt="2021-07-25T17:41:25.126" v="1413" actId="571"/>
          <ac:spMkLst>
            <pc:docMk/>
            <pc:sldMk cId="2532098753" sldId="547"/>
            <ac:spMk id="43" creationId="{4D537014-5D0A-4146-8C5D-1AF3CD424D5A}"/>
          </ac:spMkLst>
        </pc:spChg>
        <pc:spChg chg="mod">
          <ac:chgData name="Minesh Patel" userId="a66d4990ec83ac90" providerId="LiveId" clId="{E70EC139-5EF9-417F-83F2-F6E5A3E48B7D}" dt="2021-07-25T17:41:25.126" v="1413" actId="571"/>
          <ac:spMkLst>
            <pc:docMk/>
            <pc:sldMk cId="2532098753" sldId="547"/>
            <ac:spMk id="44" creationId="{62CD058C-F2B8-4820-9582-6A71A9835153}"/>
          </ac:spMkLst>
        </pc:spChg>
        <pc:spChg chg="mod">
          <ac:chgData name="Minesh Patel" userId="a66d4990ec83ac90" providerId="LiveId" clId="{E70EC139-5EF9-417F-83F2-F6E5A3E48B7D}" dt="2021-07-25T17:41:25.126" v="1413" actId="571"/>
          <ac:spMkLst>
            <pc:docMk/>
            <pc:sldMk cId="2532098753" sldId="547"/>
            <ac:spMk id="45" creationId="{6D84814A-CC5B-4CF5-AA0E-542BB634F9D5}"/>
          </ac:spMkLst>
        </pc:spChg>
        <pc:spChg chg="mod">
          <ac:chgData name="Minesh Patel" userId="a66d4990ec83ac90" providerId="LiveId" clId="{E70EC139-5EF9-417F-83F2-F6E5A3E48B7D}" dt="2021-07-25T17:41:25.126" v="1413" actId="571"/>
          <ac:spMkLst>
            <pc:docMk/>
            <pc:sldMk cId="2532098753" sldId="547"/>
            <ac:spMk id="46" creationId="{C7719692-3415-4A02-A06D-BCCDB0C714AD}"/>
          </ac:spMkLst>
        </pc:spChg>
        <pc:spChg chg="mod">
          <ac:chgData name="Minesh Patel" userId="a66d4990ec83ac90" providerId="LiveId" clId="{E70EC139-5EF9-417F-83F2-F6E5A3E48B7D}" dt="2021-07-25T17:41:25.126" v="1413" actId="571"/>
          <ac:spMkLst>
            <pc:docMk/>
            <pc:sldMk cId="2532098753" sldId="547"/>
            <ac:spMk id="47" creationId="{D2DACCB3-3EA8-4C26-B87E-D51044F52810}"/>
          </ac:spMkLst>
        </pc:spChg>
        <pc:spChg chg="mod">
          <ac:chgData name="Minesh Patel" userId="a66d4990ec83ac90" providerId="LiveId" clId="{E70EC139-5EF9-417F-83F2-F6E5A3E48B7D}" dt="2021-07-25T16:29:38.403" v="31" actId="1076"/>
          <ac:spMkLst>
            <pc:docMk/>
            <pc:sldMk cId="2532098753" sldId="547"/>
            <ac:spMk id="49" creationId="{C1BB03F0-5843-4E5A-8E8E-160759F9E896}"/>
          </ac:spMkLst>
        </pc:spChg>
        <pc:spChg chg="add del mod">
          <ac:chgData name="Minesh Patel" userId="a66d4990ec83ac90" providerId="LiveId" clId="{E70EC139-5EF9-417F-83F2-F6E5A3E48B7D}" dt="2021-07-25T17:36:21.583" v="1230" actId="478"/>
          <ac:spMkLst>
            <pc:docMk/>
            <pc:sldMk cId="2532098753" sldId="547"/>
            <ac:spMk id="51" creationId="{1D8F2811-2D76-4F6D-A5C9-D42266F079BA}"/>
          </ac:spMkLst>
        </pc:spChg>
        <pc:spChg chg="add mod">
          <ac:chgData name="Minesh Patel" userId="a66d4990ec83ac90" providerId="LiveId" clId="{E70EC139-5EF9-417F-83F2-F6E5A3E48B7D}" dt="2021-07-25T17:53:55.814" v="1679" actId="20577"/>
          <ac:spMkLst>
            <pc:docMk/>
            <pc:sldMk cId="2532098753" sldId="547"/>
            <ac:spMk id="52" creationId="{5B10C6B7-E097-4413-8781-654D879DB223}"/>
          </ac:spMkLst>
        </pc:spChg>
        <pc:spChg chg="mod">
          <ac:chgData name="Minesh Patel" userId="a66d4990ec83ac90" providerId="LiveId" clId="{E70EC139-5EF9-417F-83F2-F6E5A3E48B7D}" dt="2021-07-25T17:53:31.922" v="1667" actId="207"/>
          <ac:spMkLst>
            <pc:docMk/>
            <pc:sldMk cId="2532098753" sldId="547"/>
            <ac:spMk id="55" creationId="{0FBB2101-9326-40B1-AC99-16A57B3DE76A}"/>
          </ac:spMkLst>
        </pc:spChg>
        <pc:spChg chg="add mod">
          <ac:chgData name="Minesh Patel" userId="a66d4990ec83ac90" providerId="LiveId" clId="{E70EC139-5EF9-417F-83F2-F6E5A3E48B7D}" dt="2021-07-25T17:41:25.126" v="1413" actId="571"/>
          <ac:spMkLst>
            <pc:docMk/>
            <pc:sldMk cId="2532098753" sldId="547"/>
            <ac:spMk id="57" creationId="{3478C691-E081-4098-B8C3-B05435C90AC1}"/>
          </ac:spMkLst>
        </pc:spChg>
        <pc:spChg chg="add mod">
          <ac:chgData name="Minesh Patel" userId="a66d4990ec83ac90" providerId="LiveId" clId="{E70EC139-5EF9-417F-83F2-F6E5A3E48B7D}" dt="2021-07-25T19:57:26.726" v="1700" actId="164"/>
          <ac:spMkLst>
            <pc:docMk/>
            <pc:sldMk cId="2532098753" sldId="547"/>
            <ac:spMk id="58" creationId="{CA0988F9-8BBB-4EAF-8563-349E261F88B0}"/>
          </ac:spMkLst>
        </pc:spChg>
        <pc:spChg chg="add mod">
          <ac:chgData name="Minesh Patel" userId="a66d4990ec83ac90" providerId="LiveId" clId="{E70EC139-5EF9-417F-83F2-F6E5A3E48B7D}" dt="2021-07-25T19:57:26.726" v="1700" actId="164"/>
          <ac:spMkLst>
            <pc:docMk/>
            <pc:sldMk cId="2532098753" sldId="547"/>
            <ac:spMk id="64" creationId="{4D1CB4D6-004E-4DD3-9E91-9632B1B7BD0A}"/>
          </ac:spMkLst>
        </pc:spChg>
        <pc:spChg chg="mod">
          <ac:chgData name="Minesh Patel" userId="a66d4990ec83ac90" providerId="LiveId" clId="{E70EC139-5EF9-417F-83F2-F6E5A3E48B7D}" dt="2021-07-25T17:41:25.126" v="1413" actId="571"/>
          <ac:spMkLst>
            <pc:docMk/>
            <pc:sldMk cId="2532098753" sldId="547"/>
            <ac:spMk id="65" creationId="{7A790235-733E-48D8-AB55-CC4E7FFDBE23}"/>
          </ac:spMkLst>
        </pc:spChg>
        <pc:spChg chg="add mod">
          <ac:chgData name="Minesh Patel" userId="a66d4990ec83ac90" providerId="LiveId" clId="{E70EC139-5EF9-417F-83F2-F6E5A3E48B7D}" dt="2021-07-25T19:57:26.726" v="1700" actId="164"/>
          <ac:spMkLst>
            <pc:docMk/>
            <pc:sldMk cId="2532098753" sldId="547"/>
            <ac:spMk id="66" creationId="{451A0FB1-3E82-4BBD-909E-43BF514EC930}"/>
          </ac:spMkLst>
        </pc:spChg>
        <pc:spChg chg="mod">
          <ac:chgData name="Minesh Patel" userId="a66d4990ec83ac90" providerId="LiveId" clId="{E70EC139-5EF9-417F-83F2-F6E5A3E48B7D}" dt="2021-07-25T17:40:53.733" v="1406" actId="571"/>
          <ac:spMkLst>
            <pc:docMk/>
            <pc:sldMk cId="2532098753" sldId="547"/>
            <ac:spMk id="78" creationId="{16FFFD4F-4A33-4F03-B794-EE683F8FE6E0}"/>
          </ac:spMkLst>
        </pc:spChg>
        <pc:spChg chg="mod">
          <ac:chgData name="Minesh Patel" userId="a66d4990ec83ac90" providerId="LiveId" clId="{E70EC139-5EF9-417F-83F2-F6E5A3E48B7D}" dt="2021-07-25T17:46:45.392" v="1608" actId="164"/>
          <ac:spMkLst>
            <pc:docMk/>
            <pc:sldMk cId="2532098753" sldId="547"/>
            <ac:spMk id="86" creationId="{E9A6A596-0DB9-4FF7-BCE6-29F332A4224A}"/>
          </ac:spMkLst>
        </pc:spChg>
        <pc:spChg chg="mod">
          <ac:chgData name="Minesh Patel" userId="a66d4990ec83ac90" providerId="LiveId" clId="{E70EC139-5EF9-417F-83F2-F6E5A3E48B7D}" dt="2021-07-25T17:40:53.733" v="1406" actId="571"/>
          <ac:spMkLst>
            <pc:docMk/>
            <pc:sldMk cId="2532098753" sldId="547"/>
            <ac:spMk id="92" creationId="{8FD03C51-CB16-4710-BF31-7EE8B04D9088}"/>
          </ac:spMkLst>
        </pc:spChg>
        <pc:spChg chg="mod">
          <ac:chgData name="Minesh Patel" userId="a66d4990ec83ac90" providerId="LiveId" clId="{E70EC139-5EF9-417F-83F2-F6E5A3E48B7D}" dt="2021-07-25T17:56:37.084" v="1685" actId="1076"/>
          <ac:spMkLst>
            <pc:docMk/>
            <pc:sldMk cId="2532098753" sldId="547"/>
            <ac:spMk id="169" creationId="{06129609-5818-466B-975D-63E77079395E}"/>
          </ac:spMkLst>
        </pc:spChg>
        <pc:grpChg chg="add mod">
          <ac:chgData name="Minesh Patel" userId="a66d4990ec83ac90" providerId="LiveId" clId="{E70EC139-5EF9-417F-83F2-F6E5A3E48B7D}" dt="2021-07-25T17:46:45.392" v="1608" actId="164"/>
          <ac:grpSpMkLst>
            <pc:docMk/>
            <pc:sldMk cId="2532098753" sldId="547"/>
            <ac:grpSpMk id="12" creationId="{13C772B1-FA36-4DB9-9B96-4ECA1E31EDFD}"/>
          </ac:grpSpMkLst>
        </pc:grpChg>
        <pc:grpChg chg="add mod">
          <ac:chgData name="Minesh Patel" userId="a66d4990ec83ac90" providerId="LiveId" clId="{E70EC139-5EF9-417F-83F2-F6E5A3E48B7D}" dt="2021-07-25T19:57:26.726" v="1700" actId="164"/>
          <ac:grpSpMkLst>
            <pc:docMk/>
            <pc:sldMk cId="2532098753" sldId="547"/>
            <ac:grpSpMk id="14" creationId="{24FF0B6C-EA2E-423C-B1DB-90E4210E33ED}"/>
          </ac:grpSpMkLst>
        </pc:grpChg>
        <pc:grpChg chg="mod">
          <ac:chgData name="Minesh Patel" userId="a66d4990ec83ac90" providerId="LiveId" clId="{E70EC139-5EF9-417F-83F2-F6E5A3E48B7D}" dt="2021-07-25T17:41:25.126" v="1413" actId="571"/>
          <ac:grpSpMkLst>
            <pc:docMk/>
            <pc:sldMk cId="2532098753" sldId="547"/>
            <ac:grpSpMk id="34" creationId="{2C1CCBB6-968B-4ECC-97AF-66D8E03F0B40}"/>
          </ac:grpSpMkLst>
        </pc:grpChg>
        <pc:grpChg chg="mod">
          <ac:chgData name="Minesh Patel" userId="a66d4990ec83ac90" providerId="LiveId" clId="{E70EC139-5EF9-417F-83F2-F6E5A3E48B7D}" dt="2021-07-25T17:41:25.126" v="1413" actId="571"/>
          <ac:grpSpMkLst>
            <pc:docMk/>
            <pc:sldMk cId="2532098753" sldId="547"/>
            <ac:grpSpMk id="42" creationId="{FDCDEB66-BF14-49A7-9AA8-403824E9FDCF}"/>
          </ac:grpSpMkLst>
        </pc:grpChg>
        <pc:grpChg chg="add del mod">
          <ac:chgData name="Minesh Patel" userId="a66d4990ec83ac90" providerId="LiveId" clId="{E70EC139-5EF9-417F-83F2-F6E5A3E48B7D}" dt="2021-07-25T17:12:28.685" v="561" actId="21"/>
          <ac:grpSpMkLst>
            <pc:docMk/>
            <pc:sldMk cId="2532098753" sldId="547"/>
            <ac:grpSpMk id="48" creationId="{4F45C958-901C-4369-B703-A2F0DC339D40}"/>
          </ac:grpSpMkLst>
        </pc:grpChg>
        <pc:grpChg chg="del">
          <ac:chgData name="Minesh Patel" userId="a66d4990ec83ac90" providerId="LiveId" clId="{E70EC139-5EF9-417F-83F2-F6E5A3E48B7D}" dt="2021-07-25T17:38:26.650" v="1357" actId="478"/>
          <ac:grpSpMkLst>
            <pc:docMk/>
            <pc:sldMk cId="2532098753" sldId="547"/>
            <ac:grpSpMk id="160" creationId="{20670387-B751-4519-88C3-0D6220208D60}"/>
          </ac:grpSpMkLst>
        </pc:grpChg>
        <pc:grpChg chg="del">
          <ac:chgData name="Minesh Patel" userId="a66d4990ec83ac90" providerId="LiveId" clId="{E70EC139-5EF9-417F-83F2-F6E5A3E48B7D}" dt="2021-07-25T17:38:26.650" v="1357" actId="478"/>
          <ac:grpSpMkLst>
            <pc:docMk/>
            <pc:sldMk cId="2532098753" sldId="547"/>
            <ac:grpSpMk id="161" creationId="{84EEA82E-4A89-4062-94A0-A49C56981832}"/>
          </ac:grpSpMkLst>
        </pc:grpChg>
        <pc:grpChg chg="del mod">
          <ac:chgData name="Minesh Patel" userId="a66d4990ec83ac90" providerId="LiveId" clId="{E70EC139-5EF9-417F-83F2-F6E5A3E48B7D}" dt="2021-07-25T17:38:24.096" v="1356" actId="478"/>
          <ac:grpSpMkLst>
            <pc:docMk/>
            <pc:sldMk cId="2532098753" sldId="547"/>
            <ac:grpSpMk id="162" creationId="{1F364078-1F59-44D5-B24B-4AC96B9B3271}"/>
          </ac:grpSpMkLst>
        </pc:grpChg>
        <pc:grpChg chg="del mod">
          <ac:chgData name="Minesh Patel" userId="a66d4990ec83ac90" providerId="LiveId" clId="{E70EC139-5EF9-417F-83F2-F6E5A3E48B7D}" dt="2021-07-25T17:38:26.650" v="1357" actId="478"/>
          <ac:grpSpMkLst>
            <pc:docMk/>
            <pc:sldMk cId="2532098753" sldId="547"/>
            <ac:grpSpMk id="163" creationId="{33B43FFE-D347-436C-830A-E9C02CD714B9}"/>
          </ac:grpSpMkLst>
        </pc:grpChg>
        <pc:grpChg chg="del">
          <ac:chgData name="Minesh Patel" userId="a66d4990ec83ac90" providerId="LiveId" clId="{E70EC139-5EF9-417F-83F2-F6E5A3E48B7D}" dt="2021-07-25T17:38:26.650" v="1357" actId="478"/>
          <ac:grpSpMkLst>
            <pc:docMk/>
            <pc:sldMk cId="2532098753" sldId="547"/>
            <ac:grpSpMk id="164" creationId="{3BA9F83B-EAFB-4E95-BE71-40F896BEC38A}"/>
          </ac:grpSpMkLst>
        </pc:grpChg>
        <pc:grpChg chg="del">
          <ac:chgData name="Minesh Patel" userId="a66d4990ec83ac90" providerId="LiveId" clId="{E70EC139-5EF9-417F-83F2-F6E5A3E48B7D}" dt="2021-07-25T17:38:26.650" v="1357" actId="478"/>
          <ac:grpSpMkLst>
            <pc:docMk/>
            <pc:sldMk cId="2532098753" sldId="547"/>
            <ac:grpSpMk id="165" creationId="{6B23CCAC-EDD0-436F-BFB0-246F6692BED1}"/>
          </ac:grpSpMkLst>
        </pc:grpChg>
        <pc:grpChg chg="mod">
          <ac:chgData name="Minesh Patel" userId="a66d4990ec83ac90" providerId="LiveId" clId="{E70EC139-5EF9-417F-83F2-F6E5A3E48B7D}" dt="2021-07-25T19:57:11.375" v="1697" actId="1076"/>
          <ac:grpSpMkLst>
            <pc:docMk/>
            <pc:sldMk cId="2532098753" sldId="547"/>
            <ac:grpSpMk id="166" creationId="{0E6B0BDA-2644-47CD-940B-A93B7676AC75}"/>
          </ac:grpSpMkLst>
        </pc:grpChg>
        <pc:grpChg chg="mod">
          <ac:chgData name="Minesh Patel" userId="a66d4990ec83ac90" providerId="LiveId" clId="{E70EC139-5EF9-417F-83F2-F6E5A3E48B7D}" dt="2021-07-25T17:45:05.824" v="1583" actId="1076"/>
          <ac:grpSpMkLst>
            <pc:docMk/>
            <pc:sldMk cId="2532098753" sldId="547"/>
            <ac:grpSpMk id="170" creationId="{FFB30F0A-0342-423C-906D-C05678D6CF1C}"/>
          </ac:grpSpMkLst>
        </pc:grpChg>
        <pc:cxnChg chg="mod">
          <ac:chgData name="Minesh Patel" userId="a66d4990ec83ac90" providerId="LiveId" clId="{E70EC139-5EF9-417F-83F2-F6E5A3E48B7D}" dt="2021-07-25T16:28:02.367" v="2"/>
          <ac:cxnSpMkLst>
            <pc:docMk/>
            <pc:sldMk cId="2532098753" sldId="547"/>
            <ac:cxnSpMk id="50" creationId="{55F53C56-4E36-424E-98C3-64040AAD0B43}"/>
          </ac:cxnSpMkLst>
        </pc:cxnChg>
        <pc:cxnChg chg="add del mod">
          <ac:chgData name="Minesh Patel" userId="a66d4990ec83ac90" providerId="LiveId" clId="{E70EC139-5EF9-417F-83F2-F6E5A3E48B7D}" dt="2021-07-25T17:46:37.145" v="1604" actId="21"/>
          <ac:cxnSpMkLst>
            <pc:docMk/>
            <pc:sldMk cId="2532098753" sldId="547"/>
            <ac:cxnSpMk id="54" creationId="{3B26FF07-0E0C-48E6-8159-0B4480A50A01}"/>
          </ac:cxnSpMkLst>
        </pc:cxnChg>
        <pc:cxnChg chg="add mod">
          <ac:chgData name="Minesh Patel" userId="a66d4990ec83ac90" providerId="LiveId" clId="{E70EC139-5EF9-417F-83F2-F6E5A3E48B7D}" dt="2021-07-25T19:57:26.726" v="1700" actId="164"/>
          <ac:cxnSpMkLst>
            <pc:docMk/>
            <pc:sldMk cId="2532098753" sldId="547"/>
            <ac:cxnSpMk id="60" creationId="{09BEF66D-B152-4DA8-A679-4B1FF0BBEE4C}"/>
          </ac:cxnSpMkLst>
        </pc:cxnChg>
        <pc:cxnChg chg="add mod">
          <ac:chgData name="Minesh Patel" userId="a66d4990ec83ac90" providerId="LiveId" clId="{E70EC139-5EF9-417F-83F2-F6E5A3E48B7D}" dt="2021-07-25T19:57:26.726" v="1700" actId="164"/>
          <ac:cxnSpMkLst>
            <pc:docMk/>
            <pc:sldMk cId="2532098753" sldId="547"/>
            <ac:cxnSpMk id="62" creationId="{E0CD59B2-3083-4FCA-A3ED-F57B683270CB}"/>
          </ac:cxnSpMkLst>
        </pc:cxnChg>
        <pc:cxnChg chg="add mod">
          <ac:chgData name="Minesh Patel" userId="a66d4990ec83ac90" providerId="LiveId" clId="{E70EC139-5EF9-417F-83F2-F6E5A3E48B7D}" dt="2021-07-25T17:56:37.084" v="1685" actId="1076"/>
          <ac:cxnSpMkLst>
            <pc:docMk/>
            <pc:sldMk cId="2532098753" sldId="547"/>
            <ac:cxnSpMk id="67" creationId="{1F174FFC-44D3-4CB6-B73D-1D87F9CA3373}"/>
          </ac:cxnSpMkLst>
        </pc:cxnChg>
        <pc:cxnChg chg="mod">
          <ac:chgData name="Minesh Patel" userId="a66d4990ec83ac90" providerId="LiveId" clId="{E70EC139-5EF9-417F-83F2-F6E5A3E48B7D}" dt="2021-07-25T17:41:25.126" v="1413" actId="571"/>
          <ac:cxnSpMkLst>
            <pc:docMk/>
            <pc:sldMk cId="2532098753" sldId="547"/>
            <ac:cxnSpMk id="87" creationId="{666D68C5-B6CA-4A8A-A455-2B0ADC540B7C}"/>
          </ac:cxnSpMkLst>
        </pc:cxnChg>
        <pc:cxnChg chg="mod">
          <ac:chgData name="Minesh Patel" userId="a66d4990ec83ac90" providerId="LiveId" clId="{E70EC139-5EF9-417F-83F2-F6E5A3E48B7D}" dt="2021-07-25T17:40:53.733" v="1406" actId="571"/>
          <ac:cxnSpMkLst>
            <pc:docMk/>
            <pc:sldMk cId="2532098753" sldId="547"/>
            <ac:cxnSpMk id="93" creationId="{5638D13D-B454-44F8-AB25-1ADE867A311F}"/>
          </ac:cxnSpMkLst>
        </pc:cxnChg>
      </pc:sldChg>
      <pc:sldChg chg="add del">
        <pc:chgData name="Minesh Patel" userId="a66d4990ec83ac90" providerId="LiveId" clId="{E70EC139-5EF9-417F-83F2-F6E5A3E48B7D}" dt="2021-07-25T17:47:35.344" v="1625" actId="2696"/>
        <pc:sldMkLst>
          <pc:docMk/>
          <pc:sldMk cId="1935387172" sldId="554"/>
        </pc:sldMkLst>
      </pc:sldChg>
      <pc:sldChg chg="add">
        <pc:chgData name="Minesh Patel" userId="a66d4990ec83ac90" providerId="LiveId" clId="{E70EC139-5EF9-417F-83F2-F6E5A3E48B7D}" dt="2021-07-25T17:47:38.105" v="1626"/>
        <pc:sldMkLst>
          <pc:docMk/>
          <pc:sldMk cId="3991171425" sldId="554"/>
        </pc:sldMkLst>
      </pc:sldChg>
      <pc:sldChg chg="addSp delSp modSp add mod delAnim modAnim">
        <pc:chgData name="Minesh Patel" userId="a66d4990ec83ac90" providerId="LiveId" clId="{E70EC139-5EF9-417F-83F2-F6E5A3E48B7D}" dt="2021-07-25T19:56:29.316" v="1692"/>
        <pc:sldMkLst>
          <pc:docMk/>
          <pc:sldMk cId="4223902475" sldId="555"/>
        </pc:sldMkLst>
        <pc:spChg chg="add del mod topLvl">
          <ac:chgData name="Minesh Patel" userId="a66d4990ec83ac90" providerId="LiveId" clId="{E70EC139-5EF9-417F-83F2-F6E5A3E48B7D}" dt="2021-07-25T17:22:31.142" v="869" actId="478"/>
          <ac:spMkLst>
            <pc:docMk/>
            <pc:sldMk cId="4223902475" sldId="555"/>
            <ac:spMk id="6" creationId="{6CBDE769-7734-4229-94AD-FBEAE0669C20}"/>
          </ac:spMkLst>
        </pc:spChg>
        <pc:spChg chg="add del mod topLvl">
          <ac:chgData name="Minesh Patel" userId="a66d4990ec83ac90" providerId="LiveId" clId="{E70EC139-5EF9-417F-83F2-F6E5A3E48B7D}" dt="2021-07-25T17:49:28.694" v="1635" actId="1076"/>
          <ac:spMkLst>
            <pc:docMk/>
            <pc:sldMk cId="4223902475" sldId="555"/>
            <ac:spMk id="26" creationId="{37297D17-7CCD-4DDD-B5C9-A058837447BD}"/>
          </ac:spMkLst>
        </pc:spChg>
        <pc:spChg chg="add del mod topLvl">
          <ac:chgData name="Minesh Patel" userId="a66d4990ec83ac90" providerId="LiveId" clId="{E70EC139-5EF9-417F-83F2-F6E5A3E48B7D}" dt="2021-07-25T17:22:32.789" v="871" actId="478"/>
          <ac:spMkLst>
            <pc:docMk/>
            <pc:sldMk cId="4223902475" sldId="555"/>
            <ac:spMk id="27" creationId="{09FE3F29-1922-4002-B3C6-AAE56EAEFA10}"/>
          </ac:spMkLst>
        </pc:spChg>
        <pc:spChg chg="add del mod topLvl">
          <ac:chgData name="Minesh Patel" userId="a66d4990ec83ac90" providerId="LiveId" clId="{E70EC139-5EF9-417F-83F2-F6E5A3E48B7D}" dt="2021-07-25T17:22:31.749" v="870" actId="478"/>
          <ac:spMkLst>
            <pc:docMk/>
            <pc:sldMk cId="4223902475" sldId="555"/>
            <ac:spMk id="30" creationId="{D32B6A07-20A6-4879-B6B0-51061F3F52D2}"/>
          </ac:spMkLst>
        </pc:spChg>
        <pc:spChg chg="add del mod topLvl">
          <ac:chgData name="Minesh Patel" userId="a66d4990ec83ac90" providerId="LiveId" clId="{E70EC139-5EF9-417F-83F2-F6E5A3E48B7D}" dt="2021-07-25T17:49:28.694" v="1635" actId="1076"/>
          <ac:spMkLst>
            <pc:docMk/>
            <pc:sldMk cId="4223902475" sldId="555"/>
            <ac:spMk id="32" creationId="{48CE43F5-934E-4B97-B6C8-8FBD15AF9514}"/>
          </ac:spMkLst>
        </pc:spChg>
        <pc:spChg chg="add del mod topLvl">
          <ac:chgData name="Minesh Patel" userId="a66d4990ec83ac90" providerId="LiveId" clId="{E70EC139-5EF9-417F-83F2-F6E5A3E48B7D}" dt="2021-07-25T17:22:28.918" v="865" actId="478"/>
          <ac:spMkLst>
            <pc:docMk/>
            <pc:sldMk cId="4223902475" sldId="555"/>
            <ac:spMk id="34" creationId="{5DC29F72-3E98-4495-AA2A-D213428FD663}"/>
          </ac:spMkLst>
        </pc:spChg>
        <pc:spChg chg="del">
          <ac:chgData name="Minesh Patel" userId="a66d4990ec83ac90" providerId="LiveId" clId="{E70EC139-5EF9-417F-83F2-F6E5A3E48B7D}" dt="2021-07-25T17:12:30.763" v="562" actId="478"/>
          <ac:spMkLst>
            <pc:docMk/>
            <pc:sldMk cId="4223902475" sldId="555"/>
            <ac:spMk id="37" creationId="{A6A0813A-E031-4932-9237-3350D851729B}"/>
          </ac:spMkLst>
        </pc:spChg>
        <pc:spChg chg="mod">
          <ac:chgData name="Minesh Patel" userId="a66d4990ec83ac90" providerId="LiveId" clId="{E70EC139-5EF9-417F-83F2-F6E5A3E48B7D}" dt="2021-07-25T17:12:31.787" v="564"/>
          <ac:spMkLst>
            <pc:docMk/>
            <pc:sldMk cId="4223902475" sldId="555"/>
            <ac:spMk id="38" creationId="{74DCDD56-9A09-4255-B021-9B87B5D0427D}"/>
          </ac:spMkLst>
        </pc:spChg>
        <pc:spChg chg="del">
          <ac:chgData name="Minesh Patel" userId="a66d4990ec83ac90" providerId="LiveId" clId="{E70EC139-5EF9-417F-83F2-F6E5A3E48B7D}" dt="2021-07-25T17:15:29.759" v="695" actId="478"/>
          <ac:spMkLst>
            <pc:docMk/>
            <pc:sldMk cId="4223902475" sldId="555"/>
            <ac:spMk id="39" creationId="{BACBFF8D-A0E6-410C-9E5D-0E478862AD19}"/>
          </ac:spMkLst>
        </pc:spChg>
        <pc:spChg chg="mod topLvl">
          <ac:chgData name="Minesh Patel" userId="a66d4990ec83ac90" providerId="LiveId" clId="{E70EC139-5EF9-417F-83F2-F6E5A3E48B7D}" dt="2021-07-25T19:56:27.357" v="1691" actId="164"/>
          <ac:spMkLst>
            <pc:docMk/>
            <pc:sldMk cId="4223902475" sldId="555"/>
            <ac:spMk id="42" creationId="{94969C42-1DDF-4DB0-BA64-A297DB4402BB}"/>
          </ac:spMkLst>
        </pc:spChg>
        <pc:spChg chg="del">
          <ac:chgData name="Minesh Patel" userId="a66d4990ec83ac90" providerId="LiveId" clId="{E70EC139-5EF9-417F-83F2-F6E5A3E48B7D}" dt="2021-07-25T17:15:30.999" v="696" actId="478"/>
          <ac:spMkLst>
            <pc:docMk/>
            <pc:sldMk cId="4223902475" sldId="555"/>
            <ac:spMk id="46" creationId="{E3FEBB08-B498-4BFF-B35A-5098AAC66061}"/>
          </ac:spMkLst>
        </pc:spChg>
        <pc:spChg chg="add del mod">
          <ac:chgData name="Minesh Patel" userId="a66d4990ec83ac90" providerId="LiveId" clId="{E70EC139-5EF9-417F-83F2-F6E5A3E48B7D}" dt="2021-07-25T17:15:32.549" v="697" actId="478"/>
          <ac:spMkLst>
            <pc:docMk/>
            <pc:sldMk cId="4223902475" sldId="555"/>
            <ac:spMk id="47" creationId="{BA5DCA86-AC41-45CC-B029-EF97AF82BB71}"/>
          </ac:spMkLst>
        </pc:spChg>
        <pc:spChg chg="add del mod topLvl">
          <ac:chgData name="Minesh Patel" userId="a66d4990ec83ac90" providerId="LiveId" clId="{E70EC139-5EF9-417F-83F2-F6E5A3E48B7D}" dt="2021-07-25T17:22:24.951" v="862" actId="478"/>
          <ac:spMkLst>
            <pc:docMk/>
            <pc:sldMk cId="4223902475" sldId="555"/>
            <ac:spMk id="48" creationId="{8BDCE36D-2C85-44C4-B28F-F75B34742ED2}"/>
          </ac:spMkLst>
        </pc:spChg>
        <pc:spChg chg="del mod topLvl">
          <ac:chgData name="Minesh Patel" userId="a66d4990ec83ac90" providerId="LiveId" clId="{E70EC139-5EF9-417F-83F2-F6E5A3E48B7D}" dt="2021-07-25T17:22:25.429" v="863" actId="478"/>
          <ac:spMkLst>
            <pc:docMk/>
            <pc:sldMk cId="4223902475" sldId="555"/>
            <ac:spMk id="49" creationId="{7B39E4F0-07BA-4B15-A384-089DB72F8CC1}"/>
          </ac:spMkLst>
        </pc:spChg>
        <pc:spChg chg="add del mod topLvl">
          <ac:chgData name="Minesh Patel" userId="a66d4990ec83ac90" providerId="LiveId" clId="{E70EC139-5EF9-417F-83F2-F6E5A3E48B7D}" dt="2021-07-25T17:22:23.111" v="861" actId="478"/>
          <ac:spMkLst>
            <pc:docMk/>
            <pc:sldMk cId="4223902475" sldId="555"/>
            <ac:spMk id="50" creationId="{A8645878-91CA-4D15-B5AF-7C3BDFCCC240}"/>
          </ac:spMkLst>
        </pc:spChg>
        <pc:spChg chg="del mod topLvl">
          <ac:chgData name="Minesh Patel" userId="a66d4990ec83ac90" providerId="LiveId" clId="{E70EC139-5EF9-417F-83F2-F6E5A3E48B7D}" dt="2021-07-25T17:22:26.070" v="864" actId="478"/>
          <ac:spMkLst>
            <pc:docMk/>
            <pc:sldMk cId="4223902475" sldId="555"/>
            <ac:spMk id="51" creationId="{988FC5A9-F687-4A17-8E4B-8C0927A7311E}"/>
          </ac:spMkLst>
        </pc:spChg>
        <pc:spChg chg="add del mod topLvl">
          <ac:chgData name="Minesh Patel" userId="a66d4990ec83ac90" providerId="LiveId" clId="{E70EC139-5EF9-417F-83F2-F6E5A3E48B7D}" dt="2021-07-25T17:23:38.825" v="896" actId="478"/>
          <ac:spMkLst>
            <pc:docMk/>
            <pc:sldMk cId="4223902475" sldId="555"/>
            <ac:spMk id="52" creationId="{E584171B-46CA-4D39-9232-40D25A55BEED}"/>
          </ac:spMkLst>
        </pc:spChg>
        <pc:spChg chg="add del mod topLvl">
          <ac:chgData name="Minesh Patel" userId="a66d4990ec83ac90" providerId="LiveId" clId="{E70EC139-5EF9-417F-83F2-F6E5A3E48B7D}" dt="2021-07-25T17:23:38.825" v="896" actId="478"/>
          <ac:spMkLst>
            <pc:docMk/>
            <pc:sldMk cId="4223902475" sldId="555"/>
            <ac:spMk id="53" creationId="{6CC603DE-D801-425D-81B4-A6207E267DF8}"/>
          </ac:spMkLst>
        </pc:spChg>
        <pc:spChg chg="add del mod topLvl">
          <ac:chgData name="Minesh Patel" userId="a66d4990ec83ac90" providerId="LiveId" clId="{E70EC139-5EF9-417F-83F2-F6E5A3E48B7D}" dt="2021-07-25T17:23:38.825" v="896" actId="478"/>
          <ac:spMkLst>
            <pc:docMk/>
            <pc:sldMk cId="4223902475" sldId="555"/>
            <ac:spMk id="54" creationId="{6496AC1F-CC0E-44F9-B2CA-B5E07678722E}"/>
          </ac:spMkLst>
        </pc:spChg>
        <pc:spChg chg="del mod topLvl">
          <ac:chgData name="Minesh Patel" userId="a66d4990ec83ac90" providerId="LiveId" clId="{E70EC139-5EF9-417F-83F2-F6E5A3E48B7D}" dt="2021-07-25T17:23:38.825" v="896" actId="478"/>
          <ac:spMkLst>
            <pc:docMk/>
            <pc:sldMk cId="4223902475" sldId="555"/>
            <ac:spMk id="55" creationId="{35FE120D-6E85-4D51-B4DD-71BC35CA8642}"/>
          </ac:spMkLst>
        </pc:spChg>
        <pc:spChg chg="add del mod topLvl">
          <ac:chgData name="Minesh Patel" userId="a66d4990ec83ac90" providerId="LiveId" clId="{E70EC139-5EF9-417F-83F2-F6E5A3E48B7D}" dt="2021-07-25T17:23:38.825" v="896" actId="478"/>
          <ac:spMkLst>
            <pc:docMk/>
            <pc:sldMk cId="4223902475" sldId="555"/>
            <ac:spMk id="56" creationId="{96F7F994-C57D-46FA-8D25-1D9EA74F1669}"/>
          </ac:spMkLst>
        </pc:spChg>
        <pc:spChg chg="mod">
          <ac:chgData name="Minesh Patel" userId="a66d4990ec83ac90" providerId="LiveId" clId="{E70EC139-5EF9-417F-83F2-F6E5A3E48B7D}" dt="2021-07-25T17:22:20.204" v="860" actId="165"/>
          <ac:spMkLst>
            <pc:docMk/>
            <pc:sldMk cId="4223902475" sldId="555"/>
            <ac:spMk id="57" creationId="{94CA7F18-4452-4D4A-9019-05D819928954}"/>
          </ac:spMkLst>
        </pc:spChg>
        <pc:spChg chg="mod">
          <ac:chgData name="Minesh Patel" userId="a66d4990ec83ac90" providerId="LiveId" clId="{E70EC139-5EF9-417F-83F2-F6E5A3E48B7D}" dt="2021-07-25T17:22:20.204" v="860" actId="165"/>
          <ac:spMkLst>
            <pc:docMk/>
            <pc:sldMk cId="4223902475" sldId="555"/>
            <ac:spMk id="58" creationId="{4352854A-CCFE-4DA0-A7FB-21E447BAE1E3}"/>
          </ac:spMkLst>
        </pc:spChg>
        <pc:spChg chg="mod">
          <ac:chgData name="Minesh Patel" userId="a66d4990ec83ac90" providerId="LiveId" clId="{E70EC139-5EF9-417F-83F2-F6E5A3E48B7D}" dt="2021-07-25T17:22:20.204" v="860" actId="165"/>
          <ac:spMkLst>
            <pc:docMk/>
            <pc:sldMk cId="4223902475" sldId="555"/>
            <ac:spMk id="59" creationId="{743C5A45-035B-4F23-B447-418F828A25D2}"/>
          </ac:spMkLst>
        </pc:spChg>
        <pc:spChg chg="mod">
          <ac:chgData name="Minesh Patel" userId="a66d4990ec83ac90" providerId="LiveId" clId="{E70EC139-5EF9-417F-83F2-F6E5A3E48B7D}" dt="2021-07-25T17:22:20.204" v="860" actId="165"/>
          <ac:spMkLst>
            <pc:docMk/>
            <pc:sldMk cId="4223902475" sldId="555"/>
            <ac:spMk id="60" creationId="{4776C31D-A519-4AB4-A27C-E65123050292}"/>
          </ac:spMkLst>
        </pc:spChg>
        <pc:spChg chg="mod">
          <ac:chgData name="Minesh Patel" userId="a66d4990ec83ac90" providerId="LiveId" clId="{E70EC139-5EF9-417F-83F2-F6E5A3E48B7D}" dt="2021-07-25T17:22:20.204" v="860" actId="165"/>
          <ac:spMkLst>
            <pc:docMk/>
            <pc:sldMk cId="4223902475" sldId="555"/>
            <ac:spMk id="61" creationId="{04A62A3B-722A-42E3-B779-20A5968FF6C1}"/>
          </ac:spMkLst>
        </pc:spChg>
        <pc:spChg chg="mod">
          <ac:chgData name="Minesh Patel" userId="a66d4990ec83ac90" providerId="LiveId" clId="{E70EC139-5EF9-417F-83F2-F6E5A3E48B7D}" dt="2021-07-25T17:22:20.204" v="860" actId="165"/>
          <ac:spMkLst>
            <pc:docMk/>
            <pc:sldMk cId="4223902475" sldId="555"/>
            <ac:spMk id="62" creationId="{EC275922-C70E-4A82-96E8-C0AEDF14918A}"/>
          </ac:spMkLst>
        </pc:spChg>
        <pc:spChg chg="mod">
          <ac:chgData name="Minesh Patel" userId="a66d4990ec83ac90" providerId="LiveId" clId="{E70EC139-5EF9-417F-83F2-F6E5A3E48B7D}" dt="2021-07-25T17:22:20.204" v="860" actId="165"/>
          <ac:spMkLst>
            <pc:docMk/>
            <pc:sldMk cId="4223902475" sldId="555"/>
            <ac:spMk id="63" creationId="{DF5EACFF-64FF-4B45-87D4-BBBB155B3FFD}"/>
          </ac:spMkLst>
        </pc:spChg>
        <pc:spChg chg="mod">
          <ac:chgData name="Minesh Patel" userId="a66d4990ec83ac90" providerId="LiveId" clId="{E70EC139-5EF9-417F-83F2-F6E5A3E48B7D}" dt="2021-07-25T17:22:20.204" v="860" actId="165"/>
          <ac:spMkLst>
            <pc:docMk/>
            <pc:sldMk cId="4223902475" sldId="555"/>
            <ac:spMk id="65" creationId="{0C21422F-A971-4280-B5D7-CE59B191BF48}"/>
          </ac:spMkLst>
        </pc:spChg>
        <pc:spChg chg="mod">
          <ac:chgData name="Minesh Patel" userId="a66d4990ec83ac90" providerId="LiveId" clId="{E70EC139-5EF9-417F-83F2-F6E5A3E48B7D}" dt="2021-07-25T17:22:20.204" v="860" actId="165"/>
          <ac:spMkLst>
            <pc:docMk/>
            <pc:sldMk cId="4223902475" sldId="555"/>
            <ac:spMk id="66" creationId="{0571A87B-3258-4FC3-AF93-209536719AFB}"/>
          </ac:spMkLst>
        </pc:spChg>
        <pc:spChg chg="mod">
          <ac:chgData name="Minesh Patel" userId="a66d4990ec83ac90" providerId="LiveId" clId="{E70EC139-5EF9-417F-83F2-F6E5A3E48B7D}" dt="2021-07-25T17:22:20.204" v="860" actId="165"/>
          <ac:spMkLst>
            <pc:docMk/>
            <pc:sldMk cId="4223902475" sldId="555"/>
            <ac:spMk id="67" creationId="{03D5A060-703C-4943-8350-7D5E2507953F}"/>
          </ac:spMkLst>
        </pc:spChg>
        <pc:spChg chg="mod">
          <ac:chgData name="Minesh Patel" userId="a66d4990ec83ac90" providerId="LiveId" clId="{E70EC139-5EF9-417F-83F2-F6E5A3E48B7D}" dt="2021-07-25T17:22:20.204" v="860" actId="165"/>
          <ac:spMkLst>
            <pc:docMk/>
            <pc:sldMk cId="4223902475" sldId="555"/>
            <ac:spMk id="68" creationId="{B224355E-A20D-4A50-B5AC-A67EDABA1DC3}"/>
          </ac:spMkLst>
        </pc:spChg>
        <pc:spChg chg="mod">
          <ac:chgData name="Minesh Patel" userId="a66d4990ec83ac90" providerId="LiveId" clId="{E70EC139-5EF9-417F-83F2-F6E5A3E48B7D}" dt="2021-07-25T17:22:20.204" v="860" actId="165"/>
          <ac:spMkLst>
            <pc:docMk/>
            <pc:sldMk cId="4223902475" sldId="555"/>
            <ac:spMk id="69" creationId="{E78CAD27-B94D-49CA-A523-712068F1AAE8}"/>
          </ac:spMkLst>
        </pc:spChg>
        <pc:spChg chg="del mod topLvl">
          <ac:chgData name="Minesh Patel" userId="a66d4990ec83ac90" providerId="LiveId" clId="{E70EC139-5EF9-417F-83F2-F6E5A3E48B7D}" dt="2021-07-25T17:24:13.399" v="913" actId="478"/>
          <ac:spMkLst>
            <pc:docMk/>
            <pc:sldMk cId="4223902475" sldId="555"/>
            <ac:spMk id="72" creationId="{5AAD60A0-71FE-40A5-B2E5-148110A5EA07}"/>
          </ac:spMkLst>
        </pc:spChg>
        <pc:spChg chg="del mod topLvl">
          <ac:chgData name="Minesh Patel" userId="a66d4990ec83ac90" providerId="LiveId" clId="{E70EC139-5EF9-417F-83F2-F6E5A3E48B7D}" dt="2021-07-25T17:24:13.399" v="913" actId="478"/>
          <ac:spMkLst>
            <pc:docMk/>
            <pc:sldMk cId="4223902475" sldId="555"/>
            <ac:spMk id="73" creationId="{CF9A18E3-01EE-4CF1-92EB-6A5A5F43DACB}"/>
          </ac:spMkLst>
        </pc:spChg>
        <pc:spChg chg="del mod topLvl">
          <ac:chgData name="Minesh Patel" userId="a66d4990ec83ac90" providerId="LiveId" clId="{E70EC139-5EF9-417F-83F2-F6E5A3E48B7D}" dt="2021-07-25T17:24:13.399" v="913" actId="478"/>
          <ac:spMkLst>
            <pc:docMk/>
            <pc:sldMk cId="4223902475" sldId="555"/>
            <ac:spMk id="74" creationId="{95C4289F-F8BD-443D-9DCA-8DD458C82F47}"/>
          </ac:spMkLst>
        </pc:spChg>
        <pc:spChg chg="del mod topLvl">
          <ac:chgData name="Minesh Patel" userId="a66d4990ec83ac90" providerId="LiveId" clId="{E70EC139-5EF9-417F-83F2-F6E5A3E48B7D}" dt="2021-07-25T17:24:13.399" v="913" actId="478"/>
          <ac:spMkLst>
            <pc:docMk/>
            <pc:sldMk cId="4223902475" sldId="555"/>
            <ac:spMk id="75" creationId="{513BF666-C3D5-4D29-AD66-5127D7E2076E}"/>
          </ac:spMkLst>
        </pc:spChg>
        <pc:spChg chg="del mod topLvl">
          <ac:chgData name="Minesh Patel" userId="a66d4990ec83ac90" providerId="LiveId" clId="{E70EC139-5EF9-417F-83F2-F6E5A3E48B7D}" dt="2021-07-25T17:24:13.399" v="913" actId="478"/>
          <ac:spMkLst>
            <pc:docMk/>
            <pc:sldMk cId="4223902475" sldId="555"/>
            <ac:spMk id="76" creationId="{7C0A5171-F184-4F9E-8415-6E9F98866CAA}"/>
          </ac:spMkLst>
        </pc:spChg>
        <pc:spChg chg="del mod topLvl">
          <ac:chgData name="Minesh Patel" userId="a66d4990ec83ac90" providerId="LiveId" clId="{E70EC139-5EF9-417F-83F2-F6E5A3E48B7D}" dt="2021-07-25T17:24:13.399" v="913" actId="478"/>
          <ac:spMkLst>
            <pc:docMk/>
            <pc:sldMk cId="4223902475" sldId="555"/>
            <ac:spMk id="77" creationId="{F9F7EB6A-BDD8-4182-A90F-4377AFE8AC82}"/>
          </ac:spMkLst>
        </pc:spChg>
        <pc:spChg chg="del mod topLvl">
          <ac:chgData name="Minesh Patel" userId="a66d4990ec83ac90" providerId="LiveId" clId="{E70EC139-5EF9-417F-83F2-F6E5A3E48B7D}" dt="2021-07-25T17:24:13.399" v="913" actId="478"/>
          <ac:spMkLst>
            <pc:docMk/>
            <pc:sldMk cId="4223902475" sldId="555"/>
            <ac:spMk id="78" creationId="{8CB6594C-36D4-4C67-BDC5-314BF613828E}"/>
          </ac:spMkLst>
        </pc:spChg>
        <pc:spChg chg="del mod topLvl">
          <ac:chgData name="Minesh Patel" userId="a66d4990ec83ac90" providerId="LiveId" clId="{E70EC139-5EF9-417F-83F2-F6E5A3E48B7D}" dt="2021-07-25T17:24:13.399" v="913" actId="478"/>
          <ac:spMkLst>
            <pc:docMk/>
            <pc:sldMk cId="4223902475" sldId="555"/>
            <ac:spMk id="79" creationId="{1BFB5E64-5F81-4871-81D8-455DA408602D}"/>
          </ac:spMkLst>
        </pc:spChg>
        <pc:spChg chg="del mod topLvl">
          <ac:chgData name="Minesh Patel" userId="a66d4990ec83ac90" providerId="LiveId" clId="{E70EC139-5EF9-417F-83F2-F6E5A3E48B7D}" dt="2021-07-25T17:24:13.399" v="913" actId="478"/>
          <ac:spMkLst>
            <pc:docMk/>
            <pc:sldMk cId="4223902475" sldId="555"/>
            <ac:spMk id="80" creationId="{303D60B7-3AF7-47BF-A766-185CE2B58C9B}"/>
          </ac:spMkLst>
        </pc:spChg>
        <pc:spChg chg="mod">
          <ac:chgData name="Minesh Patel" userId="a66d4990ec83ac90" providerId="LiveId" clId="{E70EC139-5EF9-417F-83F2-F6E5A3E48B7D}" dt="2021-07-25T17:22:20.204" v="860" actId="165"/>
          <ac:spMkLst>
            <pc:docMk/>
            <pc:sldMk cId="4223902475" sldId="555"/>
            <ac:spMk id="81" creationId="{96EF2138-308B-4934-9035-9263585EEA78}"/>
          </ac:spMkLst>
        </pc:spChg>
        <pc:spChg chg="mod">
          <ac:chgData name="Minesh Patel" userId="a66d4990ec83ac90" providerId="LiveId" clId="{E70EC139-5EF9-417F-83F2-F6E5A3E48B7D}" dt="2021-07-25T17:22:20.204" v="860" actId="165"/>
          <ac:spMkLst>
            <pc:docMk/>
            <pc:sldMk cId="4223902475" sldId="555"/>
            <ac:spMk id="82" creationId="{1B4EEE17-AC23-4EF5-8ADF-EF5E814A7A3D}"/>
          </ac:spMkLst>
        </pc:spChg>
        <pc:spChg chg="mod">
          <ac:chgData name="Minesh Patel" userId="a66d4990ec83ac90" providerId="LiveId" clId="{E70EC139-5EF9-417F-83F2-F6E5A3E48B7D}" dt="2021-07-25T17:22:20.204" v="860" actId="165"/>
          <ac:spMkLst>
            <pc:docMk/>
            <pc:sldMk cId="4223902475" sldId="555"/>
            <ac:spMk id="83" creationId="{67813D1D-A20B-4F51-8B97-3A2C0EF4E8B5}"/>
          </ac:spMkLst>
        </pc:spChg>
        <pc:spChg chg="mod">
          <ac:chgData name="Minesh Patel" userId="a66d4990ec83ac90" providerId="LiveId" clId="{E70EC139-5EF9-417F-83F2-F6E5A3E48B7D}" dt="2021-07-25T17:22:20.204" v="860" actId="165"/>
          <ac:spMkLst>
            <pc:docMk/>
            <pc:sldMk cId="4223902475" sldId="555"/>
            <ac:spMk id="84" creationId="{4EB7A877-A1D9-4457-87EB-CC1ED5E87FB9}"/>
          </ac:spMkLst>
        </pc:spChg>
        <pc:spChg chg="mod">
          <ac:chgData name="Minesh Patel" userId="a66d4990ec83ac90" providerId="LiveId" clId="{E70EC139-5EF9-417F-83F2-F6E5A3E48B7D}" dt="2021-07-25T17:22:20.204" v="860" actId="165"/>
          <ac:spMkLst>
            <pc:docMk/>
            <pc:sldMk cId="4223902475" sldId="555"/>
            <ac:spMk id="85" creationId="{D44462FE-AE04-4EAD-8826-8D46749BD210}"/>
          </ac:spMkLst>
        </pc:spChg>
        <pc:spChg chg="mod">
          <ac:chgData name="Minesh Patel" userId="a66d4990ec83ac90" providerId="LiveId" clId="{E70EC139-5EF9-417F-83F2-F6E5A3E48B7D}" dt="2021-07-25T17:22:20.204" v="860" actId="165"/>
          <ac:spMkLst>
            <pc:docMk/>
            <pc:sldMk cId="4223902475" sldId="555"/>
            <ac:spMk id="86" creationId="{26566537-E363-47A3-81E5-A077CEC72754}"/>
          </ac:spMkLst>
        </pc:spChg>
        <pc:spChg chg="mod">
          <ac:chgData name="Minesh Patel" userId="a66d4990ec83ac90" providerId="LiveId" clId="{E70EC139-5EF9-417F-83F2-F6E5A3E48B7D}" dt="2021-07-25T17:22:20.204" v="860" actId="165"/>
          <ac:spMkLst>
            <pc:docMk/>
            <pc:sldMk cId="4223902475" sldId="555"/>
            <ac:spMk id="87" creationId="{9B7F0325-9214-48D0-AC52-C4C867628310}"/>
          </ac:spMkLst>
        </pc:spChg>
        <pc:spChg chg="mod">
          <ac:chgData name="Minesh Patel" userId="a66d4990ec83ac90" providerId="LiveId" clId="{E70EC139-5EF9-417F-83F2-F6E5A3E48B7D}" dt="2021-07-25T17:22:20.204" v="860" actId="165"/>
          <ac:spMkLst>
            <pc:docMk/>
            <pc:sldMk cId="4223902475" sldId="555"/>
            <ac:spMk id="89" creationId="{0F666DE6-61E4-43A4-A92B-54222A727D10}"/>
          </ac:spMkLst>
        </pc:spChg>
        <pc:spChg chg="mod">
          <ac:chgData name="Minesh Patel" userId="a66d4990ec83ac90" providerId="LiveId" clId="{E70EC139-5EF9-417F-83F2-F6E5A3E48B7D}" dt="2021-07-25T17:22:20.204" v="860" actId="165"/>
          <ac:spMkLst>
            <pc:docMk/>
            <pc:sldMk cId="4223902475" sldId="555"/>
            <ac:spMk id="90" creationId="{B231CE5A-3B6F-4538-A12C-5F7F6EE2A2EF}"/>
          </ac:spMkLst>
        </pc:spChg>
        <pc:spChg chg="mod">
          <ac:chgData name="Minesh Patel" userId="a66d4990ec83ac90" providerId="LiveId" clId="{E70EC139-5EF9-417F-83F2-F6E5A3E48B7D}" dt="2021-07-25T17:22:20.204" v="860" actId="165"/>
          <ac:spMkLst>
            <pc:docMk/>
            <pc:sldMk cId="4223902475" sldId="555"/>
            <ac:spMk id="91" creationId="{FD04B0B2-FCCE-4637-9EF8-032C12A8C195}"/>
          </ac:spMkLst>
        </pc:spChg>
        <pc:spChg chg="mod">
          <ac:chgData name="Minesh Patel" userId="a66d4990ec83ac90" providerId="LiveId" clId="{E70EC139-5EF9-417F-83F2-F6E5A3E48B7D}" dt="2021-07-25T17:22:20.204" v="860" actId="165"/>
          <ac:spMkLst>
            <pc:docMk/>
            <pc:sldMk cId="4223902475" sldId="555"/>
            <ac:spMk id="92" creationId="{4005D74B-C68C-49FA-A9BE-8E386D5AC3C7}"/>
          </ac:spMkLst>
        </pc:spChg>
        <pc:spChg chg="mod">
          <ac:chgData name="Minesh Patel" userId="a66d4990ec83ac90" providerId="LiveId" clId="{E70EC139-5EF9-417F-83F2-F6E5A3E48B7D}" dt="2021-07-25T17:22:20.204" v="860" actId="165"/>
          <ac:spMkLst>
            <pc:docMk/>
            <pc:sldMk cId="4223902475" sldId="555"/>
            <ac:spMk id="93" creationId="{E8A47FE8-866C-4ECA-9B7F-A8AA074AADB6}"/>
          </ac:spMkLst>
        </pc:spChg>
        <pc:spChg chg="add mod">
          <ac:chgData name="Minesh Patel" userId="a66d4990ec83ac90" providerId="LiveId" clId="{E70EC139-5EF9-417F-83F2-F6E5A3E48B7D}" dt="2021-07-25T17:53:14.604" v="1666" actId="20577"/>
          <ac:spMkLst>
            <pc:docMk/>
            <pc:sldMk cId="4223902475" sldId="555"/>
            <ac:spMk id="97" creationId="{FDDB56EA-46EE-41EC-A27C-D6FFAD8441F0}"/>
          </ac:spMkLst>
        </pc:spChg>
        <pc:spChg chg="add del mod">
          <ac:chgData name="Minesh Patel" userId="a66d4990ec83ac90" providerId="LiveId" clId="{E70EC139-5EF9-417F-83F2-F6E5A3E48B7D}" dt="2021-07-25T17:18:42.557" v="790" actId="478"/>
          <ac:spMkLst>
            <pc:docMk/>
            <pc:sldMk cId="4223902475" sldId="555"/>
            <ac:spMk id="98" creationId="{BFC20C4C-2399-46B3-B060-E6E970D9D7C6}"/>
          </ac:spMkLst>
        </pc:spChg>
        <pc:spChg chg="add mod">
          <ac:chgData name="Minesh Patel" userId="a66d4990ec83ac90" providerId="LiveId" clId="{E70EC139-5EF9-417F-83F2-F6E5A3E48B7D}" dt="2021-07-25T17:49:28.694" v="1635" actId="1076"/>
          <ac:spMkLst>
            <pc:docMk/>
            <pc:sldMk cId="4223902475" sldId="555"/>
            <ac:spMk id="99" creationId="{2DB92B5A-2F5D-4084-8DAE-17521A044E4D}"/>
          </ac:spMkLst>
        </pc:spChg>
        <pc:spChg chg="add mod">
          <ac:chgData name="Minesh Patel" userId="a66d4990ec83ac90" providerId="LiveId" clId="{E70EC139-5EF9-417F-83F2-F6E5A3E48B7D}" dt="2021-07-25T17:49:56.352" v="1648" actId="1076"/>
          <ac:spMkLst>
            <pc:docMk/>
            <pc:sldMk cId="4223902475" sldId="555"/>
            <ac:spMk id="100" creationId="{845AD779-BE59-43C6-8D35-759784AE14FA}"/>
          </ac:spMkLst>
        </pc:spChg>
        <pc:spChg chg="del mod topLvl">
          <ac:chgData name="Minesh Patel" userId="a66d4990ec83ac90" providerId="LiveId" clId="{E70EC139-5EF9-417F-83F2-F6E5A3E48B7D}" dt="2021-07-25T17:23:06.953" v="881" actId="478"/>
          <ac:spMkLst>
            <pc:docMk/>
            <pc:sldMk cId="4223902475" sldId="555"/>
            <ac:spMk id="103" creationId="{7FDD7D16-1722-4950-8BD3-465AE119FE44}"/>
          </ac:spMkLst>
        </pc:spChg>
        <pc:spChg chg="del mod topLvl">
          <ac:chgData name="Minesh Patel" userId="a66d4990ec83ac90" providerId="LiveId" clId="{E70EC139-5EF9-417F-83F2-F6E5A3E48B7D}" dt="2021-07-25T17:23:06.309" v="880" actId="478"/>
          <ac:spMkLst>
            <pc:docMk/>
            <pc:sldMk cId="4223902475" sldId="555"/>
            <ac:spMk id="105" creationId="{261E18C5-0BD3-46DB-95C0-7CE230293F07}"/>
          </ac:spMkLst>
        </pc:spChg>
        <pc:spChg chg="mod">
          <ac:chgData name="Minesh Patel" userId="a66d4990ec83ac90" providerId="LiveId" clId="{E70EC139-5EF9-417F-83F2-F6E5A3E48B7D}" dt="2021-07-25T17:23:04.577" v="879" actId="165"/>
          <ac:spMkLst>
            <pc:docMk/>
            <pc:sldMk cId="4223902475" sldId="555"/>
            <ac:spMk id="106" creationId="{5208094A-3D20-4330-9AA9-6624E6A5D9BC}"/>
          </ac:spMkLst>
        </pc:spChg>
        <pc:spChg chg="mod">
          <ac:chgData name="Minesh Patel" userId="a66d4990ec83ac90" providerId="LiveId" clId="{E70EC139-5EF9-417F-83F2-F6E5A3E48B7D}" dt="2021-07-25T17:23:04.577" v="879" actId="165"/>
          <ac:spMkLst>
            <pc:docMk/>
            <pc:sldMk cId="4223902475" sldId="555"/>
            <ac:spMk id="107" creationId="{FF120D97-F6BD-4116-B583-73E9D34A446C}"/>
          </ac:spMkLst>
        </pc:spChg>
        <pc:spChg chg="mod">
          <ac:chgData name="Minesh Patel" userId="a66d4990ec83ac90" providerId="LiveId" clId="{E70EC139-5EF9-417F-83F2-F6E5A3E48B7D}" dt="2021-07-25T17:23:04.577" v="879" actId="165"/>
          <ac:spMkLst>
            <pc:docMk/>
            <pc:sldMk cId="4223902475" sldId="555"/>
            <ac:spMk id="108" creationId="{677D5442-31EC-4459-B756-9596011D7383}"/>
          </ac:spMkLst>
        </pc:spChg>
        <pc:spChg chg="mod">
          <ac:chgData name="Minesh Patel" userId="a66d4990ec83ac90" providerId="LiveId" clId="{E70EC139-5EF9-417F-83F2-F6E5A3E48B7D}" dt="2021-07-25T17:23:04.577" v="879" actId="165"/>
          <ac:spMkLst>
            <pc:docMk/>
            <pc:sldMk cId="4223902475" sldId="555"/>
            <ac:spMk id="109" creationId="{2652E9D7-CFB7-4726-842B-9848EABD8F58}"/>
          </ac:spMkLst>
        </pc:spChg>
        <pc:spChg chg="mod">
          <ac:chgData name="Minesh Patel" userId="a66d4990ec83ac90" providerId="LiveId" clId="{E70EC139-5EF9-417F-83F2-F6E5A3E48B7D}" dt="2021-07-25T17:23:04.577" v="879" actId="165"/>
          <ac:spMkLst>
            <pc:docMk/>
            <pc:sldMk cId="4223902475" sldId="555"/>
            <ac:spMk id="110" creationId="{A7440E02-235D-4A2B-A81E-F6E61F29F0F9}"/>
          </ac:spMkLst>
        </pc:spChg>
        <pc:spChg chg="mod">
          <ac:chgData name="Minesh Patel" userId="a66d4990ec83ac90" providerId="LiveId" clId="{E70EC139-5EF9-417F-83F2-F6E5A3E48B7D}" dt="2021-07-25T17:23:04.577" v="879" actId="165"/>
          <ac:spMkLst>
            <pc:docMk/>
            <pc:sldMk cId="4223902475" sldId="555"/>
            <ac:spMk id="111" creationId="{7E092481-D836-41E7-B9A6-DEEEC4825136}"/>
          </ac:spMkLst>
        </pc:spChg>
        <pc:spChg chg="mod">
          <ac:chgData name="Minesh Patel" userId="a66d4990ec83ac90" providerId="LiveId" clId="{E70EC139-5EF9-417F-83F2-F6E5A3E48B7D}" dt="2021-07-25T17:23:04.577" v="879" actId="165"/>
          <ac:spMkLst>
            <pc:docMk/>
            <pc:sldMk cId="4223902475" sldId="555"/>
            <ac:spMk id="112" creationId="{C7F65417-512D-4BD4-AE8C-9780A8F2A9A4}"/>
          </ac:spMkLst>
        </pc:spChg>
        <pc:spChg chg="mod">
          <ac:chgData name="Minesh Patel" userId="a66d4990ec83ac90" providerId="LiveId" clId="{E70EC139-5EF9-417F-83F2-F6E5A3E48B7D}" dt="2021-07-25T17:23:04.577" v="879" actId="165"/>
          <ac:spMkLst>
            <pc:docMk/>
            <pc:sldMk cId="4223902475" sldId="555"/>
            <ac:spMk id="114" creationId="{DE14FC8A-EEFA-47EA-A16B-DBB44F39F070}"/>
          </ac:spMkLst>
        </pc:spChg>
        <pc:spChg chg="mod">
          <ac:chgData name="Minesh Patel" userId="a66d4990ec83ac90" providerId="LiveId" clId="{E70EC139-5EF9-417F-83F2-F6E5A3E48B7D}" dt="2021-07-25T17:23:04.577" v="879" actId="165"/>
          <ac:spMkLst>
            <pc:docMk/>
            <pc:sldMk cId="4223902475" sldId="555"/>
            <ac:spMk id="115" creationId="{DAB583C8-AFB2-4B2D-BBFB-194F79226F42}"/>
          </ac:spMkLst>
        </pc:spChg>
        <pc:spChg chg="mod">
          <ac:chgData name="Minesh Patel" userId="a66d4990ec83ac90" providerId="LiveId" clId="{E70EC139-5EF9-417F-83F2-F6E5A3E48B7D}" dt="2021-07-25T17:23:04.577" v="879" actId="165"/>
          <ac:spMkLst>
            <pc:docMk/>
            <pc:sldMk cId="4223902475" sldId="555"/>
            <ac:spMk id="116" creationId="{983C573F-C333-46A9-9181-56AEE7942FFA}"/>
          </ac:spMkLst>
        </pc:spChg>
        <pc:spChg chg="mod">
          <ac:chgData name="Minesh Patel" userId="a66d4990ec83ac90" providerId="LiveId" clId="{E70EC139-5EF9-417F-83F2-F6E5A3E48B7D}" dt="2021-07-25T17:23:04.577" v="879" actId="165"/>
          <ac:spMkLst>
            <pc:docMk/>
            <pc:sldMk cId="4223902475" sldId="555"/>
            <ac:spMk id="117" creationId="{E4757E61-5D6B-46A8-AAD7-F6B93A8ADDA7}"/>
          </ac:spMkLst>
        </pc:spChg>
        <pc:spChg chg="mod">
          <ac:chgData name="Minesh Patel" userId="a66d4990ec83ac90" providerId="LiveId" clId="{E70EC139-5EF9-417F-83F2-F6E5A3E48B7D}" dt="2021-07-25T17:23:04.577" v="879" actId="165"/>
          <ac:spMkLst>
            <pc:docMk/>
            <pc:sldMk cId="4223902475" sldId="555"/>
            <ac:spMk id="118" creationId="{5F5552BA-DE36-45FC-AB30-323CFF418681}"/>
          </ac:spMkLst>
        </pc:spChg>
        <pc:spChg chg="mod">
          <ac:chgData name="Minesh Patel" userId="a66d4990ec83ac90" providerId="LiveId" clId="{E70EC139-5EF9-417F-83F2-F6E5A3E48B7D}" dt="2021-07-25T17:23:43.592" v="897" actId="571"/>
          <ac:spMkLst>
            <pc:docMk/>
            <pc:sldMk cId="4223902475" sldId="555"/>
            <ac:spMk id="120" creationId="{57C18B3B-AF7F-452A-85DC-0BA97C9F16F0}"/>
          </ac:spMkLst>
        </pc:spChg>
        <pc:spChg chg="mod">
          <ac:chgData name="Minesh Patel" userId="a66d4990ec83ac90" providerId="LiveId" clId="{E70EC139-5EF9-417F-83F2-F6E5A3E48B7D}" dt="2021-07-25T17:23:43.592" v="897" actId="571"/>
          <ac:spMkLst>
            <pc:docMk/>
            <pc:sldMk cId="4223902475" sldId="555"/>
            <ac:spMk id="121" creationId="{5C4EB4F1-2A50-4152-83FD-0376E5C6EC0C}"/>
          </ac:spMkLst>
        </pc:spChg>
        <pc:spChg chg="mod">
          <ac:chgData name="Minesh Patel" userId="a66d4990ec83ac90" providerId="LiveId" clId="{E70EC139-5EF9-417F-83F2-F6E5A3E48B7D}" dt="2021-07-25T17:23:43.592" v="897" actId="571"/>
          <ac:spMkLst>
            <pc:docMk/>
            <pc:sldMk cId="4223902475" sldId="555"/>
            <ac:spMk id="122" creationId="{A6BC4FE8-7FAF-455B-8503-70A9A3B4A79C}"/>
          </ac:spMkLst>
        </pc:spChg>
        <pc:spChg chg="mod">
          <ac:chgData name="Minesh Patel" userId="a66d4990ec83ac90" providerId="LiveId" clId="{E70EC139-5EF9-417F-83F2-F6E5A3E48B7D}" dt="2021-07-25T17:23:43.592" v="897" actId="571"/>
          <ac:spMkLst>
            <pc:docMk/>
            <pc:sldMk cId="4223902475" sldId="555"/>
            <ac:spMk id="123" creationId="{92675849-C9A1-4A80-B940-BD7ADDE5C7A6}"/>
          </ac:spMkLst>
        </pc:spChg>
        <pc:spChg chg="mod">
          <ac:chgData name="Minesh Patel" userId="a66d4990ec83ac90" providerId="LiveId" clId="{E70EC139-5EF9-417F-83F2-F6E5A3E48B7D}" dt="2021-07-25T17:23:43.592" v="897" actId="571"/>
          <ac:spMkLst>
            <pc:docMk/>
            <pc:sldMk cId="4223902475" sldId="555"/>
            <ac:spMk id="124" creationId="{25DF021C-E6AA-470A-900F-5C5D95495C00}"/>
          </ac:spMkLst>
        </pc:spChg>
        <pc:spChg chg="mod">
          <ac:chgData name="Minesh Patel" userId="a66d4990ec83ac90" providerId="LiveId" clId="{E70EC139-5EF9-417F-83F2-F6E5A3E48B7D}" dt="2021-07-25T17:23:43.592" v="897" actId="571"/>
          <ac:spMkLst>
            <pc:docMk/>
            <pc:sldMk cId="4223902475" sldId="555"/>
            <ac:spMk id="125" creationId="{E863A201-CAEC-4320-AAFD-9DF7A78453AF}"/>
          </ac:spMkLst>
        </pc:spChg>
        <pc:spChg chg="mod">
          <ac:chgData name="Minesh Patel" userId="a66d4990ec83ac90" providerId="LiveId" clId="{E70EC139-5EF9-417F-83F2-F6E5A3E48B7D}" dt="2021-07-25T17:23:43.592" v="897" actId="571"/>
          <ac:spMkLst>
            <pc:docMk/>
            <pc:sldMk cId="4223902475" sldId="555"/>
            <ac:spMk id="126" creationId="{7D9BED0E-5C84-4168-A267-33DD0036729A}"/>
          </ac:spMkLst>
        </pc:spChg>
        <pc:spChg chg="mod">
          <ac:chgData name="Minesh Patel" userId="a66d4990ec83ac90" providerId="LiveId" clId="{E70EC139-5EF9-417F-83F2-F6E5A3E48B7D}" dt="2021-07-25T17:23:43.592" v="897" actId="571"/>
          <ac:spMkLst>
            <pc:docMk/>
            <pc:sldMk cId="4223902475" sldId="555"/>
            <ac:spMk id="128" creationId="{5A55775C-2D8F-4E0D-992C-F661B927F086}"/>
          </ac:spMkLst>
        </pc:spChg>
        <pc:spChg chg="mod">
          <ac:chgData name="Minesh Patel" userId="a66d4990ec83ac90" providerId="LiveId" clId="{E70EC139-5EF9-417F-83F2-F6E5A3E48B7D}" dt="2021-07-25T17:23:43.592" v="897" actId="571"/>
          <ac:spMkLst>
            <pc:docMk/>
            <pc:sldMk cId="4223902475" sldId="555"/>
            <ac:spMk id="129" creationId="{2CDC629B-FCA7-4D9D-A2CE-F87EA931F4DB}"/>
          </ac:spMkLst>
        </pc:spChg>
        <pc:spChg chg="mod">
          <ac:chgData name="Minesh Patel" userId="a66d4990ec83ac90" providerId="LiveId" clId="{E70EC139-5EF9-417F-83F2-F6E5A3E48B7D}" dt="2021-07-25T17:23:43.592" v="897" actId="571"/>
          <ac:spMkLst>
            <pc:docMk/>
            <pc:sldMk cId="4223902475" sldId="555"/>
            <ac:spMk id="130" creationId="{029AADEF-28DC-4475-AE45-CD8BA796101A}"/>
          </ac:spMkLst>
        </pc:spChg>
        <pc:spChg chg="mod">
          <ac:chgData name="Minesh Patel" userId="a66d4990ec83ac90" providerId="LiveId" clId="{E70EC139-5EF9-417F-83F2-F6E5A3E48B7D}" dt="2021-07-25T17:23:43.592" v="897" actId="571"/>
          <ac:spMkLst>
            <pc:docMk/>
            <pc:sldMk cId="4223902475" sldId="555"/>
            <ac:spMk id="131" creationId="{585A3166-1854-4684-A0DB-C1259468AAB3}"/>
          </ac:spMkLst>
        </pc:spChg>
        <pc:spChg chg="mod">
          <ac:chgData name="Minesh Patel" userId="a66d4990ec83ac90" providerId="LiveId" clId="{E70EC139-5EF9-417F-83F2-F6E5A3E48B7D}" dt="2021-07-25T17:23:43.592" v="897" actId="571"/>
          <ac:spMkLst>
            <pc:docMk/>
            <pc:sldMk cId="4223902475" sldId="555"/>
            <ac:spMk id="132" creationId="{395EDB6B-6569-478E-90D0-A3D693F10734}"/>
          </ac:spMkLst>
        </pc:spChg>
        <pc:spChg chg="add mod">
          <ac:chgData name="Minesh Patel" userId="a66d4990ec83ac90" providerId="LiveId" clId="{E70EC139-5EF9-417F-83F2-F6E5A3E48B7D}" dt="2021-07-25T17:49:28.694" v="1635" actId="1076"/>
          <ac:spMkLst>
            <pc:docMk/>
            <pc:sldMk cId="4223902475" sldId="555"/>
            <ac:spMk id="133" creationId="{DDC9853A-E7CA-44E0-9494-4D3C7F7033B8}"/>
          </ac:spMkLst>
        </pc:spChg>
        <pc:spChg chg="add mod">
          <ac:chgData name="Minesh Patel" userId="a66d4990ec83ac90" providerId="LiveId" clId="{E70EC139-5EF9-417F-83F2-F6E5A3E48B7D}" dt="2021-07-25T17:49:28.694" v="1635" actId="1076"/>
          <ac:spMkLst>
            <pc:docMk/>
            <pc:sldMk cId="4223902475" sldId="555"/>
            <ac:spMk id="134" creationId="{9E6A8ECA-B104-44B1-B458-4BA24ED3EFC6}"/>
          </ac:spMkLst>
        </pc:spChg>
        <pc:spChg chg="add mod">
          <ac:chgData name="Minesh Patel" userId="a66d4990ec83ac90" providerId="LiveId" clId="{E70EC139-5EF9-417F-83F2-F6E5A3E48B7D}" dt="2021-07-25T17:49:28.694" v="1635" actId="1076"/>
          <ac:spMkLst>
            <pc:docMk/>
            <pc:sldMk cId="4223902475" sldId="555"/>
            <ac:spMk id="135" creationId="{A30A85A3-D621-42E6-B1D9-75359D0EAA35}"/>
          </ac:spMkLst>
        </pc:spChg>
        <pc:spChg chg="add mod">
          <ac:chgData name="Minesh Patel" userId="a66d4990ec83ac90" providerId="LiveId" clId="{E70EC139-5EF9-417F-83F2-F6E5A3E48B7D}" dt="2021-07-25T17:49:28.694" v="1635" actId="1076"/>
          <ac:spMkLst>
            <pc:docMk/>
            <pc:sldMk cId="4223902475" sldId="555"/>
            <ac:spMk id="136" creationId="{8431D1D1-648F-4912-9334-2F4F85D82CBB}"/>
          </ac:spMkLst>
        </pc:spChg>
        <pc:spChg chg="add mod">
          <ac:chgData name="Minesh Patel" userId="a66d4990ec83ac90" providerId="LiveId" clId="{E70EC139-5EF9-417F-83F2-F6E5A3E48B7D}" dt="2021-07-25T17:24:00.544" v="907" actId="571"/>
          <ac:spMkLst>
            <pc:docMk/>
            <pc:sldMk cId="4223902475" sldId="555"/>
            <ac:spMk id="137" creationId="{E40DF977-1330-44BF-AC18-C0F1D754DEED}"/>
          </ac:spMkLst>
        </pc:spChg>
        <pc:spChg chg="add mod">
          <ac:chgData name="Minesh Patel" userId="a66d4990ec83ac90" providerId="LiveId" clId="{E70EC139-5EF9-417F-83F2-F6E5A3E48B7D}" dt="2021-07-25T17:24:00.544" v="907" actId="571"/>
          <ac:spMkLst>
            <pc:docMk/>
            <pc:sldMk cId="4223902475" sldId="555"/>
            <ac:spMk id="138" creationId="{D98802A3-2E54-472D-9AE3-9064E7BEAA45}"/>
          </ac:spMkLst>
        </pc:spChg>
        <pc:spChg chg="add mod">
          <ac:chgData name="Minesh Patel" userId="a66d4990ec83ac90" providerId="LiveId" clId="{E70EC139-5EF9-417F-83F2-F6E5A3E48B7D}" dt="2021-07-25T17:49:28.694" v="1635" actId="1076"/>
          <ac:spMkLst>
            <pc:docMk/>
            <pc:sldMk cId="4223902475" sldId="555"/>
            <ac:spMk id="139" creationId="{02BE181A-24FA-4351-BB97-5AECBCFFE7E2}"/>
          </ac:spMkLst>
        </pc:spChg>
        <pc:spChg chg="mod">
          <ac:chgData name="Minesh Patel" userId="a66d4990ec83ac90" providerId="LiveId" clId="{E70EC139-5EF9-417F-83F2-F6E5A3E48B7D}" dt="2021-07-25T17:24:16.677" v="914" actId="571"/>
          <ac:spMkLst>
            <pc:docMk/>
            <pc:sldMk cId="4223902475" sldId="555"/>
            <ac:spMk id="141" creationId="{4179354C-CA42-420A-8001-C1979832C7E5}"/>
          </ac:spMkLst>
        </pc:spChg>
        <pc:spChg chg="mod">
          <ac:chgData name="Minesh Patel" userId="a66d4990ec83ac90" providerId="LiveId" clId="{E70EC139-5EF9-417F-83F2-F6E5A3E48B7D}" dt="2021-07-25T17:24:16.677" v="914" actId="571"/>
          <ac:spMkLst>
            <pc:docMk/>
            <pc:sldMk cId="4223902475" sldId="555"/>
            <ac:spMk id="142" creationId="{643D6C6A-5FB3-44A9-AD83-8DBCB90FC639}"/>
          </ac:spMkLst>
        </pc:spChg>
        <pc:spChg chg="mod">
          <ac:chgData name="Minesh Patel" userId="a66d4990ec83ac90" providerId="LiveId" clId="{E70EC139-5EF9-417F-83F2-F6E5A3E48B7D}" dt="2021-07-25T17:24:16.677" v="914" actId="571"/>
          <ac:spMkLst>
            <pc:docMk/>
            <pc:sldMk cId="4223902475" sldId="555"/>
            <ac:spMk id="143" creationId="{D0EF55D6-C72C-4917-807D-EDEB5E26CF35}"/>
          </ac:spMkLst>
        </pc:spChg>
        <pc:spChg chg="mod">
          <ac:chgData name="Minesh Patel" userId="a66d4990ec83ac90" providerId="LiveId" clId="{E70EC139-5EF9-417F-83F2-F6E5A3E48B7D}" dt="2021-07-25T17:24:16.677" v="914" actId="571"/>
          <ac:spMkLst>
            <pc:docMk/>
            <pc:sldMk cId="4223902475" sldId="555"/>
            <ac:spMk id="144" creationId="{CD9BEAE4-918D-492A-8452-F1A9AA5A645F}"/>
          </ac:spMkLst>
        </pc:spChg>
        <pc:spChg chg="mod">
          <ac:chgData name="Minesh Patel" userId="a66d4990ec83ac90" providerId="LiveId" clId="{E70EC139-5EF9-417F-83F2-F6E5A3E48B7D}" dt="2021-07-25T17:24:16.677" v="914" actId="571"/>
          <ac:spMkLst>
            <pc:docMk/>
            <pc:sldMk cId="4223902475" sldId="555"/>
            <ac:spMk id="145" creationId="{7167AE8F-0516-46A9-A48E-211B2802A7B3}"/>
          </ac:spMkLst>
        </pc:spChg>
        <pc:spChg chg="mod">
          <ac:chgData name="Minesh Patel" userId="a66d4990ec83ac90" providerId="LiveId" clId="{E70EC139-5EF9-417F-83F2-F6E5A3E48B7D}" dt="2021-07-25T17:24:16.677" v="914" actId="571"/>
          <ac:spMkLst>
            <pc:docMk/>
            <pc:sldMk cId="4223902475" sldId="555"/>
            <ac:spMk id="146" creationId="{BBA86562-C4E2-4F73-8BAD-17A7A0DECFB5}"/>
          </ac:spMkLst>
        </pc:spChg>
        <pc:spChg chg="mod">
          <ac:chgData name="Minesh Patel" userId="a66d4990ec83ac90" providerId="LiveId" clId="{E70EC139-5EF9-417F-83F2-F6E5A3E48B7D}" dt="2021-07-25T17:24:16.677" v="914" actId="571"/>
          <ac:spMkLst>
            <pc:docMk/>
            <pc:sldMk cId="4223902475" sldId="555"/>
            <ac:spMk id="147" creationId="{C7E58E68-D5F7-4B6A-B0BA-694AF284FE0F}"/>
          </ac:spMkLst>
        </pc:spChg>
        <pc:spChg chg="mod">
          <ac:chgData name="Minesh Patel" userId="a66d4990ec83ac90" providerId="LiveId" clId="{E70EC139-5EF9-417F-83F2-F6E5A3E48B7D}" dt="2021-07-25T17:24:16.677" v="914" actId="571"/>
          <ac:spMkLst>
            <pc:docMk/>
            <pc:sldMk cId="4223902475" sldId="555"/>
            <ac:spMk id="149" creationId="{511B90BD-0B6C-4792-98F5-66CA05440288}"/>
          </ac:spMkLst>
        </pc:spChg>
        <pc:spChg chg="mod">
          <ac:chgData name="Minesh Patel" userId="a66d4990ec83ac90" providerId="LiveId" clId="{E70EC139-5EF9-417F-83F2-F6E5A3E48B7D}" dt="2021-07-25T17:24:16.677" v="914" actId="571"/>
          <ac:spMkLst>
            <pc:docMk/>
            <pc:sldMk cId="4223902475" sldId="555"/>
            <ac:spMk id="150" creationId="{09CD0D54-8465-46F8-BDA5-7E01DAF2C715}"/>
          </ac:spMkLst>
        </pc:spChg>
        <pc:spChg chg="mod">
          <ac:chgData name="Minesh Patel" userId="a66d4990ec83ac90" providerId="LiveId" clId="{E70EC139-5EF9-417F-83F2-F6E5A3E48B7D}" dt="2021-07-25T17:24:16.677" v="914" actId="571"/>
          <ac:spMkLst>
            <pc:docMk/>
            <pc:sldMk cId="4223902475" sldId="555"/>
            <ac:spMk id="151" creationId="{5962E496-10C0-4B66-9BCD-5A4499454ED4}"/>
          </ac:spMkLst>
        </pc:spChg>
        <pc:spChg chg="mod">
          <ac:chgData name="Minesh Patel" userId="a66d4990ec83ac90" providerId="LiveId" clId="{E70EC139-5EF9-417F-83F2-F6E5A3E48B7D}" dt="2021-07-25T17:24:16.677" v="914" actId="571"/>
          <ac:spMkLst>
            <pc:docMk/>
            <pc:sldMk cId="4223902475" sldId="555"/>
            <ac:spMk id="152" creationId="{A22E8ADC-52C6-48E6-8C80-4F2972B752C0}"/>
          </ac:spMkLst>
        </pc:spChg>
        <pc:spChg chg="mod">
          <ac:chgData name="Minesh Patel" userId="a66d4990ec83ac90" providerId="LiveId" clId="{E70EC139-5EF9-417F-83F2-F6E5A3E48B7D}" dt="2021-07-25T17:24:16.677" v="914" actId="571"/>
          <ac:spMkLst>
            <pc:docMk/>
            <pc:sldMk cId="4223902475" sldId="555"/>
            <ac:spMk id="153" creationId="{C0BFB30C-6176-4065-BA93-685143881B33}"/>
          </ac:spMkLst>
        </pc:spChg>
        <pc:spChg chg="mod">
          <ac:chgData name="Minesh Patel" userId="a66d4990ec83ac90" providerId="LiveId" clId="{E70EC139-5EF9-417F-83F2-F6E5A3E48B7D}" dt="2021-07-25T17:28:40.794" v="1068" actId="1076"/>
          <ac:spMkLst>
            <pc:docMk/>
            <pc:sldMk cId="4223902475" sldId="555"/>
            <ac:spMk id="154" creationId="{A3D20CEA-32BA-4102-9ACE-3A490D9A3067}"/>
          </ac:spMkLst>
        </pc:spChg>
        <pc:spChg chg="mod">
          <ac:chgData name="Minesh Patel" userId="a66d4990ec83ac90" providerId="LiveId" clId="{E70EC139-5EF9-417F-83F2-F6E5A3E48B7D}" dt="2021-07-25T17:22:20.204" v="860" actId="165"/>
          <ac:spMkLst>
            <pc:docMk/>
            <pc:sldMk cId="4223902475" sldId="555"/>
            <ac:spMk id="156" creationId="{EC69F786-D013-4D01-9132-39FF3FF327C8}"/>
          </ac:spMkLst>
        </pc:spChg>
        <pc:spChg chg="mod">
          <ac:chgData name="Minesh Patel" userId="a66d4990ec83ac90" providerId="LiveId" clId="{E70EC139-5EF9-417F-83F2-F6E5A3E48B7D}" dt="2021-07-25T17:22:20.204" v="860" actId="165"/>
          <ac:spMkLst>
            <pc:docMk/>
            <pc:sldMk cId="4223902475" sldId="555"/>
            <ac:spMk id="157" creationId="{DA7B8785-AB27-4943-8958-6F4D7564BA24}"/>
          </ac:spMkLst>
        </pc:spChg>
        <pc:spChg chg="mod">
          <ac:chgData name="Minesh Patel" userId="a66d4990ec83ac90" providerId="LiveId" clId="{E70EC139-5EF9-417F-83F2-F6E5A3E48B7D}" dt="2021-07-25T17:22:20.204" v="860" actId="165"/>
          <ac:spMkLst>
            <pc:docMk/>
            <pc:sldMk cId="4223902475" sldId="555"/>
            <ac:spMk id="158" creationId="{4473D5B4-1274-4B95-A53C-8DD4F4751EB5}"/>
          </ac:spMkLst>
        </pc:spChg>
        <pc:spChg chg="mod">
          <ac:chgData name="Minesh Patel" userId="a66d4990ec83ac90" providerId="LiveId" clId="{E70EC139-5EF9-417F-83F2-F6E5A3E48B7D}" dt="2021-07-25T17:22:20.204" v="860" actId="165"/>
          <ac:spMkLst>
            <pc:docMk/>
            <pc:sldMk cId="4223902475" sldId="555"/>
            <ac:spMk id="159" creationId="{0864E838-6358-40B4-A908-3311FF6AA3BE}"/>
          </ac:spMkLst>
        </pc:spChg>
        <pc:spChg chg="mod">
          <ac:chgData name="Minesh Patel" userId="a66d4990ec83ac90" providerId="LiveId" clId="{E70EC139-5EF9-417F-83F2-F6E5A3E48B7D}" dt="2021-07-25T17:22:20.204" v="860" actId="165"/>
          <ac:spMkLst>
            <pc:docMk/>
            <pc:sldMk cId="4223902475" sldId="555"/>
            <ac:spMk id="160" creationId="{4018571D-6BFC-4FA0-828C-0A780C1D52AB}"/>
          </ac:spMkLst>
        </pc:spChg>
        <pc:spChg chg="mod">
          <ac:chgData name="Minesh Patel" userId="a66d4990ec83ac90" providerId="LiveId" clId="{E70EC139-5EF9-417F-83F2-F6E5A3E48B7D}" dt="2021-07-25T17:22:20.204" v="860" actId="165"/>
          <ac:spMkLst>
            <pc:docMk/>
            <pc:sldMk cId="4223902475" sldId="555"/>
            <ac:spMk id="161" creationId="{614F7DCC-AF16-4620-898F-E9FFBD725F6B}"/>
          </ac:spMkLst>
        </pc:spChg>
        <pc:spChg chg="mod">
          <ac:chgData name="Minesh Patel" userId="a66d4990ec83ac90" providerId="LiveId" clId="{E70EC139-5EF9-417F-83F2-F6E5A3E48B7D}" dt="2021-07-25T17:22:20.204" v="860" actId="165"/>
          <ac:spMkLst>
            <pc:docMk/>
            <pc:sldMk cId="4223902475" sldId="555"/>
            <ac:spMk id="162" creationId="{E11FCE16-40EC-4CF5-8FDB-C9A948DB5AD4}"/>
          </ac:spMkLst>
        </pc:spChg>
        <pc:spChg chg="mod">
          <ac:chgData name="Minesh Patel" userId="a66d4990ec83ac90" providerId="LiveId" clId="{E70EC139-5EF9-417F-83F2-F6E5A3E48B7D}" dt="2021-07-25T17:22:20.204" v="860" actId="165"/>
          <ac:spMkLst>
            <pc:docMk/>
            <pc:sldMk cId="4223902475" sldId="555"/>
            <ac:spMk id="164" creationId="{9A9220AB-9CCB-46F4-AA6D-D6C66D7DEE9D}"/>
          </ac:spMkLst>
        </pc:spChg>
        <pc:spChg chg="mod">
          <ac:chgData name="Minesh Patel" userId="a66d4990ec83ac90" providerId="LiveId" clId="{E70EC139-5EF9-417F-83F2-F6E5A3E48B7D}" dt="2021-07-25T17:22:20.204" v="860" actId="165"/>
          <ac:spMkLst>
            <pc:docMk/>
            <pc:sldMk cId="4223902475" sldId="555"/>
            <ac:spMk id="165" creationId="{6B34EF28-A46F-4696-BF99-591E1540DBC9}"/>
          </ac:spMkLst>
        </pc:spChg>
        <pc:spChg chg="mod">
          <ac:chgData name="Minesh Patel" userId="a66d4990ec83ac90" providerId="LiveId" clId="{E70EC139-5EF9-417F-83F2-F6E5A3E48B7D}" dt="2021-07-25T17:22:20.204" v="860" actId="165"/>
          <ac:spMkLst>
            <pc:docMk/>
            <pc:sldMk cId="4223902475" sldId="555"/>
            <ac:spMk id="166" creationId="{5CBD2DFF-6B4D-450C-A734-5BE4E2975936}"/>
          </ac:spMkLst>
        </pc:spChg>
        <pc:spChg chg="mod">
          <ac:chgData name="Minesh Patel" userId="a66d4990ec83ac90" providerId="LiveId" clId="{E70EC139-5EF9-417F-83F2-F6E5A3E48B7D}" dt="2021-07-25T17:22:20.204" v="860" actId="165"/>
          <ac:spMkLst>
            <pc:docMk/>
            <pc:sldMk cId="4223902475" sldId="555"/>
            <ac:spMk id="167" creationId="{73BFEA0D-36AD-42D8-88BF-37F346B17398}"/>
          </ac:spMkLst>
        </pc:spChg>
        <pc:spChg chg="mod">
          <ac:chgData name="Minesh Patel" userId="a66d4990ec83ac90" providerId="LiveId" clId="{E70EC139-5EF9-417F-83F2-F6E5A3E48B7D}" dt="2021-07-25T17:22:20.204" v="860" actId="165"/>
          <ac:spMkLst>
            <pc:docMk/>
            <pc:sldMk cId="4223902475" sldId="555"/>
            <ac:spMk id="168" creationId="{E4F36FDD-893F-43F4-BF37-9FDCFED1BF50}"/>
          </ac:spMkLst>
        </pc:spChg>
        <pc:spChg chg="add mod">
          <ac:chgData name="Minesh Patel" userId="a66d4990ec83ac90" providerId="LiveId" clId="{E70EC139-5EF9-417F-83F2-F6E5A3E48B7D}" dt="2021-07-25T17:50:32.106" v="1658" actId="1076"/>
          <ac:spMkLst>
            <pc:docMk/>
            <pc:sldMk cId="4223902475" sldId="555"/>
            <ac:spMk id="169" creationId="{418B8A6E-E473-4C91-B9CA-E23FB05BB259}"/>
          </ac:spMkLst>
        </pc:spChg>
        <pc:spChg chg="add mod">
          <ac:chgData name="Minesh Patel" userId="a66d4990ec83ac90" providerId="LiveId" clId="{E70EC139-5EF9-417F-83F2-F6E5A3E48B7D}" dt="2021-07-25T17:50:25.381" v="1656" actId="1076"/>
          <ac:spMkLst>
            <pc:docMk/>
            <pc:sldMk cId="4223902475" sldId="555"/>
            <ac:spMk id="170" creationId="{E3CB8E68-F0A7-4EAC-9CE1-3616493E3B1E}"/>
          </ac:spMkLst>
        </pc:spChg>
        <pc:spChg chg="add mod">
          <ac:chgData name="Minesh Patel" userId="a66d4990ec83ac90" providerId="LiveId" clId="{E70EC139-5EF9-417F-83F2-F6E5A3E48B7D}" dt="2021-07-25T17:50:30.496" v="1657" actId="1076"/>
          <ac:spMkLst>
            <pc:docMk/>
            <pc:sldMk cId="4223902475" sldId="555"/>
            <ac:spMk id="171" creationId="{011B7110-5199-4BF9-B29E-2E245C2D441F}"/>
          </ac:spMkLst>
        </pc:spChg>
        <pc:spChg chg="add mod">
          <ac:chgData name="Minesh Patel" userId="a66d4990ec83ac90" providerId="LiveId" clId="{E70EC139-5EF9-417F-83F2-F6E5A3E48B7D}" dt="2021-07-25T17:50:10.556" v="1651" actId="1076"/>
          <ac:spMkLst>
            <pc:docMk/>
            <pc:sldMk cId="4223902475" sldId="555"/>
            <ac:spMk id="172" creationId="{B565768C-3EBA-4292-8D3E-1FB04A5F6A2A}"/>
          </ac:spMkLst>
        </pc:spChg>
        <pc:spChg chg="add mod">
          <ac:chgData name="Minesh Patel" userId="a66d4990ec83ac90" providerId="LiveId" clId="{E70EC139-5EF9-417F-83F2-F6E5A3E48B7D}" dt="2021-07-25T17:50:07.985" v="1649" actId="1076"/>
          <ac:spMkLst>
            <pc:docMk/>
            <pc:sldMk cId="4223902475" sldId="555"/>
            <ac:spMk id="173" creationId="{A615D8E5-0EC2-43C1-9545-1C8F273FF0BA}"/>
          </ac:spMkLst>
        </pc:spChg>
        <pc:spChg chg="add mod">
          <ac:chgData name="Minesh Patel" userId="a66d4990ec83ac90" providerId="LiveId" clId="{E70EC139-5EF9-417F-83F2-F6E5A3E48B7D}" dt="2021-07-25T17:49:56.352" v="1648" actId="1076"/>
          <ac:spMkLst>
            <pc:docMk/>
            <pc:sldMk cId="4223902475" sldId="555"/>
            <ac:spMk id="174" creationId="{AFD944DF-5DD7-434C-957D-012AFD2D999B}"/>
          </ac:spMkLst>
        </pc:spChg>
        <pc:spChg chg="add mod">
          <ac:chgData name="Minesh Patel" userId="a66d4990ec83ac90" providerId="LiveId" clId="{E70EC139-5EF9-417F-83F2-F6E5A3E48B7D}" dt="2021-07-25T17:50:09.265" v="1650" actId="1076"/>
          <ac:spMkLst>
            <pc:docMk/>
            <pc:sldMk cId="4223902475" sldId="555"/>
            <ac:spMk id="175" creationId="{5291DABF-2185-4883-B657-BA45185A8093}"/>
          </ac:spMkLst>
        </pc:spChg>
        <pc:spChg chg="add mod">
          <ac:chgData name="Minesh Patel" userId="a66d4990ec83ac90" providerId="LiveId" clId="{E70EC139-5EF9-417F-83F2-F6E5A3E48B7D}" dt="2021-07-25T17:49:56.352" v="1648" actId="1076"/>
          <ac:spMkLst>
            <pc:docMk/>
            <pc:sldMk cId="4223902475" sldId="555"/>
            <ac:spMk id="176" creationId="{5243CA22-BC45-4401-8367-3C92BF967529}"/>
          </ac:spMkLst>
        </pc:spChg>
        <pc:spChg chg="add mod">
          <ac:chgData name="Minesh Patel" userId="a66d4990ec83ac90" providerId="LiveId" clId="{E70EC139-5EF9-417F-83F2-F6E5A3E48B7D}" dt="2021-07-25T17:24:57.982" v="932" actId="571"/>
          <ac:spMkLst>
            <pc:docMk/>
            <pc:sldMk cId="4223902475" sldId="555"/>
            <ac:spMk id="177" creationId="{97DEFAAC-01D3-4A9F-87E6-4A09D1F13423}"/>
          </ac:spMkLst>
        </pc:spChg>
        <pc:spChg chg="add mod">
          <ac:chgData name="Minesh Patel" userId="a66d4990ec83ac90" providerId="LiveId" clId="{E70EC139-5EF9-417F-83F2-F6E5A3E48B7D}" dt="2021-07-25T17:24:57.982" v="932" actId="571"/>
          <ac:spMkLst>
            <pc:docMk/>
            <pc:sldMk cId="4223902475" sldId="555"/>
            <ac:spMk id="178" creationId="{DBA06FE1-50C2-421E-9F52-20C262AE8C37}"/>
          </ac:spMkLst>
        </pc:spChg>
        <pc:spChg chg="add del mod">
          <ac:chgData name="Minesh Patel" userId="a66d4990ec83ac90" providerId="LiveId" clId="{E70EC139-5EF9-417F-83F2-F6E5A3E48B7D}" dt="2021-07-25T17:25:04.157" v="936" actId="478"/>
          <ac:spMkLst>
            <pc:docMk/>
            <pc:sldMk cId="4223902475" sldId="555"/>
            <ac:spMk id="179" creationId="{30300A0D-58EA-40C5-B31E-EAF7AE45C787}"/>
          </ac:spMkLst>
        </pc:spChg>
        <pc:spChg chg="add mod">
          <ac:chgData name="Minesh Patel" userId="a66d4990ec83ac90" providerId="LiveId" clId="{E70EC139-5EF9-417F-83F2-F6E5A3E48B7D}" dt="2021-07-25T17:49:56.352" v="1648" actId="1076"/>
          <ac:spMkLst>
            <pc:docMk/>
            <pc:sldMk cId="4223902475" sldId="555"/>
            <ac:spMk id="180" creationId="{E2551062-1132-4F1C-9522-525C4A4EB267}"/>
          </ac:spMkLst>
        </pc:spChg>
        <pc:spChg chg="add mod">
          <ac:chgData name="Minesh Patel" userId="a66d4990ec83ac90" providerId="LiveId" clId="{E70EC139-5EF9-417F-83F2-F6E5A3E48B7D}" dt="2021-07-25T17:25:44.684" v="959" actId="571"/>
          <ac:spMkLst>
            <pc:docMk/>
            <pc:sldMk cId="4223902475" sldId="555"/>
            <ac:spMk id="181" creationId="{ABEFDDE3-1FB3-45C5-BEBC-D79AE9450A78}"/>
          </ac:spMkLst>
        </pc:spChg>
        <pc:spChg chg="add mod">
          <ac:chgData name="Minesh Patel" userId="a66d4990ec83ac90" providerId="LiveId" clId="{E70EC139-5EF9-417F-83F2-F6E5A3E48B7D}" dt="2021-07-25T17:25:44.684" v="959" actId="571"/>
          <ac:spMkLst>
            <pc:docMk/>
            <pc:sldMk cId="4223902475" sldId="555"/>
            <ac:spMk id="182" creationId="{135159A3-AC92-4ABD-9218-9504F18CD438}"/>
          </ac:spMkLst>
        </pc:spChg>
        <pc:spChg chg="add mod">
          <ac:chgData name="Minesh Patel" userId="a66d4990ec83ac90" providerId="LiveId" clId="{E70EC139-5EF9-417F-83F2-F6E5A3E48B7D}" dt="2021-07-25T17:50:12.619" v="1652" actId="1076"/>
          <ac:spMkLst>
            <pc:docMk/>
            <pc:sldMk cId="4223902475" sldId="555"/>
            <ac:spMk id="183" creationId="{F04F821E-EC8A-45F7-8A37-25D47589F130}"/>
          </ac:spMkLst>
        </pc:spChg>
        <pc:spChg chg="add mod">
          <ac:chgData name="Minesh Patel" userId="a66d4990ec83ac90" providerId="LiveId" clId="{E70EC139-5EF9-417F-83F2-F6E5A3E48B7D}" dt="2021-07-25T17:49:56.352" v="1648" actId="1076"/>
          <ac:spMkLst>
            <pc:docMk/>
            <pc:sldMk cId="4223902475" sldId="555"/>
            <ac:spMk id="187" creationId="{1AC96A5A-725B-4AA1-B66A-1A0DFFA0243E}"/>
          </ac:spMkLst>
        </pc:spChg>
        <pc:spChg chg="add del mod">
          <ac:chgData name="Minesh Patel" userId="a66d4990ec83ac90" providerId="LiveId" clId="{E70EC139-5EF9-417F-83F2-F6E5A3E48B7D}" dt="2021-07-25T17:27:38.953" v="1019" actId="478"/>
          <ac:spMkLst>
            <pc:docMk/>
            <pc:sldMk cId="4223902475" sldId="555"/>
            <ac:spMk id="188" creationId="{438A6414-3531-475D-A4B9-A6CE248E6297}"/>
          </ac:spMkLst>
        </pc:spChg>
        <pc:spChg chg="del mod topLvl">
          <ac:chgData name="Minesh Patel" userId="a66d4990ec83ac90" providerId="LiveId" clId="{E70EC139-5EF9-417F-83F2-F6E5A3E48B7D}" dt="2021-07-25T17:13:52.488" v="607" actId="478"/>
          <ac:spMkLst>
            <pc:docMk/>
            <pc:sldMk cId="4223902475" sldId="555"/>
            <ac:spMk id="194" creationId="{61166180-76AC-4FD6-9ABB-CA5227C0D54A}"/>
          </ac:spMkLst>
        </pc:spChg>
        <pc:spChg chg="del mod topLvl">
          <ac:chgData name="Minesh Patel" userId="a66d4990ec83ac90" providerId="LiveId" clId="{E70EC139-5EF9-417F-83F2-F6E5A3E48B7D}" dt="2021-07-25T17:22:30.408" v="868" actId="478"/>
          <ac:spMkLst>
            <pc:docMk/>
            <pc:sldMk cId="4223902475" sldId="555"/>
            <ac:spMk id="195" creationId="{BC020653-BD51-4793-B367-168047397EE4}"/>
          </ac:spMkLst>
        </pc:spChg>
        <pc:spChg chg="del mod topLvl">
          <ac:chgData name="Minesh Patel" userId="a66d4990ec83ac90" providerId="LiveId" clId="{E70EC139-5EF9-417F-83F2-F6E5A3E48B7D}" dt="2021-07-25T17:13:52.488" v="607" actId="478"/>
          <ac:spMkLst>
            <pc:docMk/>
            <pc:sldMk cId="4223902475" sldId="555"/>
            <ac:spMk id="196" creationId="{2C06823F-6075-470B-9D78-BA926BC2B667}"/>
          </ac:spMkLst>
        </pc:spChg>
        <pc:spChg chg="add del mod topLvl">
          <ac:chgData name="Minesh Patel" userId="a66d4990ec83ac90" providerId="LiveId" clId="{E70EC139-5EF9-417F-83F2-F6E5A3E48B7D}" dt="2021-07-25T17:22:29.414" v="866" actId="478"/>
          <ac:spMkLst>
            <pc:docMk/>
            <pc:sldMk cId="4223902475" sldId="555"/>
            <ac:spMk id="197" creationId="{1476C389-D6ED-4C0A-AFE4-A350138AD804}"/>
          </ac:spMkLst>
        </pc:spChg>
        <pc:spChg chg="del mod topLvl">
          <ac:chgData name="Minesh Patel" userId="a66d4990ec83ac90" providerId="LiveId" clId="{E70EC139-5EF9-417F-83F2-F6E5A3E48B7D}" dt="2021-07-25T17:13:52.488" v="607" actId="478"/>
          <ac:spMkLst>
            <pc:docMk/>
            <pc:sldMk cId="4223902475" sldId="555"/>
            <ac:spMk id="198" creationId="{72072284-B564-4E44-A50A-EAB1D68342CF}"/>
          </ac:spMkLst>
        </pc:spChg>
        <pc:spChg chg="del mod topLvl">
          <ac:chgData name="Minesh Patel" userId="a66d4990ec83ac90" providerId="LiveId" clId="{E70EC139-5EF9-417F-83F2-F6E5A3E48B7D}" dt="2021-07-25T17:22:29.952" v="867" actId="478"/>
          <ac:spMkLst>
            <pc:docMk/>
            <pc:sldMk cId="4223902475" sldId="555"/>
            <ac:spMk id="199" creationId="{691535AF-48ED-4BF8-B9B1-369D4229A2D6}"/>
          </ac:spMkLst>
        </pc:spChg>
        <pc:spChg chg="del mod topLvl">
          <ac:chgData name="Minesh Patel" userId="a66d4990ec83ac90" providerId="LiveId" clId="{E70EC139-5EF9-417F-83F2-F6E5A3E48B7D}" dt="2021-07-25T17:13:52.488" v="607" actId="478"/>
          <ac:spMkLst>
            <pc:docMk/>
            <pc:sldMk cId="4223902475" sldId="555"/>
            <ac:spMk id="200" creationId="{2F5588B2-7680-46B4-9B0A-6019074A575C}"/>
          </ac:spMkLst>
        </pc:spChg>
        <pc:grpChg chg="add del mod">
          <ac:chgData name="Minesh Patel" userId="a66d4990ec83ac90" providerId="LiveId" clId="{E70EC139-5EF9-417F-83F2-F6E5A3E48B7D}" dt="2021-07-25T17:22:20.204" v="860" actId="165"/>
          <ac:grpSpMkLst>
            <pc:docMk/>
            <pc:sldMk cId="4223902475" sldId="555"/>
            <ac:grpSpMk id="2" creationId="{B7A66BCF-4E34-434A-9847-C440D9EF13E4}"/>
          </ac:grpSpMkLst>
        </pc:grpChg>
        <pc:grpChg chg="add mod">
          <ac:chgData name="Minesh Patel" userId="a66d4990ec83ac90" providerId="LiveId" clId="{E70EC139-5EF9-417F-83F2-F6E5A3E48B7D}" dt="2021-07-25T19:56:27.357" v="1691" actId="164"/>
          <ac:grpSpMkLst>
            <pc:docMk/>
            <pc:sldMk cId="4223902475" sldId="555"/>
            <ac:grpSpMk id="12" creationId="{09451FC3-3CBF-49F9-A68D-FEC1164CFB11}"/>
          </ac:grpSpMkLst>
        </pc:grpChg>
        <pc:grpChg chg="del">
          <ac:chgData name="Minesh Patel" userId="a66d4990ec83ac90" providerId="LiveId" clId="{E70EC139-5EF9-417F-83F2-F6E5A3E48B7D}" dt="2021-07-25T17:13:49.919" v="605" actId="165"/>
          <ac:grpSpMkLst>
            <pc:docMk/>
            <pc:sldMk cId="4223902475" sldId="555"/>
            <ac:grpSpMk id="14" creationId="{21494433-D314-44D3-B433-8B1681D3EE79}"/>
          </ac:grpSpMkLst>
        </pc:grpChg>
        <pc:grpChg chg="add del mod">
          <ac:chgData name="Minesh Patel" userId="a66d4990ec83ac90" providerId="LiveId" clId="{E70EC139-5EF9-417F-83F2-F6E5A3E48B7D}" dt="2021-07-25T17:12:36.781" v="567"/>
          <ac:grpSpMkLst>
            <pc:docMk/>
            <pc:sldMk cId="4223902475" sldId="555"/>
            <ac:grpSpMk id="36" creationId="{655FD09F-F1E4-4A47-9AD0-423FFEB05EA0}"/>
          </ac:grpSpMkLst>
        </pc:grpChg>
        <pc:grpChg chg="add del mod">
          <ac:chgData name="Minesh Patel" userId="a66d4990ec83ac90" providerId="LiveId" clId="{E70EC139-5EF9-417F-83F2-F6E5A3E48B7D}" dt="2021-07-25T17:14:31.523" v="619" actId="21"/>
          <ac:grpSpMkLst>
            <pc:docMk/>
            <pc:sldMk cId="4223902475" sldId="555"/>
            <ac:grpSpMk id="41" creationId="{BD1550B7-0287-45A5-BD34-A21630161897}"/>
          </ac:grpSpMkLst>
        </pc:grpChg>
        <pc:grpChg chg="add del mod">
          <ac:chgData name="Minesh Patel" userId="a66d4990ec83ac90" providerId="LiveId" clId="{E70EC139-5EF9-417F-83F2-F6E5A3E48B7D}" dt="2021-07-25T17:22:20.204" v="860" actId="165"/>
          <ac:grpSpMkLst>
            <pc:docMk/>
            <pc:sldMk cId="4223902475" sldId="555"/>
            <ac:grpSpMk id="44" creationId="{3BB5FA8A-AEA2-4C45-94BF-B40CA3D6AFF5}"/>
          </ac:grpSpMkLst>
        </pc:grpChg>
        <pc:grpChg chg="del mod topLvl">
          <ac:chgData name="Minesh Patel" userId="a66d4990ec83ac90" providerId="LiveId" clId="{E70EC139-5EF9-417F-83F2-F6E5A3E48B7D}" dt="2021-07-25T17:23:38.825" v="896" actId="478"/>
          <ac:grpSpMkLst>
            <pc:docMk/>
            <pc:sldMk cId="4223902475" sldId="555"/>
            <ac:grpSpMk id="45" creationId="{623B826B-31B6-43A7-B370-8B6B75000DC6}"/>
          </ac:grpSpMkLst>
        </pc:grpChg>
        <pc:grpChg chg="mod">
          <ac:chgData name="Minesh Patel" userId="a66d4990ec83ac90" providerId="LiveId" clId="{E70EC139-5EF9-417F-83F2-F6E5A3E48B7D}" dt="2021-07-25T17:22:20.204" v="860" actId="165"/>
          <ac:grpSpMkLst>
            <pc:docMk/>
            <pc:sldMk cId="4223902475" sldId="555"/>
            <ac:grpSpMk id="64" creationId="{9156841F-4523-42FD-B3AB-280BDF3EC480}"/>
          </ac:grpSpMkLst>
        </pc:grpChg>
        <pc:grpChg chg="add del mod">
          <ac:chgData name="Minesh Patel" userId="a66d4990ec83ac90" providerId="LiveId" clId="{E70EC139-5EF9-417F-83F2-F6E5A3E48B7D}" dt="2021-07-25T17:22:20.204" v="860" actId="165"/>
          <ac:grpSpMkLst>
            <pc:docMk/>
            <pc:sldMk cId="4223902475" sldId="555"/>
            <ac:grpSpMk id="70" creationId="{45062FA7-7FC8-40F4-9850-2E3591DF1EF6}"/>
          </ac:grpSpMkLst>
        </pc:grpChg>
        <pc:grpChg chg="del mod topLvl">
          <ac:chgData name="Minesh Patel" userId="a66d4990ec83ac90" providerId="LiveId" clId="{E70EC139-5EF9-417F-83F2-F6E5A3E48B7D}" dt="2021-07-25T17:24:13.399" v="913" actId="478"/>
          <ac:grpSpMkLst>
            <pc:docMk/>
            <pc:sldMk cId="4223902475" sldId="555"/>
            <ac:grpSpMk id="71" creationId="{40AF40F2-2174-405B-B29B-D0F799E5170E}"/>
          </ac:grpSpMkLst>
        </pc:grpChg>
        <pc:grpChg chg="mod">
          <ac:chgData name="Minesh Patel" userId="a66d4990ec83ac90" providerId="LiveId" clId="{E70EC139-5EF9-417F-83F2-F6E5A3E48B7D}" dt="2021-07-25T17:22:20.204" v="860" actId="165"/>
          <ac:grpSpMkLst>
            <pc:docMk/>
            <pc:sldMk cId="4223902475" sldId="555"/>
            <ac:grpSpMk id="88" creationId="{6C9E53E7-FDF7-4CF2-9055-8F8EF635522D}"/>
          </ac:grpSpMkLst>
        </pc:grpChg>
        <pc:grpChg chg="add del mod">
          <ac:chgData name="Minesh Patel" userId="a66d4990ec83ac90" providerId="LiveId" clId="{E70EC139-5EF9-417F-83F2-F6E5A3E48B7D}" dt="2021-07-25T17:23:04.577" v="879" actId="165"/>
          <ac:grpSpMkLst>
            <pc:docMk/>
            <pc:sldMk cId="4223902475" sldId="555"/>
            <ac:grpSpMk id="101" creationId="{67B08046-348A-4E36-B8F8-CFD9ADFB09D3}"/>
          </ac:grpSpMkLst>
        </pc:grpChg>
        <pc:grpChg chg="mod ord topLvl">
          <ac:chgData name="Minesh Patel" userId="a66d4990ec83ac90" providerId="LiveId" clId="{E70EC139-5EF9-417F-83F2-F6E5A3E48B7D}" dt="2021-07-25T17:49:28.694" v="1635" actId="1076"/>
          <ac:grpSpMkLst>
            <pc:docMk/>
            <pc:sldMk cId="4223902475" sldId="555"/>
            <ac:grpSpMk id="102" creationId="{E062E663-E1F5-4E39-BE71-034B10A516A0}"/>
          </ac:grpSpMkLst>
        </pc:grpChg>
        <pc:grpChg chg="mod">
          <ac:chgData name="Minesh Patel" userId="a66d4990ec83ac90" providerId="LiveId" clId="{E70EC139-5EF9-417F-83F2-F6E5A3E48B7D}" dt="2021-07-25T17:23:04.577" v="879" actId="165"/>
          <ac:grpSpMkLst>
            <pc:docMk/>
            <pc:sldMk cId="4223902475" sldId="555"/>
            <ac:grpSpMk id="113" creationId="{15DC1E5D-45DB-442D-B236-7530E5D608F9}"/>
          </ac:grpSpMkLst>
        </pc:grpChg>
        <pc:grpChg chg="add mod">
          <ac:chgData name="Minesh Patel" userId="a66d4990ec83ac90" providerId="LiveId" clId="{E70EC139-5EF9-417F-83F2-F6E5A3E48B7D}" dt="2021-07-25T17:49:28.694" v="1635" actId="1076"/>
          <ac:grpSpMkLst>
            <pc:docMk/>
            <pc:sldMk cId="4223902475" sldId="555"/>
            <ac:grpSpMk id="119" creationId="{4A8AA8D9-F5C5-4C3D-B3ED-C6F4890EFBD1}"/>
          </ac:grpSpMkLst>
        </pc:grpChg>
        <pc:grpChg chg="mod">
          <ac:chgData name="Minesh Patel" userId="a66d4990ec83ac90" providerId="LiveId" clId="{E70EC139-5EF9-417F-83F2-F6E5A3E48B7D}" dt="2021-07-25T17:23:43.592" v="897" actId="571"/>
          <ac:grpSpMkLst>
            <pc:docMk/>
            <pc:sldMk cId="4223902475" sldId="555"/>
            <ac:grpSpMk id="127" creationId="{0C03955C-95F6-4970-B050-F7426852DF3F}"/>
          </ac:grpSpMkLst>
        </pc:grpChg>
        <pc:grpChg chg="add mod">
          <ac:chgData name="Minesh Patel" userId="a66d4990ec83ac90" providerId="LiveId" clId="{E70EC139-5EF9-417F-83F2-F6E5A3E48B7D}" dt="2021-07-25T17:49:56.352" v="1648" actId="1076"/>
          <ac:grpSpMkLst>
            <pc:docMk/>
            <pc:sldMk cId="4223902475" sldId="555"/>
            <ac:grpSpMk id="140" creationId="{399565EB-67C7-4AB5-8AA8-8845E4968C6E}"/>
          </ac:grpSpMkLst>
        </pc:grpChg>
        <pc:grpChg chg="mod">
          <ac:chgData name="Minesh Patel" userId="a66d4990ec83ac90" providerId="LiveId" clId="{E70EC139-5EF9-417F-83F2-F6E5A3E48B7D}" dt="2021-07-25T17:24:16.677" v="914" actId="571"/>
          <ac:grpSpMkLst>
            <pc:docMk/>
            <pc:sldMk cId="4223902475" sldId="555"/>
            <ac:grpSpMk id="148" creationId="{0467818D-291F-470C-B856-384E27F44FA7}"/>
          </ac:grpSpMkLst>
        </pc:grpChg>
        <pc:grpChg chg="del mod topLvl">
          <ac:chgData name="Minesh Patel" userId="a66d4990ec83ac90" providerId="LiveId" clId="{E70EC139-5EF9-417F-83F2-F6E5A3E48B7D}" dt="2021-07-25T17:23:18.601" v="889" actId="478"/>
          <ac:grpSpMkLst>
            <pc:docMk/>
            <pc:sldMk cId="4223902475" sldId="555"/>
            <ac:grpSpMk id="155" creationId="{154FCC04-04F3-4C38-B680-E87F98BABCEE}"/>
          </ac:grpSpMkLst>
        </pc:grpChg>
        <pc:grpChg chg="mod">
          <ac:chgData name="Minesh Patel" userId="a66d4990ec83ac90" providerId="LiveId" clId="{E70EC139-5EF9-417F-83F2-F6E5A3E48B7D}" dt="2021-07-25T17:22:20.204" v="860" actId="165"/>
          <ac:grpSpMkLst>
            <pc:docMk/>
            <pc:sldMk cId="4223902475" sldId="555"/>
            <ac:grpSpMk id="163" creationId="{1FB3DB56-1EB2-44E6-BE08-1906067F0E7F}"/>
          </ac:grpSpMkLst>
        </pc:grpChg>
        <pc:cxnChg chg="mod">
          <ac:chgData name="Minesh Patel" userId="a66d4990ec83ac90" providerId="LiveId" clId="{E70EC139-5EF9-417F-83F2-F6E5A3E48B7D}" dt="2021-07-25T17:12:31.787" v="564"/>
          <ac:cxnSpMkLst>
            <pc:docMk/>
            <pc:sldMk cId="4223902475" sldId="555"/>
            <ac:cxnSpMk id="40" creationId="{A84A0B5C-093C-4F8C-ADCF-99B0273C9FF1}"/>
          </ac:cxnSpMkLst>
        </pc:cxnChg>
        <pc:cxnChg chg="del mod topLvl">
          <ac:chgData name="Minesh Patel" userId="a66d4990ec83ac90" providerId="LiveId" clId="{E70EC139-5EF9-417F-83F2-F6E5A3E48B7D}" dt="2021-07-25T17:14:31.523" v="619" actId="21"/>
          <ac:cxnSpMkLst>
            <pc:docMk/>
            <pc:sldMk cId="4223902475" sldId="555"/>
            <ac:cxnSpMk id="43" creationId="{A68F357F-0C4C-499B-9A34-B7CC10DA3171}"/>
          </ac:cxnSpMkLst>
        </pc:cxnChg>
        <pc:cxnChg chg="add mod">
          <ac:chgData name="Minesh Patel" userId="a66d4990ec83ac90" providerId="LiveId" clId="{E70EC139-5EF9-417F-83F2-F6E5A3E48B7D}" dt="2021-07-25T19:56:27.357" v="1691" actId="164"/>
          <ac:cxnSpMkLst>
            <pc:docMk/>
            <pc:sldMk cId="4223902475" sldId="555"/>
            <ac:cxnSpMk id="94" creationId="{5ADE17CD-3334-45B8-B737-D9484C920130}"/>
          </ac:cxnSpMkLst>
        </pc:cxnChg>
        <pc:cxnChg chg="del mod topLvl">
          <ac:chgData name="Minesh Patel" userId="a66d4990ec83ac90" providerId="LiveId" clId="{E70EC139-5EF9-417F-83F2-F6E5A3E48B7D}" dt="2021-07-25T17:23:06.309" v="880" actId="478"/>
          <ac:cxnSpMkLst>
            <pc:docMk/>
            <pc:sldMk cId="4223902475" sldId="555"/>
            <ac:cxnSpMk id="104" creationId="{DEB664A9-1692-489C-9C20-BE0DF895ED60}"/>
          </ac:cxnSpMkLst>
        </pc:cxnChg>
        <pc:cxnChg chg="add mod">
          <ac:chgData name="Minesh Patel" userId="a66d4990ec83ac90" providerId="LiveId" clId="{E70EC139-5EF9-417F-83F2-F6E5A3E48B7D}" dt="2021-07-25T17:49:28.694" v="1635" actId="1076"/>
          <ac:cxnSpMkLst>
            <pc:docMk/>
            <pc:sldMk cId="4223902475" sldId="555"/>
            <ac:cxnSpMk id="184" creationId="{AA7E89E9-3CAC-4A12-BDCA-20DEFA0989B1}"/>
          </ac:cxnSpMkLst>
        </pc:cxnChg>
        <pc:cxnChg chg="add mod">
          <ac:chgData name="Minesh Patel" userId="a66d4990ec83ac90" providerId="LiveId" clId="{E70EC139-5EF9-417F-83F2-F6E5A3E48B7D}" dt="2021-07-25T17:49:28.694" v="1635" actId="1076"/>
          <ac:cxnSpMkLst>
            <pc:docMk/>
            <pc:sldMk cId="4223902475" sldId="555"/>
            <ac:cxnSpMk id="185" creationId="{BDBE43A4-535C-4C44-8C4C-99814C62C4A8}"/>
          </ac:cxnSpMkLst>
        </pc:cxnChg>
        <pc:cxnChg chg="add mod">
          <ac:chgData name="Minesh Patel" userId="a66d4990ec83ac90" providerId="LiveId" clId="{E70EC139-5EF9-417F-83F2-F6E5A3E48B7D}" dt="2021-07-25T17:49:56.352" v="1648" actId="1076"/>
          <ac:cxnSpMkLst>
            <pc:docMk/>
            <pc:sldMk cId="4223902475" sldId="555"/>
            <ac:cxnSpMk id="186" creationId="{27953FDD-77D9-40AE-A63C-5048C7D9D8E4}"/>
          </ac:cxnSpMkLst>
        </pc:cxnChg>
      </pc:sldChg>
      <pc:sldChg chg="delSp modSp add del mod">
        <pc:chgData name="Minesh Patel" userId="a66d4990ec83ac90" providerId="LiveId" clId="{E70EC139-5EF9-417F-83F2-F6E5A3E48B7D}" dt="2021-07-25T17:46:24.893" v="1600" actId="47"/>
        <pc:sldMkLst>
          <pc:docMk/>
          <pc:sldMk cId="3923693397" sldId="556"/>
        </pc:sldMkLst>
        <pc:spChg chg="del">
          <ac:chgData name="Minesh Patel" userId="a66d4990ec83ac90" providerId="LiveId" clId="{E70EC139-5EF9-417F-83F2-F6E5A3E48B7D}" dt="2021-07-25T17:45:12.987" v="1585" actId="478"/>
          <ac:spMkLst>
            <pc:docMk/>
            <pc:sldMk cId="3923693397" sldId="556"/>
            <ac:spMk id="52" creationId="{5B10C6B7-E097-4413-8781-654D879DB223}"/>
          </ac:spMkLst>
        </pc:spChg>
        <pc:spChg chg="del">
          <ac:chgData name="Minesh Patel" userId="a66d4990ec83ac90" providerId="LiveId" clId="{E70EC139-5EF9-417F-83F2-F6E5A3E48B7D}" dt="2021-07-25T17:45:11.978" v="1584" actId="478"/>
          <ac:spMkLst>
            <pc:docMk/>
            <pc:sldMk cId="3923693397" sldId="556"/>
            <ac:spMk id="55" creationId="{0FBB2101-9326-40B1-AC99-16A57B3DE76A}"/>
          </ac:spMkLst>
        </pc:spChg>
        <pc:spChg chg="mod">
          <ac:chgData name="Minesh Patel" userId="a66d4990ec83ac90" providerId="LiveId" clId="{E70EC139-5EF9-417F-83F2-F6E5A3E48B7D}" dt="2021-07-25T17:45:27.700" v="1586" actId="1076"/>
          <ac:spMkLst>
            <pc:docMk/>
            <pc:sldMk cId="3923693397" sldId="556"/>
            <ac:spMk id="86" creationId="{E9A6A596-0DB9-4FF7-BCE6-29F332A4224A}"/>
          </ac:spMkLst>
        </pc:spChg>
        <pc:grpChg chg="mod">
          <ac:chgData name="Minesh Patel" userId="a66d4990ec83ac90" providerId="LiveId" clId="{E70EC139-5EF9-417F-83F2-F6E5A3E48B7D}" dt="2021-07-25T17:45:27.700" v="1586" actId="1076"/>
          <ac:grpSpMkLst>
            <pc:docMk/>
            <pc:sldMk cId="3923693397" sldId="556"/>
            <ac:grpSpMk id="162" creationId="{1F364078-1F59-44D5-B24B-4AC96B9B3271}"/>
          </ac:grpSpMkLst>
        </pc:grpChg>
        <pc:grpChg chg="mod">
          <ac:chgData name="Minesh Patel" userId="a66d4990ec83ac90" providerId="LiveId" clId="{E70EC139-5EF9-417F-83F2-F6E5A3E48B7D}" dt="2021-07-25T17:45:27.700" v="1586" actId="1076"/>
          <ac:grpSpMkLst>
            <pc:docMk/>
            <pc:sldMk cId="3923693397" sldId="556"/>
            <ac:grpSpMk id="166" creationId="{0E6B0BDA-2644-47CD-940B-A93B7676AC75}"/>
          </ac:grpSpMkLst>
        </pc:grpChg>
        <pc:grpChg chg="mod">
          <ac:chgData name="Minesh Patel" userId="a66d4990ec83ac90" providerId="LiveId" clId="{E70EC139-5EF9-417F-83F2-F6E5A3E48B7D}" dt="2021-07-25T17:45:27.700" v="1586" actId="1076"/>
          <ac:grpSpMkLst>
            <pc:docMk/>
            <pc:sldMk cId="3923693397" sldId="556"/>
            <ac:grpSpMk id="170" creationId="{FFB30F0A-0342-423C-906D-C05678D6CF1C}"/>
          </ac:grpSpMkLst>
        </pc:grpChg>
      </pc:sldChg>
      <pc:sldChg chg="addSp delSp modSp add mod delAnim modAnim">
        <pc:chgData name="Minesh Patel" userId="a66d4990ec83ac90" providerId="LiveId" clId="{E70EC139-5EF9-417F-83F2-F6E5A3E48B7D}" dt="2021-07-25T20:12:22.477" v="1713" actId="207"/>
        <pc:sldMkLst>
          <pc:docMk/>
          <pc:sldMk cId="2289706122" sldId="557"/>
        </pc:sldMkLst>
        <pc:spChg chg="del">
          <ac:chgData name="Minesh Patel" userId="a66d4990ec83ac90" providerId="LiveId" clId="{E70EC139-5EF9-417F-83F2-F6E5A3E48B7D}" dt="2021-07-25T17:45:40.684" v="1588" actId="478"/>
          <ac:spMkLst>
            <pc:docMk/>
            <pc:sldMk cId="2289706122" sldId="557"/>
            <ac:spMk id="8" creationId="{0975D5CA-1C63-4418-AACC-5CE8C1C611C3}"/>
          </ac:spMkLst>
        </pc:spChg>
        <pc:spChg chg="mod">
          <ac:chgData name="Minesh Patel" userId="a66d4990ec83ac90" providerId="LiveId" clId="{E70EC139-5EF9-417F-83F2-F6E5A3E48B7D}" dt="2021-07-25T17:45:46.030" v="1589"/>
          <ac:spMkLst>
            <pc:docMk/>
            <pc:sldMk cId="2289706122" sldId="557"/>
            <ac:spMk id="49" creationId="{7121CA36-3F26-43EB-A915-1EC15339C65B}"/>
          </ac:spMkLst>
        </pc:spChg>
        <pc:spChg chg="mod">
          <ac:chgData name="Minesh Patel" userId="a66d4990ec83ac90" providerId="LiveId" clId="{E70EC139-5EF9-417F-83F2-F6E5A3E48B7D}" dt="2021-07-25T17:45:46.030" v="1589"/>
          <ac:spMkLst>
            <pc:docMk/>
            <pc:sldMk cId="2289706122" sldId="557"/>
            <ac:spMk id="50" creationId="{3260D52C-1780-4633-84D9-E57BE583EDA4}"/>
          </ac:spMkLst>
        </pc:spChg>
        <pc:spChg chg="del">
          <ac:chgData name="Minesh Patel" userId="a66d4990ec83ac90" providerId="LiveId" clId="{E70EC139-5EF9-417F-83F2-F6E5A3E48B7D}" dt="2021-07-25T17:45:40.684" v="1588" actId="478"/>
          <ac:spMkLst>
            <pc:docMk/>
            <pc:sldMk cId="2289706122" sldId="557"/>
            <ac:spMk id="52" creationId="{5B10C6B7-E097-4413-8781-654D879DB223}"/>
          </ac:spMkLst>
        </pc:spChg>
        <pc:spChg chg="mod">
          <ac:chgData name="Minesh Patel" userId="a66d4990ec83ac90" providerId="LiveId" clId="{E70EC139-5EF9-417F-83F2-F6E5A3E48B7D}" dt="2021-07-25T17:45:46.030" v="1589"/>
          <ac:spMkLst>
            <pc:docMk/>
            <pc:sldMk cId="2289706122" sldId="557"/>
            <ac:spMk id="53" creationId="{A638FB10-A390-4F5E-855B-B228645EA5C0}"/>
          </ac:spMkLst>
        </pc:spChg>
        <pc:spChg chg="del">
          <ac:chgData name="Minesh Patel" userId="a66d4990ec83ac90" providerId="LiveId" clId="{E70EC139-5EF9-417F-83F2-F6E5A3E48B7D}" dt="2021-07-25T17:45:40.684" v="1588" actId="478"/>
          <ac:spMkLst>
            <pc:docMk/>
            <pc:sldMk cId="2289706122" sldId="557"/>
            <ac:spMk id="55" creationId="{0FBB2101-9326-40B1-AC99-16A57B3DE76A}"/>
          </ac:spMkLst>
        </pc:spChg>
        <pc:spChg chg="mod">
          <ac:chgData name="Minesh Patel" userId="a66d4990ec83ac90" providerId="LiveId" clId="{E70EC139-5EF9-417F-83F2-F6E5A3E48B7D}" dt="2021-07-25T17:45:46.030" v="1589"/>
          <ac:spMkLst>
            <pc:docMk/>
            <pc:sldMk cId="2289706122" sldId="557"/>
            <ac:spMk id="56" creationId="{B6E4B865-7AC9-44E6-A3FD-A77AD1DA9050}"/>
          </ac:spMkLst>
        </pc:spChg>
        <pc:spChg chg="del">
          <ac:chgData name="Minesh Patel" userId="a66d4990ec83ac90" providerId="LiveId" clId="{E70EC139-5EF9-417F-83F2-F6E5A3E48B7D}" dt="2021-07-25T17:45:40.684" v="1588" actId="478"/>
          <ac:spMkLst>
            <pc:docMk/>
            <pc:sldMk cId="2289706122" sldId="557"/>
            <ac:spMk id="58" creationId="{CA0988F9-8BBB-4EAF-8563-349E261F88B0}"/>
          </ac:spMkLst>
        </pc:spChg>
        <pc:spChg chg="mod">
          <ac:chgData name="Minesh Patel" userId="a66d4990ec83ac90" providerId="LiveId" clId="{E70EC139-5EF9-417F-83F2-F6E5A3E48B7D}" dt="2021-07-25T17:45:46.030" v="1589"/>
          <ac:spMkLst>
            <pc:docMk/>
            <pc:sldMk cId="2289706122" sldId="557"/>
            <ac:spMk id="59" creationId="{65A5DFF1-0B00-400A-8532-C795DB0B1477}"/>
          </ac:spMkLst>
        </pc:spChg>
        <pc:spChg chg="mod">
          <ac:chgData name="Minesh Patel" userId="a66d4990ec83ac90" providerId="LiveId" clId="{E70EC139-5EF9-417F-83F2-F6E5A3E48B7D}" dt="2021-07-25T17:45:46.030" v="1589"/>
          <ac:spMkLst>
            <pc:docMk/>
            <pc:sldMk cId="2289706122" sldId="557"/>
            <ac:spMk id="61" creationId="{4A1B9126-FFD6-409D-BA67-1902F117071D}"/>
          </ac:spMkLst>
        </pc:spChg>
        <pc:spChg chg="del">
          <ac:chgData name="Minesh Patel" userId="a66d4990ec83ac90" providerId="LiveId" clId="{E70EC139-5EF9-417F-83F2-F6E5A3E48B7D}" dt="2021-07-25T17:45:40.684" v="1588" actId="478"/>
          <ac:spMkLst>
            <pc:docMk/>
            <pc:sldMk cId="2289706122" sldId="557"/>
            <ac:spMk id="64" creationId="{4D1CB4D6-004E-4DD3-9E91-9632B1B7BD0A}"/>
          </ac:spMkLst>
        </pc:spChg>
        <pc:spChg chg="del">
          <ac:chgData name="Minesh Patel" userId="a66d4990ec83ac90" providerId="LiveId" clId="{E70EC139-5EF9-417F-83F2-F6E5A3E48B7D}" dt="2021-07-25T17:45:40.684" v="1588" actId="478"/>
          <ac:spMkLst>
            <pc:docMk/>
            <pc:sldMk cId="2289706122" sldId="557"/>
            <ac:spMk id="66" creationId="{451A0FB1-3E82-4BBD-909E-43BF514EC930}"/>
          </ac:spMkLst>
        </pc:spChg>
        <pc:spChg chg="mod">
          <ac:chgData name="Minesh Patel" userId="a66d4990ec83ac90" providerId="LiveId" clId="{E70EC139-5EF9-417F-83F2-F6E5A3E48B7D}" dt="2021-07-25T17:45:46.030" v="1589"/>
          <ac:spMkLst>
            <pc:docMk/>
            <pc:sldMk cId="2289706122" sldId="557"/>
            <ac:spMk id="67" creationId="{9FFEBF5E-D26E-491B-B473-64D5A5121701}"/>
          </ac:spMkLst>
        </pc:spChg>
        <pc:spChg chg="mod">
          <ac:chgData name="Minesh Patel" userId="a66d4990ec83ac90" providerId="LiveId" clId="{E70EC139-5EF9-417F-83F2-F6E5A3E48B7D}" dt="2021-07-25T17:45:46.030" v="1589"/>
          <ac:spMkLst>
            <pc:docMk/>
            <pc:sldMk cId="2289706122" sldId="557"/>
            <ac:spMk id="68" creationId="{173A96C9-3921-4053-A8C2-5A72893DE54E}"/>
          </ac:spMkLst>
        </pc:spChg>
        <pc:spChg chg="mod">
          <ac:chgData name="Minesh Patel" userId="a66d4990ec83ac90" providerId="LiveId" clId="{E70EC139-5EF9-417F-83F2-F6E5A3E48B7D}" dt="2021-07-25T17:45:46.030" v="1589"/>
          <ac:spMkLst>
            <pc:docMk/>
            <pc:sldMk cId="2289706122" sldId="557"/>
            <ac:spMk id="70" creationId="{ED4E4988-0577-45A8-85BA-6A972441231C}"/>
          </ac:spMkLst>
        </pc:spChg>
        <pc:spChg chg="mod">
          <ac:chgData name="Minesh Patel" userId="a66d4990ec83ac90" providerId="LiveId" clId="{E70EC139-5EF9-417F-83F2-F6E5A3E48B7D}" dt="2021-07-25T17:45:46.030" v="1589"/>
          <ac:spMkLst>
            <pc:docMk/>
            <pc:sldMk cId="2289706122" sldId="557"/>
            <ac:spMk id="71" creationId="{5CACFF5D-3986-4393-B474-CEC59128DFB4}"/>
          </ac:spMkLst>
        </pc:spChg>
        <pc:spChg chg="mod ord">
          <ac:chgData name="Minesh Patel" userId="a66d4990ec83ac90" providerId="LiveId" clId="{E70EC139-5EF9-417F-83F2-F6E5A3E48B7D}" dt="2021-07-25T17:46:09.870" v="1595" actId="167"/>
          <ac:spMkLst>
            <pc:docMk/>
            <pc:sldMk cId="2289706122" sldId="557"/>
            <ac:spMk id="74" creationId="{C3AE6984-8F3B-4F16-B639-CD5B634E9B82}"/>
          </ac:spMkLst>
        </pc:spChg>
        <pc:spChg chg="mod">
          <ac:chgData name="Minesh Patel" userId="a66d4990ec83ac90" providerId="LiveId" clId="{E70EC139-5EF9-417F-83F2-F6E5A3E48B7D}" dt="2021-07-25T17:47:09.433" v="1622" actId="1076"/>
          <ac:spMkLst>
            <pc:docMk/>
            <pc:sldMk cId="2289706122" sldId="557"/>
            <ac:spMk id="75" creationId="{20D8943D-DEE2-4EEF-9EDA-FE73A90160AA}"/>
          </ac:spMkLst>
        </pc:spChg>
        <pc:spChg chg="mod">
          <ac:chgData name="Minesh Patel" userId="a66d4990ec83ac90" providerId="LiveId" clId="{E70EC139-5EF9-417F-83F2-F6E5A3E48B7D}" dt="2021-07-25T17:46:52.017" v="1611"/>
          <ac:spMkLst>
            <pc:docMk/>
            <pc:sldMk cId="2289706122" sldId="557"/>
            <ac:spMk id="77" creationId="{C761869A-C40A-484B-B94A-C18E57A6885F}"/>
          </ac:spMkLst>
        </pc:spChg>
        <pc:spChg chg="mod">
          <ac:chgData name="Minesh Patel" userId="a66d4990ec83ac90" providerId="LiveId" clId="{E70EC139-5EF9-417F-83F2-F6E5A3E48B7D}" dt="2021-07-25T17:56:20.417" v="1683"/>
          <ac:spMkLst>
            <pc:docMk/>
            <pc:sldMk cId="2289706122" sldId="557"/>
            <ac:spMk id="82" creationId="{397C9828-EC1B-4270-A7CC-2DECC3536444}"/>
          </ac:spMkLst>
        </pc:spChg>
        <pc:spChg chg="mod">
          <ac:chgData name="Minesh Patel" userId="a66d4990ec83ac90" providerId="LiveId" clId="{E70EC139-5EF9-417F-83F2-F6E5A3E48B7D}" dt="2021-07-25T17:56:20.417" v="1683"/>
          <ac:spMkLst>
            <pc:docMk/>
            <pc:sldMk cId="2289706122" sldId="557"/>
            <ac:spMk id="84" creationId="{5A1C2CA2-E87C-4AF6-BB1B-BF47C47CD597}"/>
          </ac:spMkLst>
        </pc:spChg>
        <pc:spChg chg="mod">
          <ac:chgData name="Minesh Patel" userId="a66d4990ec83ac90" providerId="LiveId" clId="{E70EC139-5EF9-417F-83F2-F6E5A3E48B7D}" dt="2021-07-25T17:56:20.417" v="1683"/>
          <ac:spMkLst>
            <pc:docMk/>
            <pc:sldMk cId="2289706122" sldId="557"/>
            <ac:spMk id="85" creationId="{55A25583-A3E4-408F-8172-70F6E0DE09EF}"/>
          </ac:spMkLst>
        </pc:spChg>
        <pc:spChg chg="del">
          <ac:chgData name="Minesh Patel" userId="a66d4990ec83ac90" providerId="LiveId" clId="{E70EC139-5EF9-417F-83F2-F6E5A3E48B7D}" dt="2021-07-25T17:46:49.943" v="1609" actId="478"/>
          <ac:spMkLst>
            <pc:docMk/>
            <pc:sldMk cId="2289706122" sldId="557"/>
            <ac:spMk id="86" creationId="{E9A6A596-0DB9-4FF7-BCE6-29F332A4224A}"/>
          </ac:spMkLst>
        </pc:spChg>
        <pc:spChg chg="mod">
          <ac:chgData name="Minesh Patel" userId="a66d4990ec83ac90" providerId="LiveId" clId="{E70EC139-5EF9-417F-83F2-F6E5A3E48B7D}" dt="2021-07-25T17:56:20.417" v="1683"/>
          <ac:spMkLst>
            <pc:docMk/>
            <pc:sldMk cId="2289706122" sldId="557"/>
            <ac:spMk id="88" creationId="{6F316986-1C80-46DE-8718-D62C0FF4DD2E}"/>
          </ac:spMkLst>
        </pc:spChg>
        <pc:spChg chg="mod">
          <ac:chgData name="Minesh Patel" userId="a66d4990ec83ac90" providerId="LiveId" clId="{E70EC139-5EF9-417F-83F2-F6E5A3E48B7D}" dt="2021-07-25T17:56:20.417" v="1683"/>
          <ac:spMkLst>
            <pc:docMk/>
            <pc:sldMk cId="2289706122" sldId="557"/>
            <ac:spMk id="89" creationId="{5A2E1CE8-26CB-4F4D-914D-4AC0BC166DE0}"/>
          </ac:spMkLst>
        </pc:spChg>
        <pc:spChg chg="mod">
          <ac:chgData name="Minesh Patel" userId="a66d4990ec83ac90" providerId="LiveId" clId="{E70EC139-5EF9-417F-83F2-F6E5A3E48B7D}" dt="2021-07-25T17:56:20.417" v="1683"/>
          <ac:spMkLst>
            <pc:docMk/>
            <pc:sldMk cId="2289706122" sldId="557"/>
            <ac:spMk id="90" creationId="{2B289C00-E3D0-4BE6-9A47-8428B155F6F2}"/>
          </ac:spMkLst>
        </pc:spChg>
        <pc:spChg chg="mod">
          <ac:chgData name="Minesh Patel" userId="a66d4990ec83ac90" providerId="LiveId" clId="{E70EC139-5EF9-417F-83F2-F6E5A3E48B7D}" dt="2021-07-25T17:56:20.417" v="1683"/>
          <ac:spMkLst>
            <pc:docMk/>
            <pc:sldMk cId="2289706122" sldId="557"/>
            <ac:spMk id="91" creationId="{F565B060-2C07-442C-A9E8-3399AF6FCA29}"/>
          </ac:spMkLst>
        </pc:spChg>
        <pc:spChg chg="mod">
          <ac:chgData name="Minesh Patel" userId="a66d4990ec83ac90" providerId="LiveId" clId="{E70EC139-5EF9-417F-83F2-F6E5A3E48B7D}" dt="2021-07-25T20:12:22.477" v="1713" actId="207"/>
          <ac:spMkLst>
            <pc:docMk/>
            <pc:sldMk cId="2289706122" sldId="557"/>
            <ac:spMk id="92" creationId="{8FD03C51-CB16-4710-BF31-7EE8B04D9088}"/>
          </ac:spMkLst>
        </pc:spChg>
        <pc:spChg chg="mod">
          <ac:chgData name="Minesh Patel" userId="a66d4990ec83ac90" providerId="LiveId" clId="{E70EC139-5EF9-417F-83F2-F6E5A3E48B7D}" dt="2021-07-25T17:56:20.417" v="1683"/>
          <ac:spMkLst>
            <pc:docMk/>
            <pc:sldMk cId="2289706122" sldId="557"/>
            <ac:spMk id="94" creationId="{06E85EA8-DCF7-4567-8B21-96CFE639ADD8}"/>
          </ac:spMkLst>
        </pc:spChg>
        <pc:spChg chg="mod">
          <ac:chgData name="Minesh Patel" userId="a66d4990ec83ac90" providerId="LiveId" clId="{E70EC139-5EF9-417F-83F2-F6E5A3E48B7D}" dt="2021-07-25T17:56:20.417" v="1683"/>
          <ac:spMkLst>
            <pc:docMk/>
            <pc:sldMk cId="2289706122" sldId="557"/>
            <ac:spMk id="95" creationId="{33AE680B-EE98-456E-AB88-65DA576B96B5}"/>
          </ac:spMkLst>
        </pc:spChg>
        <pc:spChg chg="mod">
          <ac:chgData name="Minesh Patel" userId="a66d4990ec83ac90" providerId="LiveId" clId="{E70EC139-5EF9-417F-83F2-F6E5A3E48B7D}" dt="2021-07-25T17:56:20.417" v="1683"/>
          <ac:spMkLst>
            <pc:docMk/>
            <pc:sldMk cId="2289706122" sldId="557"/>
            <ac:spMk id="97" creationId="{9B938499-D45E-4F2C-85EA-6283771F87F2}"/>
          </ac:spMkLst>
        </pc:spChg>
        <pc:spChg chg="mod">
          <ac:chgData name="Minesh Patel" userId="a66d4990ec83ac90" providerId="LiveId" clId="{E70EC139-5EF9-417F-83F2-F6E5A3E48B7D}" dt="2021-07-25T17:56:20.417" v="1683"/>
          <ac:spMkLst>
            <pc:docMk/>
            <pc:sldMk cId="2289706122" sldId="557"/>
            <ac:spMk id="98" creationId="{7C38CB9D-E082-49DA-9E53-901A1D666763}"/>
          </ac:spMkLst>
        </pc:spChg>
        <pc:spChg chg="mod">
          <ac:chgData name="Minesh Patel" userId="a66d4990ec83ac90" providerId="LiveId" clId="{E70EC139-5EF9-417F-83F2-F6E5A3E48B7D}" dt="2021-07-25T17:56:20.417" v="1683"/>
          <ac:spMkLst>
            <pc:docMk/>
            <pc:sldMk cId="2289706122" sldId="557"/>
            <ac:spMk id="99" creationId="{44CF442D-31A1-4B68-A010-0A397B3C77CC}"/>
          </ac:spMkLst>
        </pc:spChg>
        <pc:spChg chg="mod">
          <ac:chgData name="Minesh Patel" userId="a66d4990ec83ac90" providerId="LiveId" clId="{E70EC139-5EF9-417F-83F2-F6E5A3E48B7D}" dt="2021-07-25T17:56:20.417" v="1683"/>
          <ac:spMkLst>
            <pc:docMk/>
            <pc:sldMk cId="2289706122" sldId="557"/>
            <ac:spMk id="100" creationId="{5FA6BB93-E177-4103-91D9-D98D90AF98AB}"/>
          </ac:spMkLst>
        </pc:spChg>
        <pc:spChg chg="mod">
          <ac:chgData name="Minesh Patel" userId="a66d4990ec83ac90" providerId="LiveId" clId="{E70EC139-5EF9-417F-83F2-F6E5A3E48B7D}" dt="2021-07-25T17:56:20.417" v="1683"/>
          <ac:spMkLst>
            <pc:docMk/>
            <pc:sldMk cId="2289706122" sldId="557"/>
            <ac:spMk id="101" creationId="{CA089E5F-5980-4A10-A62F-FE4D1A38444B}"/>
          </ac:spMkLst>
        </pc:spChg>
        <pc:spChg chg="mod">
          <ac:chgData name="Minesh Patel" userId="a66d4990ec83ac90" providerId="LiveId" clId="{E70EC139-5EF9-417F-83F2-F6E5A3E48B7D}" dt="2021-07-25T17:56:43.645" v="1687"/>
          <ac:spMkLst>
            <pc:docMk/>
            <pc:sldMk cId="2289706122" sldId="557"/>
            <ac:spMk id="104" creationId="{5B92AE3D-073B-4A24-94CA-95B99B79310C}"/>
          </ac:spMkLst>
        </pc:spChg>
        <pc:spChg chg="mod">
          <ac:chgData name="Minesh Patel" userId="a66d4990ec83ac90" providerId="LiveId" clId="{E70EC139-5EF9-417F-83F2-F6E5A3E48B7D}" dt="2021-07-25T17:56:43.645" v="1687"/>
          <ac:spMkLst>
            <pc:docMk/>
            <pc:sldMk cId="2289706122" sldId="557"/>
            <ac:spMk id="106" creationId="{9710EFA6-BD8B-4E69-AB10-7D26A5FE57FD}"/>
          </ac:spMkLst>
        </pc:spChg>
        <pc:spChg chg="mod">
          <ac:chgData name="Minesh Patel" userId="a66d4990ec83ac90" providerId="LiveId" clId="{E70EC139-5EF9-417F-83F2-F6E5A3E48B7D}" dt="2021-07-25T17:56:43.645" v="1687"/>
          <ac:spMkLst>
            <pc:docMk/>
            <pc:sldMk cId="2289706122" sldId="557"/>
            <ac:spMk id="107" creationId="{9B0D0D96-D3A2-4AEF-8276-25CA9AB5FFF3}"/>
          </ac:spMkLst>
        </pc:spChg>
        <pc:spChg chg="mod">
          <ac:chgData name="Minesh Patel" userId="a66d4990ec83ac90" providerId="LiveId" clId="{E70EC139-5EF9-417F-83F2-F6E5A3E48B7D}" dt="2021-07-25T17:56:43.645" v="1687"/>
          <ac:spMkLst>
            <pc:docMk/>
            <pc:sldMk cId="2289706122" sldId="557"/>
            <ac:spMk id="108" creationId="{7E26ACC4-E8EF-4543-8E21-1F30F87E086C}"/>
          </ac:spMkLst>
        </pc:spChg>
        <pc:spChg chg="mod">
          <ac:chgData name="Minesh Patel" userId="a66d4990ec83ac90" providerId="LiveId" clId="{E70EC139-5EF9-417F-83F2-F6E5A3E48B7D}" dt="2021-07-25T17:56:43.645" v="1687"/>
          <ac:spMkLst>
            <pc:docMk/>
            <pc:sldMk cId="2289706122" sldId="557"/>
            <ac:spMk id="109" creationId="{CED15E2D-E265-4425-90F6-053328596F8B}"/>
          </ac:spMkLst>
        </pc:spChg>
        <pc:spChg chg="mod">
          <ac:chgData name="Minesh Patel" userId="a66d4990ec83ac90" providerId="LiveId" clId="{E70EC139-5EF9-417F-83F2-F6E5A3E48B7D}" dt="2021-07-25T17:56:43.645" v="1687"/>
          <ac:spMkLst>
            <pc:docMk/>
            <pc:sldMk cId="2289706122" sldId="557"/>
            <ac:spMk id="110" creationId="{73E744B4-005E-4D17-8E9A-C9F4E7343A42}"/>
          </ac:spMkLst>
        </pc:spChg>
        <pc:spChg chg="mod">
          <ac:chgData name="Minesh Patel" userId="a66d4990ec83ac90" providerId="LiveId" clId="{E70EC139-5EF9-417F-83F2-F6E5A3E48B7D}" dt="2021-07-25T17:56:43.645" v="1687"/>
          <ac:spMkLst>
            <pc:docMk/>
            <pc:sldMk cId="2289706122" sldId="557"/>
            <ac:spMk id="111" creationId="{1731E605-9446-4AEB-91E2-C8C371FC5306}"/>
          </ac:spMkLst>
        </pc:spChg>
        <pc:spChg chg="mod">
          <ac:chgData name="Minesh Patel" userId="a66d4990ec83ac90" providerId="LiveId" clId="{E70EC139-5EF9-417F-83F2-F6E5A3E48B7D}" dt="2021-07-25T17:56:43.645" v="1687"/>
          <ac:spMkLst>
            <pc:docMk/>
            <pc:sldMk cId="2289706122" sldId="557"/>
            <ac:spMk id="112" creationId="{5A6E1E58-F06C-4F10-B445-C8A53207ACFB}"/>
          </ac:spMkLst>
        </pc:spChg>
        <pc:spChg chg="mod">
          <ac:chgData name="Minesh Patel" userId="a66d4990ec83ac90" providerId="LiveId" clId="{E70EC139-5EF9-417F-83F2-F6E5A3E48B7D}" dt="2021-07-25T17:56:43.645" v="1687"/>
          <ac:spMkLst>
            <pc:docMk/>
            <pc:sldMk cId="2289706122" sldId="557"/>
            <ac:spMk id="113" creationId="{8916BFD2-0FD3-4E9E-A44D-75AFB82D1FFF}"/>
          </ac:spMkLst>
        </pc:spChg>
        <pc:spChg chg="mod">
          <ac:chgData name="Minesh Patel" userId="a66d4990ec83ac90" providerId="LiveId" clId="{E70EC139-5EF9-417F-83F2-F6E5A3E48B7D}" dt="2021-07-25T17:56:43.645" v="1687"/>
          <ac:spMkLst>
            <pc:docMk/>
            <pc:sldMk cId="2289706122" sldId="557"/>
            <ac:spMk id="115" creationId="{94A7D469-30D1-4C70-B9D0-99F13029E263}"/>
          </ac:spMkLst>
        </pc:spChg>
        <pc:spChg chg="mod">
          <ac:chgData name="Minesh Patel" userId="a66d4990ec83ac90" providerId="LiveId" clId="{E70EC139-5EF9-417F-83F2-F6E5A3E48B7D}" dt="2021-07-25T17:56:43.645" v="1687"/>
          <ac:spMkLst>
            <pc:docMk/>
            <pc:sldMk cId="2289706122" sldId="557"/>
            <ac:spMk id="116" creationId="{5C418F9D-4CEB-4B1A-B004-55A1E2BEC57D}"/>
          </ac:spMkLst>
        </pc:spChg>
        <pc:spChg chg="mod">
          <ac:chgData name="Minesh Patel" userId="a66d4990ec83ac90" providerId="LiveId" clId="{E70EC139-5EF9-417F-83F2-F6E5A3E48B7D}" dt="2021-07-25T17:56:43.645" v="1687"/>
          <ac:spMkLst>
            <pc:docMk/>
            <pc:sldMk cId="2289706122" sldId="557"/>
            <ac:spMk id="117" creationId="{EF4EDEF5-89DB-410A-A2F1-FF7225D23EF5}"/>
          </ac:spMkLst>
        </pc:spChg>
        <pc:spChg chg="mod">
          <ac:chgData name="Minesh Patel" userId="a66d4990ec83ac90" providerId="LiveId" clId="{E70EC139-5EF9-417F-83F2-F6E5A3E48B7D}" dt="2021-07-25T17:56:43.645" v="1687"/>
          <ac:spMkLst>
            <pc:docMk/>
            <pc:sldMk cId="2289706122" sldId="557"/>
            <ac:spMk id="118" creationId="{58FB1C28-361C-4A54-A3A1-119BD644F2D3}"/>
          </ac:spMkLst>
        </pc:spChg>
        <pc:spChg chg="mod">
          <ac:chgData name="Minesh Patel" userId="a66d4990ec83ac90" providerId="LiveId" clId="{E70EC139-5EF9-417F-83F2-F6E5A3E48B7D}" dt="2021-07-25T17:56:43.645" v="1687"/>
          <ac:spMkLst>
            <pc:docMk/>
            <pc:sldMk cId="2289706122" sldId="557"/>
            <ac:spMk id="119" creationId="{FB4E276A-A674-461F-A15F-CC94D2E504B1}"/>
          </ac:spMkLst>
        </pc:spChg>
        <pc:spChg chg="mod">
          <ac:chgData name="Minesh Patel" userId="a66d4990ec83ac90" providerId="LiveId" clId="{E70EC139-5EF9-417F-83F2-F6E5A3E48B7D}" dt="2021-07-25T17:56:57.685" v="1690"/>
          <ac:spMkLst>
            <pc:docMk/>
            <pc:sldMk cId="2289706122" sldId="557"/>
            <ac:spMk id="121" creationId="{252C00BA-CDA0-4742-BB14-82E152C6C6A2}"/>
          </ac:spMkLst>
        </pc:spChg>
        <pc:grpChg chg="add mod">
          <ac:chgData name="Minesh Patel" userId="a66d4990ec83ac90" providerId="LiveId" clId="{E70EC139-5EF9-417F-83F2-F6E5A3E48B7D}" dt="2021-07-25T17:45:49.667" v="1590" actId="1076"/>
          <ac:grpSpMkLst>
            <pc:docMk/>
            <pc:sldMk cId="2289706122" sldId="557"/>
            <ac:grpSpMk id="48" creationId="{24F999A1-01EE-4772-B3D5-E7034F253C73}"/>
          </ac:grpSpMkLst>
        </pc:grpChg>
        <pc:grpChg chg="add mod">
          <ac:chgData name="Minesh Patel" userId="a66d4990ec83ac90" providerId="LiveId" clId="{E70EC139-5EF9-417F-83F2-F6E5A3E48B7D}" dt="2021-07-25T17:45:49.667" v="1590" actId="1076"/>
          <ac:grpSpMkLst>
            <pc:docMk/>
            <pc:sldMk cId="2289706122" sldId="557"/>
            <ac:grpSpMk id="51" creationId="{AE5BAB08-B6B3-4C66-B6F1-C4F9670557B7}"/>
          </ac:grpSpMkLst>
        </pc:grpChg>
        <pc:grpChg chg="add mod">
          <ac:chgData name="Minesh Patel" userId="a66d4990ec83ac90" providerId="LiveId" clId="{E70EC139-5EF9-417F-83F2-F6E5A3E48B7D}" dt="2021-07-25T17:45:49.667" v="1590" actId="1076"/>
          <ac:grpSpMkLst>
            <pc:docMk/>
            <pc:sldMk cId="2289706122" sldId="557"/>
            <ac:grpSpMk id="57" creationId="{A1F40458-565A-42B2-802C-4406CB0E8DEC}"/>
          </ac:grpSpMkLst>
        </pc:grpChg>
        <pc:grpChg chg="add mod">
          <ac:chgData name="Minesh Patel" userId="a66d4990ec83ac90" providerId="LiveId" clId="{E70EC139-5EF9-417F-83F2-F6E5A3E48B7D}" dt="2021-07-25T17:46:22.311" v="1599" actId="1076"/>
          <ac:grpSpMkLst>
            <pc:docMk/>
            <pc:sldMk cId="2289706122" sldId="557"/>
            <ac:grpSpMk id="63" creationId="{6F6D9326-6458-4BEE-A024-6E1B5EA45263}"/>
          </ac:grpSpMkLst>
        </pc:grpChg>
        <pc:grpChg chg="add mod">
          <ac:chgData name="Minesh Patel" userId="a66d4990ec83ac90" providerId="LiveId" clId="{E70EC139-5EF9-417F-83F2-F6E5A3E48B7D}" dt="2021-07-25T17:46:22.311" v="1599" actId="1076"/>
          <ac:grpSpMkLst>
            <pc:docMk/>
            <pc:sldMk cId="2289706122" sldId="557"/>
            <ac:grpSpMk id="69" creationId="{65DDE869-F632-4D30-AD95-ED975E52F8EB}"/>
          </ac:grpSpMkLst>
        </pc:grpChg>
        <pc:grpChg chg="add mod ord">
          <ac:chgData name="Minesh Patel" userId="a66d4990ec83ac90" providerId="LiveId" clId="{E70EC139-5EF9-417F-83F2-F6E5A3E48B7D}" dt="2021-07-25T17:46:58.593" v="1612" actId="1076"/>
          <ac:grpSpMkLst>
            <pc:docMk/>
            <pc:sldMk cId="2289706122" sldId="557"/>
            <ac:grpSpMk id="72" creationId="{00BFFCAC-8050-468D-9EE8-94659241A8F3}"/>
          </ac:grpSpMkLst>
        </pc:grpChg>
        <pc:grpChg chg="add del mod">
          <ac:chgData name="Minesh Patel" userId="a66d4990ec83ac90" providerId="LiveId" clId="{E70EC139-5EF9-417F-83F2-F6E5A3E48B7D}" dt="2021-07-25T17:56:57.370" v="1689" actId="478"/>
          <ac:grpSpMkLst>
            <pc:docMk/>
            <pc:sldMk cId="2289706122" sldId="557"/>
            <ac:grpSpMk id="76" creationId="{A2A448F3-26A3-40B6-889D-EF2CAFDD0778}"/>
          </ac:grpSpMkLst>
        </pc:grpChg>
        <pc:grpChg chg="add del mod ord">
          <ac:chgData name="Minesh Patel" userId="a66d4990ec83ac90" providerId="LiveId" clId="{E70EC139-5EF9-417F-83F2-F6E5A3E48B7D}" dt="2021-07-25T17:56:43.325" v="1686" actId="478"/>
          <ac:grpSpMkLst>
            <pc:docMk/>
            <pc:sldMk cId="2289706122" sldId="557"/>
            <ac:grpSpMk id="80" creationId="{9BD884B4-2B93-476B-90CF-D8651D3F5DB1}"/>
          </ac:grpSpMkLst>
        </pc:grpChg>
        <pc:grpChg chg="mod">
          <ac:chgData name="Minesh Patel" userId="a66d4990ec83ac90" providerId="LiveId" clId="{E70EC139-5EF9-417F-83F2-F6E5A3E48B7D}" dt="2021-07-25T17:56:20.417" v="1683"/>
          <ac:grpSpMkLst>
            <pc:docMk/>
            <pc:sldMk cId="2289706122" sldId="557"/>
            <ac:grpSpMk id="81" creationId="{59F92645-C7FF-46EB-BC4F-1C14FA91F8FF}"/>
          </ac:grpSpMkLst>
        </pc:grpChg>
        <pc:grpChg chg="mod">
          <ac:chgData name="Minesh Patel" userId="a66d4990ec83ac90" providerId="LiveId" clId="{E70EC139-5EF9-417F-83F2-F6E5A3E48B7D}" dt="2021-07-25T17:56:20.417" v="1683"/>
          <ac:grpSpMkLst>
            <pc:docMk/>
            <pc:sldMk cId="2289706122" sldId="557"/>
            <ac:grpSpMk id="96" creationId="{CE87BF72-28C2-4073-9603-FC1472F41B0B}"/>
          </ac:grpSpMkLst>
        </pc:grpChg>
        <pc:grpChg chg="add mod ord">
          <ac:chgData name="Minesh Patel" userId="a66d4990ec83ac90" providerId="LiveId" clId="{E70EC139-5EF9-417F-83F2-F6E5A3E48B7D}" dt="2021-07-25T17:56:45.205" v="1688" actId="167"/>
          <ac:grpSpMkLst>
            <pc:docMk/>
            <pc:sldMk cId="2289706122" sldId="557"/>
            <ac:grpSpMk id="102" creationId="{4E547044-A37B-482E-9D8A-9D34F26670B1}"/>
          </ac:grpSpMkLst>
        </pc:grpChg>
        <pc:grpChg chg="mod">
          <ac:chgData name="Minesh Patel" userId="a66d4990ec83ac90" providerId="LiveId" clId="{E70EC139-5EF9-417F-83F2-F6E5A3E48B7D}" dt="2021-07-25T17:56:43.645" v="1687"/>
          <ac:grpSpMkLst>
            <pc:docMk/>
            <pc:sldMk cId="2289706122" sldId="557"/>
            <ac:grpSpMk id="103" creationId="{B2501636-3D69-42C8-B817-BC12ACC74E7B}"/>
          </ac:grpSpMkLst>
        </pc:grpChg>
        <pc:grpChg chg="mod">
          <ac:chgData name="Minesh Patel" userId="a66d4990ec83ac90" providerId="LiveId" clId="{E70EC139-5EF9-417F-83F2-F6E5A3E48B7D}" dt="2021-07-25T17:56:43.645" v="1687"/>
          <ac:grpSpMkLst>
            <pc:docMk/>
            <pc:sldMk cId="2289706122" sldId="557"/>
            <ac:grpSpMk id="114" creationId="{7FEC32D6-60CC-44B6-B448-50BCCCBD7336}"/>
          </ac:grpSpMkLst>
        </pc:grpChg>
        <pc:grpChg chg="add mod">
          <ac:chgData name="Minesh Patel" userId="a66d4990ec83ac90" providerId="LiveId" clId="{E70EC139-5EF9-417F-83F2-F6E5A3E48B7D}" dt="2021-07-25T17:56:57.685" v="1690"/>
          <ac:grpSpMkLst>
            <pc:docMk/>
            <pc:sldMk cId="2289706122" sldId="557"/>
            <ac:grpSpMk id="120" creationId="{7CEDB1D4-0D46-4D46-8A8E-EBC2BA9FC1E7}"/>
          </ac:grpSpMkLst>
        </pc:grpChg>
        <pc:grpChg chg="del">
          <ac:chgData name="Minesh Patel" userId="a66d4990ec83ac90" providerId="LiveId" clId="{E70EC139-5EF9-417F-83F2-F6E5A3E48B7D}" dt="2021-07-25T17:56:20.078" v="1682" actId="478"/>
          <ac:grpSpMkLst>
            <pc:docMk/>
            <pc:sldMk cId="2289706122" sldId="557"/>
            <ac:grpSpMk id="170" creationId="{FFB30F0A-0342-423C-906D-C05678D6CF1C}"/>
          </ac:grpSpMkLst>
        </pc:grpChg>
        <pc:cxnChg chg="del mod">
          <ac:chgData name="Minesh Patel" userId="a66d4990ec83ac90" providerId="LiveId" clId="{E70EC139-5EF9-417F-83F2-F6E5A3E48B7D}" dt="2021-07-25T17:46:51.270" v="1610" actId="478"/>
          <ac:cxnSpMkLst>
            <pc:docMk/>
            <pc:sldMk cId="2289706122" sldId="557"/>
            <ac:cxnSpMk id="54" creationId="{3B26FF07-0E0C-48E6-8159-0B4480A50A01}"/>
          </ac:cxnSpMkLst>
        </pc:cxnChg>
        <pc:cxnChg chg="del">
          <ac:chgData name="Minesh Patel" userId="a66d4990ec83ac90" providerId="LiveId" clId="{E70EC139-5EF9-417F-83F2-F6E5A3E48B7D}" dt="2021-07-25T17:45:40.684" v="1588" actId="478"/>
          <ac:cxnSpMkLst>
            <pc:docMk/>
            <pc:sldMk cId="2289706122" sldId="557"/>
            <ac:cxnSpMk id="60" creationId="{09BEF66D-B152-4DA8-A679-4B1FF0BBEE4C}"/>
          </ac:cxnSpMkLst>
        </pc:cxnChg>
        <pc:cxnChg chg="del">
          <ac:chgData name="Minesh Patel" userId="a66d4990ec83ac90" providerId="LiveId" clId="{E70EC139-5EF9-417F-83F2-F6E5A3E48B7D}" dt="2021-07-25T17:45:40.684" v="1588" actId="478"/>
          <ac:cxnSpMkLst>
            <pc:docMk/>
            <pc:sldMk cId="2289706122" sldId="557"/>
            <ac:cxnSpMk id="62" creationId="{E0CD59B2-3083-4FCA-A3ED-F57B683270CB}"/>
          </ac:cxnSpMkLst>
        </pc:cxnChg>
        <pc:cxnChg chg="mod">
          <ac:chgData name="Minesh Patel" userId="a66d4990ec83ac90" providerId="LiveId" clId="{E70EC139-5EF9-417F-83F2-F6E5A3E48B7D}" dt="2021-07-25T17:47:14.148" v="1624" actId="14100"/>
          <ac:cxnSpMkLst>
            <pc:docMk/>
            <pc:sldMk cId="2289706122" sldId="557"/>
            <ac:cxnSpMk id="73" creationId="{0F020D6D-CBB4-4DB9-BFEE-A3904E0F8EF3}"/>
          </ac:cxnSpMkLst>
        </pc:cxnChg>
        <pc:cxnChg chg="mod">
          <ac:chgData name="Minesh Patel" userId="a66d4990ec83ac90" providerId="LiveId" clId="{E70EC139-5EF9-417F-83F2-F6E5A3E48B7D}" dt="2021-07-25T17:46:52.017" v="1611"/>
          <ac:cxnSpMkLst>
            <pc:docMk/>
            <pc:sldMk cId="2289706122" sldId="557"/>
            <ac:cxnSpMk id="79" creationId="{2FC2FB20-91E4-4E52-82B1-E53A0169C543}"/>
          </ac:cxnSpMkLst>
        </pc:cxnChg>
        <pc:cxnChg chg="mod">
          <ac:chgData name="Minesh Patel" userId="a66d4990ec83ac90" providerId="LiveId" clId="{E70EC139-5EF9-417F-83F2-F6E5A3E48B7D}" dt="2021-07-25T17:56:20.417" v="1683"/>
          <ac:cxnSpMkLst>
            <pc:docMk/>
            <pc:sldMk cId="2289706122" sldId="557"/>
            <ac:cxnSpMk id="83" creationId="{7EA1CB01-42A6-45BA-AFC4-2BEBC13CB23F}"/>
          </ac:cxnSpMkLst>
        </pc:cxnChg>
        <pc:cxnChg chg="mod">
          <ac:chgData name="Minesh Patel" userId="a66d4990ec83ac90" providerId="LiveId" clId="{E70EC139-5EF9-417F-83F2-F6E5A3E48B7D}" dt="2021-07-25T17:56:43.645" v="1687"/>
          <ac:cxnSpMkLst>
            <pc:docMk/>
            <pc:sldMk cId="2289706122" sldId="557"/>
            <ac:cxnSpMk id="105" creationId="{651F39CC-AAC9-4DEE-A89A-18BA46991828}"/>
          </ac:cxnSpMkLst>
        </pc:cxnChg>
        <pc:cxnChg chg="mod">
          <ac:chgData name="Minesh Patel" userId="a66d4990ec83ac90" providerId="LiveId" clId="{E70EC139-5EF9-417F-83F2-F6E5A3E48B7D}" dt="2021-07-25T17:56:57.685" v="1690"/>
          <ac:cxnSpMkLst>
            <pc:docMk/>
            <pc:sldMk cId="2289706122" sldId="557"/>
            <ac:cxnSpMk id="122" creationId="{2DA3C3F0-A2FD-4107-BB40-1A27DDD5F10C}"/>
          </ac:cxnSpMkLst>
        </pc:cxnChg>
      </pc:sldChg>
    </pc:docChg>
  </pc:docChgLst>
  <pc:docChgLst>
    <pc:chgData name="Minesh Patel" userId="a66d4990ec83ac90" providerId="LiveId" clId="{F0AED266-4FE7-4DE9-A541-2EF58E815907}"/>
    <pc:docChg chg="undo custSel addSld modSld">
      <pc:chgData name="Minesh Patel" userId="a66d4990ec83ac90" providerId="LiveId" clId="{F0AED266-4FE7-4DE9-A541-2EF58E815907}" dt="2021-10-01T22:13:52.348" v="376" actId="20577"/>
      <pc:docMkLst>
        <pc:docMk/>
      </pc:docMkLst>
      <pc:sldChg chg="addSp modSp mod modNotesTx">
        <pc:chgData name="Minesh Patel" userId="a66d4990ec83ac90" providerId="LiveId" clId="{F0AED266-4FE7-4DE9-A541-2EF58E815907}" dt="2021-10-01T21:32:22.959" v="73" actId="20577"/>
        <pc:sldMkLst>
          <pc:docMk/>
          <pc:sldMk cId="1164887623" sldId="338"/>
        </pc:sldMkLst>
        <pc:spChg chg="mod">
          <ac:chgData name="Minesh Patel" userId="a66d4990ec83ac90" providerId="LiveId" clId="{F0AED266-4FE7-4DE9-A541-2EF58E815907}" dt="2021-10-01T21:29:30.125" v="2" actId="1076"/>
          <ac:spMkLst>
            <pc:docMk/>
            <pc:sldMk cId="1164887623" sldId="338"/>
            <ac:spMk id="2" creationId="{00000000-0000-0000-0000-000000000000}"/>
          </ac:spMkLst>
        </pc:spChg>
        <pc:spChg chg="mod">
          <ac:chgData name="Minesh Patel" userId="a66d4990ec83ac90" providerId="LiveId" clId="{F0AED266-4FE7-4DE9-A541-2EF58E815907}" dt="2021-10-01T21:31:41.719" v="38" actId="115"/>
          <ac:spMkLst>
            <pc:docMk/>
            <pc:sldMk cId="1164887623" sldId="338"/>
            <ac:spMk id="3" creationId="{00000000-0000-0000-0000-000000000000}"/>
          </ac:spMkLst>
        </pc:spChg>
        <pc:picChg chg="add mod">
          <ac:chgData name="Minesh Patel" userId="a66d4990ec83ac90" providerId="LiveId" clId="{F0AED266-4FE7-4DE9-A541-2EF58E815907}" dt="2021-10-01T21:29:25.460" v="1"/>
          <ac:picMkLst>
            <pc:docMk/>
            <pc:sldMk cId="1164887623" sldId="338"/>
            <ac:picMk id="7" creationId="{9E04E6F8-41E6-4511-91FA-7459FDA6080C}"/>
          </ac:picMkLst>
        </pc:picChg>
        <pc:picChg chg="add mod">
          <ac:chgData name="Minesh Patel" userId="a66d4990ec83ac90" providerId="LiveId" clId="{F0AED266-4FE7-4DE9-A541-2EF58E815907}" dt="2021-10-01T21:29:25.460" v="1"/>
          <ac:picMkLst>
            <pc:docMk/>
            <pc:sldMk cId="1164887623" sldId="338"/>
            <ac:picMk id="8" creationId="{D4462877-46B6-4810-B256-3DB37151FE02}"/>
          </ac:picMkLst>
        </pc:picChg>
        <pc:picChg chg="add mod">
          <ac:chgData name="Minesh Patel" userId="a66d4990ec83ac90" providerId="LiveId" clId="{F0AED266-4FE7-4DE9-A541-2EF58E815907}" dt="2021-10-01T21:29:25.460" v="1"/>
          <ac:picMkLst>
            <pc:docMk/>
            <pc:sldMk cId="1164887623" sldId="338"/>
            <ac:picMk id="9" creationId="{FFAAAB43-623C-446D-BA26-E00A0DC3A536}"/>
          </ac:picMkLst>
        </pc:picChg>
      </pc:sldChg>
      <pc:sldChg chg="addSp delSp modSp mod modAnim modNotesTx">
        <pc:chgData name="Minesh Patel" userId="a66d4990ec83ac90" providerId="LiveId" clId="{F0AED266-4FE7-4DE9-A541-2EF58E815907}" dt="2021-10-01T22:13:52.348" v="376" actId="20577"/>
        <pc:sldMkLst>
          <pc:docMk/>
          <pc:sldMk cId="3863584659" sldId="813"/>
        </pc:sldMkLst>
        <pc:spChg chg="add del">
          <ac:chgData name="Minesh Patel" userId="a66d4990ec83ac90" providerId="LiveId" clId="{F0AED266-4FE7-4DE9-A541-2EF58E815907}" dt="2021-10-01T21:40:12.810" v="107" actId="22"/>
          <ac:spMkLst>
            <pc:docMk/>
            <pc:sldMk cId="3863584659" sldId="813"/>
            <ac:spMk id="5" creationId="{BBDF1232-09CC-497B-B6A6-3EC6260EAC39}"/>
          </ac:spMkLst>
        </pc:spChg>
        <pc:spChg chg="mod">
          <ac:chgData name="Minesh Patel" userId="a66d4990ec83ac90" providerId="LiveId" clId="{F0AED266-4FE7-4DE9-A541-2EF58E815907}" dt="2021-10-01T22:13:52.348" v="376" actId="20577"/>
          <ac:spMkLst>
            <pc:docMk/>
            <pc:sldMk cId="3863584659" sldId="813"/>
            <ac:spMk id="6" creationId="{20732E2F-AE1A-447D-88CB-E62352219A9B}"/>
          </ac:spMkLst>
        </pc:spChg>
      </pc:sldChg>
      <pc:sldChg chg="add modNotesTx">
        <pc:chgData name="Minesh Patel" userId="a66d4990ec83ac90" providerId="LiveId" clId="{F0AED266-4FE7-4DE9-A541-2EF58E815907}" dt="2021-10-01T21:32:09.509" v="50" actId="20577"/>
        <pc:sldMkLst>
          <pc:docMk/>
          <pc:sldMk cId="452449527" sldId="814"/>
        </pc:sldMkLst>
      </pc:sldChg>
      <pc:sldChg chg="addSp modSp new mod modNotesTx">
        <pc:chgData name="Minesh Patel" userId="a66d4990ec83ac90" providerId="LiveId" clId="{F0AED266-4FE7-4DE9-A541-2EF58E815907}" dt="2021-10-01T21:51:14.649" v="368" actId="14100"/>
        <pc:sldMkLst>
          <pc:docMk/>
          <pc:sldMk cId="2324224322" sldId="815"/>
        </pc:sldMkLst>
        <pc:spChg chg="mod">
          <ac:chgData name="Minesh Patel" userId="a66d4990ec83ac90" providerId="LiveId" clId="{F0AED266-4FE7-4DE9-A541-2EF58E815907}" dt="2021-10-01T21:46:31.561" v="188" actId="20577"/>
          <ac:spMkLst>
            <pc:docMk/>
            <pc:sldMk cId="2324224322" sldId="815"/>
            <ac:spMk id="2" creationId="{09878F5E-7734-4549-A05E-4E263BC00F85}"/>
          </ac:spMkLst>
        </pc:spChg>
        <pc:spChg chg="mod">
          <ac:chgData name="Minesh Patel" userId="a66d4990ec83ac90" providerId="LiveId" clId="{F0AED266-4FE7-4DE9-A541-2EF58E815907}" dt="2021-10-01T21:51:10.609" v="367" actId="14100"/>
          <ac:spMkLst>
            <pc:docMk/>
            <pc:sldMk cId="2324224322" sldId="815"/>
            <ac:spMk id="3" creationId="{DB304024-E403-4418-8089-040CC7BC7CD7}"/>
          </ac:spMkLst>
        </pc:spChg>
        <pc:picChg chg="add mod">
          <ac:chgData name="Minesh Patel" userId="a66d4990ec83ac90" providerId="LiveId" clId="{F0AED266-4FE7-4DE9-A541-2EF58E815907}" dt="2021-10-01T21:47:15.225" v="208" actId="1076"/>
          <ac:picMkLst>
            <pc:docMk/>
            <pc:sldMk cId="2324224322" sldId="815"/>
            <ac:picMk id="5" creationId="{23949DD1-4EE6-4961-A867-219E3D320C21}"/>
          </ac:picMkLst>
        </pc:picChg>
        <pc:picChg chg="add mod">
          <ac:chgData name="Minesh Patel" userId="a66d4990ec83ac90" providerId="LiveId" clId="{F0AED266-4FE7-4DE9-A541-2EF58E815907}" dt="2021-10-01T21:47:15.225" v="208" actId="1076"/>
          <ac:picMkLst>
            <pc:docMk/>
            <pc:sldMk cId="2324224322" sldId="815"/>
            <ac:picMk id="6" creationId="{FF4E356F-0EF4-453A-B845-19DFA0246DF8}"/>
          </ac:picMkLst>
        </pc:picChg>
        <pc:picChg chg="add mod">
          <ac:chgData name="Minesh Patel" userId="a66d4990ec83ac90" providerId="LiveId" clId="{F0AED266-4FE7-4DE9-A541-2EF58E815907}" dt="2021-10-01T21:47:15.225" v="208" actId="1076"/>
          <ac:picMkLst>
            <pc:docMk/>
            <pc:sldMk cId="2324224322" sldId="815"/>
            <ac:picMk id="7" creationId="{557684D9-F979-483F-BB47-F09ADBB99AF8}"/>
          </ac:picMkLst>
        </pc:picChg>
        <pc:picChg chg="add mod">
          <ac:chgData name="Minesh Patel" userId="a66d4990ec83ac90" providerId="LiveId" clId="{F0AED266-4FE7-4DE9-A541-2EF58E815907}" dt="2021-10-01T21:49:48.720" v="355" actId="1036"/>
          <ac:picMkLst>
            <pc:docMk/>
            <pc:sldMk cId="2324224322" sldId="815"/>
            <ac:picMk id="9" creationId="{54EE60FE-0C40-4ADA-B03A-3CC7D62CCBA3}"/>
          </ac:picMkLst>
        </pc:picChg>
        <pc:picChg chg="add mod">
          <ac:chgData name="Minesh Patel" userId="a66d4990ec83ac90" providerId="LiveId" clId="{F0AED266-4FE7-4DE9-A541-2EF58E815907}" dt="2021-10-01T21:51:14.649" v="368" actId="14100"/>
          <ac:picMkLst>
            <pc:docMk/>
            <pc:sldMk cId="2324224322" sldId="815"/>
            <ac:picMk id="11" creationId="{5B735B24-AE16-4402-A4E4-45D47542D0C5}"/>
          </ac:picMkLst>
        </pc:picChg>
        <pc:picChg chg="add mod">
          <ac:chgData name="Minesh Patel" userId="a66d4990ec83ac90" providerId="LiveId" clId="{F0AED266-4FE7-4DE9-A541-2EF58E815907}" dt="2021-10-01T21:51:04.811" v="365" actId="1076"/>
          <ac:picMkLst>
            <pc:docMk/>
            <pc:sldMk cId="2324224322" sldId="815"/>
            <ac:picMk id="13" creationId="{A2B356E3-2CAD-47D4-A39A-11625A503715}"/>
          </ac:picMkLst>
        </pc:picChg>
      </pc:sldChg>
    </pc:docChg>
  </pc:docChgLst>
  <pc:docChgLst>
    <pc:chgData name="Minesh Patel" userId="a66d4990ec83ac90" providerId="LiveId" clId="{6143FAE7-0750-49FC-93E8-7A3078AD83E4}"/>
    <pc:docChg chg="undo redo custSel addSld delSld modSld sldOrd modMainMaster addSection modSection modHandout">
      <pc:chgData name="Minesh Patel" userId="a66d4990ec83ac90" providerId="LiveId" clId="{6143FAE7-0750-49FC-93E8-7A3078AD83E4}" dt="2021-07-24T22:11:35.342" v="16468"/>
      <pc:docMkLst>
        <pc:docMk/>
      </pc:docMkLst>
      <pc:sldChg chg="addSp delSp modSp mod modAnim">
        <pc:chgData name="Minesh Patel" userId="a66d4990ec83ac90" providerId="LiveId" clId="{6143FAE7-0750-49FC-93E8-7A3078AD83E4}" dt="2021-07-23T18:58:52.488" v="6364"/>
        <pc:sldMkLst>
          <pc:docMk/>
          <pc:sldMk cId="3609307813" sldId="267"/>
        </pc:sldMkLst>
        <pc:spChg chg="mod">
          <ac:chgData name="Minesh Patel" userId="a66d4990ec83ac90" providerId="LiveId" clId="{6143FAE7-0750-49FC-93E8-7A3078AD83E4}" dt="2021-07-23T18:11:39.087" v="5288"/>
          <ac:spMkLst>
            <pc:docMk/>
            <pc:sldMk cId="3609307813" sldId="267"/>
            <ac:spMk id="84" creationId="{BBF6AA08-206E-4D0B-9320-F1218E0C2106}"/>
          </ac:spMkLst>
        </pc:spChg>
        <pc:spChg chg="mod">
          <ac:chgData name="Minesh Patel" userId="a66d4990ec83ac90" providerId="LiveId" clId="{6143FAE7-0750-49FC-93E8-7A3078AD83E4}" dt="2021-07-23T18:58:49.915" v="6362" actId="164"/>
          <ac:spMkLst>
            <pc:docMk/>
            <pc:sldMk cId="3609307813" sldId="267"/>
            <ac:spMk id="85" creationId="{D16DC4BD-0AFC-4785-ADCA-84CC9D55AC03}"/>
          </ac:spMkLst>
        </pc:spChg>
        <pc:spChg chg="mod">
          <ac:chgData name="Minesh Patel" userId="a66d4990ec83ac90" providerId="LiveId" clId="{6143FAE7-0750-49FC-93E8-7A3078AD83E4}" dt="2021-07-23T18:58:49.915" v="6362" actId="164"/>
          <ac:spMkLst>
            <pc:docMk/>
            <pc:sldMk cId="3609307813" sldId="267"/>
            <ac:spMk id="86" creationId="{ACA687CC-A65D-4863-BF04-4B9BD215FCAF}"/>
          </ac:spMkLst>
        </pc:spChg>
        <pc:spChg chg="mod">
          <ac:chgData name="Minesh Patel" userId="a66d4990ec83ac90" providerId="LiveId" clId="{6143FAE7-0750-49FC-93E8-7A3078AD83E4}" dt="2021-07-23T18:58:49.915" v="6362" actId="164"/>
          <ac:spMkLst>
            <pc:docMk/>
            <pc:sldMk cId="3609307813" sldId="267"/>
            <ac:spMk id="87" creationId="{0907EE4B-61D4-4A9A-995D-43B42BD3361C}"/>
          </ac:spMkLst>
        </pc:spChg>
        <pc:spChg chg="mod">
          <ac:chgData name="Minesh Patel" userId="a66d4990ec83ac90" providerId="LiveId" clId="{6143FAE7-0750-49FC-93E8-7A3078AD83E4}" dt="2021-07-23T18:11:39.087" v="5288"/>
          <ac:spMkLst>
            <pc:docMk/>
            <pc:sldMk cId="3609307813" sldId="267"/>
            <ac:spMk id="89" creationId="{211D972D-44A4-44FD-99B7-655AB7E167BF}"/>
          </ac:spMkLst>
        </pc:spChg>
        <pc:spChg chg="mod">
          <ac:chgData name="Minesh Patel" userId="a66d4990ec83ac90" providerId="LiveId" clId="{6143FAE7-0750-49FC-93E8-7A3078AD83E4}" dt="2021-07-23T18:11:39.087" v="5288"/>
          <ac:spMkLst>
            <pc:docMk/>
            <pc:sldMk cId="3609307813" sldId="267"/>
            <ac:spMk id="90" creationId="{479AB6AB-5FFB-4BF2-9F5B-29304DF01D73}"/>
          </ac:spMkLst>
        </pc:spChg>
        <pc:spChg chg="mod">
          <ac:chgData name="Minesh Patel" userId="a66d4990ec83ac90" providerId="LiveId" clId="{6143FAE7-0750-49FC-93E8-7A3078AD83E4}" dt="2021-07-23T18:11:39.087" v="5288"/>
          <ac:spMkLst>
            <pc:docMk/>
            <pc:sldMk cId="3609307813" sldId="267"/>
            <ac:spMk id="91" creationId="{CE4AE044-F2AD-4733-8669-B2BE8CF2411B}"/>
          </ac:spMkLst>
        </pc:spChg>
        <pc:spChg chg="mod">
          <ac:chgData name="Minesh Patel" userId="a66d4990ec83ac90" providerId="LiveId" clId="{6143FAE7-0750-49FC-93E8-7A3078AD83E4}" dt="2021-07-23T18:11:39.087" v="5288"/>
          <ac:spMkLst>
            <pc:docMk/>
            <pc:sldMk cId="3609307813" sldId="267"/>
            <ac:spMk id="92" creationId="{7407E0FC-768C-4345-9451-F44B2E724AD2}"/>
          </ac:spMkLst>
        </pc:spChg>
        <pc:spChg chg="mod">
          <ac:chgData name="Minesh Patel" userId="a66d4990ec83ac90" providerId="LiveId" clId="{6143FAE7-0750-49FC-93E8-7A3078AD83E4}" dt="2021-07-23T18:12:28.455" v="5302"/>
          <ac:spMkLst>
            <pc:docMk/>
            <pc:sldMk cId="3609307813" sldId="267"/>
            <ac:spMk id="94" creationId="{4D06B09B-58F3-4D69-9C84-A495F3FEDBE1}"/>
          </ac:spMkLst>
        </pc:spChg>
        <pc:spChg chg="mod">
          <ac:chgData name="Minesh Patel" userId="a66d4990ec83ac90" providerId="LiveId" clId="{6143FAE7-0750-49FC-93E8-7A3078AD83E4}" dt="2021-07-23T18:12:28.455" v="5302"/>
          <ac:spMkLst>
            <pc:docMk/>
            <pc:sldMk cId="3609307813" sldId="267"/>
            <ac:spMk id="95" creationId="{419A80B9-EA12-4EAB-A659-37EE3E6E4046}"/>
          </ac:spMkLst>
        </pc:spChg>
        <pc:spChg chg="mod">
          <ac:chgData name="Minesh Patel" userId="a66d4990ec83ac90" providerId="LiveId" clId="{6143FAE7-0750-49FC-93E8-7A3078AD83E4}" dt="2021-07-23T18:12:28.455" v="5302"/>
          <ac:spMkLst>
            <pc:docMk/>
            <pc:sldMk cId="3609307813" sldId="267"/>
            <ac:spMk id="96" creationId="{EE6FC785-A2A0-453A-8243-F4AB7D44D202}"/>
          </ac:spMkLst>
        </pc:spChg>
        <pc:spChg chg="mod">
          <ac:chgData name="Minesh Patel" userId="a66d4990ec83ac90" providerId="LiveId" clId="{6143FAE7-0750-49FC-93E8-7A3078AD83E4}" dt="2021-07-23T18:12:28.455" v="5302"/>
          <ac:spMkLst>
            <pc:docMk/>
            <pc:sldMk cId="3609307813" sldId="267"/>
            <ac:spMk id="97" creationId="{03CF0BB1-D273-4444-BEE1-4D99DDF6B4FC}"/>
          </ac:spMkLst>
        </pc:spChg>
        <pc:spChg chg="mod">
          <ac:chgData name="Minesh Patel" userId="a66d4990ec83ac90" providerId="LiveId" clId="{6143FAE7-0750-49FC-93E8-7A3078AD83E4}" dt="2021-07-23T18:12:28.455" v="5302"/>
          <ac:spMkLst>
            <pc:docMk/>
            <pc:sldMk cId="3609307813" sldId="267"/>
            <ac:spMk id="98" creationId="{97F5588D-7F3A-4FEB-A2D7-DDA674C08D83}"/>
          </ac:spMkLst>
        </pc:spChg>
        <pc:grpChg chg="add mod">
          <ac:chgData name="Minesh Patel" userId="a66d4990ec83ac90" providerId="LiveId" clId="{6143FAE7-0750-49FC-93E8-7A3078AD83E4}" dt="2021-07-23T18:58:49.915" v="6362" actId="164"/>
          <ac:grpSpMkLst>
            <pc:docMk/>
            <pc:sldMk cId="3609307813" sldId="267"/>
            <ac:grpSpMk id="2" creationId="{E14FF187-02DC-4B1A-B79F-057BB2D4B9BE}"/>
          </ac:grpSpMkLst>
        </pc:grpChg>
        <pc:grpChg chg="del">
          <ac:chgData name="Minesh Patel" userId="a66d4990ec83ac90" providerId="LiveId" clId="{6143FAE7-0750-49FC-93E8-7A3078AD83E4}" dt="2021-07-23T18:11:38.793" v="5287" actId="478"/>
          <ac:grpSpMkLst>
            <pc:docMk/>
            <pc:sldMk cId="3609307813" sldId="267"/>
            <ac:grpSpMk id="76" creationId="{71C71EEF-6E00-462D-A06B-43F1F89BF5D4}"/>
          </ac:grpSpMkLst>
        </pc:grpChg>
        <pc:grpChg chg="add del mod">
          <ac:chgData name="Minesh Patel" userId="a66d4990ec83ac90" providerId="LiveId" clId="{6143FAE7-0750-49FC-93E8-7A3078AD83E4}" dt="2021-07-23T18:12:28.136" v="5301" actId="478"/>
          <ac:grpSpMkLst>
            <pc:docMk/>
            <pc:sldMk cId="3609307813" sldId="267"/>
            <ac:grpSpMk id="83" creationId="{EBE34ADC-E54C-49BE-895D-E0649067A580}"/>
          </ac:grpSpMkLst>
        </pc:grpChg>
        <pc:grpChg chg="add mod">
          <ac:chgData name="Minesh Patel" userId="a66d4990ec83ac90" providerId="LiveId" clId="{6143FAE7-0750-49FC-93E8-7A3078AD83E4}" dt="2021-07-23T18:12:28.455" v="5302"/>
          <ac:grpSpMkLst>
            <pc:docMk/>
            <pc:sldMk cId="3609307813" sldId="267"/>
            <ac:grpSpMk id="93" creationId="{3C7EBC9D-FC35-4239-BAF4-119D9D458A4A}"/>
          </ac:grpSpMkLst>
        </pc:grpChg>
      </pc:sldChg>
      <pc:sldChg chg="addSp delSp modSp mod modAnim modNotesTx">
        <pc:chgData name="Minesh Patel" userId="a66d4990ec83ac90" providerId="LiveId" clId="{6143FAE7-0750-49FC-93E8-7A3078AD83E4}" dt="2021-07-23T18:56:46.313" v="6204" actId="20577"/>
        <pc:sldMkLst>
          <pc:docMk/>
          <pc:sldMk cId="209219656" sldId="269"/>
        </pc:sldMkLst>
        <pc:spChg chg="mod">
          <ac:chgData name="Minesh Patel" userId="a66d4990ec83ac90" providerId="LiveId" clId="{6143FAE7-0750-49FC-93E8-7A3078AD83E4}" dt="2021-07-23T18:54:02.805" v="5881" actId="164"/>
          <ac:spMkLst>
            <pc:docMk/>
            <pc:sldMk cId="209219656" sldId="269"/>
            <ac:spMk id="143" creationId="{00000000-0000-0000-0000-000000000000}"/>
          </ac:spMkLst>
        </pc:spChg>
        <pc:spChg chg="mod">
          <ac:chgData name="Minesh Patel" userId="a66d4990ec83ac90" providerId="LiveId" clId="{6143FAE7-0750-49FC-93E8-7A3078AD83E4}" dt="2021-07-23T18:54:02.805" v="5881" actId="164"/>
          <ac:spMkLst>
            <pc:docMk/>
            <pc:sldMk cId="209219656" sldId="269"/>
            <ac:spMk id="144" creationId="{00000000-0000-0000-0000-000000000000}"/>
          </ac:spMkLst>
        </pc:spChg>
        <pc:spChg chg="mod">
          <ac:chgData name="Minesh Patel" userId="a66d4990ec83ac90" providerId="LiveId" clId="{6143FAE7-0750-49FC-93E8-7A3078AD83E4}" dt="2021-07-23T18:11:31.920" v="5284"/>
          <ac:spMkLst>
            <pc:docMk/>
            <pc:sldMk cId="209219656" sldId="269"/>
            <ac:spMk id="145" creationId="{FD99CC34-383B-45CB-9EBA-995210CA4BDB}"/>
          </ac:spMkLst>
        </pc:spChg>
        <pc:spChg chg="mod">
          <ac:chgData name="Minesh Patel" userId="a66d4990ec83ac90" providerId="LiveId" clId="{6143FAE7-0750-49FC-93E8-7A3078AD83E4}" dt="2021-07-23T18:11:31.920" v="5284"/>
          <ac:spMkLst>
            <pc:docMk/>
            <pc:sldMk cId="209219656" sldId="269"/>
            <ac:spMk id="173" creationId="{3671A01D-0B43-4600-8360-79F256F0E369}"/>
          </ac:spMkLst>
        </pc:spChg>
        <pc:spChg chg="mod">
          <ac:chgData name="Minesh Patel" userId="a66d4990ec83ac90" providerId="LiveId" clId="{6143FAE7-0750-49FC-93E8-7A3078AD83E4}" dt="2021-07-23T18:11:31.920" v="5284"/>
          <ac:spMkLst>
            <pc:docMk/>
            <pc:sldMk cId="209219656" sldId="269"/>
            <ac:spMk id="174" creationId="{1DF6B056-49EE-4542-B50D-5C5A72FE59AE}"/>
          </ac:spMkLst>
        </pc:spChg>
        <pc:spChg chg="mod">
          <ac:chgData name="Minesh Patel" userId="a66d4990ec83ac90" providerId="LiveId" clId="{6143FAE7-0750-49FC-93E8-7A3078AD83E4}" dt="2021-07-23T18:11:31.920" v="5284"/>
          <ac:spMkLst>
            <pc:docMk/>
            <pc:sldMk cId="209219656" sldId="269"/>
            <ac:spMk id="175" creationId="{4B355F0B-BD5B-42B1-9E0D-727AC3AE2DC6}"/>
          </ac:spMkLst>
        </pc:spChg>
        <pc:spChg chg="mod">
          <ac:chgData name="Minesh Patel" userId="a66d4990ec83ac90" providerId="LiveId" clId="{6143FAE7-0750-49FC-93E8-7A3078AD83E4}" dt="2021-07-23T18:11:31.920" v="5284"/>
          <ac:spMkLst>
            <pc:docMk/>
            <pc:sldMk cId="209219656" sldId="269"/>
            <ac:spMk id="176" creationId="{27B2F6CB-1D59-43CB-A925-5FD536E5A742}"/>
          </ac:spMkLst>
        </pc:spChg>
        <pc:spChg chg="mod">
          <ac:chgData name="Minesh Patel" userId="a66d4990ec83ac90" providerId="LiveId" clId="{6143FAE7-0750-49FC-93E8-7A3078AD83E4}" dt="2021-07-23T18:12:23.326" v="5298"/>
          <ac:spMkLst>
            <pc:docMk/>
            <pc:sldMk cId="209219656" sldId="269"/>
            <ac:spMk id="178" creationId="{DB21C11C-A655-4C44-BAAA-47BF9F47F810}"/>
          </ac:spMkLst>
        </pc:spChg>
        <pc:spChg chg="mod">
          <ac:chgData name="Minesh Patel" userId="a66d4990ec83ac90" providerId="LiveId" clId="{6143FAE7-0750-49FC-93E8-7A3078AD83E4}" dt="2021-07-23T18:12:23.326" v="5298"/>
          <ac:spMkLst>
            <pc:docMk/>
            <pc:sldMk cId="209219656" sldId="269"/>
            <ac:spMk id="179" creationId="{9CE3630B-384A-4A2C-8CB3-4D0FCE6B1135}"/>
          </ac:spMkLst>
        </pc:spChg>
        <pc:spChg chg="mod">
          <ac:chgData name="Minesh Patel" userId="a66d4990ec83ac90" providerId="LiveId" clId="{6143FAE7-0750-49FC-93E8-7A3078AD83E4}" dt="2021-07-23T18:12:23.326" v="5298"/>
          <ac:spMkLst>
            <pc:docMk/>
            <pc:sldMk cId="209219656" sldId="269"/>
            <ac:spMk id="180" creationId="{DCB5019A-8BCD-413B-A118-9EB39FE23F10}"/>
          </ac:spMkLst>
        </pc:spChg>
        <pc:spChg chg="mod">
          <ac:chgData name="Minesh Patel" userId="a66d4990ec83ac90" providerId="LiveId" clId="{6143FAE7-0750-49FC-93E8-7A3078AD83E4}" dt="2021-07-23T18:12:23.326" v="5298"/>
          <ac:spMkLst>
            <pc:docMk/>
            <pc:sldMk cId="209219656" sldId="269"/>
            <ac:spMk id="181" creationId="{9FB46B84-E93B-4D5D-850B-63B5092F5084}"/>
          </ac:spMkLst>
        </pc:spChg>
        <pc:spChg chg="mod">
          <ac:chgData name="Minesh Patel" userId="a66d4990ec83ac90" providerId="LiveId" clId="{6143FAE7-0750-49FC-93E8-7A3078AD83E4}" dt="2021-07-23T18:12:23.326" v="5298"/>
          <ac:spMkLst>
            <pc:docMk/>
            <pc:sldMk cId="209219656" sldId="269"/>
            <ac:spMk id="182" creationId="{7CEF3845-CA2D-429D-9676-EB67498DC5BA}"/>
          </ac:spMkLst>
        </pc:spChg>
        <pc:grpChg chg="add mod">
          <ac:chgData name="Minesh Patel" userId="a66d4990ec83ac90" providerId="LiveId" clId="{6143FAE7-0750-49FC-93E8-7A3078AD83E4}" dt="2021-07-23T18:53:55.925" v="5880" actId="164"/>
          <ac:grpSpMkLst>
            <pc:docMk/>
            <pc:sldMk cId="209219656" sldId="269"/>
            <ac:grpSpMk id="2" creationId="{94CF51C9-80E3-4909-95BE-98D789171F51}"/>
          </ac:grpSpMkLst>
        </pc:grpChg>
        <pc:grpChg chg="add mod">
          <ac:chgData name="Minesh Patel" userId="a66d4990ec83ac90" providerId="LiveId" clId="{6143FAE7-0750-49FC-93E8-7A3078AD83E4}" dt="2021-07-23T18:54:02.805" v="5881" actId="164"/>
          <ac:grpSpMkLst>
            <pc:docMk/>
            <pc:sldMk cId="209219656" sldId="269"/>
            <ac:grpSpMk id="3" creationId="{AD26FA21-67F0-4873-961E-CCFC6AAF6E49}"/>
          </ac:grpSpMkLst>
        </pc:grpChg>
        <pc:grpChg chg="add del mod">
          <ac:chgData name="Minesh Patel" userId="a66d4990ec83ac90" providerId="LiveId" clId="{6143FAE7-0750-49FC-93E8-7A3078AD83E4}" dt="2021-07-23T18:12:23.093" v="5297" actId="478"/>
          <ac:grpSpMkLst>
            <pc:docMk/>
            <pc:sldMk cId="209219656" sldId="269"/>
            <ac:grpSpMk id="142" creationId="{50CD1B65-4C42-4497-A216-2358C1F570C7}"/>
          </ac:grpSpMkLst>
        </pc:grpChg>
        <pc:grpChg chg="del">
          <ac:chgData name="Minesh Patel" userId="a66d4990ec83ac90" providerId="LiveId" clId="{6143FAE7-0750-49FC-93E8-7A3078AD83E4}" dt="2021-07-23T18:11:31.653" v="5283" actId="478"/>
          <ac:grpSpMkLst>
            <pc:docMk/>
            <pc:sldMk cId="209219656" sldId="269"/>
            <ac:grpSpMk id="166" creationId="{9E2944E1-E9BE-4EE2-AAB8-710CB291CEC6}"/>
          </ac:grpSpMkLst>
        </pc:grpChg>
        <pc:grpChg chg="add mod">
          <ac:chgData name="Minesh Patel" userId="a66d4990ec83ac90" providerId="LiveId" clId="{6143FAE7-0750-49FC-93E8-7A3078AD83E4}" dt="2021-07-23T18:12:23.326" v="5298"/>
          <ac:grpSpMkLst>
            <pc:docMk/>
            <pc:sldMk cId="209219656" sldId="269"/>
            <ac:grpSpMk id="177" creationId="{B00E63A8-6199-42DA-B38B-60CAC6FDC6CD}"/>
          </ac:grpSpMkLst>
        </pc:grpChg>
      </pc:sldChg>
      <pc:sldChg chg="addSp delSp modSp mod modAnim modNotesTx">
        <pc:chgData name="Minesh Patel" userId="a66d4990ec83ac90" providerId="LiveId" clId="{6143FAE7-0750-49FC-93E8-7A3078AD83E4}" dt="2021-07-23T19:01:04.602" v="6404" actId="20577"/>
        <pc:sldMkLst>
          <pc:docMk/>
          <pc:sldMk cId="1591556874" sldId="271"/>
        </pc:sldMkLst>
        <pc:spChg chg="mod">
          <ac:chgData name="Minesh Patel" userId="a66d4990ec83ac90" providerId="LiveId" clId="{6143FAE7-0750-49FC-93E8-7A3078AD83E4}" dt="2021-07-23T18:12:30.431" v="5304"/>
          <ac:spMkLst>
            <pc:docMk/>
            <pc:sldMk cId="1591556874" sldId="271"/>
            <ac:spMk id="18" creationId="{E934E657-B172-4EF3-AAF1-4271D6B5C434}"/>
          </ac:spMkLst>
        </pc:spChg>
        <pc:spChg chg="mod">
          <ac:chgData name="Minesh Patel" userId="a66d4990ec83ac90" providerId="LiveId" clId="{6143FAE7-0750-49FC-93E8-7A3078AD83E4}" dt="2021-07-23T19:01:04.602" v="6404" actId="20577"/>
          <ac:spMkLst>
            <pc:docMk/>
            <pc:sldMk cId="1591556874" sldId="271"/>
            <ac:spMk id="20" creationId="{8846F9A2-D189-42A9-A2B2-20A6FD8C20A7}"/>
          </ac:spMkLst>
        </pc:spChg>
        <pc:spChg chg="mod">
          <ac:chgData name="Minesh Patel" userId="a66d4990ec83ac90" providerId="LiveId" clId="{6143FAE7-0750-49FC-93E8-7A3078AD83E4}" dt="2021-07-23T18:12:30.431" v="5304"/>
          <ac:spMkLst>
            <pc:docMk/>
            <pc:sldMk cId="1591556874" sldId="271"/>
            <ac:spMk id="29" creationId="{8B7D5709-139F-4037-A547-3FDA05D63415}"/>
          </ac:spMkLst>
        </pc:spChg>
        <pc:spChg chg="mod">
          <ac:chgData name="Minesh Patel" userId="a66d4990ec83ac90" providerId="LiveId" clId="{6143FAE7-0750-49FC-93E8-7A3078AD83E4}" dt="2021-07-23T18:12:30.431" v="5304"/>
          <ac:spMkLst>
            <pc:docMk/>
            <pc:sldMk cId="1591556874" sldId="271"/>
            <ac:spMk id="30" creationId="{8B10CEB0-5BED-46B3-969D-C242EFB455A9}"/>
          </ac:spMkLst>
        </pc:spChg>
        <pc:spChg chg="mod">
          <ac:chgData name="Minesh Patel" userId="a66d4990ec83ac90" providerId="LiveId" clId="{6143FAE7-0750-49FC-93E8-7A3078AD83E4}" dt="2021-07-23T18:12:30.431" v="5304"/>
          <ac:spMkLst>
            <pc:docMk/>
            <pc:sldMk cId="1591556874" sldId="271"/>
            <ac:spMk id="31" creationId="{6EBE16C7-3C7B-46B5-8284-BC3D3E828BBF}"/>
          </ac:spMkLst>
        </pc:spChg>
        <pc:spChg chg="mod">
          <ac:chgData name="Minesh Patel" userId="a66d4990ec83ac90" providerId="LiveId" clId="{6143FAE7-0750-49FC-93E8-7A3078AD83E4}" dt="2021-07-23T18:12:30.431" v="5304"/>
          <ac:spMkLst>
            <pc:docMk/>
            <pc:sldMk cId="1591556874" sldId="271"/>
            <ac:spMk id="32" creationId="{5CB3FBF5-AB55-49E4-8994-5D297736FB05}"/>
          </ac:spMkLst>
        </pc:spChg>
        <pc:grpChg chg="mod">
          <ac:chgData name="Minesh Patel" userId="a66d4990ec83ac90" providerId="LiveId" clId="{6143FAE7-0750-49FC-93E8-7A3078AD83E4}" dt="2021-07-23T18:59:49.611" v="6366" actId="1076"/>
          <ac:grpSpMkLst>
            <pc:docMk/>
            <pc:sldMk cId="1591556874" sldId="271"/>
            <ac:grpSpMk id="10" creationId="{63C4B48E-A05E-4489-B6E2-063CDBAEB654}"/>
          </ac:grpSpMkLst>
        </pc:grpChg>
        <pc:grpChg chg="add mod">
          <ac:chgData name="Minesh Patel" userId="a66d4990ec83ac90" providerId="LiveId" clId="{6143FAE7-0750-49FC-93E8-7A3078AD83E4}" dt="2021-07-23T18:12:30.431" v="5304"/>
          <ac:grpSpMkLst>
            <pc:docMk/>
            <pc:sldMk cId="1591556874" sldId="271"/>
            <ac:grpSpMk id="17" creationId="{6137C9BE-BDEC-4CBC-829E-CA2452352497}"/>
          </ac:grpSpMkLst>
        </pc:grpChg>
        <pc:grpChg chg="del">
          <ac:chgData name="Minesh Patel" userId="a66d4990ec83ac90" providerId="LiveId" clId="{6143FAE7-0750-49FC-93E8-7A3078AD83E4}" dt="2021-07-23T18:12:30.166" v="5303" actId="478"/>
          <ac:grpSpMkLst>
            <pc:docMk/>
            <pc:sldMk cId="1591556874" sldId="271"/>
            <ac:grpSpMk id="22" creationId="{094BF3AA-D4B6-4EFE-B0D6-315D1FC9E25D}"/>
          </ac:grpSpMkLst>
        </pc:grpChg>
      </pc:sldChg>
      <pc:sldChg chg="addSp delSp modSp mod modNotesTx">
        <pc:chgData name="Minesh Patel" userId="a66d4990ec83ac90" providerId="LiveId" clId="{6143FAE7-0750-49FC-93E8-7A3078AD83E4}" dt="2021-07-23T18:58:12.019" v="6361" actId="20577"/>
        <pc:sldMkLst>
          <pc:docMk/>
          <pc:sldMk cId="43502816" sldId="272"/>
        </pc:sldMkLst>
        <pc:spChg chg="mod">
          <ac:chgData name="Minesh Patel" userId="a66d4990ec83ac90" providerId="LiveId" clId="{6143FAE7-0750-49FC-93E8-7A3078AD83E4}" dt="2021-07-23T18:11:34.495" v="5286"/>
          <ac:spMkLst>
            <pc:docMk/>
            <pc:sldMk cId="43502816" sldId="272"/>
            <ac:spMk id="15" creationId="{92673257-3D6E-4B9D-B7D5-D8612928B5B1}"/>
          </ac:spMkLst>
        </pc:spChg>
        <pc:spChg chg="mod">
          <ac:chgData name="Minesh Patel" userId="a66d4990ec83ac90" providerId="LiveId" clId="{6143FAE7-0750-49FC-93E8-7A3078AD83E4}" dt="2021-07-23T18:11:34.495" v="5286"/>
          <ac:spMkLst>
            <pc:docMk/>
            <pc:sldMk cId="43502816" sldId="272"/>
            <ac:spMk id="16" creationId="{1D8E9235-74EE-4E6D-A7B5-A06C4A8E4EA2}"/>
          </ac:spMkLst>
        </pc:spChg>
        <pc:spChg chg="mod">
          <ac:chgData name="Minesh Patel" userId="a66d4990ec83ac90" providerId="LiveId" clId="{6143FAE7-0750-49FC-93E8-7A3078AD83E4}" dt="2021-07-23T18:11:34.495" v="5286"/>
          <ac:spMkLst>
            <pc:docMk/>
            <pc:sldMk cId="43502816" sldId="272"/>
            <ac:spMk id="17" creationId="{355E8864-97EA-4727-A00E-9A3F6A1A4754}"/>
          </ac:spMkLst>
        </pc:spChg>
        <pc:spChg chg="mod">
          <ac:chgData name="Minesh Patel" userId="a66d4990ec83ac90" providerId="LiveId" clId="{6143FAE7-0750-49FC-93E8-7A3078AD83E4}" dt="2021-07-23T18:11:34.495" v="5286"/>
          <ac:spMkLst>
            <pc:docMk/>
            <pc:sldMk cId="43502816" sldId="272"/>
            <ac:spMk id="18" creationId="{D3234984-8E92-458E-9C0B-A5D97C552D0A}"/>
          </ac:spMkLst>
        </pc:spChg>
        <pc:spChg chg="mod">
          <ac:chgData name="Minesh Patel" userId="a66d4990ec83ac90" providerId="LiveId" clId="{6143FAE7-0750-49FC-93E8-7A3078AD83E4}" dt="2021-07-23T18:11:34.495" v="5286"/>
          <ac:spMkLst>
            <pc:docMk/>
            <pc:sldMk cId="43502816" sldId="272"/>
            <ac:spMk id="19" creationId="{6FA6C23B-BDBD-4738-9EA3-CF7FEF23416F}"/>
          </ac:spMkLst>
        </pc:spChg>
        <pc:spChg chg="mod">
          <ac:chgData name="Minesh Patel" userId="a66d4990ec83ac90" providerId="LiveId" clId="{6143FAE7-0750-49FC-93E8-7A3078AD83E4}" dt="2021-07-23T18:12:25.694" v="5300"/>
          <ac:spMkLst>
            <pc:docMk/>
            <pc:sldMk cId="43502816" sldId="272"/>
            <ac:spMk id="21" creationId="{D7E998B2-60B6-4581-85F5-586010FACE36}"/>
          </ac:spMkLst>
        </pc:spChg>
        <pc:spChg chg="mod">
          <ac:chgData name="Minesh Patel" userId="a66d4990ec83ac90" providerId="LiveId" clId="{6143FAE7-0750-49FC-93E8-7A3078AD83E4}" dt="2021-07-23T18:12:25.694" v="5300"/>
          <ac:spMkLst>
            <pc:docMk/>
            <pc:sldMk cId="43502816" sldId="272"/>
            <ac:spMk id="22" creationId="{E748BE95-D58D-4B2F-9947-E06014CE2FC8}"/>
          </ac:spMkLst>
        </pc:spChg>
        <pc:spChg chg="mod">
          <ac:chgData name="Minesh Patel" userId="a66d4990ec83ac90" providerId="LiveId" clId="{6143FAE7-0750-49FC-93E8-7A3078AD83E4}" dt="2021-07-23T18:12:25.694" v="5300"/>
          <ac:spMkLst>
            <pc:docMk/>
            <pc:sldMk cId="43502816" sldId="272"/>
            <ac:spMk id="23" creationId="{0ED77A0B-9191-4523-AEB3-70DCA26A17D2}"/>
          </ac:spMkLst>
        </pc:spChg>
        <pc:spChg chg="mod">
          <ac:chgData name="Minesh Patel" userId="a66d4990ec83ac90" providerId="LiveId" clId="{6143FAE7-0750-49FC-93E8-7A3078AD83E4}" dt="2021-07-23T18:12:25.694" v="5300"/>
          <ac:spMkLst>
            <pc:docMk/>
            <pc:sldMk cId="43502816" sldId="272"/>
            <ac:spMk id="24" creationId="{C142F9D2-C707-4020-9E84-064BC32F1999}"/>
          </ac:spMkLst>
        </pc:spChg>
        <pc:spChg chg="mod">
          <ac:chgData name="Minesh Patel" userId="a66d4990ec83ac90" providerId="LiveId" clId="{6143FAE7-0750-49FC-93E8-7A3078AD83E4}" dt="2021-07-23T18:12:25.694" v="5300"/>
          <ac:spMkLst>
            <pc:docMk/>
            <pc:sldMk cId="43502816" sldId="272"/>
            <ac:spMk id="25" creationId="{8EBABCF7-D316-4EFE-923C-C44F87A519C8}"/>
          </ac:spMkLst>
        </pc:spChg>
        <pc:grpChg chg="del">
          <ac:chgData name="Minesh Patel" userId="a66d4990ec83ac90" providerId="LiveId" clId="{6143FAE7-0750-49FC-93E8-7A3078AD83E4}" dt="2021-07-23T18:11:34.246" v="5285" actId="478"/>
          <ac:grpSpMkLst>
            <pc:docMk/>
            <pc:sldMk cId="43502816" sldId="272"/>
            <ac:grpSpMk id="7" creationId="{9688FA12-03A7-43A3-9CDD-16409090088F}"/>
          </ac:grpSpMkLst>
        </pc:grpChg>
        <pc:grpChg chg="add del mod">
          <ac:chgData name="Minesh Patel" userId="a66d4990ec83ac90" providerId="LiveId" clId="{6143FAE7-0750-49FC-93E8-7A3078AD83E4}" dt="2021-07-23T18:12:25.400" v="5299" actId="478"/>
          <ac:grpSpMkLst>
            <pc:docMk/>
            <pc:sldMk cId="43502816" sldId="272"/>
            <ac:grpSpMk id="14" creationId="{238E287F-DF91-4317-A264-09E002D77BAA}"/>
          </ac:grpSpMkLst>
        </pc:grpChg>
        <pc:grpChg chg="add mod">
          <ac:chgData name="Minesh Patel" userId="a66d4990ec83ac90" providerId="LiveId" clId="{6143FAE7-0750-49FC-93E8-7A3078AD83E4}" dt="2021-07-23T18:12:25.694" v="5300"/>
          <ac:grpSpMkLst>
            <pc:docMk/>
            <pc:sldMk cId="43502816" sldId="272"/>
            <ac:grpSpMk id="20" creationId="{6649E419-8BC2-4C68-BFBB-9601DD40DDF2}"/>
          </ac:grpSpMkLst>
        </pc:grpChg>
      </pc:sldChg>
      <pc:sldChg chg="addSp delSp modSp mod modAnim modNotesTx">
        <pc:chgData name="Minesh Patel" userId="a66d4990ec83ac90" providerId="LiveId" clId="{6143FAE7-0750-49FC-93E8-7A3078AD83E4}" dt="2021-07-23T19:02:26.450" v="6589" actId="20577"/>
        <pc:sldMkLst>
          <pc:docMk/>
          <pc:sldMk cId="548950390" sldId="275"/>
        </pc:sldMkLst>
        <pc:spChg chg="mod">
          <ac:chgData name="Minesh Patel" userId="a66d4990ec83ac90" providerId="LiveId" clId="{6143FAE7-0750-49FC-93E8-7A3078AD83E4}" dt="2021-07-23T19:01:44.134" v="6407" actId="164"/>
          <ac:spMkLst>
            <pc:docMk/>
            <pc:sldMk cId="548950390" sldId="275"/>
            <ac:spMk id="3" creationId="{00000000-0000-0000-0000-000000000000}"/>
          </ac:spMkLst>
        </pc:spChg>
        <pc:spChg chg="mod">
          <ac:chgData name="Minesh Patel" userId="a66d4990ec83ac90" providerId="LiveId" clId="{6143FAE7-0750-49FC-93E8-7A3078AD83E4}" dt="2021-07-23T18:12:34.693" v="5308"/>
          <ac:spMkLst>
            <pc:docMk/>
            <pc:sldMk cId="548950390" sldId="275"/>
            <ac:spMk id="26" creationId="{12F2A750-D157-4E61-966B-29006C893F7C}"/>
          </ac:spMkLst>
        </pc:spChg>
        <pc:spChg chg="mod">
          <ac:chgData name="Minesh Patel" userId="a66d4990ec83ac90" providerId="LiveId" clId="{6143FAE7-0750-49FC-93E8-7A3078AD83E4}" dt="2021-07-23T18:12:34.693" v="5308"/>
          <ac:spMkLst>
            <pc:docMk/>
            <pc:sldMk cId="548950390" sldId="275"/>
            <ac:spMk id="28" creationId="{08E3F229-10BB-40C5-8D72-5449DF476ED7}"/>
          </ac:spMkLst>
        </pc:spChg>
        <pc:spChg chg="mod">
          <ac:chgData name="Minesh Patel" userId="a66d4990ec83ac90" providerId="LiveId" clId="{6143FAE7-0750-49FC-93E8-7A3078AD83E4}" dt="2021-07-23T19:01:44.134" v="6407" actId="164"/>
          <ac:spMkLst>
            <pc:docMk/>
            <pc:sldMk cId="548950390" sldId="275"/>
            <ac:spMk id="29" creationId="{00000000-0000-0000-0000-000000000000}"/>
          </ac:spMkLst>
        </pc:spChg>
        <pc:spChg chg="mod">
          <ac:chgData name="Minesh Patel" userId="a66d4990ec83ac90" providerId="LiveId" clId="{6143FAE7-0750-49FC-93E8-7A3078AD83E4}" dt="2021-07-23T18:12:34.693" v="5308"/>
          <ac:spMkLst>
            <pc:docMk/>
            <pc:sldMk cId="548950390" sldId="275"/>
            <ac:spMk id="31" creationId="{08D7CEB6-CD51-449D-BB30-B6FB467DF58F}"/>
          </ac:spMkLst>
        </pc:spChg>
        <pc:spChg chg="mod">
          <ac:chgData name="Minesh Patel" userId="a66d4990ec83ac90" providerId="LiveId" clId="{6143FAE7-0750-49FC-93E8-7A3078AD83E4}" dt="2021-07-23T18:12:34.693" v="5308"/>
          <ac:spMkLst>
            <pc:docMk/>
            <pc:sldMk cId="548950390" sldId="275"/>
            <ac:spMk id="32" creationId="{349E30A7-1E30-43F3-BA07-515D56767D90}"/>
          </ac:spMkLst>
        </pc:spChg>
        <pc:spChg chg="mod">
          <ac:chgData name="Minesh Patel" userId="a66d4990ec83ac90" providerId="LiveId" clId="{6143FAE7-0750-49FC-93E8-7A3078AD83E4}" dt="2021-07-23T18:12:34.693" v="5308"/>
          <ac:spMkLst>
            <pc:docMk/>
            <pc:sldMk cId="548950390" sldId="275"/>
            <ac:spMk id="34" creationId="{5475E95D-7B30-4B94-B619-9D1B79EB1E6F}"/>
          </ac:spMkLst>
        </pc:spChg>
        <pc:grpChg chg="add mod">
          <ac:chgData name="Minesh Patel" userId="a66d4990ec83ac90" providerId="LiveId" clId="{6143FAE7-0750-49FC-93E8-7A3078AD83E4}" dt="2021-07-23T19:01:44.134" v="6407" actId="164"/>
          <ac:grpSpMkLst>
            <pc:docMk/>
            <pc:sldMk cId="548950390" sldId="275"/>
            <ac:grpSpMk id="2" creationId="{A04DDAE0-389B-455A-A4B4-53DA0AD64DC2}"/>
          </ac:grpSpMkLst>
        </pc:grpChg>
        <pc:grpChg chg="del">
          <ac:chgData name="Minesh Patel" userId="a66d4990ec83ac90" providerId="LiveId" clId="{6143FAE7-0750-49FC-93E8-7A3078AD83E4}" dt="2021-07-23T18:12:34.407" v="5307" actId="478"/>
          <ac:grpSpMkLst>
            <pc:docMk/>
            <pc:sldMk cId="548950390" sldId="275"/>
            <ac:grpSpMk id="14" creationId="{C7DFB1EC-D850-418D-9921-DD6F97BAC25E}"/>
          </ac:grpSpMkLst>
        </pc:grpChg>
        <pc:grpChg chg="add mod">
          <ac:chgData name="Minesh Patel" userId="a66d4990ec83ac90" providerId="LiveId" clId="{6143FAE7-0750-49FC-93E8-7A3078AD83E4}" dt="2021-07-23T18:12:34.693" v="5308"/>
          <ac:grpSpMkLst>
            <pc:docMk/>
            <pc:sldMk cId="548950390" sldId="275"/>
            <ac:grpSpMk id="24" creationId="{8CF516A1-079B-4999-A544-F7772231F442}"/>
          </ac:grpSpMkLst>
        </pc:grpChg>
        <pc:grpChg chg="mod">
          <ac:chgData name="Minesh Patel" userId="a66d4990ec83ac90" providerId="LiveId" clId="{6143FAE7-0750-49FC-93E8-7A3078AD83E4}" dt="2021-07-23T19:01:44.134" v="6407" actId="164"/>
          <ac:grpSpMkLst>
            <pc:docMk/>
            <pc:sldMk cId="548950390" sldId="275"/>
            <ac:grpSpMk id="41" creationId="{00000000-0000-0000-0000-000000000000}"/>
          </ac:grpSpMkLst>
        </pc:grpChg>
      </pc:sldChg>
      <pc:sldChg chg="addSp modSp mod">
        <pc:chgData name="Minesh Patel" userId="a66d4990ec83ac90" providerId="LiveId" clId="{6143FAE7-0750-49FC-93E8-7A3078AD83E4}" dt="2021-07-23T18:26:53.641" v="5757" actId="1076"/>
        <pc:sldMkLst>
          <pc:docMk/>
          <pc:sldMk cId="1164887623" sldId="338"/>
        </pc:sldMkLst>
        <pc:spChg chg="mod">
          <ac:chgData name="Minesh Patel" userId="a66d4990ec83ac90" providerId="LiveId" clId="{6143FAE7-0750-49FC-93E8-7A3078AD83E4}" dt="2021-07-23T18:07:49.819" v="5156" actId="1076"/>
          <ac:spMkLst>
            <pc:docMk/>
            <pc:sldMk cId="1164887623" sldId="338"/>
            <ac:spMk id="2" creationId="{00000000-0000-0000-0000-000000000000}"/>
          </ac:spMkLst>
        </pc:spChg>
        <pc:spChg chg="mod">
          <ac:chgData name="Minesh Patel" userId="a66d4990ec83ac90" providerId="LiveId" clId="{6143FAE7-0750-49FC-93E8-7A3078AD83E4}" dt="2021-07-23T18:09:00.173" v="5168" actId="1076"/>
          <ac:spMkLst>
            <pc:docMk/>
            <pc:sldMk cId="1164887623" sldId="338"/>
            <ac:spMk id="3" creationId="{00000000-0000-0000-0000-000000000000}"/>
          </ac:spMkLst>
        </pc:spChg>
        <pc:spChg chg="mod">
          <ac:chgData name="Minesh Patel" userId="a66d4990ec83ac90" providerId="LiveId" clId="{6143FAE7-0750-49FC-93E8-7A3078AD83E4}" dt="2021-07-23T18:26:53.641" v="5757" actId="1076"/>
          <ac:spMkLst>
            <pc:docMk/>
            <pc:sldMk cId="1164887623" sldId="338"/>
            <ac:spMk id="9" creationId="{2ED90441-37AD-4B49-A91C-1B7A5249A139}"/>
          </ac:spMkLst>
        </pc:spChg>
        <pc:picChg chg="add mod">
          <ac:chgData name="Minesh Patel" userId="a66d4990ec83ac90" providerId="LiveId" clId="{6143FAE7-0750-49FC-93E8-7A3078AD83E4}" dt="2021-07-23T18:07:04.047" v="5137" actId="1076"/>
          <ac:picMkLst>
            <pc:docMk/>
            <pc:sldMk cId="1164887623" sldId="338"/>
            <ac:picMk id="7" creationId="{C7731885-DF02-499B-B161-7BC4E63744D6}"/>
          </ac:picMkLst>
        </pc:picChg>
        <pc:picChg chg="mod">
          <ac:chgData name="Minesh Patel" userId="a66d4990ec83ac90" providerId="LiveId" clId="{6143FAE7-0750-49FC-93E8-7A3078AD83E4}" dt="2021-07-23T18:08:18.024" v="5164" actId="1076"/>
          <ac:picMkLst>
            <pc:docMk/>
            <pc:sldMk cId="1164887623" sldId="338"/>
            <ac:picMk id="10" creationId="{F333957F-F1D9-4DD3-8DE1-238F11115EE7}"/>
          </ac:picMkLst>
        </pc:picChg>
      </pc:sldChg>
      <pc:sldChg chg="addSp delSp modSp mod">
        <pc:chgData name="Minesh Patel" userId="a66d4990ec83ac90" providerId="LiveId" clId="{6143FAE7-0750-49FC-93E8-7A3078AD83E4}" dt="2021-07-23T18:16:42.406" v="5444"/>
        <pc:sldMkLst>
          <pc:docMk/>
          <pc:sldMk cId="3771362713" sldId="379"/>
        </pc:sldMkLst>
        <pc:spChg chg="mod">
          <ac:chgData name="Minesh Patel" userId="a66d4990ec83ac90" providerId="LiveId" clId="{6143FAE7-0750-49FC-93E8-7A3078AD83E4}" dt="2021-07-23T18:13:04.733" v="5323"/>
          <ac:spMkLst>
            <pc:docMk/>
            <pc:sldMk cId="3771362713" sldId="379"/>
            <ac:spMk id="11" creationId="{FEAA1D65-452E-4BED-8235-A748234A96FD}"/>
          </ac:spMkLst>
        </pc:spChg>
        <pc:spChg chg="mod">
          <ac:chgData name="Minesh Patel" userId="a66d4990ec83ac90" providerId="LiveId" clId="{6143FAE7-0750-49FC-93E8-7A3078AD83E4}" dt="2021-07-23T18:13:04.733" v="5323"/>
          <ac:spMkLst>
            <pc:docMk/>
            <pc:sldMk cId="3771362713" sldId="379"/>
            <ac:spMk id="12" creationId="{BCCE19D3-402A-4C4F-8351-3F49F3C9DA88}"/>
          </ac:spMkLst>
        </pc:spChg>
        <pc:spChg chg="mod">
          <ac:chgData name="Minesh Patel" userId="a66d4990ec83ac90" providerId="LiveId" clId="{6143FAE7-0750-49FC-93E8-7A3078AD83E4}" dt="2021-07-23T18:13:04.733" v="5323"/>
          <ac:spMkLst>
            <pc:docMk/>
            <pc:sldMk cId="3771362713" sldId="379"/>
            <ac:spMk id="13" creationId="{1CEA95BF-E7F9-47AE-A14F-7604C2DE2E29}"/>
          </ac:spMkLst>
        </pc:spChg>
        <pc:spChg chg="mod">
          <ac:chgData name="Minesh Patel" userId="a66d4990ec83ac90" providerId="LiveId" clId="{6143FAE7-0750-49FC-93E8-7A3078AD83E4}" dt="2021-07-23T18:13:04.733" v="5323"/>
          <ac:spMkLst>
            <pc:docMk/>
            <pc:sldMk cId="3771362713" sldId="379"/>
            <ac:spMk id="14" creationId="{DB1F6A9D-CEC5-466A-8FDF-214D1240C000}"/>
          </ac:spMkLst>
        </pc:spChg>
        <pc:spChg chg="mod">
          <ac:chgData name="Minesh Patel" userId="a66d4990ec83ac90" providerId="LiveId" clId="{6143FAE7-0750-49FC-93E8-7A3078AD83E4}" dt="2021-07-23T18:13:04.733" v="5323"/>
          <ac:spMkLst>
            <pc:docMk/>
            <pc:sldMk cId="3771362713" sldId="379"/>
            <ac:spMk id="15" creationId="{6D4C53EB-569B-45D9-B661-6906306FE2E3}"/>
          </ac:spMkLst>
        </pc:spChg>
        <pc:spChg chg="add mod">
          <ac:chgData name="Minesh Patel" userId="a66d4990ec83ac90" providerId="LiveId" clId="{6143FAE7-0750-49FC-93E8-7A3078AD83E4}" dt="2021-07-23T18:16:42.406" v="5444"/>
          <ac:spMkLst>
            <pc:docMk/>
            <pc:sldMk cId="3771362713" sldId="379"/>
            <ac:spMk id="16" creationId="{2FD8B936-B593-4FEA-ADDA-2D95E33E98E5}"/>
          </ac:spMkLst>
        </pc:spChg>
        <pc:grpChg chg="del">
          <ac:chgData name="Minesh Patel" userId="a66d4990ec83ac90" providerId="LiveId" clId="{6143FAE7-0750-49FC-93E8-7A3078AD83E4}" dt="2021-07-23T18:13:04.484" v="5322" actId="478"/>
          <ac:grpSpMkLst>
            <pc:docMk/>
            <pc:sldMk cId="3771362713" sldId="379"/>
            <ac:grpSpMk id="4" creationId="{6CC039D5-7E14-42D8-98C5-7A7821DED646}"/>
          </ac:grpSpMkLst>
        </pc:grpChg>
        <pc:grpChg chg="add mod">
          <ac:chgData name="Minesh Patel" userId="a66d4990ec83ac90" providerId="LiveId" clId="{6143FAE7-0750-49FC-93E8-7A3078AD83E4}" dt="2021-07-23T18:13:04.733" v="5323"/>
          <ac:grpSpMkLst>
            <pc:docMk/>
            <pc:sldMk cId="3771362713" sldId="379"/>
            <ac:grpSpMk id="10" creationId="{D28E39DD-F914-4A7E-BDFA-250DBEDA04CD}"/>
          </ac:grpSpMkLst>
        </pc:grpChg>
      </pc:sldChg>
      <pc:sldChg chg="addSp delSp modSp mod">
        <pc:chgData name="Minesh Patel" userId="a66d4990ec83ac90" providerId="LiveId" clId="{6143FAE7-0750-49FC-93E8-7A3078AD83E4}" dt="2021-07-23T18:16:40.843" v="5443"/>
        <pc:sldMkLst>
          <pc:docMk/>
          <pc:sldMk cId="1194841187" sldId="413"/>
        </pc:sldMkLst>
        <pc:spChg chg="mod">
          <ac:chgData name="Minesh Patel" userId="a66d4990ec83ac90" providerId="LiveId" clId="{6143FAE7-0750-49FC-93E8-7A3078AD83E4}" dt="2021-07-23T18:13:06.659" v="5325"/>
          <ac:spMkLst>
            <pc:docMk/>
            <pc:sldMk cId="1194841187" sldId="413"/>
            <ac:spMk id="37" creationId="{61105EC7-7204-4C9C-8C01-8F7F796937C2}"/>
          </ac:spMkLst>
        </pc:spChg>
        <pc:spChg chg="mod">
          <ac:chgData name="Minesh Patel" userId="a66d4990ec83ac90" providerId="LiveId" clId="{6143FAE7-0750-49FC-93E8-7A3078AD83E4}" dt="2021-07-23T18:13:06.659" v="5325"/>
          <ac:spMkLst>
            <pc:docMk/>
            <pc:sldMk cId="1194841187" sldId="413"/>
            <ac:spMk id="39" creationId="{345647BC-DFD2-4596-8B4F-0F875EFA9573}"/>
          </ac:spMkLst>
        </pc:spChg>
        <pc:spChg chg="mod">
          <ac:chgData name="Minesh Patel" userId="a66d4990ec83ac90" providerId="LiveId" clId="{6143FAE7-0750-49FC-93E8-7A3078AD83E4}" dt="2021-07-23T18:13:06.659" v="5325"/>
          <ac:spMkLst>
            <pc:docMk/>
            <pc:sldMk cId="1194841187" sldId="413"/>
            <ac:spMk id="40" creationId="{2AB52CFA-D2CE-4BDA-A29D-CE2DAE2861F6}"/>
          </ac:spMkLst>
        </pc:spChg>
        <pc:spChg chg="mod">
          <ac:chgData name="Minesh Patel" userId="a66d4990ec83ac90" providerId="LiveId" clId="{6143FAE7-0750-49FC-93E8-7A3078AD83E4}" dt="2021-07-23T18:13:06.659" v="5325"/>
          <ac:spMkLst>
            <pc:docMk/>
            <pc:sldMk cId="1194841187" sldId="413"/>
            <ac:spMk id="65" creationId="{FCDDF7CB-3A13-42D8-AEA0-290D0F7451FF}"/>
          </ac:spMkLst>
        </pc:spChg>
        <pc:spChg chg="mod">
          <ac:chgData name="Minesh Patel" userId="a66d4990ec83ac90" providerId="LiveId" clId="{6143FAE7-0750-49FC-93E8-7A3078AD83E4}" dt="2021-07-23T18:13:06.659" v="5325"/>
          <ac:spMkLst>
            <pc:docMk/>
            <pc:sldMk cId="1194841187" sldId="413"/>
            <ac:spMk id="66" creationId="{34052035-4518-472F-9457-F4ED4171E453}"/>
          </ac:spMkLst>
        </pc:spChg>
        <pc:spChg chg="add mod">
          <ac:chgData name="Minesh Patel" userId="a66d4990ec83ac90" providerId="LiveId" clId="{6143FAE7-0750-49FC-93E8-7A3078AD83E4}" dt="2021-07-23T18:16:40.843" v="5443"/>
          <ac:spMkLst>
            <pc:docMk/>
            <pc:sldMk cId="1194841187" sldId="413"/>
            <ac:spMk id="67" creationId="{18388FBB-92CB-43E8-8271-A004014BE621}"/>
          </ac:spMkLst>
        </pc:spChg>
        <pc:grpChg chg="add mod">
          <ac:chgData name="Minesh Patel" userId="a66d4990ec83ac90" providerId="LiveId" clId="{6143FAE7-0750-49FC-93E8-7A3078AD83E4}" dt="2021-07-23T18:13:06.659" v="5325"/>
          <ac:grpSpMkLst>
            <pc:docMk/>
            <pc:sldMk cId="1194841187" sldId="413"/>
            <ac:grpSpMk id="36" creationId="{5615C8DD-A8FF-425C-A111-7BE55A678F1C}"/>
          </ac:grpSpMkLst>
        </pc:grpChg>
        <pc:grpChg chg="del">
          <ac:chgData name="Minesh Patel" userId="a66d4990ec83ac90" providerId="LiveId" clId="{6143FAE7-0750-49FC-93E8-7A3078AD83E4}" dt="2021-07-23T18:13:06.376" v="5324" actId="478"/>
          <ac:grpSpMkLst>
            <pc:docMk/>
            <pc:sldMk cId="1194841187" sldId="413"/>
            <ac:grpSpMk id="44" creationId="{1A30BE6A-05E6-45A9-9627-C157CA29683E}"/>
          </ac:grpSpMkLst>
        </pc:grpChg>
      </pc:sldChg>
      <pc:sldChg chg="addSp delSp modSp mod">
        <pc:chgData name="Minesh Patel" userId="a66d4990ec83ac90" providerId="LiveId" clId="{6143FAE7-0750-49FC-93E8-7A3078AD83E4}" dt="2021-07-23T19:16:31.466" v="8691" actId="1076"/>
        <pc:sldMkLst>
          <pc:docMk/>
          <pc:sldMk cId="3073025476" sldId="439"/>
        </pc:sldMkLst>
        <pc:spChg chg="mod">
          <ac:chgData name="Minesh Patel" userId="a66d4990ec83ac90" providerId="LiveId" clId="{6143FAE7-0750-49FC-93E8-7A3078AD83E4}" dt="2021-07-23T18:12:57.062" v="5319"/>
          <ac:spMkLst>
            <pc:docMk/>
            <pc:sldMk cId="3073025476" sldId="439"/>
            <ac:spMk id="194" creationId="{BF7298A7-719A-4C01-BA80-330C989EA914}"/>
          </ac:spMkLst>
        </pc:spChg>
        <pc:spChg chg="mod">
          <ac:chgData name="Minesh Patel" userId="a66d4990ec83ac90" providerId="LiveId" clId="{6143FAE7-0750-49FC-93E8-7A3078AD83E4}" dt="2021-07-23T18:12:57.062" v="5319"/>
          <ac:spMkLst>
            <pc:docMk/>
            <pc:sldMk cId="3073025476" sldId="439"/>
            <ac:spMk id="196" creationId="{28C07053-0623-452F-9AF1-D9F27ABE2F54}"/>
          </ac:spMkLst>
        </pc:spChg>
        <pc:spChg chg="mod">
          <ac:chgData name="Minesh Patel" userId="a66d4990ec83ac90" providerId="LiveId" clId="{6143FAE7-0750-49FC-93E8-7A3078AD83E4}" dt="2021-07-23T18:12:57.062" v="5319"/>
          <ac:spMkLst>
            <pc:docMk/>
            <pc:sldMk cId="3073025476" sldId="439"/>
            <ac:spMk id="198" creationId="{ED3C101D-03B9-40E2-AFC7-DAE56C148F76}"/>
          </ac:spMkLst>
        </pc:spChg>
        <pc:spChg chg="mod">
          <ac:chgData name="Minesh Patel" userId="a66d4990ec83ac90" providerId="LiveId" clId="{6143FAE7-0750-49FC-93E8-7A3078AD83E4}" dt="2021-07-23T18:12:57.062" v="5319"/>
          <ac:spMkLst>
            <pc:docMk/>
            <pc:sldMk cId="3073025476" sldId="439"/>
            <ac:spMk id="199" creationId="{E7D58C4B-9133-4C24-9E6A-C8E152E5DE9B}"/>
          </ac:spMkLst>
        </pc:spChg>
        <pc:spChg chg="mod">
          <ac:chgData name="Minesh Patel" userId="a66d4990ec83ac90" providerId="LiveId" clId="{6143FAE7-0750-49FC-93E8-7A3078AD83E4}" dt="2021-07-23T18:12:57.062" v="5319"/>
          <ac:spMkLst>
            <pc:docMk/>
            <pc:sldMk cId="3073025476" sldId="439"/>
            <ac:spMk id="200" creationId="{EF119614-E054-422B-BFAE-35ECB14B6FFC}"/>
          </ac:spMkLst>
        </pc:spChg>
        <pc:spChg chg="add mod">
          <ac:chgData name="Minesh Patel" userId="a66d4990ec83ac90" providerId="LiveId" clId="{6143FAE7-0750-49FC-93E8-7A3078AD83E4}" dt="2021-07-23T18:16:43.815" v="5446"/>
          <ac:spMkLst>
            <pc:docMk/>
            <pc:sldMk cId="3073025476" sldId="439"/>
            <ac:spMk id="201" creationId="{F24CFE3D-BC06-4A3E-8F3D-BC2BB37E0C53}"/>
          </ac:spMkLst>
        </pc:spChg>
        <pc:grpChg chg="mod">
          <ac:chgData name="Minesh Patel" userId="a66d4990ec83ac90" providerId="LiveId" clId="{6143FAE7-0750-49FC-93E8-7A3078AD83E4}" dt="2021-07-23T19:16:31.466" v="8691" actId="1076"/>
          <ac:grpSpMkLst>
            <pc:docMk/>
            <pc:sldMk cId="3073025476" sldId="439"/>
            <ac:grpSpMk id="4" creationId="{C216775E-980C-4D63-97DF-3008F6B0047F}"/>
          </ac:grpSpMkLst>
        </pc:grpChg>
        <pc:grpChg chg="del">
          <ac:chgData name="Minesh Patel" userId="a66d4990ec83ac90" providerId="LiveId" clId="{6143FAE7-0750-49FC-93E8-7A3078AD83E4}" dt="2021-07-23T18:12:56.809" v="5318" actId="478"/>
          <ac:grpSpMkLst>
            <pc:docMk/>
            <pc:sldMk cId="3073025476" sldId="439"/>
            <ac:grpSpMk id="122" creationId="{673C9AFC-C0FD-4694-A4AF-152832E5AE2E}"/>
          </ac:grpSpMkLst>
        </pc:grpChg>
        <pc:grpChg chg="add mod">
          <ac:chgData name="Minesh Patel" userId="a66d4990ec83ac90" providerId="LiveId" clId="{6143FAE7-0750-49FC-93E8-7A3078AD83E4}" dt="2021-07-23T18:12:57.062" v="5319"/>
          <ac:grpSpMkLst>
            <pc:docMk/>
            <pc:sldMk cId="3073025476" sldId="439"/>
            <ac:grpSpMk id="192" creationId="{01AE5D54-899F-468B-AC9E-641BEC530D69}"/>
          </ac:grpSpMkLst>
        </pc:grpChg>
      </pc:sldChg>
      <pc:sldChg chg="addSp delSp modSp del mod">
        <pc:chgData name="Minesh Patel" userId="a66d4990ec83ac90" providerId="LiveId" clId="{6143FAE7-0750-49FC-93E8-7A3078AD83E4}" dt="2021-07-23T18:13:27.587" v="5335" actId="47"/>
        <pc:sldMkLst>
          <pc:docMk/>
          <pc:sldMk cId="2210273427" sldId="450"/>
        </pc:sldMkLst>
        <pc:spChg chg="mod">
          <ac:chgData name="Minesh Patel" userId="a66d4990ec83ac90" providerId="LiveId" clId="{6143FAE7-0750-49FC-93E8-7A3078AD83E4}" dt="2021-07-23T18:13:13.903" v="5331"/>
          <ac:spMkLst>
            <pc:docMk/>
            <pc:sldMk cId="2210273427" sldId="450"/>
            <ac:spMk id="57" creationId="{443A6395-9960-4672-8506-E46E63A5D905}"/>
          </ac:spMkLst>
        </pc:spChg>
        <pc:spChg chg="mod">
          <ac:chgData name="Minesh Patel" userId="a66d4990ec83ac90" providerId="LiveId" clId="{6143FAE7-0750-49FC-93E8-7A3078AD83E4}" dt="2021-07-23T18:13:13.903" v="5331"/>
          <ac:spMkLst>
            <pc:docMk/>
            <pc:sldMk cId="2210273427" sldId="450"/>
            <ac:spMk id="67" creationId="{C0BF05DF-99FA-4659-8EB3-A5EA43B92CEA}"/>
          </ac:spMkLst>
        </pc:spChg>
        <pc:spChg chg="mod">
          <ac:chgData name="Minesh Patel" userId="a66d4990ec83ac90" providerId="LiveId" clId="{6143FAE7-0750-49FC-93E8-7A3078AD83E4}" dt="2021-07-23T18:13:13.903" v="5331"/>
          <ac:spMkLst>
            <pc:docMk/>
            <pc:sldMk cId="2210273427" sldId="450"/>
            <ac:spMk id="68" creationId="{CCCA8EA0-C9B1-4B82-A4E2-88C91C0B693C}"/>
          </ac:spMkLst>
        </pc:spChg>
        <pc:spChg chg="mod">
          <ac:chgData name="Minesh Patel" userId="a66d4990ec83ac90" providerId="LiveId" clId="{6143FAE7-0750-49FC-93E8-7A3078AD83E4}" dt="2021-07-23T18:13:13.903" v="5331"/>
          <ac:spMkLst>
            <pc:docMk/>
            <pc:sldMk cId="2210273427" sldId="450"/>
            <ac:spMk id="69" creationId="{0A7AF39E-F682-44C5-AB71-72FC2BA01AFE}"/>
          </ac:spMkLst>
        </pc:spChg>
        <pc:spChg chg="mod">
          <ac:chgData name="Minesh Patel" userId="a66d4990ec83ac90" providerId="LiveId" clId="{6143FAE7-0750-49FC-93E8-7A3078AD83E4}" dt="2021-07-23T18:13:13.903" v="5331"/>
          <ac:spMkLst>
            <pc:docMk/>
            <pc:sldMk cId="2210273427" sldId="450"/>
            <ac:spMk id="70" creationId="{0DA3FEAA-7046-40A1-A68C-571A1F1D825F}"/>
          </ac:spMkLst>
        </pc:spChg>
        <pc:grpChg chg="del">
          <ac:chgData name="Minesh Patel" userId="a66d4990ec83ac90" providerId="LiveId" clId="{6143FAE7-0750-49FC-93E8-7A3078AD83E4}" dt="2021-07-23T18:13:13.604" v="5330" actId="478"/>
          <ac:grpSpMkLst>
            <pc:docMk/>
            <pc:sldMk cId="2210273427" sldId="450"/>
            <ac:grpSpMk id="47" creationId="{81C0A9A5-D7F8-4BFB-94A8-64D93D392EA1}"/>
          </ac:grpSpMkLst>
        </pc:grpChg>
        <pc:grpChg chg="add mod">
          <ac:chgData name="Minesh Patel" userId="a66d4990ec83ac90" providerId="LiveId" clId="{6143FAE7-0750-49FC-93E8-7A3078AD83E4}" dt="2021-07-23T18:13:13.903" v="5331"/>
          <ac:grpSpMkLst>
            <pc:docMk/>
            <pc:sldMk cId="2210273427" sldId="450"/>
            <ac:grpSpMk id="56" creationId="{ED8DC861-4866-490F-BD84-68E2D4938D4E}"/>
          </ac:grpSpMkLst>
        </pc:grpChg>
      </pc:sldChg>
      <pc:sldChg chg="addSp delSp modSp mod modAnim">
        <pc:chgData name="Minesh Patel" userId="a66d4990ec83ac90" providerId="LiveId" clId="{6143FAE7-0750-49FC-93E8-7A3078AD83E4}" dt="2021-07-23T19:28:52.910" v="9288"/>
        <pc:sldMkLst>
          <pc:docMk/>
          <pc:sldMk cId="840151485" sldId="454"/>
        </pc:sldMkLst>
        <pc:spChg chg="mod">
          <ac:chgData name="Minesh Patel" userId="a66d4990ec83ac90" providerId="LiveId" clId="{6143FAE7-0750-49FC-93E8-7A3078AD83E4}" dt="2021-07-23T19:28:42.375" v="9285" actId="164"/>
          <ac:spMkLst>
            <pc:docMk/>
            <pc:sldMk cId="840151485" sldId="454"/>
            <ac:spMk id="97" creationId="{4C327CC6-1C51-45E8-B239-F549F67E9E46}"/>
          </ac:spMkLst>
        </pc:spChg>
        <pc:spChg chg="mod">
          <ac:chgData name="Minesh Patel" userId="a66d4990ec83ac90" providerId="LiveId" clId="{6143FAE7-0750-49FC-93E8-7A3078AD83E4}" dt="2021-07-23T19:28:42.375" v="9285" actId="164"/>
          <ac:spMkLst>
            <pc:docMk/>
            <pc:sldMk cId="840151485" sldId="454"/>
            <ac:spMk id="98" creationId="{ECD6CF41-DE0C-4F83-BA33-6205F981EBD2}"/>
          </ac:spMkLst>
        </pc:spChg>
        <pc:spChg chg="mod">
          <ac:chgData name="Minesh Patel" userId="a66d4990ec83ac90" providerId="LiveId" clId="{6143FAE7-0750-49FC-93E8-7A3078AD83E4}" dt="2021-07-23T19:28:42.375" v="9285" actId="164"/>
          <ac:spMkLst>
            <pc:docMk/>
            <pc:sldMk cId="840151485" sldId="454"/>
            <ac:spMk id="99" creationId="{42A789D1-385D-4314-A38D-87517B54B4EA}"/>
          </ac:spMkLst>
        </pc:spChg>
        <pc:spChg chg="mod">
          <ac:chgData name="Minesh Patel" userId="a66d4990ec83ac90" providerId="LiveId" clId="{6143FAE7-0750-49FC-93E8-7A3078AD83E4}" dt="2021-07-23T19:28:42.375" v="9285" actId="164"/>
          <ac:spMkLst>
            <pc:docMk/>
            <pc:sldMk cId="840151485" sldId="454"/>
            <ac:spMk id="101" creationId="{FF7E8754-8531-4933-AF76-D2090C404689}"/>
          </ac:spMkLst>
        </pc:spChg>
        <pc:spChg chg="mod">
          <ac:chgData name="Minesh Patel" userId="a66d4990ec83ac90" providerId="LiveId" clId="{6143FAE7-0750-49FC-93E8-7A3078AD83E4}" dt="2021-07-23T19:28:42.375" v="9285" actId="164"/>
          <ac:spMkLst>
            <pc:docMk/>
            <pc:sldMk cId="840151485" sldId="454"/>
            <ac:spMk id="102" creationId="{E02194A4-3526-4F56-83E7-AAB43AE31754}"/>
          </ac:spMkLst>
        </pc:spChg>
        <pc:spChg chg="mod">
          <ac:chgData name="Minesh Patel" userId="a66d4990ec83ac90" providerId="LiveId" clId="{6143FAE7-0750-49FC-93E8-7A3078AD83E4}" dt="2021-07-23T19:28:42.375" v="9285" actId="164"/>
          <ac:spMkLst>
            <pc:docMk/>
            <pc:sldMk cId="840151485" sldId="454"/>
            <ac:spMk id="103" creationId="{BC80D3FA-79DF-46CE-B224-B3C76E17EC87}"/>
          </ac:spMkLst>
        </pc:spChg>
        <pc:spChg chg="mod">
          <ac:chgData name="Minesh Patel" userId="a66d4990ec83ac90" providerId="LiveId" clId="{6143FAE7-0750-49FC-93E8-7A3078AD83E4}" dt="2021-07-23T19:28:35.087" v="9283" actId="164"/>
          <ac:spMkLst>
            <pc:docMk/>
            <pc:sldMk cId="840151485" sldId="454"/>
            <ac:spMk id="233" creationId="{C678CF8B-3D73-430B-8D96-301D05188CB2}"/>
          </ac:spMkLst>
        </pc:spChg>
        <pc:spChg chg="mod">
          <ac:chgData name="Minesh Patel" userId="a66d4990ec83ac90" providerId="LiveId" clId="{6143FAE7-0750-49FC-93E8-7A3078AD83E4}" dt="2021-07-23T19:28:35.087" v="9283" actId="164"/>
          <ac:spMkLst>
            <pc:docMk/>
            <pc:sldMk cId="840151485" sldId="454"/>
            <ac:spMk id="234" creationId="{81450D41-D0B3-4DE7-B1DF-C137534CC4A0}"/>
          </ac:spMkLst>
        </pc:spChg>
        <pc:spChg chg="mod">
          <ac:chgData name="Minesh Patel" userId="a66d4990ec83ac90" providerId="LiveId" clId="{6143FAE7-0750-49FC-93E8-7A3078AD83E4}" dt="2021-07-23T19:28:35.087" v="9283" actId="164"/>
          <ac:spMkLst>
            <pc:docMk/>
            <pc:sldMk cId="840151485" sldId="454"/>
            <ac:spMk id="235" creationId="{44FB7EE5-A202-4189-8E77-355835BA5260}"/>
          </ac:spMkLst>
        </pc:spChg>
        <pc:spChg chg="mod">
          <ac:chgData name="Minesh Patel" userId="a66d4990ec83ac90" providerId="LiveId" clId="{6143FAE7-0750-49FC-93E8-7A3078AD83E4}" dt="2021-07-23T18:14:16.464" v="5365"/>
          <ac:spMkLst>
            <pc:docMk/>
            <pc:sldMk cId="840151485" sldId="454"/>
            <ac:spMk id="243" creationId="{8FA074EA-8998-4C65-95CB-20E8D7FF051A}"/>
          </ac:spMkLst>
        </pc:spChg>
        <pc:spChg chg="mod">
          <ac:chgData name="Minesh Patel" userId="a66d4990ec83ac90" providerId="LiveId" clId="{6143FAE7-0750-49FC-93E8-7A3078AD83E4}" dt="2021-07-23T18:14:16.464" v="5365"/>
          <ac:spMkLst>
            <pc:docMk/>
            <pc:sldMk cId="840151485" sldId="454"/>
            <ac:spMk id="244" creationId="{EA3B3D77-15DC-4A70-B3CA-23422A37860A}"/>
          </ac:spMkLst>
        </pc:spChg>
        <pc:spChg chg="mod">
          <ac:chgData name="Minesh Patel" userId="a66d4990ec83ac90" providerId="LiveId" clId="{6143FAE7-0750-49FC-93E8-7A3078AD83E4}" dt="2021-07-23T18:14:16.464" v="5365"/>
          <ac:spMkLst>
            <pc:docMk/>
            <pc:sldMk cId="840151485" sldId="454"/>
            <ac:spMk id="245" creationId="{061A0246-CFF6-4554-96F9-00E0818CEB13}"/>
          </ac:spMkLst>
        </pc:spChg>
        <pc:spChg chg="mod">
          <ac:chgData name="Minesh Patel" userId="a66d4990ec83ac90" providerId="LiveId" clId="{6143FAE7-0750-49FC-93E8-7A3078AD83E4}" dt="2021-07-23T18:14:16.464" v="5365"/>
          <ac:spMkLst>
            <pc:docMk/>
            <pc:sldMk cId="840151485" sldId="454"/>
            <ac:spMk id="246" creationId="{A11E2640-8A11-4F40-A93E-8018DA62B317}"/>
          </ac:spMkLst>
        </pc:spChg>
        <pc:spChg chg="mod">
          <ac:chgData name="Minesh Patel" userId="a66d4990ec83ac90" providerId="LiveId" clId="{6143FAE7-0750-49FC-93E8-7A3078AD83E4}" dt="2021-07-23T18:14:16.464" v="5365"/>
          <ac:spMkLst>
            <pc:docMk/>
            <pc:sldMk cId="840151485" sldId="454"/>
            <ac:spMk id="247" creationId="{927DBF66-B4FF-4D45-A5BC-770284C1D376}"/>
          </ac:spMkLst>
        </pc:spChg>
        <pc:grpChg chg="add mod ord">
          <ac:chgData name="Minesh Patel" userId="a66d4990ec83ac90" providerId="LiveId" clId="{6143FAE7-0750-49FC-93E8-7A3078AD83E4}" dt="2021-07-23T19:28:38.210" v="9284" actId="167"/>
          <ac:grpSpMkLst>
            <pc:docMk/>
            <pc:sldMk cId="840151485" sldId="454"/>
            <ac:grpSpMk id="6" creationId="{CBEC074A-C5B4-4A61-9B6E-D9AEBF85D594}"/>
          </ac:grpSpMkLst>
        </pc:grpChg>
        <pc:grpChg chg="add mod">
          <ac:chgData name="Minesh Patel" userId="a66d4990ec83ac90" providerId="LiveId" clId="{6143FAE7-0750-49FC-93E8-7A3078AD83E4}" dt="2021-07-23T19:28:42.375" v="9285" actId="164"/>
          <ac:grpSpMkLst>
            <pc:docMk/>
            <pc:sldMk cId="840151485" sldId="454"/>
            <ac:grpSpMk id="7" creationId="{B0A97781-EB84-4ED2-AAD6-04B2E9B191C3}"/>
          </ac:grpSpMkLst>
        </pc:grpChg>
        <pc:grpChg chg="mod">
          <ac:chgData name="Minesh Patel" userId="a66d4990ec83ac90" providerId="LiveId" clId="{6143FAE7-0750-49FC-93E8-7A3078AD83E4}" dt="2021-07-23T19:28:35.087" v="9283" actId="164"/>
          <ac:grpSpMkLst>
            <pc:docMk/>
            <pc:sldMk cId="840151485" sldId="454"/>
            <ac:grpSpMk id="10" creationId="{73E2122D-2BBD-4DAE-A4AD-7420E5758D08}"/>
          </ac:grpSpMkLst>
        </pc:grpChg>
        <pc:grpChg chg="mod">
          <ac:chgData name="Minesh Patel" userId="a66d4990ec83ac90" providerId="LiveId" clId="{6143FAE7-0750-49FC-93E8-7A3078AD83E4}" dt="2021-07-23T19:28:42.375" v="9285" actId="164"/>
          <ac:grpSpMkLst>
            <pc:docMk/>
            <pc:sldMk cId="840151485" sldId="454"/>
            <ac:grpSpMk id="15" creationId="{7F66882E-0E6D-48B1-8BE5-FF4223C56B07}"/>
          </ac:grpSpMkLst>
        </pc:grpChg>
        <pc:grpChg chg="mod">
          <ac:chgData name="Minesh Patel" userId="a66d4990ec83ac90" providerId="LiveId" clId="{6143FAE7-0750-49FC-93E8-7A3078AD83E4}" dt="2021-07-23T19:28:35.087" v="9283" actId="164"/>
          <ac:grpSpMkLst>
            <pc:docMk/>
            <pc:sldMk cId="840151485" sldId="454"/>
            <ac:grpSpMk id="29" creationId="{031379CB-9841-43B6-8A62-3DFD0F0CD6F8}"/>
          </ac:grpSpMkLst>
        </pc:grpChg>
        <pc:grpChg chg="mod">
          <ac:chgData name="Minesh Patel" userId="a66d4990ec83ac90" providerId="LiveId" clId="{6143FAE7-0750-49FC-93E8-7A3078AD83E4}" dt="2021-07-23T19:28:35.087" v="9283" actId="164"/>
          <ac:grpSpMkLst>
            <pc:docMk/>
            <pc:sldMk cId="840151485" sldId="454"/>
            <ac:grpSpMk id="66" creationId="{80FAECAE-A2D2-4E3A-B83B-D3AAA1AB74BD}"/>
          </ac:grpSpMkLst>
        </pc:grpChg>
        <pc:grpChg chg="del">
          <ac:chgData name="Minesh Patel" userId="a66d4990ec83ac90" providerId="LiveId" clId="{6143FAE7-0750-49FC-93E8-7A3078AD83E4}" dt="2021-07-23T18:14:16.199" v="5364" actId="478"/>
          <ac:grpSpMkLst>
            <pc:docMk/>
            <pc:sldMk cId="840151485" sldId="454"/>
            <ac:grpSpMk id="236" creationId="{0EE8A42C-9784-4C96-9CCD-3AE0502C81A4}"/>
          </ac:grpSpMkLst>
        </pc:grpChg>
        <pc:grpChg chg="add mod">
          <ac:chgData name="Minesh Patel" userId="a66d4990ec83ac90" providerId="LiveId" clId="{6143FAE7-0750-49FC-93E8-7A3078AD83E4}" dt="2021-07-23T18:14:16.464" v="5365"/>
          <ac:grpSpMkLst>
            <pc:docMk/>
            <pc:sldMk cId="840151485" sldId="454"/>
            <ac:grpSpMk id="242" creationId="{3D9CEB3A-CC52-4BA4-BDD8-34584DFEB179}"/>
          </ac:grpSpMkLst>
        </pc:grpChg>
      </pc:sldChg>
      <pc:sldChg chg="addSp delSp modSp mod modNotesTx">
        <pc:chgData name="Minesh Patel" userId="a66d4990ec83ac90" providerId="LiveId" clId="{6143FAE7-0750-49FC-93E8-7A3078AD83E4}" dt="2021-07-23T19:27:53.111" v="9281" actId="20577"/>
        <pc:sldMkLst>
          <pc:docMk/>
          <pc:sldMk cId="2607854865" sldId="455"/>
        </pc:sldMkLst>
        <pc:spChg chg="mod">
          <ac:chgData name="Minesh Patel" userId="a66d4990ec83ac90" providerId="LiveId" clId="{6143FAE7-0750-49FC-93E8-7A3078AD83E4}" dt="2021-07-23T18:13:46.446" v="5343"/>
          <ac:spMkLst>
            <pc:docMk/>
            <pc:sldMk cId="2607854865" sldId="455"/>
            <ac:spMk id="74" creationId="{D84DF4FA-A425-4132-B075-43E9BDEDD8FA}"/>
          </ac:spMkLst>
        </pc:spChg>
        <pc:spChg chg="mod">
          <ac:chgData name="Minesh Patel" userId="a66d4990ec83ac90" providerId="LiveId" clId="{6143FAE7-0750-49FC-93E8-7A3078AD83E4}" dt="2021-07-23T18:13:46.446" v="5343"/>
          <ac:spMkLst>
            <pc:docMk/>
            <pc:sldMk cId="2607854865" sldId="455"/>
            <ac:spMk id="75" creationId="{0651F2A3-9193-40DA-9DD4-B3F4D21647DE}"/>
          </ac:spMkLst>
        </pc:spChg>
        <pc:spChg chg="mod">
          <ac:chgData name="Minesh Patel" userId="a66d4990ec83ac90" providerId="LiveId" clId="{6143FAE7-0750-49FC-93E8-7A3078AD83E4}" dt="2021-07-23T18:13:46.446" v="5343"/>
          <ac:spMkLst>
            <pc:docMk/>
            <pc:sldMk cId="2607854865" sldId="455"/>
            <ac:spMk id="77" creationId="{D5AEBE84-32A4-4785-9A77-252203F71D82}"/>
          </ac:spMkLst>
        </pc:spChg>
        <pc:spChg chg="mod">
          <ac:chgData name="Minesh Patel" userId="a66d4990ec83ac90" providerId="LiveId" clId="{6143FAE7-0750-49FC-93E8-7A3078AD83E4}" dt="2021-07-23T18:13:46.446" v="5343"/>
          <ac:spMkLst>
            <pc:docMk/>
            <pc:sldMk cId="2607854865" sldId="455"/>
            <ac:spMk id="78" creationId="{20301F51-1952-4CBA-A216-EEE15AF8C238}"/>
          </ac:spMkLst>
        </pc:spChg>
        <pc:spChg chg="mod">
          <ac:chgData name="Minesh Patel" userId="a66d4990ec83ac90" providerId="LiveId" clId="{6143FAE7-0750-49FC-93E8-7A3078AD83E4}" dt="2021-07-23T18:13:46.446" v="5343"/>
          <ac:spMkLst>
            <pc:docMk/>
            <pc:sldMk cId="2607854865" sldId="455"/>
            <ac:spMk id="79" creationId="{AC98D4D5-6E12-4603-AFB8-C63E9D732FC4}"/>
          </ac:spMkLst>
        </pc:spChg>
        <pc:grpChg chg="del">
          <ac:chgData name="Minesh Patel" userId="a66d4990ec83ac90" providerId="LiveId" clId="{6143FAE7-0750-49FC-93E8-7A3078AD83E4}" dt="2021-07-23T18:13:46.199" v="5342" actId="478"/>
          <ac:grpSpMkLst>
            <pc:docMk/>
            <pc:sldMk cId="2607854865" sldId="455"/>
            <ac:grpSpMk id="49" creationId="{7DA75AEE-961F-4623-842D-7953724476E8}"/>
          </ac:grpSpMkLst>
        </pc:grpChg>
        <pc:grpChg chg="add mod">
          <ac:chgData name="Minesh Patel" userId="a66d4990ec83ac90" providerId="LiveId" clId="{6143FAE7-0750-49FC-93E8-7A3078AD83E4}" dt="2021-07-23T18:13:46.446" v="5343"/>
          <ac:grpSpMkLst>
            <pc:docMk/>
            <pc:sldMk cId="2607854865" sldId="455"/>
            <ac:grpSpMk id="73" creationId="{CAAC7E69-A3B8-44F5-92D1-7A380781CFFD}"/>
          </ac:grpSpMkLst>
        </pc:grpChg>
      </pc:sldChg>
      <pc:sldChg chg="addSp delSp modSp mod modAnim modNotesTx">
        <pc:chgData name="Minesh Patel" userId="a66d4990ec83ac90" providerId="LiveId" clId="{6143FAE7-0750-49FC-93E8-7A3078AD83E4}" dt="2021-07-23T19:18:14.027" v="8799" actId="20577"/>
        <pc:sldMkLst>
          <pc:docMk/>
          <pc:sldMk cId="708922144" sldId="457"/>
        </pc:sldMkLst>
        <pc:spChg chg="mod">
          <ac:chgData name="Minesh Patel" userId="a66d4990ec83ac90" providerId="LiveId" clId="{6143FAE7-0750-49FC-93E8-7A3078AD83E4}" dt="2021-07-23T19:18:14.027" v="8799" actId="20577"/>
          <ac:spMkLst>
            <pc:docMk/>
            <pc:sldMk cId="708922144" sldId="457"/>
            <ac:spMk id="29" creationId="{1E0DAE84-58CD-4488-9B6F-DA1D1117A1B1}"/>
          </ac:spMkLst>
        </pc:spChg>
        <pc:spChg chg="mod">
          <ac:chgData name="Minesh Patel" userId="a66d4990ec83ac90" providerId="LiveId" clId="{6143FAE7-0750-49FC-93E8-7A3078AD83E4}" dt="2021-07-23T18:12:59.334" v="5321"/>
          <ac:spMkLst>
            <pc:docMk/>
            <pc:sldMk cId="708922144" sldId="457"/>
            <ac:spMk id="43" creationId="{11D63512-B669-4ACF-87DE-3D36F26E8FFF}"/>
          </ac:spMkLst>
        </pc:spChg>
        <pc:spChg chg="mod">
          <ac:chgData name="Minesh Patel" userId="a66d4990ec83ac90" providerId="LiveId" clId="{6143FAE7-0750-49FC-93E8-7A3078AD83E4}" dt="2021-07-23T18:12:59.334" v="5321"/>
          <ac:spMkLst>
            <pc:docMk/>
            <pc:sldMk cId="708922144" sldId="457"/>
            <ac:spMk id="44" creationId="{D4A2AF98-FA67-41D7-B579-EF97E36CDB6C}"/>
          </ac:spMkLst>
        </pc:spChg>
        <pc:spChg chg="mod">
          <ac:chgData name="Minesh Patel" userId="a66d4990ec83ac90" providerId="LiveId" clId="{6143FAE7-0750-49FC-93E8-7A3078AD83E4}" dt="2021-07-23T18:12:59.334" v="5321"/>
          <ac:spMkLst>
            <pc:docMk/>
            <pc:sldMk cId="708922144" sldId="457"/>
            <ac:spMk id="47" creationId="{50B3F07F-D82F-467E-A619-249F86B0268F}"/>
          </ac:spMkLst>
        </pc:spChg>
        <pc:spChg chg="mod">
          <ac:chgData name="Minesh Patel" userId="a66d4990ec83ac90" providerId="LiveId" clId="{6143FAE7-0750-49FC-93E8-7A3078AD83E4}" dt="2021-07-23T18:12:59.334" v="5321"/>
          <ac:spMkLst>
            <pc:docMk/>
            <pc:sldMk cId="708922144" sldId="457"/>
            <ac:spMk id="52" creationId="{9F084986-4C4C-4076-B9EA-62903C8FA2D1}"/>
          </ac:spMkLst>
        </pc:spChg>
        <pc:spChg chg="mod">
          <ac:chgData name="Minesh Patel" userId="a66d4990ec83ac90" providerId="LiveId" clId="{6143FAE7-0750-49FC-93E8-7A3078AD83E4}" dt="2021-07-23T18:12:59.334" v="5321"/>
          <ac:spMkLst>
            <pc:docMk/>
            <pc:sldMk cId="708922144" sldId="457"/>
            <ac:spMk id="53" creationId="{2EEA177F-2E5A-4D1F-B715-102BBEDDF31A}"/>
          </ac:spMkLst>
        </pc:spChg>
        <pc:spChg chg="add mod">
          <ac:chgData name="Minesh Patel" userId="a66d4990ec83ac90" providerId="LiveId" clId="{6143FAE7-0750-49FC-93E8-7A3078AD83E4}" dt="2021-07-23T18:16:43.031" v="5445"/>
          <ac:spMkLst>
            <pc:docMk/>
            <pc:sldMk cId="708922144" sldId="457"/>
            <ac:spMk id="54" creationId="{E9C3A903-0545-4948-9E21-2F626328C8E8}"/>
          </ac:spMkLst>
        </pc:spChg>
        <pc:grpChg chg="del">
          <ac:chgData name="Minesh Patel" userId="a66d4990ec83ac90" providerId="LiveId" clId="{6143FAE7-0750-49FC-93E8-7A3078AD83E4}" dt="2021-07-23T18:12:59.096" v="5320" actId="478"/>
          <ac:grpSpMkLst>
            <pc:docMk/>
            <pc:sldMk cId="708922144" sldId="457"/>
            <ac:grpSpMk id="33" creationId="{DCC7E647-174C-4D97-89A8-3D640BF23125}"/>
          </ac:grpSpMkLst>
        </pc:grpChg>
        <pc:grpChg chg="add mod">
          <ac:chgData name="Minesh Patel" userId="a66d4990ec83ac90" providerId="LiveId" clId="{6143FAE7-0750-49FC-93E8-7A3078AD83E4}" dt="2021-07-23T18:12:59.334" v="5321"/>
          <ac:grpSpMkLst>
            <pc:docMk/>
            <pc:sldMk cId="708922144" sldId="457"/>
            <ac:grpSpMk id="42" creationId="{067DE215-97AA-49F7-B87D-71415314FC64}"/>
          </ac:grpSpMkLst>
        </pc:grpChg>
      </pc:sldChg>
      <pc:sldChg chg="addSp delSp modSp mod modAnim">
        <pc:chgData name="Minesh Patel" userId="a66d4990ec83ac90" providerId="LiveId" clId="{6143FAE7-0750-49FC-93E8-7A3078AD83E4}" dt="2021-07-23T19:29:19.749" v="9290"/>
        <pc:sldMkLst>
          <pc:docMk/>
          <pc:sldMk cId="462382982" sldId="461"/>
        </pc:sldMkLst>
        <pc:spChg chg="mod">
          <ac:chgData name="Minesh Patel" userId="a66d4990ec83ac90" providerId="LiveId" clId="{6143FAE7-0750-49FC-93E8-7A3078AD83E4}" dt="2021-07-23T18:14:20.986" v="5369"/>
          <ac:spMkLst>
            <pc:docMk/>
            <pc:sldMk cId="462382982" sldId="461"/>
            <ac:spMk id="13" creationId="{9B79C9AF-B745-4148-B19E-DB382C4741F7}"/>
          </ac:spMkLst>
        </pc:spChg>
        <pc:spChg chg="mod">
          <ac:chgData name="Minesh Patel" userId="a66d4990ec83ac90" providerId="LiveId" clId="{6143FAE7-0750-49FC-93E8-7A3078AD83E4}" dt="2021-07-23T18:14:20.986" v="5369"/>
          <ac:spMkLst>
            <pc:docMk/>
            <pc:sldMk cId="462382982" sldId="461"/>
            <ac:spMk id="14" creationId="{71AAF90A-184F-4B77-B70C-58FC16183EB3}"/>
          </ac:spMkLst>
        </pc:spChg>
        <pc:spChg chg="mod">
          <ac:chgData name="Minesh Patel" userId="a66d4990ec83ac90" providerId="LiveId" clId="{6143FAE7-0750-49FC-93E8-7A3078AD83E4}" dt="2021-07-23T18:14:20.986" v="5369"/>
          <ac:spMkLst>
            <pc:docMk/>
            <pc:sldMk cId="462382982" sldId="461"/>
            <ac:spMk id="15" creationId="{A6561E4B-DD70-4B50-9EB6-EFEE2D92F448}"/>
          </ac:spMkLst>
        </pc:spChg>
        <pc:spChg chg="mod">
          <ac:chgData name="Minesh Patel" userId="a66d4990ec83ac90" providerId="LiveId" clId="{6143FAE7-0750-49FC-93E8-7A3078AD83E4}" dt="2021-07-23T18:14:20.986" v="5369"/>
          <ac:spMkLst>
            <pc:docMk/>
            <pc:sldMk cId="462382982" sldId="461"/>
            <ac:spMk id="16" creationId="{E2AFA81F-0A55-49C4-91D5-4297D422D380}"/>
          </ac:spMkLst>
        </pc:spChg>
        <pc:spChg chg="mod">
          <ac:chgData name="Minesh Patel" userId="a66d4990ec83ac90" providerId="LiveId" clId="{6143FAE7-0750-49FC-93E8-7A3078AD83E4}" dt="2021-07-23T18:14:20.986" v="5369"/>
          <ac:spMkLst>
            <pc:docMk/>
            <pc:sldMk cId="462382982" sldId="461"/>
            <ac:spMk id="17" creationId="{8F951AEA-EE48-49B2-A648-90722AD8AAE9}"/>
          </ac:spMkLst>
        </pc:spChg>
        <pc:grpChg chg="del">
          <ac:chgData name="Minesh Patel" userId="a66d4990ec83ac90" providerId="LiveId" clId="{6143FAE7-0750-49FC-93E8-7A3078AD83E4}" dt="2021-07-23T18:14:20.774" v="5368" actId="478"/>
          <ac:grpSpMkLst>
            <pc:docMk/>
            <pc:sldMk cId="462382982" sldId="461"/>
            <ac:grpSpMk id="6" creationId="{935442C7-3CCE-439C-AFF7-8B267191E00D}"/>
          </ac:grpSpMkLst>
        </pc:grpChg>
        <pc:grpChg chg="add mod">
          <ac:chgData name="Minesh Patel" userId="a66d4990ec83ac90" providerId="LiveId" clId="{6143FAE7-0750-49FC-93E8-7A3078AD83E4}" dt="2021-07-23T18:14:20.986" v="5369"/>
          <ac:grpSpMkLst>
            <pc:docMk/>
            <pc:sldMk cId="462382982" sldId="461"/>
            <ac:grpSpMk id="12" creationId="{D68178C7-5D6C-45D1-9779-7789EA595D7B}"/>
          </ac:grpSpMkLst>
        </pc:grpChg>
      </pc:sldChg>
      <pc:sldChg chg="addSp delSp modSp mod">
        <pc:chgData name="Minesh Patel" userId="a66d4990ec83ac90" providerId="LiveId" clId="{6143FAE7-0750-49FC-93E8-7A3078AD83E4}" dt="2021-07-23T18:13:58.610" v="5355"/>
        <pc:sldMkLst>
          <pc:docMk/>
          <pc:sldMk cId="4059177169" sldId="462"/>
        </pc:sldMkLst>
        <pc:spChg chg="mod">
          <ac:chgData name="Minesh Patel" userId="a66d4990ec83ac90" providerId="LiveId" clId="{6143FAE7-0750-49FC-93E8-7A3078AD83E4}" dt="2021-07-23T18:13:58.610" v="5355"/>
          <ac:spMkLst>
            <pc:docMk/>
            <pc:sldMk cId="4059177169" sldId="462"/>
            <ac:spMk id="21" creationId="{E79F55D3-84B6-40A2-9F39-DB634C7E48BA}"/>
          </ac:spMkLst>
        </pc:spChg>
        <pc:spChg chg="mod">
          <ac:chgData name="Minesh Patel" userId="a66d4990ec83ac90" providerId="LiveId" clId="{6143FAE7-0750-49FC-93E8-7A3078AD83E4}" dt="2021-07-23T18:13:58.610" v="5355"/>
          <ac:spMkLst>
            <pc:docMk/>
            <pc:sldMk cId="4059177169" sldId="462"/>
            <ac:spMk id="22" creationId="{75B19C02-6C8C-4622-B549-25B8CD181D44}"/>
          </ac:spMkLst>
        </pc:spChg>
        <pc:spChg chg="mod">
          <ac:chgData name="Minesh Patel" userId="a66d4990ec83ac90" providerId="LiveId" clId="{6143FAE7-0750-49FC-93E8-7A3078AD83E4}" dt="2021-07-23T18:13:58.610" v="5355"/>
          <ac:spMkLst>
            <pc:docMk/>
            <pc:sldMk cId="4059177169" sldId="462"/>
            <ac:spMk id="24" creationId="{8EDA805D-9046-4DCB-9D22-89A9AAB81EDD}"/>
          </ac:spMkLst>
        </pc:spChg>
        <pc:spChg chg="mod">
          <ac:chgData name="Minesh Patel" userId="a66d4990ec83ac90" providerId="LiveId" clId="{6143FAE7-0750-49FC-93E8-7A3078AD83E4}" dt="2021-07-23T18:13:58.610" v="5355"/>
          <ac:spMkLst>
            <pc:docMk/>
            <pc:sldMk cId="4059177169" sldId="462"/>
            <ac:spMk id="25" creationId="{47477C1F-3F58-4C3A-BE3E-E499EEA7D5B4}"/>
          </ac:spMkLst>
        </pc:spChg>
        <pc:spChg chg="mod">
          <ac:chgData name="Minesh Patel" userId="a66d4990ec83ac90" providerId="LiveId" clId="{6143FAE7-0750-49FC-93E8-7A3078AD83E4}" dt="2021-07-23T18:13:58.610" v="5355"/>
          <ac:spMkLst>
            <pc:docMk/>
            <pc:sldMk cId="4059177169" sldId="462"/>
            <ac:spMk id="26" creationId="{23C5C2B8-D011-442B-B31B-B209EB0C6C7A}"/>
          </ac:spMkLst>
        </pc:spChg>
        <pc:grpChg chg="del">
          <ac:chgData name="Minesh Patel" userId="a66d4990ec83ac90" providerId="LiveId" clId="{6143FAE7-0750-49FC-93E8-7A3078AD83E4}" dt="2021-07-23T18:13:58.376" v="5354" actId="478"/>
          <ac:grpSpMkLst>
            <pc:docMk/>
            <pc:sldMk cId="4059177169" sldId="462"/>
            <ac:grpSpMk id="11" creationId="{6580C89D-FABC-4C02-86ED-A442B1F00CC1}"/>
          </ac:grpSpMkLst>
        </pc:grpChg>
        <pc:grpChg chg="add mod">
          <ac:chgData name="Minesh Patel" userId="a66d4990ec83ac90" providerId="LiveId" clId="{6143FAE7-0750-49FC-93E8-7A3078AD83E4}" dt="2021-07-23T18:13:58.610" v="5355"/>
          <ac:grpSpMkLst>
            <pc:docMk/>
            <pc:sldMk cId="4059177169" sldId="462"/>
            <ac:grpSpMk id="18" creationId="{14DF073A-6267-4751-BF66-9730D65B47DB}"/>
          </ac:grpSpMkLst>
        </pc:grpChg>
      </pc:sldChg>
      <pc:sldChg chg="addSp delSp modSp mod modAnim modNotesTx">
        <pc:chgData name="Minesh Patel" userId="a66d4990ec83ac90" providerId="LiveId" clId="{6143FAE7-0750-49FC-93E8-7A3078AD83E4}" dt="2021-07-23T19:21:49.905" v="8917" actId="113"/>
        <pc:sldMkLst>
          <pc:docMk/>
          <pc:sldMk cId="841958860" sldId="467"/>
        </pc:sldMkLst>
        <pc:spChg chg="mod">
          <ac:chgData name="Minesh Patel" userId="a66d4990ec83ac90" providerId="LiveId" clId="{6143FAE7-0750-49FC-93E8-7A3078AD83E4}" dt="2021-07-23T18:13:09.070" v="5327"/>
          <ac:spMkLst>
            <pc:docMk/>
            <pc:sldMk cId="841958860" sldId="467"/>
            <ac:spMk id="67" creationId="{93ADA414-40DD-418E-B4C8-47A5FAC06503}"/>
          </ac:spMkLst>
        </pc:spChg>
        <pc:spChg chg="mod">
          <ac:chgData name="Minesh Patel" userId="a66d4990ec83ac90" providerId="LiveId" clId="{6143FAE7-0750-49FC-93E8-7A3078AD83E4}" dt="2021-07-23T18:13:09.070" v="5327"/>
          <ac:spMkLst>
            <pc:docMk/>
            <pc:sldMk cId="841958860" sldId="467"/>
            <ac:spMk id="68" creationId="{C51FDAF2-AF92-4822-8DEB-0577B1D9F277}"/>
          </ac:spMkLst>
        </pc:spChg>
        <pc:spChg chg="mod">
          <ac:chgData name="Minesh Patel" userId="a66d4990ec83ac90" providerId="LiveId" clId="{6143FAE7-0750-49FC-93E8-7A3078AD83E4}" dt="2021-07-23T18:13:09.070" v="5327"/>
          <ac:spMkLst>
            <pc:docMk/>
            <pc:sldMk cId="841958860" sldId="467"/>
            <ac:spMk id="69" creationId="{F160973F-3876-4E97-BEB4-9BF4144A8D8B}"/>
          </ac:spMkLst>
        </pc:spChg>
        <pc:spChg chg="mod">
          <ac:chgData name="Minesh Patel" userId="a66d4990ec83ac90" providerId="LiveId" clId="{6143FAE7-0750-49FC-93E8-7A3078AD83E4}" dt="2021-07-23T18:13:09.070" v="5327"/>
          <ac:spMkLst>
            <pc:docMk/>
            <pc:sldMk cId="841958860" sldId="467"/>
            <ac:spMk id="70" creationId="{8E10BBAE-CDA9-4FFD-B7D9-93441277C21E}"/>
          </ac:spMkLst>
        </pc:spChg>
        <pc:spChg chg="mod">
          <ac:chgData name="Minesh Patel" userId="a66d4990ec83ac90" providerId="LiveId" clId="{6143FAE7-0750-49FC-93E8-7A3078AD83E4}" dt="2021-07-23T18:13:09.070" v="5327"/>
          <ac:spMkLst>
            <pc:docMk/>
            <pc:sldMk cId="841958860" sldId="467"/>
            <ac:spMk id="72" creationId="{67165AC6-20D8-4DD8-8620-20A748689C37}"/>
          </ac:spMkLst>
        </pc:spChg>
        <pc:spChg chg="add mod">
          <ac:chgData name="Minesh Patel" userId="a66d4990ec83ac90" providerId="LiveId" clId="{6143FAE7-0750-49FC-93E8-7A3078AD83E4}" dt="2021-07-23T18:16:40.252" v="5442"/>
          <ac:spMkLst>
            <pc:docMk/>
            <pc:sldMk cId="841958860" sldId="467"/>
            <ac:spMk id="73" creationId="{D010AAA2-08E1-4A2B-8F5C-7A5351551011}"/>
          </ac:spMkLst>
        </pc:spChg>
        <pc:grpChg chg="add mod">
          <ac:chgData name="Minesh Patel" userId="a66d4990ec83ac90" providerId="LiveId" clId="{6143FAE7-0750-49FC-93E8-7A3078AD83E4}" dt="2021-07-23T18:13:09.070" v="5327"/>
          <ac:grpSpMkLst>
            <pc:docMk/>
            <pc:sldMk cId="841958860" sldId="467"/>
            <ac:grpSpMk id="66" creationId="{CD9B9F7F-77BD-4C3A-9FA7-888113C008B2}"/>
          </ac:grpSpMkLst>
        </pc:grpChg>
        <pc:grpChg chg="del">
          <ac:chgData name="Minesh Patel" userId="a66d4990ec83ac90" providerId="LiveId" clId="{6143FAE7-0750-49FC-93E8-7A3078AD83E4}" dt="2021-07-23T18:13:08.822" v="5326" actId="478"/>
          <ac:grpSpMkLst>
            <pc:docMk/>
            <pc:sldMk cId="841958860" sldId="467"/>
            <ac:grpSpMk id="98" creationId="{A0A619B2-A62F-4890-B920-E9DA74837BFB}"/>
          </ac:grpSpMkLst>
        </pc:grpChg>
      </pc:sldChg>
      <pc:sldChg chg="addSp delSp modSp mod ord modAnim">
        <pc:chgData name="Minesh Patel" userId="a66d4990ec83ac90" providerId="LiveId" clId="{6143FAE7-0750-49FC-93E8-7A3078AD83E4}" dt="2021-07-24T22:04:07.894" v="16421"/>
        <pc:sldMkLst>
          <pc:docMk/>
          <pc:sldMk cId="4275640374" sldId="473"/>
        </pc:sldMkLst>
        <pc:spChg chg="mod">
          <ac:chgData name="Minesh Patel" userId="a66d4990ec83ac90" providerId="LiveId" clId="{6143FAE7-0750-49FC-93E8-7A3078AD83E4}" dt="2021-07-24T16:59:29.848" v="9589" actId="207"/>
          <ac:spMkLst>
            <pc:docMk/>
            <pc:sldMk cId="4275640374" sldId="473"/>
            <ac:spMk id="19" creationId="{A94C3C5F-876A-45D5-AF96-F00803CCC702}"/>
          </ac:spMkLst>
        </pc:spChg>
        <pc:spChg chg="add mod">
          <ac:chgData name="Minesh Patel" userId="a66d4990ec83ac90" providerId="LiveId" clId="{6143FAE7-0750-49FC-93E8-7A3078AD83E4}" dt="2021-07-24T18:03:34.574" v="11282" actId="20577"/>
          <ac:spMkLst>
            <pc:docMk/>
            <pc:sldMk cId="4275640374" sldId="473"/>
            <ac:spMk id="51" creationId="{BD0F2ECC-CE9E-40FA-8C1C-082BC10EB220}"/>
          </ac:spMkLst>
        </pc:spChg>
        <pc:spChg chg="add del mod">
          <ac:chgData name="Minesh Patel" userId="a66d4990ec83ac90" providerId="LiveId" clId="{6143FAE7-0750-49FC-93E8-7A3078AD83E4}" dt="2021-07-24T17:00:14.144" v="9595" actId="478"/>
          <ac:spMkLst>
            <pc:docMk/>
            <pc:sldMk cId="4275640374" sldId="473"/>
            <ac:spMk id="52" creationId="{2D29A1AB-BB42-4ED2-85E1-ACA4F6056C90}"/>
          </ac:spMkLst>
        </pc:spChg>
        <pc:spChg chg="add mod">
          <ac:chgData name="Minesh Patel" userId="a66d4990ec83ac90" providerId="LiveId" clId="{6143FAE7-0750-49FC-93E8-7A3078AD83E4}" dt="2021-07-24T16:55:50.498" v="9465" actId="571"/>
          <ac:spMkLst>
            <pc:docMk/>
            <pc:sldMk cId="4275640374" sldId="473"/>
            <ac:spMk id="53" creationId="{96A127A1-00F4-4DCD-9B84-4C59C88F7517}"/>
          </ac:spMkLst>
        </pc:spChg>
        <pc:spChg chg="add del mod">
          <ac:chgData name="Minesh Patel" userId="a66d4990ec83ac90" providerId="LiveId" clId="{6143FAE7-0750-49FC-93E8-7A3078AD83E4}" dt="2021-07-24T17:00:14.144" v="9595" actId="478"/>
          <ac:spMkLst>
            <pc:docMk/>
            <pc:sldMk cId="4275640374" sldId="473"/>
            <ac:spMk id="55" creationId="{BD3D54DF-30E6-47A1-8B9B-EC2243F2A4CA}"/>
          </ac:spMkLst>
        </pc:spChg>
        <pc:spChg chg="mod">
          <ac:chgData name="Minesh Patel" userId="a66d4990ec83ac90" providerId="LiveId" clId="{6143FAE7-0750-49FC-93E8-7A3078AD83E4}" dt="2021-07-24T17:58:08.433" v="11122" actId="313"/>
          <ac:spMkLst>
            <pc:docMk/>
            <pc:sldMk cId="4275640374" sldId="473"/>
            <ac:spMk id="58" creationId="{0DA3C94F-D7E8-478A-91BF-332B4D0E2A39}"/>
          </ac:spMkLst>
        </pc:spChg>
        <pc:spChg chg="mod">
          <ac:chgData name="Minesh Patel" userId="a66d4990ec83ac90" providerId="LiveId" clId="{6143FAE7-0750-49FC-93E8-7A3078AD83E4}" dt="2021-07-24T17:00:48.586" v="9608" actId="208"/>
          <ac:spMkLst>
            <pc:docMk/>
            <pc:sldMk cId="4275640374" sldId="473"/>
            <ac:spMk id="60" creationId="{20FA04AE-015C-43C9-898E-88BBC6511469}"/>
          </ac:spMkLst>
        </pc:spChg>
        <pc:grpChg chg="mod">
          <ac:chgData name="Minesh Patel" userId="a66d4990ec83ac90" providerId="LiveId" clId="{6143FAE7-0750-49FC-93E8-7A3078AD83E4}" dt="2021-07-24T17:57:59.709" v="11112" actId="1076"/>
          <ac:grpSpMkLst>
            <pc:docMk/>
            <pc:sldMk cId="4275640374" sldId="473"/>
            <ac:grpSpMk id="6" creationId="{F42AC7DD-3733-4E45-8D43-AB27D8CC369A}"/>
          </ac:grpSpMkLst>
        </pc:grpChg>
        <pc:grpChg chg="mod">
          <ac:chgData name="Minesh Patel" userId="a66d4990ec83ac90" providerId="LiveId" clId="{6143FAE7-0750-49FC-93E8-7A3078AD83E4}" dt="2021-07-24T17:57:59.709" v="11112" actId="1076"/>
          <ac:grpSpMkLst>
            <pc:docMk/>
            <pc:sldMk cId="4275640374" sldId="473"/>
            <ac:grpSpMk id="7" creationId="{843AFC36-97CD-45E7-AD6B-E5EC8148EA61}"/>
          </ac:grpSpMkLst>
        </pc:grpChg>
        <pc:grpChg chg="mod">
          <ac:chgData name="Minesh Patel" userId="a66d4990ec83ac90" providerId="LiveId" clId="{6143FAE7-0750-49FC-93E8-7A3078AD83E4}" dt="2021-07-24T17:57:59.709" v="11112" actId="1076"/>
          <ac:grpSpMkLst>
            <pc:docMk/>
            <pc:sldMk cId="4275640374" sldId="473"/>
            <ac:grpSpMk id="8" creationId="{1DA4C005-985A-4206-96C6-00923996B877}"/>
          </ac:grpSpMkLst>
        </pc:grpChg>
        <pc:grpChg chg="mod">
          <ac:chgData name="Minesh Patel" userId="a66d4990ec83ac90" providerId="LiveId" clId="{6143FAE7-0750-49FC-93E8-7A3078AD83E4}" dt="2021-07-24T17:57:59.709" v="11112" actId="1076"/>
          <ac:grpSpMkLst>
            <pc:docMk/>
            <pc:sldMk cId="4275640374" sldId="473"/>
            <ac:grpSpMk id="57" creationId="{481C37F5-B3A2-488B-85D5-CDFABD80F5DF}"/>
          </ac:grpSpMkLst>
        </pc:grpChg>
        <pc:cxnChg chg="mod">
          <ac:chgData name="Minesh Patel" userId="a66d4990ec83ac90" providerId="LiveId" clId="{6143FAE7-0750-49FC-93E8-7A3078AD83E4}" dt="2021-07-24T17:57:55.696" v="11111" actId="14100"/>
          <ac:cxnSpMkLst>
            <pc:docMk/>
            <pc:sldMk cId="4275640374" sldId="473"/>
            <ac:cxnSpMk id="59" creationId="{E0AF53B9-1E7B-47DB-93BC-3494EDE4F5A2}"/>
          </ac:cxnSpMkLst>
        </pc:cxnChg>
      </pc:sldChg>
      <pc:sldChg chg="addSp delSp modSp mod">
        <pc:chgData name="Minesh Patel" userId="a66d4990ec83ac90" providerId="LiveId" clId="{6143FAE7-0750-49FC-93E8-7A3078AD83E4}" dt="2021-07-23T18:11:48.553" v="5289" actId="478"/>
        <pc:sldMkLst>
          <pc:docMk/>
          <pc:sldMk cId="773154060" sldId="478"/>
        </pc:sldMkLst>
        <pc:spChg chg="mod">
          <ac:chgData name="Minesh Patel" userId="a66d4990ec83ac90" providerId="LiveId" clId="{6143FAE7-0750-49FC-93E8-7A3078AD83E4}" dt="2021-07-23T18:10:56.889" v="5254" actId="20577"/>
          <ac:spMkLst>
            <pc:docMk/>
            <pc:sldMk cId="773154060" sldId="478"/>
            <ac:spMk id="6" creationId="{CECCB5B8-C91D-4F6F-9E2E-44346BDCDE93}"/>
          </ac:spMkLst>
        </pc:spChg>
        <pc:spChg chg="mod">
          <ac:chgData name="Minesh Patel" userId="a66d4990ec83ac90" providerId="LiveId" clId="{6143FAE7-0750-49FC-93E8-7A3078AD83E4}" dt="2021-07-23T18:11:00.825" v="5258" actId="20577"/>
          <ac:spMkLst>
            <pc:docMk/>
            <pc:sldMk cId="773154060" sldId="478"/>
            <ac:spMk id="7" creationId="{9366F524-B4CE-46DE-AE97-0C2C4111BF7A}"/>
          </ac:spMkLst>
        </pc:spChg>
        <pc:spChg chg="mod">
          <ac:chgData name="Minesh Patel" userId="a66d4990ec83ac90" providerId="LiveId" clId="{6143FAE7-0750-49FC-93E8-7A3078AD83E4}" dt="2021-07-23T18:11:04.007" v="5262" actId="20577"/>
          <ac:spMkLst>
            <pc:docMk/>
            <pc:sldMk cId="773154060" sldId="478"/>
            <ac:spMk id="8" creationId="{E23CEA39-7069-4A54-AD9C-4560F01126C0}"/>
          </ac:spMkLst>
        </pc:spChg>
        <pc:spChg chg="mod">
          <ac:chgData name="Minesh Patel" userId="a66d4990ec83ac90" providerId="LiveId" clId="{6143FAE7-0750-49FC-93E8-7A3078AD83E4}" dt="2021-07-23T18:11:07.144" v="5266" actId="20577"/>
          <ac:spMkLst>
            <pc:docMk/>
            <pc:sldMk cId="773154060" sldId="478"/>
            <ac:spMk id="9" creationId="{61C6FDBD-46F0-4DF4-9DC0-DA5EA4955859}"/>
          </ac:spMkLst>
        </pc:spChg>
        <pc:spChg chg="mod">
          <ac:chgData name="Minesh Patel" userId="a66d4990ec83ac90" providerId="LiveId" clId="{6143FAE7-0750-49FC-93E8-7A3078AD83E4}" dt="2021-07-23T18:11:14.826" v="5278" actId="20577"/>
          <ac:spMkLst>
            <pc:docMk/>
            <pc:sldMk cId="773154060" sldId="478"/>
            <ac:spMk id="10" creationId="{9EC0AF08-6ECD-4D4E-8AE0-DE9CFA53CB29}"/>
          </ac:spMkLst>
        </pc:spChg>
        <pc:grpChg chg="add del mod">
          <ac:chgData name="Minesh Patel" userId="a66d4990ec83ac90" providerId="LiveId" clId="{6143FAE7-0750-49FC-93E8-7A3078AD83E4}" dt="2021-07-23T18:11:48.553" v="5289" actId="478"/>
          <ac:grpSpMkLst>
            <pc:docMk/>
            <pc:sldMk cId="773154060" sldId="478"/>
            <ac:grpSpMk id="5" creationId="{4D2B08AC-18D8-4BC9-BEBA-857322995B1C}"/>
          </ac:grpSpMkLst>
        </pc:grpChg>
      </pc:sldChg>
      <pc:sldChg chg="addSp delSp modSp mod">
        <pc:chgData name="Minesh Patel" userId="a66d4990ec83ac90" providerId="LiveId" clId="{6143FAE7-0750-49FC-93E8-7A3078AD83E4}" dt="2021-07-23T18:13:54.712" v="5351"/>
        <pc:sldMkLst>
          <pc:docMk/>
          <pc:sldMk cId="2288210484" sldId="482"/>
        </pc:sldMkLst>
        <pc:spChg chg="mod">
          <ac:chgData name="Minesh Patel" userId="a66d4990ec83ac90" providerId="LiveId" clId="{6143FAE7-0750-49FC-93E8-7A3078AD83E4}" dt="2021-07-23T18:13:54.712" v="5351"/>
          <ac:spMkLst>
            <pc:docMk/>
            <pc:sldMk cId="2288210484" sldId="482"/>
            <ac:spMk id="116" creationId="{D70F4BF1-EF70-4FCA-8C3A-138A0B03C5A1}"/>
          </ac:spMkLst>
        </pc:spChg>
        <pc:spChg chg="mod">
          <ac:chgData name="Minesh Patel" userId="a66d4990ec83ac90" providerId="LiveId" clId="{6143FAE7-0750-49FC-93E8-7A3078AD83E4}" dt="2021-07-23T18:13:54.712" v="5351"/>
          <ac:spMkLst>
            <pc:docMk/>
            <pc:sldMk cId="2288210484" sldId="482"/>
            <ac:spMk id="117" creationId="{FC7FCA66-E28E-441B-A038-99FE4FE9C273}"/>
          </ac:spMkLst>
        </pc:spChg>
        <pc:spChg chg="mod">
          <ac:chgData name="Minesh Patel" userId="a66d4990ec83ac90" providerId="LiveId" clId="{6143FAE7-0750-49FC-93E8-7A3078AD83E4}" dt="2021-07-23T18:13:54.712" v="5351"/>
          <ac:spMkLst>
            <pc:docMk/>
            <pc:sldMk cId="2288210484" sldId="482"/>
            <ac:spMk id="118" creationId="{B6A20FF8-60C1-40A9-8C1F-6CC0D80C3940}"/>
          </ac:spMkLst>
        </pc:spChg>
        <pc:spChg chg="mod">
          <ac:chgData name="Minesh Patel" userId="a66d4990ec83ac90" providerId="LiveId" clId="{6143FAE7-0750-49FC-93E8-7A3078AD83E4}" dt="2021-07-23T18:13:54.712" v="5351"/>
          <ac:spMkLst>
            <pc:docMk/>
            <pc:sldMk cId="2288210484" sldId="482"/>
            <ac:spMk id="119" creationId="{9AA684E9-3885-4855-8DF3-65A66107C5C4}"/>
          </ac:spMkLst>
        </pc:spChg>
        <pc:spChg chg="mod">
          <ac:chgData name="Minesh Patel" userId="a66d4990ec83ac90" providerId="LiveId" clId="{6143FAE7-0750-49FC-93E8-7A3078AD83E4}" dt="2021-07-23T18:13:54.712" v="5351"/>
          <ac:spMkLst>
            <pc:docMk/>
            <pc:sldMk cId="2288210484" sldId="482"/>
            <ac:spMk id="120" creationId="{7D89C567-6F66-493D-AAD4-2F4926AFBC7E}"/>
          </ac:spMkLst>
        </pc:spChg>
        <pc:grpChg chg="del">
          <ac:chgData name="Minesh Patel" userId="a66d4990ec83ac90" providerId="LiveId" clId="{6143FAE7-0750-49FC-93E8-7A3078AD83E4}" dt="2021-07-23T18:13:54.436" v="5350" actId="478"/>
          <ac:grpSpMkLst>
            <pc:docMk/>
            <pc:sldMk cId="2288210484" sldId="482"/>
            <ac:grpSpMk id="72" creationId="{5CE66526-D73C-416E-9FD2-4F0A9B79AB56}"/>
          </ac:grpSpMkLst>
        </pc:grpChg>
        <pc:grpChg chg="add mod">
          <ac:chgData name="Minesh Patel" userId="a66d4990ec83ac90" providerId="LiveId" clId="{6143FAE7-0750-49FC-93E8-7A3078AD83E4}" dt="2021-07-23T18:13:54.712" v="5351"/>
          <ac:grpSpMkLst>
            <pc:docMk/>
            <pc:sldMk cId="2288210484" sldId="482"/>
            <ac:grpSpMk id="115" creationId="{A4A72458-BF28-45D2-B465-8C3A8A4F4168}"/>
          </ac:grpSpMkLst>
        </pc:grpChg>
      </pc:sldChg>
      <pc:sldChg chg="addSp delSp modSp mod">
        <pc:chgData name="Minesh Patel" userId="a66d4990ec83ac90" providerId="LiveId" clId="{6143FAE7-0750-49FC-93E8-7A3078AD83E4}" dt="2021-07-23T18:12:19.425" v="5296"/>
        <pc:sldMkLst>
          <pc:docMk/>
          <pc:sldMk cId="2915918275" sldId="483"/>
        </pc:sldMkLst>
        <pc:spChg chg="mod">
          <ac:chgData name="Minesh Patel" userId="a66d4990ec83ac90" providerId="LiveId" clId="{6143FAE7-0750-49FC-93E8-7A3078AD83E4}" dt="2021-07-23T18:11:27.661" v="5282"/>
          <ac:spMkLst>
            <pc:docMk/>
            <pc:sldMk cId="2915918275" sldId="483"/>
            <ac:spMk id="12" creationId="{BCCB19EF-1E57-4818-A103-73C98B867AC7}"/>
          </ac:spMkLst>
        </pc:spChg>
        <pc:spChg chg="mod">
          <ac:chgData name="Minesh Patel" userId="a66d4990ec83ac90" providerId="LiveId" clId="{6143FAE7-0750-49FC-93E8-7A3078AD83E4}" dt="2021-07-23T18:11:27.661" v="5282"/>
          <ac:spMkLst>
            <pc:docMk/>
            <pc:sldMk cId="2915918275" sldId="483"/>
            <ac:spMk id="13" creationId="{E6EA0B27-A865-4695-9A2A-BC7BFE5FF0A8}"/>
          </ac:spMkLst>
        </pc:spChg>
        <pc:spChg chg="mod">
          <ac:chgData name="Minesh Patel" userId="a66d4990ec83ac90" providerId="LiveId" clId="{6143FAE7-0750-49FC-93E8-7A3078AD83E4}" dt="2021-07-23T18:11:27.661" v="5282"/>
          <ac:spMkLst>
            <pc:docMk/>
            <pc:sldMk cId="2915918275" sldId="483"/>
            <ac:spMk id="14" creationId="{75E9F37A-CB2A-44EB-8982-94DAFA52C09C}"/>
          </ac:spMkLst>
        </pc:spChg>
        <pc:spChg chg="mod">
          <ac:chgData name="Minesh Patel" userId="a66d4990ec83ac90" providerId="LiveId" clId="{6143FAE7-0750-49FC-93E8-7A3078AD83E4}" dt="2021-07-23T18:11:27.661" v="5282"/>
          <ac:spMkLst>
            <pc:docMk/>
            <pc:sldMk cId="2915918275" sldId="483"/>
            <ac:spMk id="15" creationId="{F911F3F1-CEDB-4C64-A6B4-D9104A5AA4E3}"/>
          </ac:spMkLst>
        </pc:spChg>
        <pc:spChg chg="mod">
          <ac:chgData name="Minesh Patel" userId="a66d4990ec83ac90" providerId="LiveId" clId="{6143FAE7-0750-49FC-93E8-7A3078AD83E4}" dt="2021-07-23T18:11:27.661" v="5282"/>
          <ac:spMkLst>
            <pc:docMk/>
            <pc:sldMk cId="2915918275" sldId="483"/>
            <ac:spMk id="16" creationId="{E5EA5C00-BD7D-4F1E-A400-9CDAB75DDB67}"/>
          </ac:spMkLst>
        </pc:spChg>
        <pc:spChg chg="mod">
          <ac:chgData name="Minesh Patel" userId="a66d4990ec83ac90" providerId="LiveId" clId="{6143FAE7-0750-49FC-93E8-7A3078AD83E4}" dt="2021-07-23T18:12:19.425" v="5296"/>
          <ac:spMkLst>
            <pc:docMk/>
            <pc:sldMk cId="2915918275" sldId="483"/>
            <ac:spMk id="18" creationId="{82D3BA94-BDC1-40E1-9A68-BDDA2C77173C}"/>
          </ac:spMkLst>
        </pc:spChg>
        <pc:spChg chg="mod">
          <ac:chgData name="Minesh Patel" userId="a66d4990ec83ac90" providerId="LiveId" clId="{6143FAE7-0750-49FC-93E8-7A3078AD83E4}" dt="2021-07-23T18:12:19.425" v="5296"/>
          <ac:spMkLst>
            <pc:docMk/>
            <pc:sldMk cId="2915918275" sldId="483"/>
            <ac:spMk id="21" creationId="{672B7E01-06EC-4DCC-86A0-8701AAC409E1}"/>
          </ac:spMkLst>
        </pc:spChg>
        <pc:spChg chg="mod">
          <ac:chgData name="Minesh Patel" userId="a66d4990ec83ac90" providerId="LiveId" clId="{6143FAE7-0750-49FC-93E8-7A3078AD83E4}" dt="2021-07-23T18:12:19.425" v="5296"/>
          <ac:spMkLst>
            <pc:docMk/>
            <pc:sldMk cId="2915918275" sldId="483"/>
            <ac:spMk id="22" creationId="{7316BAE2-6D85-49A3-9669-13EA6C345F01}"/>
          </ac:spMkLst>
        </pc:spChg>
        <pc:spChg chg="mod">
          <ac:chgData name="Minesh Patel" userId="a66d4990ec83ac90" providerId="LiveId" clId="{6143FAE7-0750-49FC-93E8-7A3078AD83E4}" dt="2021-07-23T18:12:19.425" v="5296"/>
          <ac:spMkLst>
            <pc:docMk/>
            <pc:sldMk cId="2915918275" sldId="483"/>
            <ac:spMk id="23" creationId="{C8A5981B-4836-491F-83A1-931E168BEFB6}"/>
          </ac:spMkLst>
        </pc:spChg>
        <pc:spChg chg="mod">
          <ac:chgData name="Minesh Patel" userId="a66d4990ec83ac90" providerId="LiveId" clId="{6143FAE7-0750-49FC-93E8-7A3078AD83E4}" dt="2021-07-23T18:12:19.425" v="5296"/>
          <ac:spMkLst>
            <pc:docMk/>
            <pc:sldMk cId="2915918275" sldId="483"/>
            <ac:spMk id="29" creationId="{E84E7EEB-C47E-4EBD-933F-6EF16D75CD47}"/>
          </ac:spMkLst>
        </pc:spChg>
        <pc:grpChg chg="add del mod">
          <ac:chgData name="Minesh Patel" userId="a66d4990ec83ac90" providerId="LiveId" clId="{6143FAE7-0750-49FC-93E8-7A3078AD83E4}" dt="2021-07-23T18:12:19.129" v="5295" actId="478"/>
          <ac:grpSpMkLst>
            <pc:docMk/>
            <pc:sldMk cId="2915918275" sldId="483"/>
            <ac:grpSpMk id="11" creationId="{9172D339-1F0E-4BD6-89CD-64C10C06A8CC}"/>
          </ac:grpSpMkLst>
        </pc:grpChg>
        <pc:grpChg chg="add mod">
          <ac:chgData name="Minesh Patel" userId="a66d4990ec83ac90" providerId="LiveId" clId="{6143FAE7-0750-49FC-93E8-7A3078AD83E4}" dt="2021-07-23T18:12:19.425" v="5296"/>
          <ac:grpSpMkLst>
            <pc:docMk/>
            <pc:sldMk cId="2915918275" sldId="483"/>
            <ac:grpSpMk id="17" creationId="{E75775F1-0E18-44C0-A268-568DC1466BD1}"/>
          </ac:grpSpMkLst>
        </pc:grpChg>
        <pc:grpChg chg="del">
          <ac:chgData name="Minesh Patel" userId="a66d4990ec83ac90" providerId="LiveId" clId="{6143FAE7-0750-49FC-93E8-7A3078AD83E4}" dt="2021-07-23T18:11:27.398" v="5281" actId="478"/>
          <ac:grpSpMkLst>
            <pc:docMk/>
            <pc:sldMk cId="2915918275" sldId="483"/>
            <ac:grpSpMk id="20" creationId="{5A61D265-1141-47FB-8C59-8274AB1C51C4}"/>
          </ac:grpSpMkLst>
        </pc:grpChg>
      </pc:sldChg>
      <pc:sldChg chg="addSp delSp modSp mod modAnim modNotesTx">
        <pc:chgData name="Minesh Patel" userId="a66d4990ec83ac90" providerId="LiveId" clId="{6143FAE7-0750-49FC-93E8-7A3078AD83E4}" dt="2021-07-23T19:14:38.735" v="8641" actId="20577"/>
        <pc:sldMkLst>
          <pc:docMk/>
          <pc:sldMk cId="740235318" sldId="484"/>
        </pc:sldMkLst>
        <pc:spChg chg="mod">
          <ac:chgData name="Minesh Patel" userId="a66d4990ec83ac90" providerId="LiveId" clId="{6143FAE7-0750-49FC-93E8-7A3078AD83E4}" dt="2021-07-23T18:12:51.146" v="5313" actId="20577"/>
          <ac:spMkLst>
            <pc:docMk/>
            <pc:sldMk cId="740235318" sldId="484"/>
            <ac:spMk id="8" creationId="{10BD9F7D-4683-4861-BB5A-52503CD4E1D4}"/>
          </ac:spMkLst>
        </pc:spChg>
        <pc:spChg chg="mod">
          <ac:chgData name="Minesh Patel" userId="a66d4990ec83ac90" providerId="LiveId" clId="{6143FAE7-0750-49FC-93E8-7A3078AD83E4}" dt="2021-07-23T18:12:51.444" v="5314"/>
          <ac:spMkLst>
            <pc:docMk/>
            <pc:sldMk cId="740235318" sldId="484"/>
            <ac:spMk id="13" creationId="{75E27EFF-F71B-4D6F-A3B4-D141E12F184D}"/>
          </ac:spMkLst>
        </pc:spChg>
        <pc:spChg chg="mod">
          <ac:chgData name="Minesh Patel" userId="a66d4990ec83ac90" providerId="LiveId" clId="{6143FAE7-0750-49FC-93E8-7A3078AD83E4}" dt="2021-07-23T18:12:51.444" v="5314"/>
          <ac:spMkLst>
            <pc:docMk/>
            <pc:sldMk cId="740235318" sldId="484"/>
            <ac:spMk id="14" creationId="{4C312DE5-5491-4714-9876-A8F759F14940}"/>
          </ac:spMkLst>
        </pc:spChg>
        <pc:spChg chg="mod">
          <ac:chgData name="Minesh Patel" userId="a66d4990ec83ac90" providerId="LiveId" clId="{6143FAE7-0750-49FC-93E8-7A3078AD83E4}" dt="2021-07-23T18:12:51.444" v="5314"/>
          <ac:spMkLst>
            <pc:docMk/>
            <pc:sldMk cId="740235318" sldId="484"/>
            <ac:spMk id="15" creationId="{6203CAA3-3032-46B5-8E37-9B6318F820BC}"/>
          </ac:spMkLst>
        </pc:spChg>
        <pc:spChg chg="mod">
          <ac:chgData name="Minesh Patel" userId="a66d4990ec83ac90" providerId="LiveId" clId="{6143FAE7-0750-49FC-93E8-7A3078AD83E4}" dt="2021-07-23T18:12:51.444" v="5314"/>
          <ac:spMkLst>
            <pc:docMk/>
            <pc:sldMk cId="740235318" sldId="484"/>
            <ac:spMk id="16" creationId="{057456D7-DEBA-4FC6-9110-3713D70882BB}"/>
          </ac:spMkLst>
        </pc:spChg>
        <pc:spChg chg="mod">
          <ac:chgData name="Minesh Patel" userId="a66d4990ec83ac90" providerId="LiveId" clId="{6143FAE7-0750-49FC-93E8-7A3078AD83E4}" dt="2021-07-23T18:12:51.444" v="5314"/>
          <ac:spMkLst>
            <pc:docMk/>
            <pc:sldMk cId="740235318" sldId="484"/>
            <ac:spMk id="17" creationId="{29D6D168-74CF-4AA6-8DC9-6A4D85AAA146}"/>
          </ac:spMkLst>
        </pc:spChg>
        <pc:spChg chg="mod">
          <ac:chgData name="Minesh Patel" userId="a66d4990ec83ac90" providerId="LiveId" clId="{6143FAE7-0750-49FC-93E8-7A3078AD83E4}" dt="2021-07-23T18:12:54.584" v="5317"/>
          <ac:spMkLst>
            <pc:docMk/>
            <pc:sldMk cId="740235318" sldId="484"/>
            <ac:spMk id="19" creationId="{9188A885-8EB8-4BC8-AB75-741E008C102D}"/>
          </ac:spMkLst>
        </pc:spChg>
        <pc:spChg chg="mod">
          <ac:chgData name="Minesh Patel" userId="a66d4990ec83ac90" providerId="LiveId" clId="{6143FAE7-0750-49FC-93E8-7A3078AD83E4}" dt="2021-07-23T18:12:54.584" v="5317"/>
          <ac:spMkLst>
            <pc:docMk/>
            <pc:sldMk cId="740235318" sldId="484"/>
            <ac:spMk id="20" creationId="{0DC4CC39-ECB7-4794-AE26-32D9CD8BDAC5}"/>
          </ac:spMkLst>
        </pc:spChg>
        <pc:spChg chg="mod">
          <ac:chgData name="Minesh Patel" userId="a66d4990ec83ac90" providerId="LiveId" clId="{6143FAE7-0750-49FC-93E8-7A3078AD83E4}" dt="2021-07-23T18:12:54.584" v="5317"/>
          <ac:spMkLst>
            <pc:docMk/>
            <pc:sldMk cId="740235318" sldId="484"/>
            <ac:spMk id="21" creationId="{0FDDF675-52A6-40E3-864E-D55D26010CBF}"/>
          </ac:spMkLst>
        </pc:spChg>
        <pc:spChg chg="mod">
          <ac:chgData name="Minesh Patel" userId="a66d4990ec83ac90" providerId="LiveId" clId="{6143FAE7-0750-49FC-93E8-7A3078AD83E4}" dt="2021-07-23T18:12:54.584" v="5317"/>
          <ac:spMkLst>
            <pc:docMk/>
            <pc:sldMk cId="740235318" sldId="484"/>
            <ac:spMk id="22" creationId="{E55DDCC2-2978-4CDF-A61A-BD7B63E54935}"/>
          </ac:spMkLst>
        </pc:spChg>
        <pc:spChg chg="mod">
          <ac:chgData name="Minesh Patel" userId="a66d4990ec83ac90" providerId="LiveId" clId="{6143FAE7-0750-49FC-93E8-7A3078AD83E4}" dt="2021-07-23T18:12:54.584" v="5317"/>
          <ac:spMkLst>
            <pc:docMk/>
            <pc:sldMk cId="740235318" sldId="484"/>
            <ac:spMk id="23" creationId="{BAD5F982-A941-467F-B615-39C7636EE4DA}"/>
          </ac:spMkLst>
        </pc:spChg>
        <pc:grpChg chg="del">
          <ac:chgData name="Minesh Patel" userId="a66d4990ec83ac90" providerId="LiveId" clId="{6143FAE7-0750-49FC-93E8-7A3078AD83E4}" dt="2021-07-23T18:12:54.292" v="5316" actId="478"/>
          <ac:grpSpMkLst>
            <pc:docMk/>
            <pc:sldMk cId="740235318" sldId="484"/>
            <ac:grpSpMk id="5" creationId="{F76E0F9B-4C7F-4AE2-BFF7-68294905D260}"/>
          </ac:grpSpMkLst>
        </pc:grpChg>
        <pc:grpChg chg="add del mod">
          <ac:chgData name="Minesh Patel" userId="a66d4990ec83ac90" providerId="LiveId" clId="{6143FAE7-0750-49FC-93E8-7A3078AD83E4}" dt="2021-07-23T18:12:52.506" v="5315"/>
          <ac:grpSpMkLst>
            <pc:docMk/>
            <pc:sldMk cId="740235318" sldId="484"/>
            <ac:grpSpMk id="12" creationId="{6E3CE5B7-B1B6-462C-AA19-8C462E808581}"/>
          </ac:grpSpMkLst>
        </pc:grpChg>
        <pc:grpChg chg="add mod">
          <ac:chgData name="Minesh Patel" userId="a66d4990ec83ac90" providerId="LiveId" clId="{6143FAE7-0750-49FC-93E8-7A3078AD83E4}" dt="2021-07-23T18:12:54.584" v="5317"/>
          <ac:grpSpMkLst>
            <pc:docMk/>
            <pc:sldMk cId="740235318" sldId="484"/>
            <ac:grpSpMk id="18" creationId="{0137DF52-A799-4E3C-AB93-CAAD45A282D9}"/>
          </ac:grpSpMkLst>
        </pc:grpChg>
      </pc:sldChg>
      <pc:sldChg chg="addSp delSp modSp mod modAnim modNotesTx">
        <pc:chgData name="Minesh Patel" userId="a66d4990ec83ac90" providerId="LiveId" clId="{6143FAE7-0750-49FC-93E8-7A3078AD83E4}" dt="2021-07-23T19:27:13.893" v="9208" actId="5793"/>
        <pc:sldMkLst>
          <pc:docMk/>
          <pc:sldMk cId="3246070725" sldId="485"/>
        </pc:sldMkLst>
        <pc:spChg chg="mod">
          <ac:chgData name="Minesh Patel" userId="a66d4990ec83ac90" providerId="LiveId" clId="{6143FAE7-0750-49FC-93E8-7A3078AD83E4}" dt="2021-07-23T18:13:43.228" v="5341"/>
          <ac:spMkLst>
            <pc:docMk/>
            <pc:sldMk cId="3246070725" sldId="485"/>
            <ac:spMk id="13" creationId="{107C5D96-98A5-4953-8A0A-B648F6ABC8DC}"/>
          </ac:spMkLst>
        </pc:spChg>
        <pc:spChg chg="mod">
          <ac:chgData name="Minesh Patel" userId="a66d4990ec83ac90" providerId="LiveId" clId="{6143FAE7-0750-49FC-93E8-7A3078AD83E4}" dt="2021-07-23T18:13:43.228" v="5341"/>
          <ac:spMkLst>
            <pc:docMk/>
            <pc:sldMk cId="3246070725" sldId="485"/>
            <ac:spMk id="14" creationId="{78DC1632-CA7B-41A3-A09B-8210252947E0}"/>
          </ac:spMkLst>
        </pc:spChg>
        <pc:spChg chg="mod">
          <ac:chgData name="Minesh Patel" userId="a66d4990ec83ac90" providerId="LiveId" clId="{6143FAE7-0750-49FC-93E8-7A3078AD83E4}" dt="2021-07-23T18:13:43.228" v="5341"/>
          <ac:spMkLst>
            <pc:docMk/>
            <pc:sldMk cId="3246070725" sldId="485"/>
            <ac:spMk id="15" creationId="{6C06023D-DB5E-47B4-9432-398970EC2988}"/>
          </ac:spMkLst>
        </pc:spChg>
        <pc:spChg chg="mod">
          <ac:chgData name="Minesh Patel" userId="a66d4990ec83ac90" providerId="LiveId" clId="{6143FAE7-0750-49FC-93E8-7A3078AD83E4}" dt="2021-07-23T18:13:43.228" v="5341"/>
          <ac:spMkLst>
            <pc:docMk/>
            <pc:sldMk cId="3246070725" sldId="485"/>
            <ac:spMk id="16" creationId="{C30B1AA9-9F1D-4921-8789-9CED10D31E84}"/>
          </ac:spMkLst>
        </pc:spChg>
        <pc:spChg chg="mod">
          <ac:chgData name="Minesh Patel" userId="a66d4990ec83ac90" providerId="LiveId" clId="{6143FAE7-0750-49FC-93E8-7A3078AD83E4}" dt="2021-07-23T18:13:43.228" v="5341"/>
          <ac:spMkLst>
            <pc:docMk/>
            <pc:sldMk cId="3246070725" sldId="485"/>
            <ac:spMk id="17" creationId="{52BE659A-08E6-44B2-A5A3-E9EAB43EBE5E}"/>
          </ac:spMkLst>
        </pc:spChg>
        <pc:grpChg chg="del">
          <ac:chgData name="Minesh Patel" userId="a66d4990ec83ac90" providerId="LiveId" clId="{6143FAE7-0750-49FC-93E8-7A3078AD83E4}" dt="2021-07-23T18:13:42.951" v="5340" actId="478"/>
          <ac:grpSpMkLst>
            <pc:docMk/>
            <pc:sldMk cId="3246070725" sldId="485"/>
            <ac:grpSpMk id="5" creationId="{C9E8DE4E-F3A4-4C80-8A95-FBF6AA9EA61D}"/>
          </ac:grpSpMkLst>
        </pc:grpChg>
        <pc:grpChg chg="add mod">
          <ac:chgData name="Minesh Patel" userId="a66d4990ec83ac90" providerId="LiveId" clId="{6143FAE7-0750-49FC-93E8-7A3078AD83E4}" dt="2021-07-23T18:13:43.228" v="5341"/>
          <ac:grpSpMkLst>
            <pc:docMk/>
            <pc:sldMk cId="3246070725" sldId="485"/>
            <ac:grpSpMk id="12" creationId="{6A3BFF5B-D361-4162-ADCF-866EAC0585CA}"/>
          </ac:grpSpMkLst>
        </pc:grpChg>
      </pc:sldChg>
      <pc:sldChg chg="addSp delSp modSp mod modAnim">
        <pc:chgData name="Minesh Patel" userId="a66d4990ec83ac90" providerId="LiveId" clId="{6143FAE7-0750-49FC-93E8-7A3078AD83E4}" dt="2021-07-23T19:28:21.394" v="9282"/>
        <pc:sldMkLst>
          <pc:docMk/>
          <pc:sldMk cId="2234261169" sldId="486"/>
        </pc:sldMkLst>
        <pc:spChg chg="mod">
          <ac:chgData name="Minesh Patel" userId="a66d4990ec83ac90" providerId="LiveId" clId="{6143FAE7-0750-49FC-93E8-7A3078AD83E4}" dt="2021-07-23T13:24:19.606" v="527" actId="20577"/>
          <ac:spMkLst>
            <pc:docMk/>
            <pc:sldMk cId="2234261169" sldId="486"/>
            <ac:spMk id="6" creationId="{20732E2F-AE1A-447D-88CB-E62352219A9B}"/>
          </ac:spMkLst>
        </pc:spChg>
        <pc:spChg chg="mod">
          <ac:chgData name="Minesh Patel" userId="a66d4990ec83ac90" providerId="LiveId" clId="{6143FAE7-0750-49FC-93E8-7A3078AD83E4}" dt="2021-07-23T18:14:13.798" v="5363"/>
          <ac:spMkLst>
            <pc:docMk/>
            <pc:sldMk cId="2234261169" sldId="486"/>
            <ac:spMk id="13" creationId="{749FFE2F-1179-4896-B02E-4B7115C3DC3F}"/>
          </ac:spMkLst>
        </pc:spChg>
        <pc:spChg chg="mod">
          <ac:chgData name="Minesh Patel" userId="a66d4990ec83ac90" providerId="LiveId" clId="{6143FAE7-0750-49FC-93E8-7A3078AD83E4}" dt="2021-07-23T18:14:13.798" v="5363"/>
          <ac:spMkLst>
            <pc:docMk/>
            <pc:sldMk cId="2234261169" sldId="486"/>
            <ac:spMk id="14" creationId="{5C56FE61-912E-412C-9466-FEDD46ABA4B6}"/>
          </ac:spMkLst>
        </pc:spChg>
        <pc:spChg chg="mod">
          <ac:chgData name="Minesh Patel" userId="a66d4990ec83ac90" providerId="LiveId" clId="{6143FAE7-0750-49FC-93E8-7A3078AD83E4}" dt="2021-07-23T18:14:13.798" v="5363"/>
          <ac:spMkLst>
            <pc:docMk/>
            <pc:sldMk cId="2234261169" sldId="486"/>
            <ac:spMk id="15" creationId="{BF919406-6A79-46B2-8095-DD332D246E02}"/>
          </ac:spMkLst>
        </pc:spChg>
        <pc:spChg chg="mod">
          <ac:chgData name="Minesh Patel" userId="a66d4990ec83ac90" providerId="LiveId" clId="{6143FAE7-0750-49FC-93E8-7A3078AD83E4}" dt="2021-07-23T18:14:13.798" v="5363"/>
          <ac:spMkLst>
            <pc:docMk/>
            <pc:sldMk cId="2234261169" sldId="486"/>
            <ac:spMk id="16" creationId="{E6E3EBE1-FC4D-41C4-9883-1C5722B9F970}"/>
          </ac:spMkLst>
        </pc:spChg>
        <pc:spChg chg="mod">
          <ac:chgData name="Minesh Patel" userId="a66d4990ec83ac90" providerId="LiveId" clId="{6143FAE7-0750-49FC-93E8-7A3078AD83E4}" dt="2021-07-23T18:14:13.798" v="5363"/>
          <ac:spMkLst>
            <pc:docMk/>
            <pc:sldMk cId="2234261169" sldId="486"/>
            <ac:spMk id="17" creationId="{2FCCF9A3-DBC4-42A7-A8DC-BA97783CFBC1}"/>
          </ac:spMkLst>
        </pc:spChg>
        <pc:grpChg chg="del">
          <ac:chgData name="Minesh Patel" userId="a66d4990ec83ac90" providerId="LiveId" clId="{6143FAE7-0750-49FC-93E8-7A3078AD83E4}" dt="2021-07-23T18:14:13.524" v="5362" actId="478"/>
          <ac:grpSpMkLst>
            <pc:docMk/>
            <pc:sldMk cId="2234261169" sldId="486"/>
            <ac:grpSpMk id="5" creationId="{D1E1A143-2D08-4E7A-AE38-E3BACF493524}"/>
          </ac:grpSpMkLst>
        </pc:grpChg>
        <pc:grpChg chg="add mod">
          <ac:chgData name="Minesh Patel" userId="a66d4990ec83ac90" providerId="LiveId" clId="{6143FAE7-0750-49FC-93E8-7A3078AD83E4}" dt="2021-07-23T18:14:13.798" v="5363"/>
          <ac:grpSpMkLst>
            <pc:docMk/>
            <pc:sldMk cId="2234261169" sldId="486"/>
            <ac:grpSpMk id="12" creationId="{6FE42773-7697-4654-8E03-4F7CD04422F0}"/>
          </ac:grpSpMkLst>
        </pc:grpChg>
      </pc:sldChg>
      <pc:sldChg chg="addSp delSp modSp mod modAnim">
        <pc:chgData name="Minesh Patel" userId="a66d4990ec83ac90" providerId="LiveId" clId="{6143FAE7-0750-49FC-93E8-7A3078AD83E4}" dt="2021-07-23T19:15:17.434" v="8689"/>
        <pc:sldMkLst>
          <pc:docMk/>
          <pc:sldMk cId="2055553996" sldId="487"/>
        </pc:sldMkLst>
        <pc:spChg chg="mod">
          <ac:chgData name="Minesh Patel" userId="a66d4990ec83ac90" providerId="LiveId" clId="{6143FAE7-0750-49FC-93E8-7A3078AD83E4}" dt="2021-07-23T18:15:48.587" v="5406"/>
          <ac:spMkLst>
            <pc:docMk/>
            <pc:sldMk cId="2055553996" sldId="487"/>
            <ac:spMk id="13" creationId="{BC76FE31-6503-45C2-922B-54F067E44E32}"/>
          </ac:spMkLst>
        </pc:spChg>
        <pc:spChg chg="mod">
          <ac:chgData name="Minesh Patel" userId="a66d4990ec83ac90" providerId="LiveId" clId="{6143FAE7-0750-49FC-93E8-7A3078AD83E4}" dt="2021-07-23T18:15:48.587" v="5406"/>
          <ac:spMkLst>
            <pc:docMk/>
            <pc:sldMk cId="2055553996" sldId="487"/>
            <ac:spMk id="14" creationId="{97A17D6E-8965-4910-921D-25DF559174A2}"/>
          </ac:spMkLst>
        </pc:spChg>
        <pc:spChg chg="mod">
          <ac:chgData name="Minesh Patel" userId="a66d4990ec83ac90" providerId="LiveId" clId="{6143FAE7-0750-49FC-93E8-7A3078AD83E4}" dt="2021-07-23T18:15:48.587" v="5406"/>
          <ac:spMkLst>
            <pc:docMk/>
            <pc:sldMk cId="2055553996" sldId="487"/>
            <ac:spMk id="15" creationId="{F2C97564-4E3C-4344-9706-C8851BF2F141}"/>
          </ac:spMkLst>
        </pc:spChg>
        <pc:spChg chg="mod">
          <ac:chgData name="Minesh Patel" userId="a66d4990ec83ac90" providerId="LiveId" clId="{6143FAE7-0750-49FC-93E8-7A3078AD83E4}" dt="2021-07-23T18:15:48.587" v="5406"/>
          <ac:spMkLst>
            <pc:docMk/>
            <pc:sldMk cId="2055553996" sldId="487"/>
            <ac:spMk id="16" creationId="{EA8BA3A6-D4EB-440B-A82A-59C3CFEA001E}"/>
          </ac:spMkLst>
        </pc:spChg>
        <pc:spChg chg="mod">
          <ac:chgData name="Minesh Patel" userId="a66d4990ec83ac90" providerId="LiveId" clId="{6143FAE7-0750-49FC-93E8-7A3078AD83E4}" dt="2021-07-23T18:15:48.587" v="5406"/>
          <ac:spMkLst>
            <pc:docMk/>
            <pc:sldMk cId="2055553996" sldId="487"/>
            <ac:spMk id="17" creationId="{56BCA875-7C4F-4F60-98FB-06B229C9B904}"/>
          </ac:spMkLst>
        </pc:spChg>
        <pc:spChg chg="mod">
          <ac:chgData name="Minesh Patel" userId="a66d4990ec83ac90" providerId="LiveId" clId="{6143FAE7-0750-49FC-93E8-7A3078AD83E4}" dt="2021-07-23T18:15:48.587" v="5406"/>
          <ac:spMkLst>
            <pc:docMk/>
            <pc:sldMk cId="2055553996" sldId="487"/>
            <ac:spMk id="18" creationId="{D90621F4-A38C-4914-81A5-04EFED0C92EA}"/>
          </ac:spMkLst>
        </pc:spChg>
        <pc:grpChg chg="del">
          <ac:chgData name="Minesh Patel" userId="a66d4990ec83ac90" providerId="LiveId" clId="{6143FAE7-0750-49FC-93E8-7A3078AD83E4}" dt="2021-07-23T18:15:48.306" v="5405" actId="478"/>
          <ac:grpSpMkLst>
            <pc:docMk/>
            <pc:sldMk cId="2055553996" sldId="487"/>
            <ac:grpSpMk id="5" creationId="{C15C0FD3-C3BC-4385-8FE3-153E36BD494F}"/>
          </ac:grpSpMkLst>
        </pc:grpChg>
        <pc:grpChg chg="add mod">
          <ac:chgData name="Minesh Patel" userId="a66d4990ec83ac90" providerId="LiveId" clId="{6143FAE7-0750-49FC-93E8-7A3078AD83E4}" dt="2021-07-23T18:15:48.587" v="5406"/>
          <ac:grpSpMkLst>
            <pc:docMk/>
            <pc:sldMk cId="2055553996" sldId="487"/>
            <ac:grpSpMk id="12" creationId="{AC09B86E-7CEE-449A-ACFC-AFB0C64F3EA5}"/>
          </ac:grpSpMkLst>
        </pc:grpChg>
      </pc:sldChg>
      <pc:sldChg chg="add">
        <pc:chgData name="Minesh Patel" userId="a66d4990ec83ac90" providerId="LiveId" clId="{6143FAE7-0750-49FC-93E8-7A3078AD83E4}" dt="2021-07-24T19:24:53.613" v="14621"/>
        <pc:sldMkLst>
          <pc:docMk/>
          <pc:sldMk cId="151984443" sldId="488"/>
        </pc:sldMkLst>
      </pc:sldChg>
      <pc:sldChg chg="del modAnim">
        <pc:chgData name="Minesh Patel" userId="a66d4990ec83ac90" providerId="LiveId" clId="{6143FAE7-0750-49FC-93E8-7A3078AD83E4}" dt="2021-07-24T19:24:51.077" v="14620" actId="2696"/>
        <pc:sldMkLst>
          <pc:docMk/>
          <pc:sldMk cId="852534608" sldId="488"/>
        </pc:sldMkLst>
      </pc:sldChg>
      <pc:sldChg chg="add">
        <pc:chgData name="Minesh Patel" userId="a66d4990ec83ac90" providerId="LiveId" clId="{6143FAE7-0750-49FC-93E8-7A3078AD83E4}" dt="2021-07-24T19:24:53.613" v="14621"/>
        <pc:sldMkLst>
          <pc:docMk/>
          <pc:sldMk cId="1376966029" sldId="495"/>
        </pc:sldMkLst>
      </pc:sldChg>
      <pc:sldChg chg="modSp del mod modAnim">
        <pc:chgData name="Minesh Patel" userId="a66d4990ec83ac90" providerId="LiveId" clId="{6143FAE7-0750-49FC-93E8-7A3078AD83E4}" dt="2021-07-24T19:24:51.077" v="14620" actId="2696"/>
        <pc:sldMkLst>
          <pc:docMk/>
          <pc:sldMk cId="3513922936" sldId="495"/>
        </pc:sldMkLst>
        <pc:spChg chg="mod">
          <ac:chgData name="Minesh Patel" userId="a66d4990ec83ac90" providerId="LiveId" clId="{6143FAE7-0750-49FC-93E8-7A3078AD83E4}" dt="2021-07-23T18:04:07.882" v="5103" actId="1076"/>
          <ac:spMkLst>
            <pc:docMk/>
            <pc:sldMk cId="3513922936" sldId="495"/>
            <ac:spMk id="5" creationId="{38B09478-FD7D-4A59-B158-C0729B4631D1}"/>
          </ac:spMkLst>
        </pc:spChg>
        <pc:spChg chg="mod">
          <ac:chgData name="Minesh Patel" userId="a66d4990ec83ac90" providerId="LiveId" clId="{6143FAE7-0750-49FC-93E8-7A3078AD83E4}" dt="2021-07-23T18:40:44.149" v="5862" actId="1076"/>
          <ac:spMkLst>
            <pc:docMk/>
            <pc:sldMk cId="3513922936" sldId="495"/>
            <ac:spMk id="6" creationId="{DFA51F0F-8FB7-4954-A25E-0B081910C390}"/>
          </ac:spMkLst>
        </pc:spChg>
        <pc:spChg chg="mod">
          <ac:chgData name="Minesh Patel" userId="a66d4990ec83ac90" providerId="LiveId" clId="{6143FAE7-0750-49FC-93E8-7A3078AD83E4}" dt="2021-07-23T18:40:41.971" v="5861" actId="1076"/>
          <ac:spMkLst>
            <pc:docMk/>
            <pc:sldMk cId="3513922936" sldId="495"/>
            <ac:spMk id="23" creationId="{1941A58C-1128-44BC-8698-7FED1C3FE206}"/>
          </ac:spMkLst>
        </pc:spChg>
        <pc:grpChg chg="mod">
          <ac:chgData name="Minesh Patel" userId="a66d4990ec83ac90" providerId="LiveId" clId="{6143FAE7-0750-49FC-93E8-7A3078AD83E4}" dt="2021-07-23T18:40:37.562" v="5860" actId="1076"/>
          <ac:grpSpMkLst>
            <pc:docMk/>
            <pc:sldMk cId="3513922936" sldId="495"/>
            <ac:grpSpMk id="48" creationId="{C82621E2-3AA5-426C-8481-4D71097B18D8}"/>
          </ac:grpSpMkLst>
        </pc:grpChg>
        <pc:grpChg chg="mod">
          <ac:chgData name="Minesh Patel" userId="a66d4990ec83ac90" providerId="LiveId" clId="{6143FAE7-0750-49FC-93E8-7A3078AD83E4}" dt="2021-07-23T18:40:37.562" v="5860" actId="1076"/>
          <ac:grpSpMkLst>
            <pc:docMk/>
            <pc:sldMk cId="3513922936" sldId="495"/>
            <ac:grpSpMk id="52" creationId="{29F5C182-7FB5-44F5-A01B-F58A49D403CB}"/>
          </ac:grpSpMkLst>
        </pc:grpChg>
        <pc:grpChg chg="mod">
          <ac:chgData name="Minesh Patel" userId="a66d4990ec83ac90" providerId="LiveId" clId="{6143FAE7-0750-49FC-93E8-7A3078AD83E4}" dt="2021-07-23T18:40:37.562" v="5860" actId="1076"/>
          <ac:grpSpMkLst>
            <pc:docMk/>
            <pc:sldMk cId="3513922936" sldId="495"/>
            <ac:grpSpMk id="56" creationId="{DF91B0A9-010A-4AE0-94C6-B8DB4C840234}"/>
          </ac:grpSpMkLst>
        </pc:grpChg>
        <pc:grpChg chg="mod">
          <ac:chgData name="Minesh Patel" userId="a66d4990ec83ac90" providerId="LiveId" clId="{6143FAE7-0750-49FC-93E8-7A3078AD83E4}" dt="2021-07-23T18:40:37.562" v="5860" actId="1076"/>
          <ac:grpSpMkLst>
            <pc:docMk/>
            <pc:sldMk cId="3513922936" sldId="495"/>
            <ac:grpSpMk id="57" creationId="{7572E4D5-203C-4111-88B8-5C5D2C9E305C}"/>
          </ac:grpSpMkLst>
        </pc:grpChg>
        <pc:grpChg chg="mod">
          <ac:chgData name="Minesh Patel" userId="a66d4990ec83ac90" providerId="LiveId" clId="{6143FAE7-0750-49FC-93E8-7A3078AD83E4}" dt="2021-07-23T18:40:37.562" v="5860" actId="1076"/>
          <ac:grpSpMkLst>
            <pc:docMk/>
            <pc:sldMk cId="3513922936" sldId="495"/>
            <ac:grpSpMk id="59" creationId="{3F37B658-3A4C-40D3-BCA4-EE3F103492C8}"/>
          </ac:grpSpMkLst>
        </pc:grpChg>
        <pc:grpChg chg="mod">
          <ac:chgData name="Minesh Patel" userId="a66d4990ec83ac90" providerId="LiveId" clId="{6143FAE7-0750-49FC-93E8-7A3078AD83E4}" dt="2021-07-23T18:40:37.562" v="5860" actId="1076"/>
          <ac:grpSpMkLst>
            <pc:docMk/>
            <pc:sldMk cId="3513922936" sldId="495"/>
            <ac:grpSpMk id="60" creationId="{4B47F666-676E-4B51-AF26-5791A896BBF5}"/>
          </ac:grpSpMkLst>
        </pc:grpChg>
        <pc:cxnChg chg="mod">
          <ac:chgData name="Minesh Patel" userId="a66d4990ec83ac90" providerId="LiveId" clId="{6143FAE7-0750-49FC-93E8-7A3078AD83E4}" dt="2021-07-23T18:04:25.270" v="5108" actId="14100"/>
          <ac:cxnSpMkLst>
            <pc:docMk/>
            <pc:sldMk cId="3513922936" sldId="495"/>
            <ac:cxnSpMk id="54" creationId="{B0AF2C89-6519-4BB4-B148-A03388C1DF72}"/>
          </ac:cxnSpMkLst>
        </pc:cxnChg>
        <pc:cxnChg chg="mod">
          <ac:chgData name="Minesh Patel" userId="a66d4990ec83ac90" providerId="LiveId" clId="{6143FAE7-0750-49FC-93E8-7A3078AD83E4}" dt="2021-07-23T18:03:35.733" v="5099" actId="208"/>
          <ac:cxnSpMkLst>
            <pc:docMk/>
            <pc:sldMk cId="3513922936" sldId="495"/>
            <ac:cxnSpMk id="76" creationId="{2E1517F3-1076-4172-80A4-D34F96EEA78C}"/>
          </ac:cxnSpMkLst>
        </pc:cxnChg>
      </pc:sldChg>
      <pc:sldChg chg="addSp delSp modSp mod ord modAnim modNotesTx">
        <pc:chgData name="Minesh Patel" userId="a66d4990ec83ac90" providerId="LiveId" clId="{6143FAE7-0750-49FC-93E8-7A3078AD83E4}" dt="2021-07-24T22:04:32.584" v="16423"/>
        <pc:sldMkLst>
          <pc:docMk/>
          <pc:sldMk cId="4084760083" sldId="499"/>
        </pc:sldMkLst>
        <pc:spChg chg="mod ord topLvl">
          <ac:chgData name="Minesh Patel" userId="a66d4990ec83ac90" providerId="LiveId" clId="{6143FAE7-0750-49FC-93E8-7A3078AD83E4}" dt="2021-07-24T18:01:22.686" v="11201" actId="1076"/>
          <ac:spMkLst>
            <pc:docMk/>
            <pc:sldMk cId="4084760083" sldId="499"/>
            <ac:spMk id="6" creationId="{6CBDE769-7734-4229-94AD-FBEAE0669C20}"/>
          </ac:spMkLst>
        </pc:spChg>
        <pc:spChg chg="mod ord topLvl">
          <ac:chgData name="Minesh Patel" userId="a66d4990ec83ac90" providerId="LiveId" clId="{6143FAE7-0750-49FC-93E8-7A3078AD83E4}" dt="2021-07-24T18:01:15.625" v="11198" actId="1076"/>
          <ac:spMkLst>
            <pc:docMk/>
            <pc:sldMk cId="4084760083" sldId="499"/>
            <ac:spMk id="26" creationId="{37297D17-7CCD-4DDD-B5C9-A058837447BD}"/>
          </ac:spMkLst>
        </pc:spChg>
        <pc:spChg chg="mod ord topLvl">
          <ac:chgData name="Minesh Patel" userId="a66d4990ec83ac90" providerId="LiveId" clId="{6143FAE7-0750-49FC-93E8-7A3078AD83E4}" dt="2021-07-24T19:33:32.042" v="14819" actId="1076"/>
          <ac:spMkLst>
            <pc:docMk/>
            <pc:sldMk cId="4084760083" sldId="499"/>
            <ac:spMk id="27" creationId="{09FE3F29-1922-4002-B3C6-AAE56EAEFA10}"/>
          </ac:spMkLst>
        </pc:spChg>
        <pc:spChg chg="del mod ord topLvl">
          <ac:chgData name="Minesh Patel" userId="a66d4990ec83ac90" providerId="LiveId" clId="{6143FAE7-0750-49FC-93E8-7A3078AD83E4}" dt="2021-07-24T17:59:59.391" v="11167" actId="478"/>
          <ac:spMkLst>
            <pc:docMk/>
            <pc:sldMk cId="4084760083" sldId="499"/>
            <ac:spMk id="28" creationId="{3BDBE1C0-86DB-431A-A215-4C80D5CCFC29}"/>
          </ac:spMkLst>
        </pc:spChg>
        <pc:spChg chg="del mod ord topLvl">
          <ac:chgData name="Minesh Patel" userId="a66d4990ec83ac90" providerId="LiveId" clId="{6143FAE7-0750-49FC-93E8-7A3078AD83E4}" dt="2021-07-24T17:59:58.736" v="11166" actId="478"/>
          <ac:spMkLst>
            <pc:docMk/>
            <pc:sldMk cId="4084760083" sldId="499"/>
            <ac:spMk id="29" creationId="{52CC9923-6D18-4DD8-9E0F-B32C0353E470}"/>
          </ac:spMkLst>
        </pc:spChg>
        <pc:spChg chg="mod ord topLvl">
          <ac:chgData name="Minesh Patel" userId="a66d4990ec83ac90" providerId="LiveId" clId="{6143FAE7-0750-49FC-93E8-7A3078AD83E4}" dt="2021-07-24T18:01:04.715" v="11192" actId="1076"/>
          <ac:spMkLst>
            <pc:docMk/>
            <pc:sldMk cId="4084760083" sldId="499"/>
            <ac:spMk id="30" creationId="{D32B6A07-20A6-4879-B6B0-51061F3F52D2}"/>
          </ac:spMkLst>
        </pc:spChg>
        <pc:spChg chg="add mod">
          <ac:chgData name="Minesh Patel" userId="a66d4990ec83ac90" providerId="LiveId" clId="{6143FAE7-0750-49FC-93E8-7A3078AD83E4}" dt="2021-07-24T18:01:16.919" v="11199" actId="1076"/>
          <ac:spMkLst>
            <pc:docMk/>
            <pc:sldMk cId="4084760083" sldId="499"/>
            <ac:spMk id="32" creationId="{48CE43F5-934E-4B97-B6C8-8FBD15AF9514}"/>
          </ac:spMkLst>
        </pc:spChg>
        <pc:spChg chg="add mod">
          <ac:chgData name="Minesh Patel" userId="a66d4990ec83ac90" providerId="LiveId" clId="{6143FAE7-0750-49FC-93E8-7A3078AD83E4}" dt="2021-07-24T18:00:26.145" v="11180" actId="571"/>
          <ac:spMkLst>
            <pc:docMk/>
            <pc:sldMk cId="4084760083" sldId="499"/>
            <ac:spMk id="33" creationId="{BCB61138-6F1C-40B3-9383-65CF86EAAED1}"/>
          </ac:spMkLst>
        </pc:spChg>
        <pc:spChg chg="add mod">
          <ac:chgData name="Minesh Patel" userId="a66d4990ec83ac90" providerId="LiveId" clId="{6143FAE7-0750-49FC-93E8-7A3078AD83E4}" dt="2021-07-24T18:01:03.493" v="11191" actId="1076"/>
          <ac:spMkLst>
            <pc:docMk/>
            <pc:sldMk cId="4084760083" sldId="499"/>
            <ac:spMk id="34" creationId="{5DC29F72-3E98-4495-AA2A-D213428FD663}"/>
          </ac:spMkLst>
        </pc:spChg>
        <pc:spChg chg="add del">
          <ac:chgData name="Minesh Patel" userId="a66d4990ec83ac90" providerId="LiveId" clId="{6143FAE7-0750-49FC-93E8-7A3078AD83E4}" dt="2021-07-24T18:02:24.771" v="11214" actId="22"/>
          <ac:spMkLst>
            <pc:docMk/>
            <pc:sldMk cId="4084760083" sldId="499"/>
            <ac:spMk id="36" creationId="{80BCF2A3-3F8A-4E57-95C6-3CBF40307290}"/>
          </ac:spMkLst>
        </pc:spChg>
        <pc:spChg chg="add mod">
          <ac:chgData name="Minesh Patel" userId="a66d4990ec83ac90" providerId="LiveId" clId="{6143FAE7-0750-49FC-93E8-7A3078AD83E4}" dt="2021-07-24T22:04:29.353" v="16422" actId="164"/>
          <ac:spMkLst>
            <pc:docMk/>
            <pc:sldMk cId="4084760083" sldId="499"/>
            <ac:spMk id="38" creationId="{54D7ECC4-D4BD-41F1-87CB-01FCFC3CD21C}"/>
          </ac:spMkLst>
        </pc:spChg>
        <pc:spChg chg="mod">
          <ac:chgData name="Minesh Patel" userId="a66d4990ec83ac90" providerId="LiveId" clId="{6143FAE7-0750-49FC-93E8-7A3078AD83E4}" dt="2021-07-24T18:06:23.535" v="11515" actId="20577"/>
          <ac:spMkLst>
            <pc:docMk/>
            <pc:sldMk cId="4084760083" sldId="499"/>
            <ac:spMk id="154" creationId="{A3D20CEA-32BA-4102-9ACE-3A490D9A3067}"/>
          </ac:spMkLst>
        </pc:spChg>
        <pc:spChg chg="mod">
          <ac:chgData name="Minesh Patel" userId="a66d4990ec83ac90" providerId="LiveId" clId="{6143FAE7-0750-49FC-93E8-7A3078AD83E4}" dt="2021-07-24T17:58:35.945" v="11128" actId="165"/>
          <ac:spMkLst>
            <pc:docMk/>
            <pc:sldMk cId="4084760083" sldId="499"/>
            <ac:spMk id="156" creationId="{EC69F786-D013-4D01-9132-39FF3FF327C8}"/>
          </ac:spMkLst>
        </pc:spChg>
        <pc:spChg chg="mod">
          <ac:chgData name="Minesh Patel" userId="a66d4990ec83ac90" providerId="LiveId" clId="{6143FAE7-0750-49FC-93E8-7A3078AD83E4}" dt="2021-07-24T17:58:35.945" v="11128" actId="165"/>
          <ac:spMkLst>
            <pc:docMk/>
            <pc:sldMk cId="4084760083" sldId="499"/>
            <ac:spMk id="157" creationId="{DA7B8785-AB27-4943-8958-6F4D7564BA24}"/>
          </ac:spMkLst>
        </pc:spChg>
        <pc:spChg chg="mod">
          <ac:chgData name="Minesh Patel" userId="a66d4990ec83ac90" providerId="LiveId" clId="{6143FAE7-0750-49FC-93E8-7A3078AD83E4}" dt="2021-07-24T17:58:35.945" v="11128" actId="165"/>
          <ac:spMkLst>
            <pc:docMk/>
            <pc:sldMk cId="4084760083" sldId="499"/>
            <ac:spMk id="158" creationId="{4473D5B4-1274-4B95-A53C-8DD4F4751EB5}"/>
          </ac:spMkLst>
        </pc:spChg>
        <pc:spChg chg="mod">
          <ac:chgData name="Minesh Patel" userId="a66d4990ec83ac90" providerId="LiveId" clId="{6143FAE7-0750-49FC-93E8-7A3078AD83E4}" dt="2021-07-24T17:58:35.945" v="11128" actId="165"/>
          <ac:spMkLst>
            <pc:docMk/>
            <pc:sldMk cId="4084760083" sldId="499"/>
            <ac:spMk id="159" creationId="{0864E838-6358-40B4-A908-3311FF6AA3BE}"/>
          </ac:spMkLst>
        </pc:spChg>
        <pc:spChg chg="mod">
          <ac:chgData name="Minesh Patel" userId="a66d4990ec83ac90" providerId="LiveId" clId="{6143FAE7-0750-49FC-93E8-7A3078AD83E4}" dt="2021-07-24T17:58:35.945" v="11128" actId="165"/>
          <ac:spMkLst>
            <pc:docMk/>
            <pc:sldMk cId="4084760083" sldId="499"/>
            <ac:spMk id="160" creationId="{4018571D-6BFC-4FA0-828C-0A780C1D52AB}"/>
          </ac:spMkLst>
        </pc:spChg>
        <pc:spChg chg="mod">
          <ac:chgData name="Minesh Patel" userId="a66d4990ec83ac90" providerId="LiveId" clId="{6143FAE7-0750-49FC-93E8-7A3078AD83E4}" dt="2021-07-24T17:58:35.945" v="11128" actId="165"/>
          <ac:spMkLst>
            <pc:docMk/>
            <pc:sldMk cId="4084760083" sldId="499"/>
            <ac:spMk id="161" creationId="{614F7DCC-AF16-4620-898F-E9FFBD725F6B}"/>
          </ac:spMkLst>
        </pc:spChg>
        <pc:spChg chg="mod">
          <ac:chgData name="Minesh Patel" userId="a66d4990ec83ac90" providerId="LiveId" clId="{6143FAE7-0750-49FC-93E8-7A3078AD83E4}" dt="2021-07-24T17:58:35.945" v="11128" actId="165"/>
          <ac:spMkLst>
            <pc:docMk/>
            <pc:sldMk cId="4084760083" sldId="499"/>
            <ac:spMk id="162" creationId="{E11FCE16-40EC-4CF5-8FDB-C9A948DB5AD4}"/>
          </ac:spMkLst>
        </pc:spChg>
        <pc:spChg chg="mod">
          <ac:chgData name="Minesh Patel" userId="a66d4990ec83ac90" providerId="LiveId" clId="{6143FAE7-0750-49FC-93E8-7A3078AD83E4}" dt="2021-07-24T17:58:35.945" v="11128" actId="165"/>
          <ac:spMkLst>
            <pc:docMk/>
            <pc:sldMk cId="4084760083" sldId="499"/>
            <ac:spMk id="164" creationId="{9A9220AB-9CCB-46F4-AA6D-D6C66D7DEE9D}"/>
          </ac:spMkLst>
        </pc:spChg>
        <pc:spChg chg="mod">
          <ac:chgData name="Minesh Patel" userId="a66d4990ec83ac90" providerId="LiveId" clId="{6143FAE7-0750-49FC-93E8-7A3078AD83E4}" dt="2021-07-24T17:58:35.945" v="11128" actId="165"/>
          <ac:spMkLst>
            <pc:docMk/>
            <pc:sldMk cId="4084760083" sldId="499"/>
            <ac:spMk id="165" creationId="{6B34EF28-A46F-4696-BF99-591E1540DBC9}"/>
          </ac:spMkLst>
        </pc:spChg>
        <pc:spChg chg="mod">
          <ac:chgData name="Minesh Patel" userId="a66d4990ec83ac90" providerId="LiveId" clId="{6143FAE7-0750-49FC-93E8-7A3078AD83E4}" dt="2021-07-24T17:58:35.945" v="11128" actId="165"/>
          <ac:spMkLst>
            <pc:docMk/>
            <pc:sldMk cId="4084760083" sldId="499"/>
            <ac:spMk id="166" creationId="{5CBD2DFF-6B4D-450C-A734-5BE4E2975936}"/>
          </ac:spMkLst>
        </pc:spChg>
        <pc:spChg chg="mod">
          <ac:chgData name="Minesh Patel" userId="a66d4990ec83ac90" providerId="LiveId" clId="{6143FAE7-0750-49FC-93E8-7A3078AD83E4}" dt="2021-07-24T17:58:35.945" v="11128" actId="165"/>
          <ac:spMkLst>
            <pc:docMk/>
            <pc:sldMk cId="4084760083" sldId="499"/>
            <ac:spMk id="167" creationId="{73BFEA0D-36AD-42D8-88BF-37F346B17398}"/>
          </ac:spMkLst>
        </pc:spChg>
        <pc:spChg chg="mod">
          <ac:chgData name="Minesh Patel" userId="a66d4990ec83ac90" providerId="LiveId" clId="{6143FAE7-0750-49FC-93E8-7A3078AD83E4}" dt="2021-07-24T17:58:35.945" v="11128" actId="165"/>
          <ac:spMkLst>
            <pc:docMk/>
            <pc:sldMk cId="4084760083" sldId="499"/>
            <ac:spMk id="168" creationId="{E4F36FDD-893F-43F4-BF37-9FDCFED1BF50}"/>
          </ac:spMkLst>
        </pc:spChg>
        <pc:spChg chg="mod ord topLvl">
          <ac:chgData name="Minesh Patel" userId="a66d4990ec83ac90" providerId="LiveId" clId="{6143FAE7-0750-49FC-93E8-7A3078AD83E4}" dt="2021-07-24T18:01:22.686" v="11201" actId="1076"/>
          <ac:spMkLst>
            <pc:docMk/>
            <pc:sldMk cId="4084760083" sldId="499"/>
            <ac:spMk id="194" creationId="{61166180-76AC-4FD6-9ABB-CA5227C0D54A}"/>
          </ac:spMkLst>
        </pc:spChg>
        <pc:spChg chg="mod ord topLvl">
          <ac:chgData name="Minesh Patel" userId="a66d4990ec83ac90" providerId="LiveId" clId="{6143FAE7-0750-49FC-93E8-7A3078AD83E4}" dt="2021-07-24T19:33:41.540" v="14821" actId="1076"/>
          <ac:spMkLst>
            <pc:docMk/>
            <pc:sldMk cId="4084760083" sldId="499"/>
            <ac:spMk id="195" creationId="{BC020653-BD51-4793-B367-168047397EE4}"/>
          </ac:spMkLst>
        </pc:spChg>
        <pc:spChg chg="mod ord topLvl">
          <ac:chgData name="Minesh Patel" userId="a66d4990ec83ac90" providerId="LiveId" clId="{6143FAE7-0750-49FC-93E8-7A3078AD83E4}" dt="2021-07-24T19:33:41.540" v="14821" actId="1076"/>
          <ac:spMkLst>
            <pc:docMk/>
            <pc:sldMk cId="4084760083" sldId="499"/>
            <ac:spMk id="196" creationId="{2C06823F-6075-470B-9D78-BA926BC2B667}"/>
          </ac:spMkLst>
        </pc:spChg>
        <pc:spChg chg="mod ord topLvl">
          <ac:chgData name="Minesh Patel" userId="a66d4990ec83ac90" providerId="LiveId" clId="{6143FAE7-0750-49FC-93E8-7A3078AD83E4}" dt="2021-07-24T18:01:19.701" v="11200" actId="1076"/>
          <ac:spMkLst>
            <pc:docMk/>
            <pc:sldMk cId="4084760083" sldId="499"/>
            <ac:spMk id="197" creationId="{1476C389-D6ED-4C0A-AFE4-A350138AD804}"/>
          </ac:spMkLst>
        </pc:spChg>
        <pc:spChg chg="mod ord topLvl">
          <ac:chgData name="Minesh Patel" userId="a66d4990ec83ac90" providerId="LiveId" clId="{6143FAE7-0750-49FC-93E8-7A3078AD83E4}" dt="2021-07-24T19:33:22.838" v="14818" actId="1076"/>
          <ac:spMkLst>
            <pc:docMk/>
            <pc:sldMk cId="4084760083" sldId="499"/>
            <ac:spMk id="198" creationId="{72072284-B564-4E44-A50A-EAB1D68342CF}"/>
          </ac:spMkLst>
        </pc:spChg>
        <pc:spChg chg="mod ord topLvl">
          <ac:chgData name="Minesh Patel" userId="a66d4990ec83ac90" providerId="LiveId" clId="{6143FAE7-0750-49FC-93E8-7A3078AD83E4}" dt="2021-07-24T19:33:37.702" v="14820" actId="1076"/>
          <ac:spMkLst>
            <pc:docMk/>
            <pc:sldMk cId="4084760083" sldId="499"/>
            <ac:spMk id="199" creationId="{691535AF-48ED-4BF8-B9B1-369D4229A2D6}"/>
          </ac:spMkLst>
        </pc:spChg>
        <pc:spChg chg="mod ord topLvl">
          <ac:chgData name="Minesh Patel" userId="a66d4990ec83ac90" providerId="LiveId" clId="{6143FAE7-0750-49FC-93E8-7A3078AD83E4}" dt="2021-07-24T19:33:37.702" v="14820" actId="1076"/>
          <ac:spMkLst>
            <pc:docMk/>
            <pc:sldMk cId="4084760083" sldId="499"/>
            <ac:spMk id="200" creationId="{2F5588B2-7680-46B4-9B0A-6019074A575C}"/>
          </ac:spMkLst>
        </pc:spChg>
        <pc:grpChg chg="add del mod">
          <ac:chgData name="Minesh Patel" userId="a66d4990ec83ac90" providerId="LiveId" clId="{6143FAE7-0750-49FC-93E8-7A3078AD83E4}" dt="2021-07-24T17:58:35.945" v="11128" actId="165"/>
          <ac:grpSpMkLst>
            <pc:docMk/>
            <pc:sldMk cId="4084760083" sldId="499"/>
            <ac:grpSpMk id="2" creationId="{547BC872-81DA-4E6E-89F7-79AFE2550F66}"/>
          </ac:grpSpMkLst>
        </pc:grpChg>
        <pc:grpChg chg="add mod">
          <ac:chgData name="Minesh Patel" userId="a66d4990ec83ac90" providerId="LiveId" clId="{6143FAE7-0750-49FC-93E8-7A3078AD83E4}" dt="2021-07-24T22:04:29.353" v="16422" actId="164"/>
          <ac:grpSpMkLst>
            <pc:docMk/>
            <pc:sldMk cId="4084760083" sldId="499"/>
            <ac:grpSpMk id="10" creationId="{D5CF4602-A46E-431B-AFF9-FA4F481F379C}"/>
          </ac:grpSpMkLst>
        </pc:grpChg>
        <pc:grpChg chg="mod ord topLvl">
          <ac:chgData name="Minesh Patel" userId="a66d4990ec83ac90" providerId="LiveId" clId="{6143FAE7-0750-49FC-93E8-7A3078AD83E4}" dt="2021-07-24T18:00:58.776" v="11189" actId="1076"/>
          <ac:grpSpMkLst>
            <pc:docMk/>
            <pc:sldMk cId="4084760083" sldId="499"/>
            <ac:grpSpMk id="155" creationId="{154FCC04-04F3-4C38-B680-E87F98BABCEE}"/>
          </ac:grpSpMkLst>
        </pc:grpChg>
        <pc:grpChg chg="mod">
          <ac:chgData name="Minesh Patel" userId="a66d4990ec83ac90" providerId="LiveId" clId="{6143FAE7-0750-49FC-93E8-7A3078AD83E4}" dt="2021-07-24T17:58:35.945" v="11128" actId="165"/>
          <ac:grpSpMkLst>
            <pc:docMk/>
            <pc:sldMk cId="4084760083" sldId="499"/>
            <ac:grpSpMk id="163" creationId="{1FB3DB56-1EB2-44E6-BE08-1906067F0E7F}"/>
          </ac:grpSpMkLst>
        </pc:grpChg>
        <pc:cxnChg chg="add mod">
          <ac:chgData name="Minesh Patel" userId="a66d4990ec83ac90" providerId="LiveId" clId="{6143FAE7-0750-49FC-93E8-7A3078AD83E4}" dt="2021-07-24T22:04:29.353" v="16422" actId="164"/>
          <ac:cxnSpMkLst>
            <pc:docMk/>
            <pc:sldMk cId="4084760083" sldId="499"/>
            <ac:cxnSpMk id="8" creationId="{85E58C15-094D-4F99-84A7-BBC4B9F45257}"/>
          </ac:cxnSpMkLst>
        </pc:cxnChg>
      </pc:sldChg>
      <pc:sldChg chg="add del ord">
        <pc:chgData name="Minesh Patel" userId="a66d4990ec83ac90" providerId="LiveId" clId="{6143FAE7-0750-49FC-93E8-7A3078AD83E4}" dt="2021-07-24T22:11:35.342" v="16468"/>
        <pc:sldMkLst>
          <pc:docMk/>
          <pc:sldMk cId="1994491716" sldId="502"/>
        </pc:sldMkLst>
      </pc:sldChg>
      <pc:sldChg chg="modSp mod modAnim modNotesTx">
        <pc:chgData name="Minesh Patel" userId="a66d4990ec83ac90" providerId="LiveId" clId="{6143FAE7-0750-49FC-93E8-7A3078AD83E4}" dt="2021-07-23T19:10:27.976" v="8639" actId="20577"/>
        <pc:sldMkLst>
          <pc:docMk/>
          <pc:sldMk cId="261247322" sldId="503"/>
        </pc:sldMkLst>
        <pc:spChg chg="mod">
          <ac:chgData name="Minesh Patel" userId="a66d4990ec83ac90" providerId="LiveId" clId="{6143FAE7-0750-49FC-93E8-7A3078AD83E4}" dt="2021-07-23T17:45:45.061" v="4432" actId="403"/>
          <ac:spMkLst>
            <pc:docMk/>
            <pc:sldMk cId="261247322" sldId="503"/>
            <ac:spMk id="34" creationId="{F115AAC9-85F8-4482-8687-8A472C33BE2C}"/>
          </ac:spMkLst>
        </pc:spChg>
        <pc:spChg chg="mod">
          <ac:chgData name="Minesh Patel" userId="a66d4990ec83ac90" providerId="LiveId" clId="{6143FAE7-0750-49FC-93E8-7A3078AD83E4}" dt="2021-07-23T17:44:10.057" v="4418" actId="208"/>
          <ac:spMkLst>
            <pc:docMk/>
            <pc:sldMk cId="261247322" sldId="503"/>
            <ac:spMk id="60" creationId="{06DADF22-55AB-40A9-9A61-DC4B036063DE}"/>
          </ac:spMkLst>
        </pc:spChg>
        <pc:spChg chg="mod">
          <ac:chgData name="Minesh Patel" userId="a66d4990ec83ac90" providerId="LiveId" clId="{6143FAE7-0750-49FC-93E8-7A3078AD83E4}" dt="2021-07-23T17:46:23.092" v="4438" actId="208"/>
          <ac:spMkLst>
            <pc:docMk/>
            <pc:sldMk cId="261247322" sldId="503"/>
            <ac:spMk id="61" creationId="{CF34BDC7-12B6-4E90-869F-BB8FCFAFB40B}"/>
          </ac:spMkLst>
        </pc:spChg>
        <pc:spChg chg="mod">
          <ac:chgData name="Minesh Patel" userId="a66d4990ec83ac90" providerId="LiveId" clId="{6143FAE7-0750-49FC-93E8-7A3078AD83E4}" dt="2021-07-23T17:44:06.170" v="4417" actId="207"/>
          <ac:spMkLst>
            <pc:docMk/>
            <pc:sldMk cId="261247322" sldId="503"/>
            <ac:spMk id="70" creationId="{1F15807A-30FA-421B-8949-63C52E64FEAB}"/>
          </ac:spMkLst>
        </pc:spChg>
        <pc:spChg chg="mod">
          <ac:chgData name="Minesh Patel" userId="a66d4990ec83ac90" providerId="LiveId" clId="{6143FAE7-0750-49FC-93E8-7A3078AD83E4}" dt="2021-07-23T17:46:23.092" v="4438" actId="208"/>
          <ac:spMkLst>
            <pc:docMk/>
            <pc:sldMk cId="261247322" sldId="503"/>
            <ac:spMk id="82" creationId="{E6064B3D-2011-4186-8EF3-47B0F1A99F92}"/>
          </ac:spMkLst>
        </pc:spChg>
        <pc:spChg chg="mod">
          <ac:chgData name="Minesh Patel" userId="a66d4990ec83ac90" providerId="LiveId" clId="{6143FAE7-0750-49FC-93E8-7A3078AD83E4}" dt="2021-07-23T17:45:35.370" v="4426" actId="113"/>
          <ac:spMkLst>
            <pc:docMk/>
            <pc:sldMk cId="261247322" sldId="503"/>
            <ac:spMk id="89" creationId="{F972FB20-4576-4F35-94EE-B6F01A961272}"/>
          </ac:spMkLst>
        </pc:spChg>
        <pc:spChg chg="mod">
          <ac:chgData name="Minesh Patel" userId="a66d4990ec83ac90" providerId="LiveId" clId="{6143FAE7-0750-49FC-93E8-7A3078AD83E4}" dt="2021-07-23T17:45:41.619" v="4430" actId="404"/>
          <ac:spMkLst>
            <pc:docMk/>
            <pc:sldMk cId="261247322" sldId="503"/>
            <ac:spMk id="90" creationId="{7116D7F4-EBD0-4E21-8AFC-FE475408208A}"/>
          </ac:spMkLst>
        </pc:spChg>
        <pc:spChg chg="mod">
          <ac:chgData name="Minesh Patel" userId="a66d4990ec83ac90" providerId="LiveId" clId="{6143FAE7-0750-49FC-93E8-7A3078AD83E4}" dt="2021-07-23T17:45:50.001" v="4435" actId="404"/>
          <ac:spMkLst>
            <pc:docMk/>
            <pc:sldMk cId="261247322" sldId="503"/>
            <ac:spMk id="91" creationId="{9F54BC68-5535-419B-B8F5-C9B47167F861}"/>
          </ac:spMkLst>
        </pc:spChg>
        <pc:spChg chg="mod">
          <ac:chgData name="Minesh Patel" userId="a66d4990ec83ac90" providerId="LiveId" clId="{6143FAE7-0750-49FC-93E8-7A3078AD83E4}" dt="2021-07-23T17:45:51.993" v="4436" actId="113"/>
          <ac:spMkLst>
            <pc:docMk/>
            <pc:sldMk cId="261247322" sldId="503"/>
            <ac:spMk id="93" creationId="{8342DAA8-7B6B-44AF-804A-AB893BF47B94}"/>
          </ac:spMkLst>
        </pc:spChg>
        <pc:spChg chg="mod">
          <ac:chgData name="Minesh Patel" userId="a66d4990ec83ac90" providerId="LiveId" clId="{6143FAE7-0750-49FC-93E8-7A3078AD83E4}" dt="2021-07-23T17:46:31.744" v="4439" actId="207"/>
          <ac:spMkLst>
            <pc:docMk/>
            <pc:sldMk cId="261247322" sldId="503"/>
            <ac:spMk id="101" creationId="{307F0766-0179-444F-9CB8-3036C5F0EB9B}"/>
          </ac:spMkLst>
        </pc:spChg>
        <pc:cxnChg chg="mod">
          <ac:chgData name="Minesh Patel" userId="a66d4990ec83ac90" providerId="LiveId" clId="{6143FAE7-0750-49FC-93E8-7A3078AD83E4}" dt="2021-07-23T17:46:20.027" v="4437" actId="208"/>
          <ac:cxnSpMkLst>
            <pc:docMk/>
            <pc:sldMk cId="261247322" sldId="503"/>
            <ac:cxnSpMk id="65" creationId="{F5D06817-A6A2-4118-856C-59BE92ED1091}"/>
          </ac:cxnSpMkLst>
        </pc:cxnChg>
        <pc:cxnChg chg="mod">
          <ac:chgData name="Minesh Patel" userId="a66d4990ec83ac90" providerId="LiveId" clId="{6143FAE7-0750-49FC-93E8-7A3078AD83E4}" dt="2021-07-23T17:46:20.027" v="4437" actId="208"/>
          <ac:cxnSpMkLst>
            <pc:docMk/>
            <pc:sldMk cId="261247322" sldId="503"/>
            <ac:cxnSpMk id="67" creationId="{CD93F8B6-804A-4C4C-A0D1-A7D1CF0AA0F4}"/>
          </ac:cxnSpMkLst>
        </pc:cxnChg>
        <pc:cxnChg chg="mod">
          <ac:chgData name="Minesh Patel" userId="a66d4990ec83ac90" providerId="LiveId" clId="{6143FAE7-0750-49FC-93E8-7A3078AD83E4}" dt="2021-07-23T17:43:57.304" v="4416" actId="208"/>
          <ac:cxnSpMkLst>
            <pc:docMk/>
            <pc:sldMk cId="261247322" sldId="503"/>
            <ac:cxnSpMk id="104" creationId="{C65FF817-A6E4-433F-879B-8335836B6703}"/>
          </ac:cxnSpMkLst>
        </pc:cxnChg>
        <pc:cxnChg chg="mod">
          <ac:chgData name="Minesh Patel" userId="a66d4990ec83ac90" providerId="LiveId" clId="{6143FAE7-0750-49FC-93E8-7A3078AD83E4}" dt="2021-07-23T17:43:57.304" v="4416" actId="208"/>
          <ac:cxnSpMkLst>
            <pc:docMk/>
            <pc:sldMk cId="261247322" sldId="503"/>
            <ac:cxnSpMk id="118" creationId="{8F7C8A09-380B-4CD5-9BC5-DD2D69A6D331}"/>
          </ac:cxnSpMkLst>
        </pc:cxnChg>
        <pc:cxnChg chg="mod">
          <ac:chgData name="Minesh Patel" userId="a66d4990ec83ac90" providerId="LiveId" clId="{6143FAE7-0750-49FC-93E8-7A3078AD83E4}" dt="2021-07-23T17:43:57.304" v="4416" actId="208"/>
          <ac:cxnSpMkLst>
            <pc:docMk/>
            <pc:sldMk cId="261247322" sldId="503"/>
            <ac:cxnSpMk id="138" creationId="{F8F9DAF4-CD3F-473E-9F01-A7E94083F850}"/>
          </ac:cxnSpMkLst>
        </pc:cxnChg>
        <pc:cxnChg chg="mod">
          <ac:chgData name="Minesh Patel" userId="a66d4990ec83ac90" providerId="LiveId" clId="{6143FAE7-0750-49FC-93E8-7A3078AD83E4}" dt="2021-07-23T17:43:57.304" v="4416" actId="208"/>
          <ac:cxnSpMkLst>
            <pc:docMk/>
            <pc:sldMk cId="261247322" sldId="503"/>
            <ac:cxnSpMk id="139" creationId="{4E3E0102-F411-42FD-80A9-81D1630331DE}"/>
          </ac:cxnSpMkLst>
        </pc:cxnChg>
        <pc:cxnChg chg="mod">
          <ac:chgData name="Minesh Patel" userId="a66d4990ec83ac90" providerId="LiveId" clId="{6143FAE7-0750-49FC-93E8-7A3078AD83E4}" dt="2021-07-23T17:43:57.304" v="4416" actId="208"/>
          <ac:cxnSpMkLst>
            <pc:docMk/>
            <pc:sldMk cId="261247322" sldId="503"/>
            <ac:cxnSpMk id="140" creationId="{68F1BB1E-9694-4152-866D-99B4FE2EC472}"/>
          </ac:cxnSpMkLst>
        </pc:cxnChg>
      </pc:sldChg>
      <pc:sldChg chg="del">
        <pc:chgData name="Minesh Patel" userId="a66d4990ec83ac90" providerId="LiveId" clId="{6143FAE7-0750-49FC-93E8-7A3078AD83E4}" dt="2021-07-23T17:47:12.708" v="4445" actId="47"/>
        <pc:sldMkLst>
          <pc:docMk/>
          <pc:sldMk cId="1745474044" sldId="504"/>
        </pc:sldMkLst>
      </pc:sldChg>
      <pc:sldChg chg="addSp delSp modSp del">
        <pc:chgData name="Minesh Patel" userId="a66d4990ec83ac90" providerId="LiveId" clId="{6143FAE7-0750-49FC-93E8-7A3078AD83E4}" dt="2021-07-23T17:47:32.521" v="4450" actId="47"/>
        <pc:sldMkLst>
          <pc:docMk/>
          <pc:sldMk cId="3239658950" sldId="505"/>
        </pc:sldMkLst>
        <pc:spChg chg="add del mod">
          <ac:chgData name="Minesh Patel" userId="a66d4990ec83ac90" providerId="LiveId" clId="{6143FAE7-0750-49FC-93E8-7A3078AD83E4}" dt="2021-07-23T17:47:23.907" v="4447"/>
          <ac:spMkLst>
            <pc:docMk/>
            <pc:sldMk cId="3239658950" sldId="505"/>
            <ac:spMk id="44" creationId="{C78D0C2D-436F-41AA-9A85-F1F44EA6C3E8}"/>
          </ac:spMkLst>
        </pc:spChg>
        <pc:spChg chg="mod">
          <ac:chgData name="Minesh Patel" userId="a66d4990ec83ac90" providerId="LiveId" clId="{6143FAE7-0750-49FC-93E8-7A3078AD83E4}" dt="2021-07-23T17:47:22.862" v="4446"/>
          <ac:spMkLst>
            <pc:docMk/>
            <pc:sldMk cId="3239658950" sldId="505"/>
            <ac:spMk id="47" creationId="{46E9910E-D26D-46FD-ACED-84E85D50116E}"/>
          </ac:spMkLst>
        </pc:spChg>
        <pc:spChg chg="mod">
          <ac:chgData name="Minesh Patel" userId="a66d4990ec83ac90" providerId="LiveId" clId="{6143FAE7-0750-49FC-93E8-7A3078AD83E4}" dt="2021-07-23T17:47:22.862" v="4446"/>
          <ac:spMkLst>
            <pc:docMk/>
            <pc:sldMk cId="3239658950" sldId="505"/>
            <ac:spMk id="48" creationId="{992E1780-EE32-4B26-9957-4A3C3D3EEE77}"/>
          </ac:spMkLst>
        </pc:spChg>
        <pc:spChg chg="mod">
          <ac:chgData name="Minesh Patel" userId="a66d4990ec83ac90" providerId="LiveId" clId="{6143FAE7-0750-49FC-93E8-7A3078AD83E4}" dt="2021-07-23T17:47:22.862" v="4446"/>
          <ac:spMkLst>
            <pc:docMk/>
            <pc:sldMk cId="3239658950" sldId="505"/>
            <ac:spMk id="52" creationId="{5F213774-8083-4A81-9BA3-B8CD7ED49EC2}"/>
          </ac:spMkLst>
        </pc:spChg>
        <pc:spChg chg="mod">
          <ac:chgData name="Minesh Patel" userId="a66d4990ec83ac90" providerId="LiveId" clId="{6143FAE7-0750-49FC-93E8-7A3078AD83E4}" dt="2021-07-23T17:47:22.862" v="4446"/>
          <ac:spMkLst>
            <pc:docMk/>
            <pc:sldMk cId="3239658950" sldId="505"/>
            <ac:spMk id="53" creationId="{24712E63-A0CC-4A9F-AFD2-029A481B4A2E}"/>
          </ac:spMkLst>
        </pc:spChg>
        <pc:spChg chg="mod">
          <ac:chgData name="Minesh Patel" userId="a66d4990ec83ac90" providerId="LiveId" clId="{6143FAE7-0750-49FC-93E8-7A3078AD83E4}" dt="2021-07-23T17:47:22.862" v="4446"/>
          <ac:spMkLst>
            <pc:docMk/>
            <pc:sldMk cId="3239658950" sldId="505"/>
            <ac:spMk id="54" creationId="{74DDE49C-C5F7-47B6-BE06-65A6CE83A978}"/>
          </ac:spMkLst>
        </pc:spChg>
        <pc:grpChg chg="add del mod">
          <ac:chgData name="Minesh Patel" userId="a66d4990ec83ac90" providerId="LiveId" clId="{6143FAE7-0750-49FC-93E8-7A3078AD83E4}" dt="2021-07-23T17:47:23.907" v="4447"/>
          <ac:grpSpMkLst>
            <pc:docMk/>
            <pc:sldMk cId="3239658950" sldId="505"/>
            <ac:grpSpMk id="46" creationId="{C6DD6300-30EC-4799-B28D-8A4409057DEE}"/>
          </ac:grpSpMkLst>
        </pc:grpChg>
      </pc:sldChg>
      <pc:sldChg chg="del">
        <pc:chgData name="Minesh Patel" userId="a66d4990ec83ac90" providerId="LiveId" clId="{6143FAE7-0750-49FC-93E8-7A3078AD83E4}" dt="2021-07-23T17:47:45.809" v="4454" actId="47"/>
        <pc:sldMkLst>
          <pc:docMk/>
          <pc:sldMk cId="630956059" sldId="506"/>
        </pc:sldMkLst>
      </pc:sldChg>
      <pc:sldChg chg="del">
        <pc:chgData name="Minesh Patel" userId="a66d4990ec83ac90" providerId="LiveId" clId="{6143FAE7-0750-49FC-93E8-7A3078AD83E4}" dt="2021-07-23T17:48:02.875" v="4458" actId="47"/>
        <pc:sldMkLst>
          <pc:docMk/>
          <pc:sldMk cId="4294216899" sldId="507"/>
        </pc:sldMkLst>
      </pc:sldChg>
      <pc:sldChg chg="del">
        <pc:chgData name="Minesh Patel" userId="a66d4990ec83ac90" providerId="LiveId" clId="{6143FAE7-0750-49FC-93E8-7A3078AD83E4}" dt="2021-07-23T17:48:18.610" v="4462" actId="47"/>
        <pc:sldMkLst>
          <pc:docMk/>
          <pc:sldMk cId="4137836788" sldId="508"/>
        </pc:sldMkLst>
      </pc:sldChg>
      <pc:sldChg chg="add">
        <pc:chgData name="Minesh Patel" userId="a66d4990ec83ac90" providerId="LiveId" clId="{6143FAE7-0750-49FC-93E8-7A3078AD83E4}" dt="2021-07-24T17:46:45.484" v="10788"/>
        <pc:sldMkLst>
          <pc:docMk/>
          <pc:sldMk cId="316821384" sldId="512"/>
        </pc:sldMkLst>
      </pc:sldChg>
      <pc:sldChg chg="modSp del mod modAnim">
        <pc:chgData name="Minesh Patel" userId="a66d4990ec83ac90" providerId="LiveId" clId="{6143FAE7-0750-49FC-93E8-7A3078AD83E4}" dt="2021-07-24T17:46:43.597" v="10787" actId="2696"/>
        <pc:sldMkLst>
          <pc:docMk/>
          <pc:sldMk cId="3076342239" sldId="512"/>
        </pc:sldMkLst>
        <pc:spChg chg="mod">
          <ac:chgData name="Minesh Patel" userId="a66d4990ec83ac90" providerId="LiveId" clId="{6143FAE7-0750-49FC-93E8-7A3078AD83E4}" dt="2021-07-23T18:30:26.788" v="5762" actId="1076"/>
          <ac:spMkLst>
            <pc:docMk/>
            <pc:sldMk cId="3076342239" sldId="512"/>
            <ac:spMk id="48" creationId="{99626A3D-AEC6-4864-8AE2-556FDB74F87A}"/>
          </ac:spMkLst>
        </pc:spChg>
        <pc:spChg chg="mod">
          <ac:chgData name="Minesh Patel" userId="a66d4990ec83ac90" providerId="LiveId" clId="{6143FAE7-0750-49FC-93E8-7A3078AD83E4}" dt="2021-07-23T18:30:21.119" v="5761" actId="20577"/>
          <ac:spMkLst>
            <pc:docMk/>
            <pc:sldMk cId="3076342239" sldId="512"/>
            <ac:spMk id="49" creationId="{D5301A09-AEAE-479F-8527-0B6D5EB6C59A}"/>
          </ac:spMkLst>
        </pc:spChg>
      </pc:sldChg>
      <pc:sldChg chg="addSp modSp del mod modAnim">
        <pc:chgData name="Minesh Patel" userId="a66d4990ec83ac90" providerId="LiveId" clId="{6143FAE7-0750-49FC-93E8-7A3078AD83E4}" dt="2021-07-24T17:46:43.597" v="10787" actId="2696"/>
        <pc:sldMkLst>
          <pc:docMk/>
          <pc:sldMk cId="1507332778" sldId="513"/>
        </pc:sldMkLst>
        <pc:spChg chg="mod">
          <ac:chgData name="Minesh Patel" userId="a66d4990ec83ac90" providerId="LiveId" clId="{6143FAE7-0750-49FC-93E8-7A3078AD83E4}" dt="2021-07-23T18:31:52.017" v="5770" actId="1076"/>
          <ac:spMkLst>
            <pc:docMk/>
            <pc:sldMk cId="1507332778" sldId="513"/>
            <ac:spMk id="5" creationId="{5818E1F6-44E7-4EB9-BF57-DF4F8741C17F}"/>
          </ac:spMkLst>
        </pc:spChg>
        <pc:spChg chg="mod">
          <ac:chgData name="Minesh Patel" userId="a66d4990ec83ac90" providerId="LiveId" clId="{6143FAE7-0750-49FC-93E8-7A3078AD83E4}" dt="2021-07-23T18:31:47.607" v="5769" actId="1076"/>
          <ac:spMkLst>
            <pc:docMk/>
            <pc:sldMk cId="1507332778" sldId="513"/>
            <ac:spMk id="51" creationId="{02B26DDB-B406-45F8-BF2A-A0AD1544C3E1}"/>
          </ac:spMkLst>
        </pc:spChg>
        <pc:spChg chg="mod">
          <ac:chgData name="Minesh Patel" userId="a66d4990ec83ac90" providerId="LiveId" clId="{6143FAE7-0750-49FC-93E8-7A3078AD83E4}" dt="2021-07-23T18:33:09.283" v="5778" actId="164"/>
          <ac:spMkLst>
            <pc:docMk/>
            <pc:sldMk cId="1507332778" sldId="513"/>
            <ac:spMk id="54" creationId="{5CED49C8-FDE7-4872-9F4B-CF263A321ED5}"/>
          </ac:spMkLst>
        </pc:spChg>
        <pc:spChg chg="mod">
          <ac:chgData name="Minesh Patel" userId="a66d4990ec83ac90" providerId="LiveId" clId="{6143FAE7-0750-49FC-93E8-7A3078AD83E4}" dt="2021-07-23T18:33:09.283" v="5778" actId="164"/>
          <ac:spMkLst>
            <pc:docMk/>
            <pc:sldMk cId="1507332778" sldId="513"/>
            <ac:spMk id="56" creationId="{DC1A009B-8C5D-4D58-A6D2-10B71AEFFD36}"/>
          </ac:spMkLst>
        </pc:spChg>
        <pc:spChg chg="mod">
          <ac:chgData name="Minesh Patel" userId="a66d4990ec83ac90" providerId="LiveId" clId="{6143FAE7-0750-49FC-93E8-7A3078AD83E4}" dt="2021-07-23T18:33:09.283" v="5778" actId="164"/>
          <ac:spMkLst>
            <pc:docMk/>
            <pc:sldMk cId="1507332778" sldId="513"/>
            <ac:spMk id="57" creationId="{755B5ABD-5845-49AF-966E-055B745D60C8}"/>
          </ac:spMkLst>
        </pc:spChg>
        <pc:spChg chg="mod">
          <ac:chgData name="Minesh Patel" userId="a66d4990ec83ac90" providerId="LiveId" clId="{6143FAE7-0750-49FC-93E8-7A3078AD83E4}" dt="2021-07-23T18:33:09.283" v="5778" actId="164"/>
          <ac:spMkLst>
            <pc:docMk/>
            <pc:sldMk cId="1507332778" sldId="513"/>
            <ac:spMk id="58" creationId="{94992912-7944-4367-BABD-C5E8D8845A5F}"/>
          </ac:spMkLst>
        </pc:spChg>
        <pc:spChg chg="mod">
          <ac:chgData name="Minesh Patel" userId="a66d4990ec83ac90" providerId="LiveId" clId="{6143FAE7-0750-49FC-93E8-7A3078AD83E4}" dt="2021-07-23T18:33:01.802" v="5777" actId="164"/>
          <ac:spMkLst>
            <pc:docMk/>
            <pc:sldMk cId="1507332778" sldId="513"/>
            <ac:spMk id="63" creationId="{1E07BC46-C9FC-44EB-A34E-1E41D26E3FF8}"/>
          </ac:spMkLst>
        </pc:spChg>
        <pc:spChg chg="mod">
          <ac:chgData name="Minesh Patel" userId="a66d4990ec83ac90" providerId="LiveId" clId="{6143FAE7-0750-49FC-93E8-7A3078AD83E4}" dt="2021-07-23T18:33:01.802" v="5777" actId="164"/>
          <ac:spMkLst>
            <pc:docMk/>
            <pc:sldMk cId="1507332778" sldId="513"/>
            <ac:spMk id="79" creationId="{47ACE3FF-1FB8-4C54-A100-FB6172148E0C}"/>
          </ac:spMkLst>
        </pc:spChg>
        <pc:spChg chg="mod">
          <ac:chgData name="Minesh Patel" userId="a66d4990ec83ac90" providerId="LiveId" clId="{6143FAE7-0750-49FC-93E8-7A3078AD83E4}" dt="2021-07-23T18:33:01.802" v="5777" actId="164"/>
          <ac:spMkLst>
            <pc:docMk/>
            <pc:sldMk cId="1507332778" sldId="513"/>
            <ac:spMk id="80" creationId="{1488D291-D811-4C50-AE8F-3572ABC70B98}"/>
          </ac:spMkLst>
        </pc:spChg>
        <pc:spChg chg="mod">
          <ac:chgData name="Minesh Patel" userId="a66d4990ec83ac90" providerId="LiveId" clId="{6143FAE7-0750-49FC-93E8-7A3078AD83E4}" dt="2021-07-23T18:33:01.802" v="5777" actId="164"/>
          <ac:spMkLst>
            <pc:docMk/>
            <pc:sldMk cId="1507332778" sldId="513"/>
            <ac:spMk id="81" creationId="{29066127-5EF1-4AD2-A3C5-7A62A4716978}"/>
          </ac:spMkLst>
        </pc:spChg>
        <pc:spChg chg="mod">
          <ac:chgData name="Minesh Patel" userId="a66d4990ec83ac90" providerId="LiveId" clId="{6143FAE7-0750-49FC-93E8-7A3078AD83E4}" dt="2021-07-23T18:33:01.802" v="5777" actId="164"/>
          <ac:spMkLst>
            <pc:docMk/>
            <pc:sldMk cId="1507332778" sldId="513"/>
            <ac:spMk id="82" creationId="{BFC9FBDF-F940-4327-A1E3-52EDE3794F98}"/>
          </ac:spMkLst>
        </pc:spChg>
        <pc:spChg chg="mod">
          <ac:chgData name="Minesh Patel" userId="a66d4990ec83ac90" providerId="LiveId" clId="{6143FAE7-0750-49FC-93E8-7A3078AD83E4}" dt="2021-07-23T18:33:01.802" v="5777" actId="164"/>
          <ac:spMkLst>
            <pc:docMk/>
            <pc:sldMk cId="1507332778" sldId="513"/>
            <ac:spMk id="83" creationId="{9BC1479A-CA05-4E19-B972-08099994605F}"/>
          </ac:spMkLst>
        </pc:spChg>
        <pc:spChg chg="mod">
          <ac:chgData name="Minesh Patel" userId="a66d4990ec83ac90" providerId="LiveId" clId="{6143FAE7-0750-49FC-93E8-7A3078AD83E4}" dt="2021-07-23T18:33:01.802" v="5777" actId="164"/>
          <ac:spMkLst>
            <pc:docMk/>
            <pc:sldMk cId="1507332778" sldId="513"/>
            <ac:spMk id="84" creationId="{8CE2C953-5C15-4F33-8872-0022F3C0C709}"/>
          </ac:spMkLst>
        </pc:spChg>
        <pc:spChg chg="mod">
          <ac:chgData name="Minesh Patel" userId="a66d4990ec83ac90" providerId="LiveId" clId="{6143FAE7-0750-49FC-93E8-7A3078AD83E4}" dt="2021-07-23T18:33:01.802" v="5777" actId="164"/>
          <ac:spMkLst>
            <pc:docMk/>
            <pc:sldMk cId="1507332778" sldId="513"/>
            <ac:spMk id="85" creationId="{97AEC6CD-030B-4CB0-BFBB-19CB91D253D8}"/>
          </ac:spMkLst>
        </pc:spChg>
        <pc:spChg chg="mod">
          <ac:chgData name="Minesh Patel" userId="a66d4990ec83ac90" providerId="LiveId" clId="{6143FAE7-0750-49FC-93E8-7A3078AD83E4}" dt="2021-07-23T18:33:01.802" v="5777" actId="164"/>
          <ac:spMkLst>
            <pc:docMk/>
            <pc:sldMk cId="1507332778" sldId="513"/>
            <ac:spMk id="87" creationId="{5672D505-24C4-41C0-B598-02A3C97C71B2}"/>
          </ac:spMkLst>
        </pc:spChg>
        <pc:spChg chg="mod">
          <ac:chgData name="Minesh Patel" userId="a66d4990ec83ac90" providerId="LiveId" clId="{6143FAE7-0750-49FC-93E8-7A3078AD83E4}" dt="2021-07-23T18:33:01.802" v="5777" actId="164"/>
          <ac:spMkLst>
            <pc:docMk/>
            <pc:sldMk cId="1507332778" sldId="513"/>
            <ac:spMk id="88" creationId="{B8EE4814-4667-479E-B129-C5FE01904181}"/>
          </ac:spMkLst>
        </pc:spChg>
        <pc:spChg chg="mod">
          <ac:chgData name="Minesh Patel" userId="a66d4990ec83ac90" providerId="LiveId" clId="{6143FAE7-0750-49FC-93E8-7A3078AD83E4}" dt="2021-07-23T18:33:01.802" v="5777" actId="164"/>
          <ac:spMkLst>
            <pc:docMk/>
            <pc:sldMk cId="1507332778" sldId="513"/>
            <ac:spMk id="89" creationId="{42F4F674-C63A-49DE-8783-3C5163C9A00E}"/>
          </ac:spMkLst>
        </pc:spChg>
        <pc:spChg chg="mod">
          <ac:chgData name="Minesh Patel" userId="a66d4990ec83ac90" providerId="LiveId" clId="{6143FAE7-0750-49FC-93E8-7A3078AD83E4}" dt="2021-07-23T18:33:01.802" v="5777" actId="164"/>
          <ac:spMkLst>
            <pc:docMk/>
            <pc:sldMk cId="1507332778" sldId="513"/>
            <ac:spMk id="90" creationId="{56370D82-E736-49FE-98A1-6D4810371D5B}"/>
          </ac:spMkLst>
        </pc:spChg>
        <pc:spChg chg="mod">
          <ac:chgData name="Minesh Patel" userId="a66d4990ec83ac90" providerId="LiveId" clId="{6143FAE7-0750-49FC-93E8-7A3078AD83E4}" dt="2021-07-23T18:33:01.802" v="5777" actId="164"/>
          <ac:spMkLst>
            <pc:docMk/>
            <pc:sldMk cId="1507332778" sldId="513"/>
            <ac:spMk id="91" creationId="{DF92384A-3960-4E68-AA43-8B56D67D2C63}"/>
          </ac:spMkLst>
        </pc:spChg>
        <pc:spChg chg="mod">
          <ac:chgData name="Minesh Patel" userId="a66d4990ec83ac90" providerId="LiveId" clId="{6143FAE7-0750-49FC-93E8-7A3078AD83E4}" dt="2021-07-23T18:33:31.738" v="5784" actId="164"/>
          <ac:spMkLst>
            <pc:docMk/>
            <pc:sldMk cId="1507332778" sldId="513"/>
            <ac:spMk id="93" creationId="{4B9A1B33-A4E6-4638-9FE5-00E99BC1952A}"/>
          </ac:spMkLst>
        </pc:spChg>
        <pc:spChg chg="mod">
          <ac:chgData name="Minesh Patel" userId="a66d4990ec83ac90" providerId="LiveId" clId="{6143FAE7-0750-49FC-93E8-7A3078AD83E4}" dt="2021-07-23T18:34:13.730" v="5794" actId="164"/>
          <ac:spMkLst>
            <pc:docMk/>
            <pc:sldMk cId="1507332778" sldId="513"/>
            <ac:spMk id="94" creationId="{0134CF6A-B00E-4F92-B38A-214C4C0AB0CF}"/>
          </ac:spMkLst>
        </pc:spChg>
        <pc:spChg chg="mod">
          <ac:chgData name="Minesh Patel" userId="a66d4990ec83ac90" providerId="LiveId" clId="{6143FAE7-0750-49FC-93E8-7A3078AD83E4}" dt="2021-07-23T18:33:31.738" v="5784" actId="164"/>
          <ac:spMkLst>
            <pc:docMk/>
            <pc:sldMk cId="1507332778" sldId="513"/>
            <ac:spMk id="95" creationId="{CFC863C2-5543-4EA6-A944-F959BF4DF526}"/>
          </ac:spMkLst>
        </pc:spChg>
        <pc:spChg chg="mod">
          <ac:chgData name="Minesh Patel" userId="a66d4990ec83ac90" providerId="LiveId" clId="{6143FAE7-0750-49FC-93E8-7A3078AD83E4}" dt="2021-07-23T18:34:13.730" v="5794" actId="164"/>
          <ac:spMkLst>
            <pc:docMk/>
            <pc:sldMk cId="1507332778" sldId="513"/>
            <ac:spMk id="97" creationId="{522D4F74-A67A-418B-BA90-5D1EA2835A92}"/>
          </ac:spMkLst>
        </pc:spChg>
        <pc:spChg chg="mod">
          <ac:chgData name="Minesh Patel" userId="a66d4990ec83ac90" providerId="LiveId" clId="{6143FAE7-0750-49FC-93E8-7A3078AD83E4}" dt="2021-07-23T18:34:13.730" v="5794" actId="164"/>
          <ac:spMkLst>
            <pc:docMk/>
            <pc:sldMk cId="1507332778" sldId="513"/>
            <ac:spMk id="100" creationId="{E797B717-7875-4A36-B9A3-6D8BDB8CEAED}"/>
          </ac:spMkLst>
        </pc:spChg>
        <pc:spChg chg="mod">
          <ac:chgData name="Minesh Patel" userId="a66d4990ec83ac90" providerId="LiveId" clId="{6143FAE7-0750-49FC-93E8-7A3078AD83E4}" dt="2021-07-23T18:31:52.017" v="5770" actId="1076"/>
          <ac:spMkLst>
            <pc:docMk/>
            <pc:sldMk cId="1507332778" sldId="513"/>
            <ac:spMk id="103" creationId="{23842B3C-7BD7-4C3A-BEB0-2F6C60977EE8}"/>
          </ac:spMkLst>
        </pc:spChg>
        <pc:spChg chg="mod">
          <ac:chgData name="Minesh Patel" userId="a66d4990ec83ac90" providerId="LiveId" clId="{6143FAE7-0750-49FC-93E8-7A3078AD83E4}" dt="2021-07-23T18:32:02.150" v="5773" actId="207"/>
          <ac:spMkLst>
            <pc:docMk/>
            <pc:sldMk cId="1507332778" sldId="513"/>
            <ac:spMk id="106" creationId="{268A51D2-37BF-410D-9331-20DA86C292A8}"/>
          </ac:spMkLst>
        </pc:spChg>
        <pc:grpChg chg="add mod ord">
          <ac:chgData name="Minesh Patel" userId="a66d4990ec83ac90" providerId="LiveId" clId="{6143FAE7-0750-49FC-93E8-7A3078AD83E4}" dt="2021-07-23T18:33:01.802" v="5777" actId="164"/>
          <ac:grpSpMkLst>
            <pc:docMk/>
            <pc:sldMk cId="1507332778" sldId="513"/>
            <ac:grpSpMk id="2" creationId="{8C3BCA4A-6A92-40DD-80A8-C6D8D4CDA142}"/>
          </ac:grpSpMkLst>
        </pc:grpChg>
        <pc:grpChg chg="add mod ord">
          <ac:chgData name="Minesh Patel" userId="a66d4990ec83ac90" providerId="LiveId" clId="{6143FAE7-0750-49FC-93E8-7A3078AD83E4}" dt="2021-07-23T18:33:11.207" v="5779" actId="167"/>
          <ac:grpSpMkLst>
            <pc:docMk/>
            <pc:sldMk cId="1507332778" sldId="513"/>
            <ac:grpSpMk id="6" creationId="{A42B9C18-F6C8-49D7-A5BB-E2D615A86B5F}"/>
          </ac:grpSpMkLst>
        </pc:grpChg>
        <pc:grpChg chg="add mod">
          <ac:chgData name="Minesh Patel" userId="a66d4990ec83ac90" providerId="LiveId" clId="{6143FAE7-0750-49FC-93E8-7A3078AD83E4}" dt="2021-07-23T18:33:31.738" v="5784" actId="164"/>
          <ac:grpSpMkLst>
            <pc:docMk/>
            <pc:sldMk cId="1507332778" sldId="513"/>
            <ac:grpSpMk id="7" creationId="{CCD8CC73-F341-446F-8002-07BB2C0DC15B}"/>
          </ac:grpSpMkLst>
        </pc:grpChg>
        <pc:grpChg chg="add mod ord">
          <ac:chgData name="Minesh Patel" userId="a66d4990ec83ac90" providerId="LiveId" clId="{6143FAE7-0750-49FC-93E8-7A3078AD83E4}" dt="2021-07-23T18:34:29.774" v="5801" actId="1076"/>
          <ac:grpSpMkLst>
            <pc:docMk/>
            <pc:sldMk cId="1507332778" sldId="513"/>
            <ac:grpSpMk id="8" creationId="{13AB1245-2E3D-4EC4-AE83-5AAACAA13F89}"/>
          </ac:grpSpMkLst>
        </pc:grpChg>
        <pc:grpChg chg="mod">
          <ac:chgData name="Minesh Patel" userId="a66d4990ec83ac90" providerId="LiveId" clId="{6143FAE7-0750-49FC-93E8-7A3078AD83E4}" dt="2021-07-23T18:33:01.802" v="5777" actId="164"/>
          <ac:grpSpMkLst>
            <pc:docMk/>
            <pc:sldMk cId="1507332778" sldId="513"/>
            <ac:grpSpMk id="60" creationId="{C802A904-AF97-4971-BB8D-BB468450E21A}"/>
          </ac:grpSpMkLst>
        </pc:grpChg>
        <pc:grpChg chg="mod">
          <ac:chgData name="Minesh Patel" userId="a66d4990ec83ac90" providerId="LiveId" clId="{6143FAE7-0750-49FC-93E8-7A3078AD83E4}" dt="2021-07-23T18:33:01.802" v="5777" actId="164"/>
          <ac:grpSpMkLst>
            <pc:docMk/>
            <pc:sldMk cId="1507332778" sldId="513"/>
            <ac:grpSpMk id="61" creationId="{D9749748-D5E2-4728-B9D4-D42F7479E363}"/>
          </ac:grpSpMkLst>
        </pc:grpChg>
        <pc:grpChg chg="mod">
          <ac:chgData name="Minesh Patel" userId="a66d4990ec83ac90" providerId="LiveId" clId="{6143FAE7-0750-49FC-93E8-7A3078AD83E4}" dt="2021-07-23T18:33:01.802" v="5777" actId="164"/>
          <ac:grpSpMkLst>
            <pc:docMk/>
            <pc:sldMk cId="1507332778" sldId="513"/>
            <ac:grpSpMk id="62" creationId="{9434E688-3CA3-4780-8E07-6A2B9A3C4A55}"/>
          </ac:grpSpMkLst>
        </pc:grpChg>
        <pc:grpChg chg="mod">
          <ac:chgData name="Minesh Patel" userId="a66d4990ec83ac90" providerId="LiveId" clId="{6143FAE7-0750-49FC-93E8-7A3078AD83E4}" dt="2021-07-23T18:33:01.802" v="5777" actId="164"/>
          <ac:grpSpMkLst>
            <pc:docMk/>
            <pc:sldMk cId="1507332778" sldId="513"/>
            <ac:grpSpMk id="78" creationId="{77E79C94-8B93-4471-A732-FD03CAD2F6BA}"/>
          </ac:grpSpMkLst>
        </pc:grpChg>
        <pc:grpChg chg="mod">
          <ac:chgData name="Minesh Patel" userId="a66d4990ec83ac90" providerId="LiveId" clId="{6143FAE7-0750-49FC-93E8-7A3078AD83E4}" dt="2021-07-23T18:33:01.802" v="5777" actId="164"/>
          <ac:grpSpMkLst>
            <pc:docMk/>
            <pc:sldMk cId="1507332778" sldId="513"/>
            <ac:grpSpMk id="86" creationId="{85636A2C-630B-4814-AA0F-C813231F4235}"/>
          </ac:grpSpMkLst>
        </pc:grpChg>
        <pc:picChg chg="mod">
          <ac:chgData name="Minesh Patel" userId="a66d4990ec83ac90" providerId="LiveId" clId="{6143FAE7-0750-49FC-93E8-7A3078AD83E4}" dt="2021-07-23T18:33:09.283" v="5778" actId="164"/>
          <ac:picMkLst>
            <pc:docMk/>
            <pc:sldMk cId="1507332778" sldId="513"/>
            <ac:picMk id="3" creationId="{82E63A21-9831-4F3E-B7D3-AC8787958CCE}"/>
          </ac:picMkLst>
        </pc:picChg>
        <pc:cxnChg chg="mod">
          <ac:chgData name="Minesh Patel" userId="a66d4990ec83ac90" providerId="LiveId" clId="{6143FAE7-0750-49FC-93E8-7A3078AD83E4}" dt="2021-07-23T18:33:09.283" v="5778" actId="164"/>
          <ac:cxnSpMkLst>
            <pc:docMk/>
            <pc:sldMk cId="1507332778" sldId="513"/>
            <ac:cxnSpMk id="59" creationId="{63F6D2AA-3B9D-4E73-B301-CA7640EA6398}"/>
          </ac:cxnSpMkLst>
        </pc:cxnChg>
        <pc:cxnChg chg="mod">
          <ac:chgData name="Minesh Patel" userId="a66d4990ec83ac90" providerId="LiveId" clId="{6143FAE7-0750-49FC-93E8-7A3078AD83E4}" dt="2021-07-23T18:33:01.802" v="5777" actId="164"/>
          <ac:cxnSpMkLst>
            <pc:docMk/>
            <pc:sldMk cId="1507332778" sldId="513"/>
            <ac:cxnSpMk id="64" creationId="{753BD468-534E-41FD-A747-7DFB9801704F}"/>
          </ac:cxnSpMkLst>
        </pc:cxnChg>
        <pc:cxnChg chg="mod">
          <ac:chgData name="Minesh Patel" userId="a66d4990ec83ac90" providerId="LiveId" clId="{6143FAE7-0750-49FC-93E8-7A3078AD83E4}" dt="2021-07-23T18:33:01.802" v="5777" actId="164"/>
          <ac:cxnSpMkLst>
            <pc:docMk/>
            <pc:sldMk cId="1507332778" sldId="513"/>
            <ac:cxnSpMk id="65" creationId="{EF234E6E-7B47-47E1-9452-4BA46F4005DD}"/>
          </ac:cxnSpMkLst>
        </pc:cxnChg>
        <pc:cxnChg chg="mod">
          <ac:chgData name="Minesh Patel" userId="a66d4990ec83ac90" providerId="LiveId" clId="{6143FAE7-0750-49FC-93E8-7A3078AD83E4}" dt="2021-07-23T18:33:01.802" v="5777" actId="164"/>
          <ac:cxnSpMkLst>
            <pc:docMk/>
            <pc:sldMk cId="1507332778" sldId="513"/>
            <ac:cxnSpMk id="66" creationId="{62F3DBCE-80BC-4432-BC94-5F2B19FEF9B3}"/>
          </ac:cxnSpMkLst>
        </pc:cxnChg>
        <pc:cxnChg chg="mod">
          <ac:chgData name="Minesh Patel" userId="a66d4990ec83ac90" providerId="LiveId" clId="{6143FAE7-0750-49FC-93E8-7A3078AD83E4}" dt="2021-07-23T18:33:01.802" v="5777" actId="164"/>
          <ac:cxnSpMkLst>
            <pc:docMk/>
            <pc:sldMk cId="1507332778" sldId="513"/>
            <ac:cxnSpMk id="67" creationId="{706E3713-E818-45A5-8ACC-D955FD13DB97}"/>
          </ac:cxnSpMkLst>
        </pc:cxnChg>
        <pc:cxnChg chg="mod">
          <ac:chgData name="Minesh Patel" userId="a66d4990ec83ac90" providerId="LiveId" clId="{6143FAE7-0750-49FC-93E8-7A3078AD83E4}" dt="2021-07-23T18:33:01.802" v="5777" actId="164"/>
          <ac:cxnSpMkLst>
            <pc:docMk/>
            <pc:sldMk cId="1507332778" sldId="513"/>
            <ac:cxnSpMk id="68" creationId="{7F9657AE-A094-4522-A313-7F094F252026}"/>
          </ac:cxnSpMkLst>
        </pc:cxnChg>
        <pc:cxnChg chg="mod">
          <ac:chgData name="Minesh Patel" userId="a66d4990ec83ac90" providerId="LiveId" clId="{6143FAE7-0750-49FC-93E8-7A3078AD83E4}" dt="2021-07-23T18:33:01.802" v="5777" actId="164"/>
          <ac:cxnSpMkLst>
            <pc:docMk/>
            <pc:sldMk cId="1507332778" sldId="513"/>
            <ac:cxnSpMk id="69" creationId="{29892171-0777-4338-89A0-D7D5FE48737F}"/>
          </ac:cxnSpMkLst>
        </pc:cxnChg>
        <pc:cxnChg chg="mod">
          <ac:chgData name="Minesh Patel" userId="a66d4990ec83ac90" providerId="LiveId" clId="{6143FAE7-0750-49FC-93E8-7A3078AD83E4}" dt="2021-07-23T18:33:01.802" v="5777" actId="164"/>
          <ac:cxnSpMkLst>
            <pc:docMk/>
            <pc:sldMk cId="1507332778" sldId="513"/>
            <ac:cxnSpMk id="70" creationId="{D5B3B855-5459-4BB2-A2CD-12340D7AAC3E}"/>
          </ac:cxnSpMkLst>
        </pc:cxnChg>
        <pc:cxnChg chg="mod">
          <ac:chgData name="Minesh Patel" userId="a66d4990ec83ac90" providerId="LiveId" clId="{6143FAE7-0750-49FC-93E8-7A3078AD83E4}" dt="2021-07-23T18:33:01.802" v="5777" actId="164"/>
          <ac:cxnSpMkLst>
            <pc:docMk/>
            <pc:sldMk cId="1507332778" sldId="513"/>
            <ac:cxnSpMk id="71" creationId="{97BDCFDA-6713-4B28-BEE2-74DAE4A8B018}"/>
          </ac:cxnSpMkLst>
        </pc:cxnChg>
        <pc:cxnChg chg="mod">
          <ac:chgData name="Minesh Patel" userId="a66d4990ec83ac90" providerId="LiveId" clId="{6143FAE7-0750-49FC-93E8-7A3078AD83E4}" dt="2021-07-23T18:33:01.802" v="5777" actId="164"/>
          <ac:cxnSpMkLst>
            <pc:docMk/>
            <pc:sldMk cId="1507332778" sldId="513"/>
            <ac:cxnSpMk id="72" creationId="{05CB6195-F716-489E-AA35-26FFD97B1DD0}"/>
          </ac:cxnSpMkLst>
        </pc:cxnChg>
        <pc:cxnChg chg="mod">
          <ac:chgData name="Minesh Patel" userId="a66d4990ec83ac90" providerId="LiveId" clId="{6143FAE7-0750-49FC-93E8-7A3078AD83E4}" dt="2021-07-23T18:33:01.802" v="5777" actId="164"/>
          <ac:cxnSpMkLst>
            <pc:docMk/>
            <pc:sldMk cId="1507332778" sldId="513"/>
            <ac:cxnSpMk id="73" creationId="{2EC0995B-DD0B-4695-BE10-859962925AAC}"/>
          </ac:cxnSpMkLst>
        </pc:cxnChg>
        <pc:cxnChg chg="mod">
          <ac:chgData name="Minesh Patel" userId="a66d4990ec83ac90" providerId="LiveId" clId="{6143FAE7-0750-49FC-93E8-7A3078AD83E4}" dt="2021-07-23T18:33:01.802" v="5777" actId="164"/>
          <ac:cxnSpMkLst>
            <pc:docMk/>
            <pc:sldMk cId="1507332778" sldId="513"/>
            <ac:cxnSpMk id="74" creationId="{3795B63E-DFDA-4C32-B8CE-89251CBF6116}"/>
          </ac:cxnSpMkLst>
        </pc:cxnChg>
        <pc:cxnChg chg="mod">
          <ac:chgData name="Minesh Patel" userId="a66d4990ec83ac90" providerId="LiveId" clId="{6143FAE7-0750-49FC-93E8-7A3078AD83E4}" dt="2021-07-23T18:33:01.802" v="5777" actId="164"/>
          <ac:cxnSpMkLst>
            <pc:docMk/>
            <pc:sldMk cId="1507332778" sldId="513"/>
            <ac:cxnSpMk id="75" creationId="{F4428D4B-799F-4580-B4B1-CB3BF6AD0664}"/>
          </ac:cxnSpMkLst>
        </pc:cxnChg>
        <pc:cxnChg chg="mod">
          <ac:chgData name="Minesh Patel" userId="a66d4990ec83ac90" providerId="LiveId" clId="{6143FAE7-0750-49FC-93E8-7A3078AD83E4}" dt="2021-07-23T18:33:01.802" v="5777" actId="164"/>
          <ac:cxnSpMkLst>
            <pc:docMk/>
            <pc:sldMk cId="1507332778" sldId="513"/>
            <ac:cxnSpMk id="76" creationId="{0C80C848-00D0-417A-AC34-717385E0B6CC}"/>
          </ac:cxnSpMkLst>
        </pc:cxnChg>
        <pc:cxnChg chg="mod">
          <ac:chgData name="Minesh Patel" userId="a66d4990ec83ac90" providerId="LiveId" clId="{6143FAE7-0750-49FC-93E8-7A3078AD83E4}" dt="2021-07-23T18:33:01.802" v="5777" actId="164"/>
          <ac:cxnSpMkLst>
            <pc:docMk/>
            <pc:sldMk cId="1507332778" sldId="513"/>
            <ac:cxnSpMk id="77" creationId="{B9BDFC1C-7F0B-4E15-910C-5236C54896F0}"/>
          </ac:cxnSpMkLst>
        </pc:cxnChg>
        <pc:cxnChg chg="mod">
          <ac:chgData name="Minesh Patel" userId="a66d4990ec83ac90" providerId="LiveId" clId="{6143FAE7-0750-49FC-93E8-7A3078AD83E4}" dt="2021-07-23T18:33:09.283" v="5778" actId="164"/>
          <ac:cxnSpMkLst>
            <pc:docMk/>
            <pc:sldMk cId="1507332778" sldId="513"/>
            <ac:cxnSpMk id="92" creationId="{8244A286-114A-4AE5-87A3-780522FD0128}"/>
          </ac:cxnSpMkLst>
        </pc:cxnChg>
        <pc:cxnChg chg="mod">
          <ac:chgData name="Minesh Patel" userId="a66d4990ec83ac90" providerId="LiveId" clId="{6143FAE7-0750-49FC-93E8-7A3078AD83E4}" dt="2021-07-23T18:34:13.730" v="5794" actId="164"/>
          <ac:cxnSpMkLst>
            <pc:docMk/>
            <pc:sldMk cId="1507332778" sldId="513"/>
            <ac:cxnSpMk id="99" creationId="{3A56690D-EBCB-4BB1-9677-40D94B7B3546}"/>
          </ac:cxnSpMkLst>
        </pc:cxnChg>
        <pc:cxnChg chg="mod">
          <ac:chgData name="Minesh Patel" userId="a66d4990ec83ac90" providerId="LiveId" clId="{6143FAE7-0750-49FC-93E8-7A3078AD83E4}" dt="2021-07-23T18:34:13.730" v="5794" actId="164"/>
          <ac:cxnSpMkLst>
            <pc:docMk/>
            <pc:sldMk cId="1507332778" sldId="513"/>
            <ac:cxnSpMk id="101" creationId="{4BA324F2-E375-474E-84D9-FD1B14CA4D31}"/>
          </ac:cxnSpMkLst>
        </pc:cxnChg>
      </pc:sldChg>
      <pc:sldChg chg="add">
        <pc:chgData name="Minesh Patel" userId="a66d4990ec83ac90" providerId="LiveId" clId="{6143FAE7-0750-49FC-93E8-7A3078AD83E4}" dt="2021-07-24T17:46:45.484" v="10788"/>
        <pc:sldMkLst>
          <pc:docMk/>
          <pc:sldMk cId="1615744589" sldId="513"/>
        </pc:sldMkLst>
      </pc:sldChg>
      <pc:sldChg chg="addSp modSp del mod modAnim modNotesTx">
        <pc:chgData name="Minesh Patel" userId="a66d4990ec83ac90" providerId="LiveId" clId="{6143FAE7-0750-49FC-93E8-7A3078AD83E4}" dt="2021-07-24T19:24:51.077" v="14620" actId="2696"/>
        <pc:sldMkLst>
          <pc:docMk/>
          <pc:sldMk cId="1958965602" sldId="514"/>
        </pc:sldMkLst>
        <pc:spChg chg="mod">
          <ac:chgData name="Minesh Patel" userId="a66d4990ec83ac90" providerId="LiveId" clId="{6143FAE7-0750-49FC-93E8-7A3078AD83E4}" dt="2021-07-23T18:37:52.691" v="5806" actId="164"/>
          <ac:spMkLst>
            <pc:docMk/>
            <pc:sldMk cId="1958965602" sldId="514"/>
            <ac:spMk id="57" creationId="{4DA2785E-901D-4987-A2BD-26CFC39AB337}"/>
          </ac:spMkLst>
        </pc:spChg>
        <pc:spChg chg="mod">
          <ac:chgData name="Minesh Patel" userId="a66d4990ec83ac90" providerId="LiveId" clId="{6143FAE7-0750-49FC-93E8-7A3078AD83E4}" dt="2021-07-23T18:37:52.691" v="5806" actId="164"/>
          <ac:spMkLst>
            <pc:docMk/>
            <pc:sldMk cId="1958965602" sldId="514"/>
            <ac:spMk id="59" creationId="{8A8122D0-C596-4B89-BCF8-85649CE3E8FF}"/>
          </ac:spMkLst>
        </pc:spChg>
        <pc:spChg chg="mod">
          <ac:chgData name="Minesh Patel" userId="a66d4990ec83ac90" providerId="LiveId" clId="{6143FAE7-0750-49FC-93E8-7A3078AD83E4}" dt="2021-07-23T18:37:52.691" v="5806" actId="164"/>
          <ac:spMkLst>
            <pc:docMk/>
            <pc:sldMk cId="1958965602" sldId="514"/>
            <ac:spMk id="73" creationId="{31610C7D-367C-4437-8234-FD17E76CC46F}"/>
          </ac:spMkLst>
        </pc:spChg>
        <pc:spChg chg="mod">
          <ac:chgData name="Minesh Patel" userId="a66d4990ec83ac90" providerId="LiveId" clId="{6143FAE7-0750-49FC-93E8-7A3078AD83E4}" dt="2021-07-23T18:37:45.107" v="5804" actId="164"/>
          <ac:spMkLst>
            <pc:docMk/>
            <pc:sldMk cId="1958965602" sldId="514"/>
            <ac:spMk id="85" creationId="{FFD63072-E76D-4DB9-B262-CCBA0C03D579}"/>
          </ac:spMkLst>
        </pc:spChg>
        <pc:spChg chg="mod">
          <ac:chgData name="Minesh Patel" userId="a66d4990ec83ac90" providerId="LiveId" clId="{6143FAE7-0750-49FC-93E8-7A3078AD83E4}" dt="2021-07-23T18:37:52.691" v="5806" actId="164"/>
          <ac:spMkLst>
            <pc:docMk/>
            <pc:sldMk cId="1958965602" sldId="514"/>
            <ac:spMk id="88" creationId="{EAABDD0E-02E6-43D8-A80A-6C8D5519E15F}"/>
          </ac:spMkLst>
        </pc:spChg>
        <pc:spChg chg="mod">
          <ac:chgData name="Minesh Patel" userId="a66d4990ec83ac90" providerId="LiveId" clId="{6143FAE7-0750-49FC-93E8-7A3078AD83E4}" dt="2021-07-23T18:38:06.536" v="5807" actId="164"/>
          <ac:spMkLst>
            <pc:docMk/>
            <pc:sldMk cId="1958965602" sldId="514"/>
            <ac:spMk id="90" creationId="{FFC7C560-56CD-48EF-9905-B06F0046AE65}"/>
          </ac:spMkLst>
        </pc:spChg>
        <pc:spChg chg="mod">
          <ac:chgData name="Minesh Patel" userId="a66d4990ec83ac90" providerId="LiveId" clId="{6143FAE7-0750-49FC-93E8-7A3078AD83E4}" dt="2021-07-23T18:37:52.691" v="5806" actId="164"/>
          <ac:spMkLst>
            <pc:docMk/>
            <pc:sldMk cId="1958965602" sldId="514"/>
            <ac:spMk id="114" creationId="{A03BCA00-D0A0-4403-82B5-F30A9A4A01C6}"/>
          </ac:spMkLst>
        </pc:spChg>
        <pc:spChg chg="mod">
          <ac:chgData name="Minesh Patel" userId="a66d4990ec83ac90" providerId="LiveId" clId="{6143FAE7-0750-49FC-93E8-7A3078AD83E4}" dt="2021-07-23T18:37:52.691" v="5806" actId="164"/>
          <ac:spMkLst>
            <pc:docMk/>
            <pc:sldMk cId="1958965602" sldId="514"/>
            <ac:spMk id="115" creationId="{5B2D2D88-A97E-4465-98FF-FF508F76A2C1}"/>
          </ac:spMkLst>
        </pc:spChg>
        <pc:spChg chg="mod">
          <ac:chgData name="Minesh Patel" userId="a66d4990ec83ac90" providerId="LiveId" clId="{6143FAE7-0750-49FC-93E8-7A3078AD83E4}" dt="2021-07-23T18:37:52.691" v="5806" actId="164"/>
          <ac:spMkLst>
            <pc:docMk/>
            <pc:sldMk cId="1958965602" sldId="514"/>
            <ac:spMk id="116" creationId="{A789B396-1A2E-44E1-8BA6-A98C4B21A372}"/>
          </ac:spMkLst>
        </pc:spChg>
        <pc:spChg chg="mod">
          <ac:chgData name="Minesh Patel" userId="a66d4990ec83ac90" providerId="LiveId" clId="{6143FAE7-0750-49FC-93E8-7A3078AD83E4}" dt="2021-07-23T18:37:52.691" v="5806" actId="164"/>
          <ac:spMkLst>
            <pc:docMk/>
            <pc:sldMk cId="1958965602" sldId="514"/>
            <ac:spMk id="119" creationId="{D21CF642-AA36-482F-9371-B883253E710F}"/>
          </ac:spMkLst>
        </pc:spChg>
        <pc:spChg chg="mod">
          <ac:chgData name="Minesh Patel" userId="a66d4990ec83ac90" providerId="LiveId" clId="{6143FAE7-0750-49FC-93E8-7A3078AD83E4}" dt="2021-07-23T18:38:06.536" v="5807" actId="164"/>
          <ac:spMkLst>
            <pc:docMk/>
            <pc:sldMk cId="1958965602" sldId="514"/>
            <ac:spMk id="128" creationId="{46E9D4D6-E83D-4455-9A63-9D25DF97029E}"/>
          </ac:spMkLst>
        </pc:spChg>
        <pc:grpChg chg="add mod">
          <ac:chgData name="Minesh Patel" userId="a66d4990ec83ac90" providerId="LiveId" clId="{6143FAE7-0750-49FC-93E8-7A3078AD83E4}" dt="2021-07-23T18:37:45.107" v="5804" actId="164"/>
          <ac:grpSpMkLst>
            <pc:docMk/>
            <pc:sldMk cId="1958965602" sldId="514"/>
            <ac:grpSpMk id="2" creationId="{EA5713BB-22C5-4773-8B84-45050725624D}"/>
          </ac:grpSpMkLst>
        </pc:grpChg>
        <pc:grpChg chg="mod">
          <ac:chgData name="Minesh Patel" userId="a66d4990ec83ac90" providerId="LiveId" clId="{6143FAE7-0750-49FC-93E8-7A3078AD83E4}" dt="2021-07-23T18:37:45.107" v="5804" actId="164"/>
          <ac:grpSpMkLst>
            <pc:docMk/>
            <pc:sldMk cId="1958965602" sldId="514"/>
            <ac:grpSpMk id="3" creationId="{644320E0-0106-4542-9F54-3CB0C88378A2}"/>
          </ac:grpSpMkLst>
        </pc:grpChg>
        <pc:grpChg chg="add mod">
          <ac:chgData name="Minesh Patel" userId="a66d4990ec83ac90" providerId="LiveId" clId="{6143FAE7-0750-49FC-93E8-7A3078AD83E4}" dt="2021-07-23T18:37:52.691" v="5806" actId="164"/>
          <ac:grpSpMkLst>
            <pc:docMk/>
            <pc:sldMk cId="1958965602" sldId="514"/>
            <ac:grpSpMk id="5" creationId="{2750859D-A2DE-4460-BAE9-F3C41100DA17}"/>
          </ac:grpSpMkLst>
        </pc:grpChg>
        <pc:grpChg chg="add mod">
          <ac:chgData name="Minesh Patel" userId="a66d4990ec83ac90" providerId="LiveId" clId="{6143FAE7-0750-49FC-93E8-7A3078AD83E4}" dt="2021-07-23T18:38:06.536" v="5807" actId="164"/>
          <ac:grpSpMkLst>
            <pc:docMk/>
            <pc:sldMk cId="1958965602" sldId="514"/>
            <ac:grpSpMk id="6" creationId="{FC402E2D-87AC-4197-B9E0-3354A823A59A}"/>
          </ac:grpSpMkLst>
        </pc:grpChg>
        <pc:grpChg chg="mod">
          <ac:chgData name="Minesh Patel" userId="a66d4990ec83ac90" providerId="LiveId" clId="{6143FAE7-0750-49FC-93E8-7A3078AD83E4}" dt="2021-07-23T18:38:19.132" v="5812" actId="1076"/>
          <ac:grpSpMkLst>
            <pc:docMk/>
            <pc:sldMk cId="1958965602" sldId="514"/>
            <ac:grpSpMk id="12" creationId="{49815DCF-7C7C-4C15-BFCB-FDD0C5E2BC5D}"/>
          </ac:grpSpMkLst>
        </pc:grpChg>
        <pc:grpChg chg="mod">
          <ac:chgData name="Minesh Patel" userId="a66d4990ec83ac90" providerId="LiveId" clId="{6143FAE7-0750-49FC-93E8-7A3078AD83E4}" dt="2021-07-23T18:37:52.691" v="5806" actId="164"/>
          <ac:grpSpMkLst>
            <pc:docMk/>
            <pc:sldMk cId="1958965602" sldId="514"/>
            <ac:grpSpMk id="75" creationId="{4BFC356D-62A7-4518-B7ED-C3FA5A5CC3F3}"/>
          </ac:grpSpMkLst>
        </pc:grpChg>
        <pc:grpChg chg="mod">
          <ac:chgData name="Minesh Patel" userId="a66d4990ec83ac90" providerId="LiveId" clId="{6143FAE7-0750-49FC-93E8-7A3078AD83E4}" dt="2021-07-23T18:37:52.691" v="5806" actId="164"/>
          <ac:grpSpMkLst>
            <pc:docMk/>
            <pc:sldMk cId="1958965602" sldId="514"/>
            <ac:grpSpMk id="99" creationId="{C3B5586E-2C76-4C1C-B228-BCAFF458F38C}"/>
          </ac:grpSpMkLst>
        </pc:grpChg>
        <pc:cxnChg chg="mod">
          <ac:chgData name="Minesh Patel" userId="a66d4990ec83ac90" providerId="LiveId" clId="{6143FAE7-0750-49FC-93E8-7A3078AD83E4}" dt="2021-07-23T18:37:52.691" v="5806" actId="164"/>
          <ac:cxnSpMkLst>
            <pc:docMk/>
            <pc:sldMk cId="1958965602" sldId="514"/>
            <ac:cxnSpMk id="113" creationId="{A3AD1C63-5A4F-43B0-9D9E-C04265EF1015}"/>
          </ac:cxnSpMkLst>
        </pc:cxnChg>
        <pc:cxnChg chg="mod">
          <ac:chgData name="Minesh Patel" userId="a66d4990ec83ac90" providerId="LiveId" clId="{6143FAE7-0750-49FC-93E8-7A3078AD83E4}" dt="2021-07-23T18:37:52.691" v="5806" actId="164"/>
          <ac:cxnSpMkLst>
            <pc:docMk/>
            <pc:sldMk cId="1958965602" sldId="514"/>
            <ac:cxnSpMk id="117" creationId="{BD4BEBF1-8A36-49FE-BF0F-11E4F34E82AE}"/>
          </ac:cxnSpMkLst>
        </pc:cxnChg>
        <pc:cxnChg chg="mod">
          <ac:chgData name="Minesh Patel" userId="a66d4990ec83ac90" providerId="LiveId" clId="{6143FAE7-0750-49FC-93E8-7A3078AD83E4}" dt="2021-07-23T18:37:52.691" v="5806" actId="164"/>
          <ac:cxnSpMkLst>
            <pc:docMk/>
            <pc:sldMk cId="1958965602" sldId="514"/>
            <ac:cxnSpMk id="118" creationId="{2F8D4950-9F18-41A2-AFB2-3BBEF80C4973}"/>
          </ac:cxnSpMkLst>
        </pc:cxnChg>
      </pc:sldChg>
      <pc:sldChg chg="add">
        <pc:chgData name="Minesh Patel" userId="a66d4990ec83ac90" providerId="LiveId" clId="{6143FAE7-0750-49FC-93E8-7A3078AD83E4}" dt="2021-07-24T19:24:53.613" v="14621"/>
        <pc:sldMkLst>
          <pc:docMk/>
          <pc:sldMk cId="3549205532" sldId="514"/>
        </pc:sldMkLst>
      </pc:sldChg>
      <pc:sldChg chg="addSp delSp modSp del mod">
        <pc:chgData name="Minesh Patel" userId="a66d4990ec83ac90" providerId="LiveId" clId="{6143FAE7-0750-49FC-93E8-7A3078AD83E4}" dt="2021-07-23T19:01:38.245" v="6406" actId="47"/>
        <pc:sldMkLst>
          <pc:docMk/>
          <pc:sldMk cId="2709103889" sldId="518"/>
        </pc:sldMkLst>
        <pc:spChg chg="mod">
          <ac:chgData name="Minesh Patel" userId="a66d4990ec83ac90" providerId="LiveId" clId="{6143FAE7-0750-49FC-93E8-7A3078AD83E4}" dt="2021-07-23T18:12:33" v="5306"/>
          <ac:spMkLst>
            <pc:docMk/>
            <pc:sldMk cId="2709103889" sldId="518"/>
            <ac:spMk id="21" creationId="{1B9A7D02-CC40-444C-A2CE-F951F9D809F6}"/>
          </ac:spMkLst>
        </pc:spChg>
        <pc:spChg chg="mod">
          <ac:chgData name="Minesh Patel" userId="a66d4990ec83ac90" providerId="LiveId" clId="{6143FAE7-0750-49FC-93E8-7A3078AD83E4}" dt="2021-07-23T18:12:33" v="5306"/>
          <ac:spMkLst>
            <pc:docMk/>
            <pc:sldMk cId="2709103889" sldId="518"/>
            <ac:spMk id="23" creationId="{79053CBC-3C8A-4FC1-8B18-04CC7AFFADDE}"/>
          </ac:spMkLst>
        </pc:spChg>
        <pc:spChg chg="mod">
          <ac:chgData name="Minesh Patel" userId="a66d4990ec83ac90" providerId="LiveId" clId="{6143FAE7-0750-49FC-93E8-7A3078AD83E4}" dt="2021-07-23T18:12:33" v="5306"/>
          <ac:spMkLst>
            <pc:docMk/>
            <pc:sldMk cId="2709103889" sldId="518"/>
            <ac:spMk id="24" creationId="{C1342641-3049-4CAA-97A4-81D3B03576B9}"/>
          </ac:spMkLst>
        </pc:spChg>
        <pc:spChg chg="mod">
          <ac:chgData name="Minesh Patel" userId="a66d4990ec83ac90" providerId="LiveId" clId="{6143FAE7-0750-49FC-93E8-7A3078AD83E4}" dt="2021-07-23T18:12:33" v="5306"/>
          <ac:spMkLst>
            <pc:docMk/>
            <pc:sldMk cId="2709103889" sldId="518"/>
            <ac:spMk id="26" creationId="{478F51AC-4ACD-42AD-9B7F-A30FAC0080A1}"/>
          </ac:spMkLst>
        </pc:spChg>
        <pc:spChg chg="mod">
          <ac:chgData name="Minesh Patel" userId="a66d4990ec83ac90" providerId="LiveId" clId="{6143FAE7-0750-49FC-93E8-7A3078AD83E4}" dt="2021-07-23T18:12:33" v="5306"/>
          <ac:spMkLst>
            <pc:docMk/>
            <pc:sldMk cId="2709103889" sldId="518"/>
            <ac:spMk id="27" creationId="{1F47A57C-78F7-4F10-8956-49A00DB02885}"/>
          </ac:spMkLst>
        </pc:spChg>
        <pc:grpChg chg="del">
          <ac:chgData name="Minesh Patel" userId="a66d4990ec83ac90" providerId="LiveId" clId="{6143FAE7-0750-49FC-93E8-7A3078AD83E4}" dt="2021-07-23T18:12:32.757" v="5305" actId="478"/>
          <ac:grpSpMkLst>
            <pc:docMk/>
            <pc:sldMk cId="2709103889" sldId="518"/>
            <ac:grpSpMk id="14" creationId="{C7DFB1EC-D850-418D-9921-DD6F97BAC25E}"/>
          </ac:grpSpMkLst>
        </pc:grpChg>
        <pc:grpChg chg="add mod">
          <ac:chgData name="Minesh Patel" userId="a66d4990ec83ac90" providerId="LiveId" clId="{6143FAE7-0750-49FC-93E8-7A3078AD83E4}" dt="2021-07-23T18:12:33" v="5306"/>
          <ac:grpSpMkLst>
            <pc:docMk/>
            <pc:sldMk cId="2709103889" sldId="518"/>
            <ac:grpSpMk id="20" creationId="{41349297-09F9-41B5-9C50-1D00F00EA582}"/>
          </ac:grpSpMkLst>
        </pc:grpChg>
      </pc:sldChg>
      <pc:sldChg chg="addSp delSp modSp mod modAnim modNotesTx">
        <pc:chgData name="Minesh Patel" userId="a66d4990ec83ac90" providerId="LiveId" clId="{6143FAE7-0750-49FC-93E8-7A3078AD83E4}" dt="2021-07-23T19:25:07.772" v="9163" actId="20577"/>
        <pc:sldMkLst>
          <pc:docMk/>
          <pc:sldMk cId="426802431" sldId="520"/>
        </pc:sldMkLst>
        <pc:spChg chg="mod">
          <ac:chgData name="Minesh Patel" userId="a66d4990ec83ac90" providerId="LiveId" clId="{6143FAE7-0750-49FC-93E8-7A3078AD83E4}" dt="2021-07-23T18:13:11.268" v="5329"/>
          <ac:spMkLst>
            <pc:docMk/>
            <pc:sldMk cId="426802431" sldId="520"/>
            <ac:spMk id="41" creationId="{61B78E91-750B-4F8E-A7E9-D5978606FBC4}"/>
          </ac:spMkLst>
        </pc:spChg>
        <pc:spChg chg="mod">
          <ac:chgData name="Minesh Patel" userId="a66d4990ec83ac90" providerId="LiveId" clId="{6143FAE7-0750-49FC-93E8-7A3078AD83E4}" dt="2021-07-23T18:13:11.268" v="5329"/>
          <ac:spMkLst>
            <pc:docMk/>
            <pc:sldMk cId="426802431" sldId="520"/>
            <ac:spMk id="42" creationId="{9EEF1480-7F74-4EEA-8315-11DCABE002D1}"/>
          </ac:spMkLst>
        </pc:spChg>
        <pc:spChg chg="mod">
          <ac:chgData name="Minesh Patel" userId="a66d4990ec83ac90" providerId="LiveId" clId="{6143FAE7-0750-49FC-93E8-7A3078AD83E4}" dt="2021-07-23T18:13:11.268" v="5329"/>
          <ac:spMkLst>
            <pc:docMk/>
            <pc:sldMk cId="426802431" sldId="520"/>
            <ac:spMk id="43" creationId="{819CEA23-C8F4-4956-8FE1-D2FDDBCF700C}"/>
          </ac:spMkLst>
        </pc:spChg>
        <pc:spChg chg="mod">
          <ac:chgData name="Minesh Patel" userId="a66d4990ec83ac90" providerId="LiveId" clId="{6143FAE7-0750-49FC-93E8-7A3078AD83E4}" dt="2021-07-23T18:13:11.268" v="5329"/>
          <ac:spMkLst>
            <pc:docMk/>
            <pc:sldMk cId="426802431" sldId="520"/>
            <ac:spMk id="44" creationId="{BA6AE3F4-5904-4527-AC69-2E7DE5312524}"/>
          </ac:spMkLst>
        </pc:spChg>
        <pc:spChg chg="mod">
          <ac:chgData name="Minesh Patel" userId="a66d4990ec83ac90" providerId="LiveId" clId="{6143FAE7-0750-49FC-93E8-7A3078AD83E4}" dt="2021-07-23T18:13:11.268" v="5329"/>
          <ac:spMkLst>
            <pc:docMk/>
            <pc:sldMk cId="426802431" sldId="520"/>
            <ac:spMk id="45" creationId="{CAF3ED31-C55D-4EE7-BEFB-BBB03718C7EA}"/>
          </ac:spMkLst>
        </pc:spChg>
        <pc:spChg chg="add mod">
          <ac:chgData name="Minesh Patel" userId="a66d4990ec83ac90" providerId="LiveId" clId="{6143FAE7-0750-49FC-93E8-7A3078AD83E4}" dt="2021-07-23T18:16:39.597" v="5441"/>
          <ac:spMkLst>
            <pc:docMk/>
            <pc:sldMk cId="426802431" sldId="520"/>
            <ac:spMk id="46" creationId="{D3706143-3758-41BF-9242-01A51447AD14}"/>
          </ac:spMkLst>
        </pc:spChg>
        <pc:grpChg chg="mod">
          <ac:chgData name="Minesh Patel" userId="a66d4990ec83ac90" providerId="LiveId" clId="{6143FAE7-0750-49FC-93E8-7A3078AD83E4}" dt="2021-07-23T19:24:09.034" v="8923" actId="1076"/>
          <ac:grpSpMkLst>
            <pc:docMk/>
            <pc:sldMk cId="426802431" sldId="520"/>
            <ac:grpSpMk id="12" creationId="{D9232B45-BDBB-4A5E-ADC8-8A07F6A904BA}"/>
          </ac:grpSpMkLst>
        </pc:grpChg>
        <pc:grpChg chg="del">
          <ac:chgData name="Minesh Patel" userId="a66d4990ec83ac90" providerId="LiveId" clId="{6143FAE7-0750-49FC-93E8-7A3078AD83E4}" dt="2021-07-23T18:13:11.016" v="5328" actId="478"/>
          <ac:grpSpMkLst>
            <pc:docMk/>
            <pc:sldMk cId="426802431" sldId="520"/>
            <ac:grpSpMk id="32" creationId="{4949FD77-D47C-4F82-8048-FAC979C9CE65}"/>
          </ac:grpSpMkLst>
        </pc:grpChg>
        <pc:grpChg chg="add mod">
          <ac:chgData name="Minesh Patel" userId="a66d4990ec83ac90" providerId="LiveId" clId="{6143FAE7-0750-49FC-93E8-7A3078AD83E4}" dt="2021-07-23T18:13:11.268" v="5329"/>
          <ac:grpSpMkLst>
            <pc:docMk/>
            <pc:sldMk cId="426802431" sldId="520"/>
            <ac:grpSpMk id="40" creationId="{46C7C3F5-62D9-40EA-9341-83ED7D7E9115}"/>
          </ac:grpSpMkLst>
        </pc:grpChg>
      </pc:sldChg>
      <pc:sldChg chg="addSp delSp modSp mod">
        <pc:chgData name="Minesh Patel" userId="a66d4990ec83ac90" providerId="LiveId" clId="{6143FAE7-0750-49FC-93E8-7A3078AD83E4}" dt="2021-07-23T18:13:48.703" v="5345"/>
        <pc:sldMkLst>
          <pc:docMk/>
          <pc:sldMk cId="1353784200" sldId="521"/>
        </pc:sldMkLst>
        <pc:spChg chg="mod">
          <ac:chgData name="Minesh Patel" userId="a66d4990ec83ac90" providerId="LiveId" clId="{6143FAE7-0750-49FC-93E8-7A3078AD83E4}" dt="2021-07-23T18:13:48.703" v="5345"/>
          <ac:spMkLst>
            <pc:docMk/>
            <pc:sldMk cId="1353784200" sldId="521"/>
            <ac:spMk id="75" creationId="{A64AF19B-EEA6-4B68-B616-42E734D2036E}"/>
          </ac:spMkLst>
        </pc:spChg>
        <pc:spChg chg="mod">
          <ac:chgData name="Minesh Patel" userId="a66d4990ec83ac90" providerId="LiveId" clId="{6143FAE7-0750-49FC-93E8-7A3078AD83E4}" dt="2021-07-23T18:13:48.703" v="5345"/>
          <ac:spMkLst>
            <pc:docMk/>
            <pc:sldMk cId="1353784200" sldId="521"/>
            <ac:spMk id="77" creationId="{A69FFDB1-8FA7-45CC-952A-C251B612DAB6}"/>
          </ac:spMkLst>
        </pc:spChg>
        <pc:spChg chg="mod">
          <ac:chgData name="Minesh Patel" userId="a66d4990ec83ac90" providerId="LiveId" clId="{6143FAE7-0750-49FC-93E8-7A3078AD83E4}" dt="2021-07-23T18:13:48.703" v="5345"/>
          <ac:spMkLst>
            <pc:docMk/>
            <pc:sldMk cId="1353784200" sldId="521"/>
            <ac:spMk id="78" creationId="{BF280F03-77A4-463E-80BF-28E87873868C}"/>
          </ac:spMkLst>
        </pc:spChg>
        <pc:spChg chg="mod">
          <ac:chgData name="Minesh Patel" userId="a66d4990ec83ac90" providerId="LiveId" clId="{6143FAE7-0750-49FC-93E8-7A3078AD83E4}" dt="2021-07-23T18:13:48.703" v="5345"/>
          <ac:spMkLst>
            <pc:docMk/>
            <pc:sldMk cId="1353784200" sldId="521"/>
            <ac:spMk id="79" creationId="{DC10B77F-4D7B-4DAC-AB43-22B9F2558118}"/>
          </ac:spMkLst>
        </pc:spChg>
        <pc:spChg chg="mod">
          <ac:chgData name="Minesh Patel" userId="a66d4990ec83ac90" providerId="LiveId" clId="{6143FAE7-0750-49FC-93E8-7A3078AD83E4}" dt="2021-07-23T18:13:48.703" v="5345"/>
          <ac:spMkLst>
            <pc:docMk/>
            <pc:sldMk cId="1353784200" sldId="521"/>
            <ac:spMk id="82" creationId="{15F2DEB0-11FA-4403-9917-9D370B202E38}"/>
          </ac:spMkLst>
        </pc:spChg>
        <pc:grpChg chg="del">
          <ac:chgData name="Minesh Patel" userId="a66d4990ec83ac90" providerId="LiveId" clId="{6143FAE7-0750-49FC-93E8-7A3078AD83E4}" dt="2021-07-23T18:13:48.472" v="5344" actId="478"/>
          <ac:grpSpMkLst>
            <pc:docMk/>
            <pc:sldMk cId="1353784200" sldId="521"/>
            <ac:grpSpMk id="66" creationId="{D8260C4B-5F1A-45E3-83A1-01FAC8568126}"/>
          </ac:grpSpMkLst>
        </pc:grpChg>
        <pc:grpChg chg="add mod">
          <ac:chgData name="Minesh Patel" userId="a66d4990ec83ac90" providerId="LiveId" clId="{6143FAE7-0750-49FC-93E8-7A3078AD83E4}" dt="2021-07-23T18:13:48.703" v="5345"/>
          <ac:grpSpMkLst>
            <pc:docMk/>
            <pc:sldMk cId="1353784200" sldId="521"/>
            <ac:grpSpMk id="74" creationId="{B3619090-3F8E-4BB2-A189-5C9C9DE23C84}"/>
          </ac:grpSpMkLst>
        </pc:grpChg>
      </pc:sldChg>
      <pc:sldChg chg="addSp delSp modSp mod">
        <pc:chgData name="Minesh Patel" userId="a66d4990ec83ac90" providerId="LiveId" clId="{6143FAE7-0750-49FC-93E8-7A3078AD83E4}" dt="2021-07-23T18:13:50.923" v="5347"/>
        <pc:sldMkLst>
          <pc:docMk/>
          <pc:sldMk cId="1912444743" sldId="522"/>
        </pc:sldMkLst>
        <pc:spChg chg="mod">
          <ac:chgData name="Minesh Patel" userId="a66d4990ec83ac90" providerId="LiveId" clId="{6143FAE7-0750-49FC-93E8-7A3078AD83E4}" dt="2021-07-23T18:13:50.923" v="5347"/>
          <ac:spMkLst>
            <pc:docMk/>
            <pc:sldMk cId="1912444743" sldId="522"/>
            <ac:spMk id="25" creationId="{2E202AE5-0414-45B6-8953-D7C66B11DAB0}"/>
          </ac:spMkLst>
        </pc:spChg>
        <pc:spChg chg="mod">
          <ac:chgData name="Minesh Patel" userId="a66d4990ec83ac90" providerId="LiveId" clId="{6143FAE7-0750-49FC-93E8-7A3078AD83E4}" dt="2021-07-23T18:13:50.923" v="5347"/>
          <ac:spMkLst>
            <pc:docMk/>
            <pc:sldMk cId="1912444743" sldId="522"/>
            <ac:spMk id="29" creationId="{32941B1A-8059-4037-A278-F4ED75F009C2}"/>
          </ac:spMkLst>
        </pc:spChg>
        <pc:spChg chg="mod">
          <ac:chgData name="Minesh Patel" userId="a66d4990ec83ac90" providerId="LiveId" clId="{6143FAE7-0750-49FC-93E8-7A3078AD83E4}" dt="2021-07-23T18:13:50.923" v="5347"/>
          <ac:spMkLst>
            <pc:docMk/>
            <pc:sldMk cId="1912444743" sldId="522"/>
            <ac:spMk id="35" creationId="{AB4EDFB0-67C0-40D3-A641-2EF3A9507927}"/>
          </ac:spMkLst>
        </pc:spChg>
        <pc:spChg chg="mod">
          <ac:chgData name="Minesh Patel" userId="a66d4990ec83ac90" providerId="LiveId" clId="{6143FAE7-0750-49FC-93E8-7A3078AD83E4}" dt="2021-07-23T18:13:50.923" v="5347"/>
          <ac:spMkLst>
            <pc:docMk/>
            <pc:sldMk cId="1912444743" sldId="522"/>
            <ac:spMk id="36" creationId="{B616E2A8-FE9B-4E47-8338-282DEA142456}"/>
          </ac:spMkLst>
        </pc:spChg>
        <pc:spChg chg="mod">
          <ac:chgData name="Minesh Patel" userId="a66d4990ec83ac90" providerId="LiveId" clId="{6143FAE7-0750-49FC-93E8-7A3078AD83E4}" dt="2021-07-23T18:13:50.923" v="5347"/>
          <ac:spMkLst>
            <pc:docMk/>
            <pc:sldMk cId="1912444743" sldId="522"/>
            <ac:spMk id="37" creationId="{D68DCC3A-BCCE-4A33-8D3C-AC195310EDCA}"/>
          </ac:spMkLst>
        </pc:spChg>
        <pc:grpChg chg="del">
          <ac:chgData name="Minesh Patel" userId="a66d4990ec83ac90" providerId="LiveId" clId="{6143FAE7-0750-49FC-93E8-7A3078AD83E4}" dt="2021-07-23T18:13:50.663" v="5346" actId="478"/>
          <ac:grpSpMkLst>
            <pc:docMk/>
            <pc:sldMk cId="1912444743" sldId="522"/>
            <ac:grpSpMk id="16" creationId="{87142BC6-F99A-45B3-9545-579319D93521}"/>
          </ac:grpSpMkLst>
        </pc:grpChg>
        <pc:grpChg chg="add mod">
          <ac:chgData name="Minesh Patel" userId="a66d4990ec83ac90" providerId="LiveId" clId="{6143FAE7-0750-49FC-93E8-7A3078AD83E4}" dt="2021-07-23T18:13:50.923" v="5347"/>
          <ac:grpSpMkLst>
            <pc:docMk/>
            <pc:sldMk cId="1912444743" sldId="522"/>
            <ac:grpSpMk id="24" creationId="{C25139DD-AA2E-4D28-B621-24648FD256BC}"/>
          </ac:grpSpMkLst>
        </pc:grpChg>
      </pc:sldChg>
      <pc:sldChg chg="addSp delSp modSp mod modAnim">
        <pc:chgData name="Minesh Patel" userId="a66d4990ec83ac90" providerId="LiveId" clId="{6143FAE7-0750-49FC-93E8-7A3078AD83E4}" dt="2021-07-24T22:07:37.778" v="16442"/>
        <pc:sldMkLst>
          <pc:docMk/>
          <pc:sldMk cId="1827997389" sldId="523"/>
        </pc:sldMkLst>
        <pc:spChg chg="del mod">
          <ac:chgData name="Minesh Patel" userId="a66d4990ec83ac90" providerId="LiveId" clId="{6143FAE7-0750-49FC-93E8-7A3078AD83E4}" dt="2021-07-24T22:07:23.762" v="16436" actId="21"/>
          <ac:spMkLst>
            <pc:docMk/>
            <pc:sldMk cId="1827997389" sldId="523"/>
            <ac:spMk id="77" creationId="{8F320F7B-037C-45D7-8240-E6424861601E}"/>
          </ac:spMkLst>
        </pc:spChg>
        <pc:spChg chg="mod">
          <ac:chgData name="Minesh Patel" userId="a66d4990ec83ac90" providerId="LiveId" clId="{6143FAE7-0750-49FC-93E8-7A3078AD83E4}" dt="2021-07-23T18:13:52.973" v="5349"/>
          <ac:spMkLst>
            <pc:docMk/>
            <pc:sldMk cId="1827997389" sldId="523"/>
            <ac:spMk id="115" creationId="{D09339FE-CA72-4247-88E4-61DD109AE6D6}"/>
          </ac:spMkLst>
        </pc:spChg>
        <pc:spChg chg="mod">
          <ac:chgData name="Minesh Patel" userId="a66d4990ec83ac90" providerId="LiveId" clId="{6143FAE7-0750-49FC-93E8-7A3078AD83E4}" dt="2021-07-23T18:13:52.973" v="5349"/>
          <ac:spMkLst>
            <pc:docMk/>
            <pc:sldMk cId="1827997389" sldId="523"/>
            <ac:spMk id="116" creationId="{99B3E498-B9FE-4B48-B773-D7E768DFF06A}"/>
          </ac:spMkLst>
        </pc:spChg>
        <pc:spChg chg="mod">
          <ac:chgData name="Minesh Patel" userId="a66d4990ec83ac90" providerId="LiveId" clId="{6143FAE7-0750-49FC-93E8-7A3078AD83E4}" dt="2021-07-23T18:13:52.973" v="5349"/>
          <ac:spMkLst>
            <pc:docMk/>
            <pc:sldMk cId="1827997389" sldId="523"/>
            <ac:spMk id="117" creationId="{04AB0029-E981-4350-9970-F35FEA3CF00B}"/>
          </ac:spMkLst>
        </pc:spChg>
        <pc:spChg chg="mod">
          <ac:chgData name="Minesh Patel" userId="a66d4990ec83ac90" providerId="LiveId" clId="{6143FAE7-0750-49FC-93E8-7A3078AD83E4}" dt="2021-07-23T18:13:52.973" v="5349"/>
          <ac:spMkLst>
            <pc:docMk/>
            <pc:sldMk cId="1827997389" sldId="523"/>
            <ac:spMk id="118" creationId="{1A12187F-58E6-4538-8484-8BC5B7B95DD6}"/>
          </ac:spMkLst>
        </pc:spChg>
        <pc:spChg chg="mod">
          <ac:chgData name="Minesh Patel" userId="a66d4990ec83ac90" providerId="LiveId" clId="{6143FAE7-0750-49FC-93E8-7A3078AD83E4}" dt="2021-07-23T18:13:52.973" v="5349"/>
          <ac:spMkLst>
            <pc:docMk/>
            <pc:sldMk cId="1827997389" sldId="523"/>
            <ac:spMk id="119" creationId="{A84EB6C8-0B97-4EEF-B6D1-4A36B9B87452}"/>
          </ac:spMkLst>
        </pc:spChg>
        <pc:spChg chg="add mod">
          <ac:chgData name="Minesh Patel" userId="a66d4990ec83ac90" providerId="LiveId" clId="{6143FAE7-0750-49FC-93E8-7A3078AD83E4}" dt="2021-07-24T22:07:36.925" v="16441" actId="164"/>
          <ac:spMkLst>
            <pc:docMk/>
            <pc:sldMk cId="1827997389" sldId="523"/>
            <ac:spMk id="120" creationId="{7D10048F-DC6F-4206-941B-9AD4F3B22B64}"/>
          </ac:spMkLst>
        </pc:spChg>
        <pc:spChg chg="mod topLvl">
          <ac:chgData name="Minesh Patel" userId="a66d4990ec83ac90" providerId="LiveId" clId="{6143FAE7-0750-49FC-93E8-7A3078AD83E4}" dt="2021-07-24T22:07:36.925" v="16441" actId="164"/>
          <ac:spMkLst>
            <pc:docMk/>
            <pc:sldMk cId="1827997389" sldId="523"/>
            <ac:spMk id="199" creationId="{24C05E4A-D30E-411D-B30F-D64BBB071756}"/>
          </ac:spMkLst>
        </pc:spChg>
        <pc:spChg chg="mod topLvl">
          <ac:chgData name="Minesh Patel" userId="a66d4990ec83ac90" providerId="LiveId" clId="{6143FAE7-0750-49FC-93E8-7A3078AD83E4}" dt="2021-07-24T22:07:36.925" v="16441" actId="164"/>
          <ac:spMkLst>
            <pc:docMk/>
            <pc:sldMk cId="1827997389" sldId="523"/>
            <ac:spMk id="200" creationId="{F5358FEE-89FC-4362-9274-42C9590E1785}"/>
          </ac:spMkLst>
        </pc:spChg>
        <pc:grpChg chg="mod">
          <ac:chgData name="Minesh Patel" userId="a66d4990ec83ac90" providerId="LiveId" clId="{6143FAE7-0750-49FC-93E8-7A3078AD83E4}" dt="2021-07-24T22:07:20.895" v="16435" actId="1076"/>
          <ac:grpSpMkLst>
            <pc:docMk/>
            <pc:sldMk cId="1827997389" sldId="523"/>
            <ac:grpSpMk id="5" creationId="{60B87465-9576-4CCF-844C-E3CF9E4DF1EB}"/>
          </ac:grpSpMkLst>
        </pc:grpChg>
        <pc:grpChg chg="del mod">
          <ac:chgData name="Minesh Patel" userId="a66d4990ec83ac90" providerId="LiveId" clId="{6143FAE7-0750-49FC-93E8-7A3078AD83E4}" dt="2021-07-24T22:07:33.199" v="16440" actId="165"/>
          <ac:grpSpMkLst>
            <pc:docMk/>
            <pc:sldMk cId="1827997389" sldId="523"/>
            <ac:grpSpMk id="6" creationId="{9E4F8757-C101-4F2E-B537-2473FDE15254}"/>
          </ac:grpSpMkLst>
        </pc:grpChg>
        <pc:grpChg chg="add mod">
          <ac:chgData name="Minesh Patel" userId="a66d4990ec83ac90" providerId="LiveId" clId="{6143FAE7-0750-49FC-93E8-7A3078AD83E4}" dt="2021-07-24T22:07:36.925" v="16441" actId="164"/>
          <ac:grpSpMkLst>
            <pc:docMk/>
            <pc:sldMk cId="1827997389" sldId="523"/>
            <ac:grpSpMk id="7" creationId="{08E94704-A93A-4423-9FDF-2E82D0C8B91E}"/>
          </ac:grpSpMkLst>
        </pc:grpChg>
        <pc:grpChg chg="del">
          <ac:chgData name="Minesh Patel" userId="a66d4990ec83ac90" providerId="LiveId" clId="{6143FAE7-0750-49FC-93E8-7A3078AD83E4}" dt="2021-07-23T18:13:52.737" v="5348" actId="478"/>
          <ac:grpSpMkLst>
            <pc:docMk/>
            <pc:sldMk cId="1827997389" sldId="523"/>
            <ac:grpSpMk id="70" creationId="{91263D0C-F54E-492F-A21D-8AB6F6CC1E78}"/>
          </ac:grpSpMkLst>
        </pc:grpChg>
        <pc:grpChg chg="add mod">
          <ac:chgData name="Minesh Patel" userId="a66d4990ec83ac90" providerId="LiveId" clId="{6143FAE7-0750-49FC-93E8-7A3078AD83E4}" dt="2021-07-23T18:13:52.973" v="5349"/>
          <ac:grpSpMkLst>
            <pc:docMk/>
            <pc:sldMk cId="1827997389" sldId="523"/>
            <ac:grpSpMk id="78" creationId="{A5C3F700-6903-48FA-8564-F5B2EA3449BD}"/>
          </ac:grpSpMkLst>
        </pc:grpChg>
      </pc:sldChg>
      <pc:sldChg chg="addSp delSp modSp mod">
        <pc:chgData name="Minesh Patel" userId="a66d4990ec83ac90" providerId="LiveId" clId="{6143FAE7-0750-49FC-93E8-7A3078AD83E4}" dt="2021-07-23T18:13:56.656" v="5353"/>
        <pc:sldMkLst>
          <pc:docMk/>
          <pc:sldMk cId="3620444487" sldId="524"/>
        </pc:sldMkLst>
        <pc:spChg chg="mod">
          <ac:chgData name="Minesh Patel" userId="a66d4990ec83ac90" providerId="LiveId" clId="{6143FAE7-0750-49FC-93E8-7A3078AD83E4}" dt="2021-07-23T18:13:56.656" v="5353"/>
          <ac:spMkLst>
            <pc:docMk/>
            <pc:sldMk cId="3620444487" sldId="524"/>
            <ac:spMk id="23" creationId="{29F06BAF-40A7-4B2D-9CFF-F2D009506B52}"/>
          </ac:spMkLst>
        </pc:spChg>
        <pc:spChg chg="mod">
          <ac:chgData name="Minesh Patel" userId="a66d4990ec83ac90" providerId="LiveId" clId="{6143FAE7-0750-49FC-93E8-7A3078AD83E4}" dt="2021-07-23T18:13:56.656" v="5353"/>
          <ac:spMkLst>
            <pc:docMk/>
            <pc:sldMk cId="3620444487" sldId="524"/>
            <ac:spMk id="24" creationId="{21CD678F-BB73-478E-A070-A8D3F4275837}"/>
          </ac:spMkLst>
        </pc:spChg>
        <pc:spChg chg="mod">
          <ac:chgData name="Minesh Patel" userId="a66d4990ec83ac90" providerId="LiveId" clId="{6143FAE7-0750-49FC-93E8-7A3078AD83E4}" dt="2021-07-23T18:13:56.656" v="5353"/>
          <ac:spMkLst>
            <pc:docMk/>
            <pc:sldMk cId="3620444487" sldId="524"/>
            <ac:spMk id="25" creationId="{66B2D600-6C39-4308-85F1-15801A1FE2B6}"/>
          </ac:spMkLst>
        </pc:spChg>
        <pc:spChg chg="mod">
          <ac:chgData name="Minesh Patel" userId="a66d4990ec83ac90" providerId="LiveId" clId="{6143FAE7-0750-49FC-93E8-7A3078AD83E4}" dt="2021-07-23T18:13:56.656" v="5353"/>
          <ac:spMkLst>
            <pc:docMk/>
            <pc:sldMk cId="3620444487" sldId="524"/>
            <ac:spMk id="26" creationId="{17E9D095-8243-4C0F-9C01-7D90AC8A2633}"/>
          </ac:spMkLst>
        </pc:spChg>
        <pc:spChg chg="mod">
          <ac:chgData name="Minesh Patel" userId="a66d4990ec83ac90" providerId="LiveId" clId="{6143FAE7-0750-49FC-93E8-7A3078AD83E4}" dt="2021-07-23T18:13:56.656" v="5353"/>
          <ac:spMkLst>
            <pc:docMk/>
            <pc:sldMk cId="3620444487" sldId="524"/>
            <ac:spMk id="27" creationId="{320785D4-2587-4394-973C-6A71A8549BF1}"/>
          </ac:spMkLst>
        </pc:spChg>
        <pc:grpChg chg="del">
          <ac:chgData name="Minesh Patel" userId="a66d4990ec83ac90" providerId="LiveId" clId="{6143FAE7-0750-49FC-93E8-7A3078AD83E4}" dt="2021-07-23T18:13:56.404" v="5352" actId="478"/>
          <ac:grpSpMkLst>
            <pc:docMk/>
            <pc:sldMk cId="3620444487" sldId="524"/>
            <ac:grpSpMk id="15" creationId="{2E76FF19-B863-4A95-9132-1860A4DC81E9}"/>
          </ac:grpSpMkLst>
        </pc:grpChg>
        <pc:grpChg chg="add mod">
          <ac:chgData name="Minesh Patel" userId="a66d4990ec83ac90" providerId="LiveId" clId="{6143FAE7-0750-49FC-93E8-7A3078AD83E4}" dt="2021-07-23T18:13:56.656" v="5353"/>
          <ac:grpSpMkLst>
            <pc:docMk/>
            <pc:sldMk cId="3620444487" sldId="524"/>
            <ac:grpSpMk id="22" creationId="{CE836C8C-249C-4EE0-A23F-2169F769D99E}"/>
          </ac:grpSpMkLst>
        </pc:grpChg>
      </pc:sldChg>
      <pc:sldChg chg="addSp delSp modSp mod">
        <pc:chgData name="Minesh Patel" userId="a66d4990ec83ac90" providerId="LiveId" clId="{6143FAE7-0750-49FC-93E8-7A3078AD83E4}" dt="2021-07-23T18:14:01.384" v="5357"/>
        <pc:sldMkLst>
          <pc:docMk/>
          <pc:sldMk cId="1381927770" sldId="525"/>
        </pc:sldMkLst>
        <pc:spChg chg="mod">
          <ac:chgData name="Minesh Patel" userId="a66d4990ec83ac90" providerId="LiveId" clId="{6143FAE7-0750-49FC-93E8-7A3078AD83E4}" dt="2021-07-23T18:14:01.384" v="5357"/>
          <ac:spMkLst>
            <pc:docMk/>
            <pc:sldMk cId="1381927770" sldId="525"/>
            <ac:spMk id="24" creationId="{6B0D8E79-7ADF-4A93-9626-F1C0F405FF21}"/>
          </ac:spMkLst>
        </pc:spChg>
        <pc:spChg chg="mod">
          <ac:chgData name="Minesh Patel" userId="a66d4990ec83ac90" providerId="LiveId" clId="{6143FAE7-0750-49FC-93E8-7A3078AD83E4}" dt="2021-07-23T18:14:01.384" v="5357"/>
          <ac:spMkLst>
            <pc:docMk/>
            <pc:sldMk cId="1381927770" sldId="525"/>
            <ac:spMk id="25" creationId="{AD7ED1A7-F882-4AFF-B0E1-EF2D650FD585}"/>
          </ac:spMkLst>
        </pc:spChg>
        <pc:spChg chg="mod">
          <ac:chgData name="Minesh Patel" userId="a66d4990ec83ac90" providerId="LiveId" clId="{6143FAE7-0750-49FC-93E8-7A3078AD83E4}" dt="2021-07-23T18:14:01.384" v="5357"/>
          <ac:spMkLst>
            <pc:docMk/>
            <pc:sldMk cId="1381927770" sldId="525"/>
            <ac:spMk id="26" creationId="{50F8EB79-DC4F-469B-9361-0E668592531F}"/>
          </ac:spMkLst>
        </pc:spChg>
        <pc:spChg chg="mod">
          <ac:chgData name="Minesh Patel" userId="a66d4990ec83ac90" providerId="LiveId" clId="{6143FAE7-0750-49FC-93E8-7A3078AD83E4}" dt="2021-07-23T18:14:01.384" v="5357"/>
          <ac:spMkLst>
            <pc:docMk/>
            <pc:sldMk cId="1381927770" sldId="525"/>
            <ac:spMk id="27" creationId="{31933792-E05D-4AEE-81A2-CA718D499BAC}"/>
          </ac:spMkLst>
        </pc:spChg>
        <pc:spChg chg="mod">
          <ac:chgData name="Minesh Patel" userId="a66d4990ec83ac90" providerId="LiveId" clId="{6143FAE7-0750-49FC-93E8-7A3078AD83E4}" dt="2021-07-23T18:14:01.384" v="5357"/>
          <ac:spMkLst>
            <pc:docMk/>
            <pc:sldMk cId="1381927770" sldId="525"/>
            <ac:spMk id="30" creationId="{E3C680E6-D420-4167-8597-736B8E2BC180}"/>
          </ac:spMkLst>
        </pc:spChg>
        <pc:grpChg chg="del">
          <ac:chgData name="Minesh Patel" userId="a66d4990ec83ac90" providerId="LiveId" clId="{6143FAE7-0750-49FC-93E8-7A3078AD83E4}" dt="2021-07-23T18:14:01.141" v="5356" actId="478"/>
          <ac:grpSpMkLst>
            <pc:docMk/>
            <pc:sldMk cId="1381927770" sldId="525"/>
            <ac:grpSpMk id="13" creationId="{D4761388-1D67-4451-91D4-8E7E6B5F4FE0}"/>
          </ac:grpSpMkLst>
        </pc:grpChg>
        <pc:grpChg chg="add mod">
          <ac:chgData name="Minesh Patel" userId="a66d4990ec83ac90" providerId="LiveId" clId="{6143FAE7-0750-49FC-93E8-7A3078AD83E4}" dt="2021-07-23T18:14:01.384" v="5357"/>
          <ac:grpSpMkLst>
            <pc:docMk/>
            <pc:sldMk cId="1381927770" sldId="525"/>
            <ac:grpSpMk id="22" creationId="{6C37A196-1200-47B2-99FC-5B66FB4FE753}"/>
          </ac:grpSpMkLst>
        </pc:grpChg>
      </pc:sldChg>
      <pc:sldChg chg="addSp delSp modSp mod modAnim">
        <pc:chgData name="Minesh Patel" userId="a66d4990ec83ac90" providerId="LiveId" clId="{6143FAE7-0750-49FC-93E8-7A3078AD83E4}" dt="2021-07-24T22:08:12.864" v="16445"/>
        <pc:sldMkLst>
          <pc:docMk/>
          <pc:sldMk cId="1057542308" sldId="526"/>
        </pc:sldMkLst>
        <pc:spChg chg="mod">
          <ac:chgData name="Minesh Patel" userId="a66d4990ec83ac90" providerId="LiveId" clId="{6143FAE7-0750-49FC-93E8-7A3078AD83E4}" dt="2021-07-23T19:29:33.244" v="9293" actId="164"/>
          <ac:spMkLst>
            <pc:docMk/>
            <pc:sldMk cId="1057542308" sldId="526"/>
            <ac:spMk id="7" creationId="{35280ECC-AEB6-49D4-990D-D37F67492F22}"/>
          </ac:spMkLst>
        </pc:spChg>
        <pc:spChg chg="mod">
          <ac:chgData name="Minesh Patel" userId="a66d4990ec83ac90" providerId="LiveId" clId="{6143FAE7-0750-49FC-93E8-7A3078AD83E4}" dt="2021-07-23T19:29:33.244" v="9293" actId="164"/>
          <ac:spMkLst>
            <pc:docMk/>
            <pc:sldMk cId="1057542308" sldId="526"/>
            <ac:spMk id="8" creationId="{8E278BF9-4D4B-459C-BCF4-54BAFBB908ED}"/>
          </ac:spMkLst>
        </pc:spChg>
        <pc:spChg chg="mod">
          <ac:chgData name="Minesh Patel" userId="a66d4990ec83ac90" providerId="LiveId" clId="{6143FAE7-0750-49FC-93E8-7A3078AD83E4}" dt="2021-07-23T19:29:33.244" v="9293" actId="164"/>
          <ac:spMkLst>
            <pc:docMk/>
            <pc:sldMk cId="1057542308" sldId="526"/>
            <ac:spMk id="9" creationId="{5895A9AA-E147-44C8-A4D8-A2BA7450308E}"/>
          </ac:spMkLst>
        </pc:spChg>
        <pc:spChg chg="mod">
          <ac:chgData name="Minesh Patel" userId="a66d4990ec83ac90" providerId="LiveId" clId="{6143FAE7-0750-49FC-93E8-7A3078AD83E4}" dt="2021-07-23T19:29:33.244" v="9293" actId="164"/>
          <ac:spMkLst>
            <pc:docMk/>
            <pc:sldMk cId="1057542308" sldId="526"/>
            <ac:spMk id="10" creationId="{352C5DB0-6095-49B2-B75C-F0035238F181}"/>
          </ac:spMkLst>
        </pc:spChg>
        <pc:spChg chg="mod">
          <ac:chgData name="Minesh Patel" userId="a66d4990ec83ac90" providerId="LiveId" clId="{6143FAE7-0750-49FC-93E8-7A3078AD83E4}" dt="2021-07-23T19:29:33.244" v="9293" actId="164"/>
          <ac:spMkLst>
            <pc:docMk/>
            <pc:sldMk cId="1057542308" sldId="526"/>
            <ac:spMk id="15" creationId="{2342670F-34A2-4EC6-8E6A-1679729028F4}"/>
          </ac:spMkLst>
        </pc:spChg>
        <pc:spChg chg="mod">
          <ac:chgData name="Minesh Patel" userId="a66d4990ec83ac90" providerId="LiveId" clId="{6143FAE7-0750-49FC-93E8-7A3078AD83E4}" dt="2021-07-23T19:29:33.244" v="9293" actId="164"/>
          <ac:spMkLst>
            <pc:docMk/>
            <pc:sldMk cId="1057542308" sldId="526"/>
            <ac:spMk id="16" creationId="{A9C08AD8-96EE-40DC-A5E0-9DFAF9AA764D}"/>
          </ac:spMkLst>
        </pc:spChg>
        <pc:spChg chg="mod">
          <ac:chgData name="Minesh Patel" userId="a66d4990ec83ac90" providerId="LiveId" clId="{6143FAE7-0750-49FC-93E8-7A3078AD83E4}" dt="2021-07-23T19:29:33.244" v="9293" actId="164"/>
          <ac:spMkLst>
            <pc:docMk/>
            <pc:sldMk cId="1057542308" sldId="526"/>
            <ac:spMk id="17" creationId="{E6EF3932-8627-4DC7-8BA0-1DB7F7127A9C}"/>
          </ac:spMkLst>
        </pc:spChg>
        <pc:spChg chg="mod">
          <ac:chgData name="Minesh Patel" userId="a66d4990ec83ac90" providerId="LiveId" clId="{6143FAE7-0750-49FC-93E8-7A3078AD83E4}" dt="2021-07-23T18:14:19.101" v="5367"/>
          <ac:spMkLst>
            <pc:docMk/>
            <pc:sldMk cId="1057542308" sldId="526"/>
            <ac:spMk id="26" creationId="{72097775-8E13-4A84-A5C3-C310AB023518}"/>
          </ac:spMkLst>
        </pc:spChg>
        <pc:spChg chg="mod">
          <ac:chgData name="Minesh Patel" userId="a66d4990ec83ac90" providerId="LiveId" clId="{6143FAE7-0750-49FC-93E8-7A3078AD83E4}" dt="2021-07-23T18:14:19.101" v="5367"/>
          <ac:spMkLst>
            <pc:docMk/>
            <pc:sldMk cId="1057542308" sldId="526"/>
            <ac:spMk id="27" creationId="{F5227D35-4D2D-4308-9A30-F4C40AF05527}"/>
          </ac:spMkLst>
        </pc:spChg>
        <pc:spChg chg="mod">
          <ac:chgData name="Minesh Patel" userId="a66d4990ec83ac90" providerId="LiveId" clId="{6143FAE7-0750-49FC-93E8-7A3078AD83E4}" dt="2021-07-23T18:14:19.101" v="5367"/>
          <ac:spMkLst>
            <pc:docMk/>
            <pc:sldMk cId="1057542308" sldId="526"/>
            <ac:spMk id="28" creationId="{DC8B11AC-8ACF-4D95-9E6C-9CF71F6660FA}"/>
          </ac:spMkLst>
        </pc:spChg>
        <pc:spChg chg="mod">
          <ac:chgData name="Minesh Patel" userId="a66d4990ec83ac90" providerId="LiveId" clId="{6143FAE7-0750-49FC-93E8-7A3078AD83E4}" dt="2021-07-23T18:14:19.101" v="5367"/>
          <ac:spMkLst>
            <pc:docMk/>
            <pc:sldMk cId="1057542308" sldId="526"/>
            <ac:spMk id="29" creationId="{1A06FDDE-70BD-4402-ACDF-6ED3C3A5DC00}"/>
          </ac:spMkLst>
        </pc:spChg>
        <pc:spChg chg="mod">
          <ac:chgData name="Minesh Patel" userId="a66d4990ec83ac90" providerId="LiveId" clId="{6143FAE7-0750-49FC-93E8-7A3078AD83E4}" dt="2021-07-23T18:14:19.101" v="5367"/>
          <ac:spMkLst>
            <pc:docMk/>
            <pc:sldMk cId="1057542308" sldId="526"/>
            <ac:spMk id="30" creationId="{3259B9FE-8863-4601-BCC1-39BC2C3E4207}"/>
          </ac:spMkLst>
        </pc:spChg>
        <pc:grpChg chg="add mod">
          <ac:chgData name="Minesh Patel" userId="a66d4990ec83ac90" providerId="LiveId" clId="{6143FAE7-0750-49FC-93E8-7A3078AD83E4}" dt="2021-07-23T19:29:33.244" v="9293" actId="164"/>
          <ac:grpSpMkLst>
            <pc:docMk/>
            <pc:sldMk cId="1057542308" sldId="526"/>
            <ac:grpSpMk id="5" creationId="{2123B537-113A-4361-9FBC-3CE52C6E1FCB}"/>
          </ac:grpSpMkLst>
        </pc:grpChg>
        <pc:grpChg chg="add mod">
          <ac:chgData name="Minesh Patel" userId="a66d4990ec83ac90" providerId="LiveId" clId="{6143FAE7-0750-49FC-93E8-7A3078AD83E4}" dt="2021-07-23T18:14:19.101" v="5367"/>
          <ac:grpSpMkLst>
            <pc:docMk/>
            <pc:sldMk cId="1057542308" sldId="526"/>
            <ac:grpSpMk id="24" creationId="{389D32EF-AEFD-493E-B19E-CFDED603C111}"/>
          </ac:grpSpMkLst>
        </pc:grpChg>
        <pc:grpChg chg="del">
          <ac:chgData name="Minesh Patel" userId="a66d4990ec83ac90" providerId="LiveId" clId="{6143FAE7-0750-49FC-93E8-7A3078AD83E4}" dt="2021-07-23T18:14:18.871" v="5366" actId="478"/>
          <ac:grpSpMkLst>
            <pc:docMk/>
            <pc:sldMk cId="1057542308" sldId="526"/>
            <ac:grpSpMk id="36" creationId="{6F1BB796-AA81-42A6-AF83-AEE8E6FA72BF}"/>
          </ac:grpSpMkLst>
        </pc:grpChg>
        <pc:cxnChg chg="mod">
          <ac:chgData name="Minesh Patel" userId="a66d4990ec83ac90" providerId="LiveId" clId="{6143FAE7-0750-49FC-93E8-7A3078AD83E4}" dt="2021-07-23T19:29:33.244" v="9293" actId="164"/>
          <ac:cxnSpMkLst>
            <pc:docMk/>
            <pc:sldMk cId="1057542308" sldId="526"/>
            <ac:cxnSpMk id="11" creationId="{AFF659BA-0513-48CA-804D-350C848E56BE}"/>
          </ac:cxnSpMkLst>
        </pc:cxnChg>
        <pc:cxnChg chg="mod">
          <ac:chgData name="Minesh Patel" userId="a66d4990ec83ac90" providerId="LiveId" clId="{6143FAE7-0750-49FC-93E8-7A3078AD83E4}" dt="2021-07-23T19:29:33.244" v="9293" actId="164"/>
          <ac:cxnSpMkLst>
            <pc:docMk/>
            <pc:sldMk cId="1057542308" sldId="526"/>
            <ac:cxnSpMk id="18" creationId="{DBDA7C13-1255-495B-91A1-4337662B7956}"/>
          </ac:cxnSpMkLst>
        </pc:cxnChg>
      </pc:sldChg>
      <pc:sldChg chg="addSp delSp modSp mod ord modAnim">
        <pc:chgData name="Minesh Patel" userId="a66d4990ec83ac90" providerId="LiveId" clId="{6143FAE7-0750-49FC-93E8-7A3078AD83E4}" dt="2021-07-23T19:30:31.456" v="9308"/>
        <pc:sldMkLst>
          <pc:docMk/>
          <pc:sldMk cId="1533604747" sldId="527"/>
        </pc:sldMkLst>
        <pc:spChg chg="mod">
          <ac:chgData name="Minesh Patel" userId="a66d4990ec83ac90" providerId="LiveId" clId="{6143FAE7-0750-49FC-93E8-7A3078AD83E4}" dt="2021-07-23T16:34:52.708" v="3794" actId="20577"/>
          <ac:spMkLst>
            <pc:docMk/>
            <pc:sldMk cId="1533604747" sldId="527"/>
            <ac:spMk id="2" creationId="{00000000-0000-0000-0000-000000000000}"/>
          </ac:spMkLst>
        </pc:spChg>
        <pc:spChg chg="mod topLvl">
          <ac:chgData name="Minesh Patel" userId="a66d4990ec83ac90" providerId="LiveId" clId="{6143FAE7-0750-49FC-93E8-7A3078AD83E4}" dt="2021-07-23T17:42:11.332" v="4377" actId="1076"/>
          <ac:spMkLst>
            <pc:docMk/>
            <pc:sldMk cId="1533604747" sldId="527"/>
            <ac:spMk id="15" creationId="{3F6488B4-7FAE-434E-823C-BBD1C18EABAA}"/>
          </ac:spMkLst>
        </pc:spChg>
        <pc:spChg chg="mod topLvl">
          <ac:chgData name="Minesh Patel" userId="a66d4990ec83ac90" providerId="LiveId" clId="{6143FAE7-0750-49FC-93E8-7A3078AD83E4}" dt="2021-07-23T17:39:40.833" v="4216" actId="403"/>
          <ac:spMkLst>
            <pc:docMk/>
            <pc:sldMk cId="1533604747" sldId="527"/>
            <ac:spMk id="16" creationId="{BAA9508A-7F4D-41A3-88F9-9A3DC1EECB9B}"/>
          </ac:spMkLst>
        </pc:spChg>
        <pc:spChg chg="mod topLvl">
          <ac:chgData name="Minesh Patel" userId="a66d4990ec83ac90" providerId="LiveId" clId="{6143FAE7-0750-49FC-93E8-7A3078AD83E4}" dt="2021-07-23T17:41:57.851" v="4372" actId="113"/>
          <ac:spMkLst>
            <pc:docMk/>
            <pc:sldMk cId="1533604747" sldId="527"/>
            <ac:spMk id="18" creationId="{9C48A4B5-EBAC-4056-AC37-AC7E0CA8FD01}"/>
          </ac:spMkLst>
        </pc:spChg>
        <pc:spChg chg="mod topLvl">
          <ac:chgData name="Minesh Patel" userId="a66d4990ec83ac90" providerId="LiveId" clId="{6143FAE7-0750-49FC-93E8-7A3078AD83E4}" dt="2021-07-23T17:39:40.833" v="4216" actId="403"/>
          <ac:spMkLst>
            <pc:docMk/>
            <pc:sldMk cId="1533604747" sldId="527"/>
            <ac:spMk id="19" creationId="{2344A971-744F-4092-9F45-201488902BC8}"/>
          </ac:spMkLst>
        </pc:spChg>
        <pc:spChg chg="mod topLvl">
          <ac:chgData name="Minesh Patel" userId="a66d4990ec83ac90" providerId="LiveId" clId="{6143FAE7-0750-49FC-93E8-7A3078AD83E4}" dt="2021-07-23T17:41:59.047" v="4373" actId="113"/>
          <ac:spMkLst>
            <pc:docMk/>
            <pc:sldMk cId="1533604747" sldId="527"/>
            <ac:spMk id="21" creationId="{B5DB4DDD-F7A7-458A-8C08-06F5A6E40276}"/>
          </ac:spMkLst>
        </pc:spChg>
        <pc:spChg chg="add del">
          <ac:chgData name="Minesh Patel" userId="a66d4990ec83ac90" providerId="LiveId" clId="{6143FAE7-0750-49FC-93E8-7A3078AD83E4}" dt="2021-07-23T16:20:03.012" v="2762" actId="22"/>
          <ac:spMkLst>
            <pc:docMk/>
            <pc:sldMk cId="1533604747" sldId="527"/>
            <ac:spMk id="22" creationId="{2387C525-47C6-4CFB-A909-25D12A5E4D08}"/>
          </ac:spMkLst>
        </pc:spChg>
        <pc:spChg chg="mod">
          <ac:chgData name="Minesh Patel" userId="a66d4990ec83ac90" providerId="LiveId" clId="{6143FAE7-0750-49FC-93E8-7A3078AD83E4}" dt="2021-07-23T18:14:25.097" v="5373"/>
          <ac:spMkLst>
            <pc:docMk/>
            <pc:sldMk cId="1533604747" sldId="527"/>
            <ac:spMk id="22" creationId="{965ACABC-512D-4135-AE40-444BF9B3FBE9}"/>
          </ac:spMkLst>
        </pc:spChg>
        <pc:spChg chg="mod topLvl">
          <ac:chgData name="Minesh Patel" userId="a66d4990ec83ac90" providerId="LiveId" clId="{6143FAE7-0750-49FC-93E8-7A3078AD83E4}" dt="2021-07-23T17:39:44.060" v="4217" actId="404"/>
          <ac:spMkLst>
            <pc:docMk/>
            <pc:sldMk cId="1533604747" sldId="527"/>
            <ac:spMk id="23" creationId="{34A8411B-7B28-4D76-869B-79172038AB01}"/>
          </ac:spMkLst>
        </pc:spChg>
        <pc:spChg chg="add mod">
          <ac:chgData name="Minesh Patel" userId="a66d4990ec83ac90" providerId="LiveId" clId="{6143FAE7-0750-49FC-93E8-7A3078AD83E4}" dt="2021-07-23T16:27:15.246" v="3273" actId="1076"/>
          <ac:spMkLst>
            <pc:docMk/>
            <pc:sldMk cId="1533604747" sldId="527"/>
            <ac:spMk id="24" creationId="{AA578A04-17BF-498C-BAB7-2700ABA876C0}"/>
          </ac:spMkLst>
        </pc:spChg>
        <pc:spChg chg="add mod">
          <ac:chgData name="Minesh Patel" userId="a66d4990ec83ac90" providerId="LiveId" clId="{6143FAE7-0750-49FC-93E8-7A3078AD83E4}" dt="2021-07-23T16:27:34.606" v="3276" actId="1076"/>
          <ac:spMkLst>
            <pc:docMk/>
            <pc:sldMk cId="1533604747" sldId="527"/>
            <ac:spMk id="25" creationId="{A16EA43B-652F-4092-903F-CA042312BF91}"/>
          </ac:spMkLst>
        </pc:spChg>
        <pc:spChg chg="add mod">
          <ac:chgData name="Minesh Patel" userId="a66d4990ec83ac90" providerId="LiveId" clId="{6143FAE7-0750-49FC-93E8-7A3078AD83E4}" dt="2021-07-23T16:27:24.315" v="3275" actId="1076"/>
          <ac:spMkLst>
            <pc:docMk/>
            <pc:sldMk cId="1533604747" sldId="527"/>
            <ac:spMk id="26" creationId="{844421FE-BA0C-4AC4-A8FD-CE4053416571}"/>
          </ac:spMkLst>
        </pc:spChg>
        <pc:spChg chg="mod">
          <ac:chgData name="Minesh Patel" userId="a66d4990ec83ac90" providerId="LiveId" clId="{6143FAE7-0750-49FC-93E8-7A3078AD83E4}" dt="2021-07-23T18:14:25.097" v="5373"/>
          <ac:spMkLst>
            <pc:docMk/>
            <pc:sldMk cId="1533604747" sldId="527"/>
            <ac:spMk id="27" creationId="{B5855E85-92DC-4832-9E91-BE6E31C135FE}"/>
          </ac:spMkLst>
        </pc:spChg>
        <pc:spChg chg="mod">
          <ac:chgData name="Minesh Patel" userId="a66d4990ec83ac90" providerId="LiveId" clId="{6143FAE7-0750-49FC-93E8-7A3078AD83E4}" dt="2021-07-23T18:14:25.097" v="5373"/>
          <ac:spMkLst>
            <pc:docMk/>
            <pc:sldMk cId="1533604747" sldId="527"/>
            <ac:spMk id="28" creationId="{5E7BBEC6-5479-4AF7-A836-97DA7AB69403}"/>
          </ac:spMkLst>
        </pc:spChg>
        <pc:spChg chg="mod">
          <ac:chgData name="Minesh Patel" userId="a66d4990ec83ac90" providerId="LiveId" clId="{6143FAE7-0750-49FC-93E8-7A3078AD83E4}" dt="2021-07-23T18:14:25.097" v="5373"/>
          <ac:spMkLst>
            <pc:docMk/>
            <pc:sldMk cId="1533604747" sldId="527"/>
            <ac:spMk id="29" creationId="{711A4894-1725-44F3-AE04-FBCA6AD15369}"/>
          </ac:spMkLst>
        </pc:spChg>
        <pc:spChg chg="mod">
          <ac:chgData name="Minesh Patel" userId="a66d4990ec83ac90" providerId="LiveId" clId="{6143FAE7-0750-49FC-93E8-7A3078AD83E4}" dt="2021-07-23T18:14:25.097" v="5373"/>
          <ac:spMkLst>
            <pc:docMk/>
            <pc:sldMk cId="1533604747" sldId="527"/>
            <ac:spMk id="30" creationId="{BFDF00F1-6A49-4127-8ECF-8B501A0BAD6F}"/>
          </ac:spMkLst>
        </pc:spChg>
        <pc:grpChg chg="del">
          <ac:chgData name="Minesh Patel" userId="a66d4990ec83ac90" providerId="LiveId" clId="{6143FAE7-0750-49FC-93E8-7A3078AD83E4}" dt="2021-07-23T18:14:24.852" v="5372" actId="478"/>
          <ac:grpSpMkLst>
            <pc:docMk/>
            <pc:sldMk cId="1533604747" sldId="527"/>
            <ac:grpSpMk id="6" creationId="{935442C7-3CCE-439C-AFF7-8B267191E00D}"/>
          </ac:grpSpMkLst>
        </pc:grpChg>
        <pc:grpChg chg="del mod">
          <ac:chgData name="Minesh Patel" userId="a66d4990ec83ac90" providerId="LiveId" clId="{6143FAE7-0750-49FC-93E8-7A3078AD83E4}" dt="2021-07-23T16:26:50.346" v="3266" actId="165"/>
          <ac:grpSpMkLst>
            <pc:docMk/>
            <pc:sldMk cId="1533604747" sldId="527"/>
            <ac:grpSpMk id="14" creationId="{B28ABA8C-8A71-4286-9490-4C1A416EB9A8}"/>
          </ac:grpSpMkLst>
        </pc:grpChg>
        <pc:grpChg chg="del">
          <ac:chgData name="Minesh Patel" userId="a66d4990ec83ac90" providerId="LiveId" clId="{6143FAE7-0750-49FC-93E8-7A3078AD83E4}" dt="2021-07-23T16:26:41.051" v="3264" actId="165"/>
          <ac:grpSpMkLst>
            <pc:docMk/>
            <pc:sldMk cId="1533604747" sldId="527"/>
            <ac:grpSpMk id="17" creationId="{2914A094-6607-4234-BEAF-A1D2A5048068}"/>
          </ac:grpSpMkLst>
        </pc:grpChg>
        <pc:grpChg chg="del">
          <ac:chgData name="Minesh Patel" userId="a66d4990ec83ac90" providerId="LiveId" clId="{6143FAE7-0750-49FC-93E8-7A3078AD83E4}" dt="2021-07-23T16:26:33.304" v="3262" actId="165"/>
          <ac:grpSpMkLst>
            <pc:docMk/>
            <pc:sldMk cId="1533604747" sldId="527"/>
            <ac:grpSpMk id="20" creationId="{36B43A44-401E-4856-A7F9-162921DBDC52}"/>
          </ac:grpSpMkLst>
        </pc:grpChg>
        <pc:grpChg chg="add mod">
          <ac:chgData name="Minesh Patel" userId="a66d4990ec83ac90" providerId="LiveId" clId="{6143FAE7-0750-49FC-93E8-7A3078AD83E4}" dt="2021-07-23T18:14:25.097" v="5373"/>
          <ac:grpSpMkLst>
            <pc:docMk/>
            <pc:sldMk cId="1533604747" sldId="527"/>
            <ac:grpSpMk id="20" creationId="{FD9B8802-06FF-4942-B71F-A29B15FD20E1}"/>
          </ac:grpSpMkLst>
        </pc:grpChg>
      </pc:sldChg>
      <pc:sldChg chg="addSp delSp modSp mod modAnim">
        <pc:chgData name="Minesh Patel" userId="a66d4990ec83ac90" providerId="LiveId" clId="{6143FAE7-0750-49FC-93E8-7A3078AD83E4}" dt="2021-07-24T22:10:00.534" v="16459"/>
        <pc:sldMkLst>
          <pc:docMk/>
          <pc:sldMk cId="167103795" sldId="528"/>
        </pc:sldMkLst>
        <pc:spChg chg="add mod">
          <ac:chgData name="Minesh Patel" userId="a66d4990ec83ac90" providerId="LiveId" clId="{6143FAE7-0750-49FC-93E8-7A3078AD83E4}" dt="2021-07-24T22:01:38.072" v="16413" actId="14100"/>
          <ac:spMkLst>
            <pc:docMk/>
            <pc:sldMk cId="167103795" sldId="528"/>
            <ac:spMk id="5" creationId="{0DFA412E-4B17-47A5-8CCA-A112CBB8BC5F}"/>
          </ac:spMkLst>
        </pc:spChg>
        <pc:spChg chg="mod">
          <ac:chgData name="Minesh Patel" userId="a66d4990ec83ac90" providerId="LiveId" clId="{6143FAE7-0750-49FC-93E8-7A3078AD83E4}" dt="2021-07-23T17:40:40.602" v="4288" actId="403"/>
          <ac:spMkLst>
            <pc:docMk/>
            <pc:sldMk cId="167103795" sldId="528"/>
            <ac:spMk id="12" creationId="{4335029F-3FF5-4EB8-B3C6-08B4DDB40B47}"/>
          </ac:spMkLst>
        </pc:spChg>
        <pc:spChg chg="add mod">
          <ac:chgData name="Minesh Patel" userId="a66d4990ec83ac90" providerId="LiveId" clId="{6143FAE7-0750-49FC-93E8-7A3078AD83E4}" dt="2021-07-23T18:00:38.202" v="5074" actId="14100"/>
          <ac:spMkLst>
            <pc:docMk/>
            <pc:sldMk cId="167103795" sldId="528"/>
            <ac:spMk id="19" creationId="{5412194A-583F-45B2-BF2F-ABF57286E247}"/>
          </ac:spMkLst>
        </pc:spChg>
        <pc:spChg chg="add mod">
          <ac:chgData name="Minesh Patel" userId="a66d4990ec83ac90" providerId="LiveId" clId="{6143FAE7-0750-49FC-93E8-7A3078AD83E4}" dt="2021-07-23T18:00:31.843" v="5073" actId="164"/>
          <ac:spMkLst>
            <pc:docMk/>
            <pc:sldMk cId="167103795" sldId="528"/>
            <ac:spMk id="20" creationId="{7D6F6036-A3B6-4A45-9E18-C0A6EE1011EE}"/>
          </ac:spMkLst>
        </pc:spChg>
        <pc:spChg chg="add del mod">
          <ac:chgData name="Minesh Patel" userId="a66d4990ec83ac90" providerId="LiveId" clId="{6143FAE7-0750-49FC-93E8-7A3078AD83E4}" dt="2021-07-23T17:52:15.690" v="4506" actId="478"/>
          <ac:spMkLst>
            <pc:docMk/>
            <pc:sldMk cId="167103795" sldId="528"/>
            <ac:spMk id="21" creationId="{922EBBE7-BCCB-4077-9B34-C706486AB278}"/>
          </ac:spMkLst>
        </pc:spChg>
        <pc:spChg chg="mod topLvl">
          <ac:chgData name="Minesh Patel" userId="a66d4990ec83ac90" providerId="LiveId" clId="{6143FAE7-0750-49FC-93E8-7A3078AD83E4}" dt="2021-07-23T18:00:28.660" v="5072" actId="164"/>
          <ac:spMkLst>
            <pc:docMk/>
            <pc:sldMk cId="167103795" sldId="528"/>
            <ac:spMk id="27" creationId="{EA28B69F-A0F9-4803-9A8B-1F13B0CA2548}"/>
          </ac:spMkLst>
        </pc:spChg>
        <pc:spChg chg="del mod topLvl">
          <ac:chgData name="Minesh Patel" userId="a66d4990ec83ac90" providerId="LiveId" clId="{6143FAE7-0750-49FC-93E8-7A3078AD83E4}" dt="2021-07-23T17:52:01.732" v="4502" actId="478"/>
          <ac:spMkLst>
            <pc:docMk/>
            <pc:sldMk cId="167103795" sldId="528"/>
            <ac:spMk id="28" creationId="{0705EC05-46DF-4085-9E5B-CCEB69405E73}"/>
          </ac:spMkLst>
        </pc:spChg>
        <pc:spChg chg="del mod topLvl">
          <ac:chgData name="Minesh Patel" userId="a66d4990ec83ac90" providerId="LiveId" clId="{6143FAE7-0750-49FC-93E8-7A3078AD83E4}" dt="2021-07-23T17:52:41.293" v="4608" actId="478"/>
          <ac:spMkLst>
            <pc:docMk/>
            <pc:sldMk cId="167103795" sldId="528"/>
            <ac:spMk id="29" creationId="{FE5630E2-BD96-4585-B7D8-E0BD22E12B38}"/>
          </ac:spMkLst>
        </pc:spChg>
        <pc:spChg chg="del mod topLvl">
          <ac:chgData name="Minesh Patel" userId="a66d4990ec83ac90" providerId="LiveId" clId="{6143FAE7-0750-49FC-93E8-7A3078AD83E4}" dt="2021-07-23T17:52:41.293" v="4608" actId="478"/>
          <ac:spMkLst>
            <pc:docMk/>
            <pc:sldMk cId="167103795" sldId="528"/>
            <ac:spMk id="31" creationId="{E2179321-034A-40C9-A82A-F8AB4BC35B6D}"/>
          </ac:spMkLst>
        </pc:spChg>
        <pc:spChg chg="del mod topLvl">
          <ac:chgData name="Minesh Patel" userId="a66d4990ec83ac90" providerId="LiveId" clId="{6143FAE7-0750-49FC-93E8-7A3078AD83E4}" dt="2021-07-23T17:49:50.594" v="4475" actId="478"/>
          <ac:spMkLst>
            <pc:docMk/>
            <pc:sldMk cId="167103795" sldId="528"/>
            <ac:spMk id="32" creationId="{9059ADE2-ACAF-4C4C-93C1-DB4D2BA6DC81}"/>
          </ac:spMkLst>
        </pc:spChg>
        <pc:spChg chg="mod">
          <ac:chgData name="Minesh Patel" userId="a66d4990ec83ac90" providerId="LiveId" clId="{6143FAE7-0750-49FC-93E8-7A3078AD83E4}" dt="2021-07-23T18:14:30.210" v="5377"/>
          <ac:spMkLst>
            <pc:docMk/>
            <pc:sldMk cId="167103795" sldId="528"/>
            <ac:spMk id="32" creationId="{B643016E-2F31-40D8-B48A-8994E0B66D72}"/>
          </ac:spMkLst>
        </pc:spChg>
        <pc:spChg chg="mod">
          <ac:chgData name="Minesh Patel" userId="a66d4990ec83ac90" providerId="LiveId" clId="{6143FAE7-0750-49FC-93E8-7A3078AD83E4}" dt="2021-07-23T18:14:30.210" v="5377"/>
          <ac:spMkLst>
            <pc:docMk/>
            <pc:sldMk cId="167103795" sldId="528"/>
            <ac:spMk id="33" creationId="{1F26F643-13BC-45C7-B0EF-0BC5A254AA02}"/>
          </ac:spMkLst>
        </pc:spChg>
        <pc:spChg chg="del mod topLvl">
          <ac:chgData name="Minesh Patel" userId="a66d4990ec83ac90" providerId="LiveId" clId="{6143FAE7-0750-49FC-93E8-7A3078AD83E4}" dt="2021-07-23T17:52:41.293" v="4608" actId="478"/>
          <ac:spMkLst>
            <pc:docMk/>
            <pc:sldMk cId="167103795" sldId="528"/>
            <ac:spMk id="33" creationId="{49DEA552-9FAC-4A4E-8FD9-07B42EABDE04}"/>
          </ac:spMkLst>
        </pc:spChg>
        <pc:spChg chg="mod">
          <ac:chgData name="Minesh Patel" userId="a66d4990ec83ac90" providerId="LiveId" clId="{6143FAE7-0750-49FC-93E8-7A3078AD83E4}" dt="2021-07-23T18:14:30.210" v="5377"/>
          <ac:spMkLst>
            <pc:docMk/>
            <pc:sldMk cId="167103795" sldId="528"/>
            <ac:spMk id="34" creationId="{364A9169-711A-48F4-BC66-1AE5378C0B55}"/>
          </ac:spMkLst>
        </pc:spChg>
        <pc:spChg chg="mod">
          <ac:chgData name="Minesh Patel" userId="a66d4990ec83ac90" providerId="LiveId" clId="{6143FAE7-0750-49FC-93E8-7A3078AD83E4}" dt="2021-07-23T18:14:30.210" v="5377"/>
          <ac:spMkLst>
            <pc:docMk/>
            <pc:sldMk cId="167103795" sldId="528"/>
            <ac:spMk id="35" creationId="{EDBFC424-8235-4735-AE6F-68777111D5E8}"/>
          </ac:spMkLst>
        </pc:spChg>
        <pc:spChg chg="mod">
          <ac:chgData name="Minesh Patel" userId="a66d4990ec83ac90" providerId="LiveId" clId="{6143FAE7-0750-49FC-93E8-7A3078AD83E4}" dt="2021-07-23T18:14:30.210" v="5377"/>
          <ac:spMkLst>
            <pc:docMk/>
            <pc:sldMk cId="167103795" sldId="528"/>
            <ac:spMk id="36" creationId="{D9F8F8E9-01F5-4166-AD19-C3C60AC272C9}"/>
          </ac:spMkLst>
        </pc:spChg>
        <pc:spChg chg="add mod">
          <ac:chgData name="Minesh Patel" userId="a66d4990ec83ac90" providerId="LiveId" clId="{6143FAE7-0750-49FC-93E8-7A3078AD83E4}" dt="2021-07-23T18:00:28.660" v="5072" actId="164"/>
          <ac:spMkLst>
            <pc:docMk/>
            <pc:sldMk cId="167103795" sldId="528"/>
            <ac:spMk id="38" creationId="{2DF21BC4-60C2-4CB1-85DF-C7FD1CAF82EF}"/>
          </ac:spMkLst>
        </pc:spChg>
        <pc:spChg chg="add mod">
          <ac:chgData name="Minesh Patel" userId="a66d4990ec83ac90" providerId="LiveId" clId="{6143FAE7-0750-49FC-93E8-7A3078AD83E4}" dt="2021-07-24T22:01:57.146" v="16416" actId="207"/>
          <ac:spMkLst>
            <pc:docMk/>
            <pc:sldMk cId="167103795" sldId="528"/>
            <ac:spMk id="39" creationId="{E357664B-D397-45C9-9057-414A8FCD4F42}"/>
          </ac:spMkLst>
        </pc:spChg>
        <pc:spChg chg="mod topLvl">
          <ac:chgData name="Minesh Patel" userId="a66d4990ec83ac90" providerId="LiveId" clId="{6143FAE7-0750-49FC-93E8-7A3078AD83E4}" dt="2021-07-23T19:31:44.960" v="9318" actId="164"/>
          <ac:spMkLst>
            <pc:docMk/>
            <pc:sldMk cId="167103795" sldId="528"/>
            <ac:spMk id="41" creationId="{5E23D2A3-FEC4-4D2C-AEB5-78D80AEF2A17}"/>
          </ac:spMkLst>
        </pc:spChg>
        <pc:spChg chg="del">
          <ac:chgData name="Minesh Patel" userId="a66d4990ec83ac90" providerId="LiveId" clId="{6143FAE7-0750-49FC-93E8-7A3078AD83E4}" dt="2021-07-23T17:41:22.679" v="4289" actId="478"/>
          <ac:spMkLst>
            <pc:docMk/>
            <pc:sldMk cId="167103795" sldId="528"/>
            <ac:spMk id="42" creationId="{D35FEEDF-1865-4B01-B8AC-668CC21F968C}"/>
          </ac:spMkLst>
        </pc:spChg>
        <pc:spChg chg="del mod">
          <ac:chgData name="Minesh Patel" userId="a66d4990ec83ac90" providerId="LiveId" clId="{6143FAE7-0750-49FC-93E8-7A3078AD83E4}" dt="2021-07-23T17:59:56.350" v="5063" actId="478"/>
          <ac:spMkLst>
            <pc:docMk/>
            <pc:sldMk cId="167103795" sldId="528"/>
            <ac:spMk id="43" creationId="{FF24B848-9D7E-4DCA-A7BA-C94740639ABA}"/>
          </ac:spMkLst>
        </pc:spChg>
        <pc:spChg chg="mod topLvl">
          <ac:chgData name="Minesh Patel" userId="a66d4990ec83ac90" providerId="LiveId" clId="{6143FAE7-0750-49FC-93E8-7A3078AD83E4}" dt="2021-07-23T19:31:44.960" v="9318" actId="164"/>
          <ac:spMkLst>
            <pc:docMk/>
            <pc:sldMk cId="167103795" sldId="528"/>
            <ac:spMk id="44" creationId="{B839CA57-20B3-4CDB-B930-75BF14E310BD}"/>
          </ac:spMkLst>
        </pc:spChg>
        <pc:spChg chg="del mod topLvl">
          <ac:chgData name="Minesh Patel" userId="a66d4990ec83ac90" providerId="LiveId" clId="{6143FAE7-0750-49FC-93E8-7A3078AD83E4}" dt="2021-07-23T17:55:21.440" v="4715" actId="478"/>
          <ac:spMkLst>
            <pc:docMk/>
            <pc:sldMk cId="167103795" sldId="528"/>
            <ac:spMk id="47" creationId="{F7043670-9D91-4438-8DE1-1F4D20546772}"/>
          </ac:spMkLst>
        </pc:spChg>
        <pc:spChg chg="mod topLvl">
          <ac:chgData name="Minesh Patel" userId="a66d4990ec83ac90" providerId="LiveId" clId="{6143FAE7-0750-49FC-93E8-7A3078AD83E4}" dt="2021-07-23T19:31:44.960" v="9318" actId="164"/>
          <ac:spMkLst>
            <pc:docMk/>
            <pc:sldMk cId="167103795" sldId="528"/>
            <ac:spMk id="48" creationId="{EA18D468-9E8C-4566-81CA-711B179508AA}"/>
          </ac:spMkLst>
        </pc:spChg>
        <pc:spChg chg="del mod">
          <ac:chgData name="Minesh Patel" userId="a66d4990ec83ac90" providerId="LiveId" clId="{6143FAE7-0750-49FC-93E8-7A3078AD83E4}" dt="2021-07-23T17:54:49.730" v="4707" actId="478"/>
          <ac:spMkLst>
            <pc:docMk/>
            <pc:sldMk cId="167103795" sldId="528"/>
            <ac:spMk id="49" creationId="{FEA51D22-46D6-4C01-BCBC-EDCD4BDFE2CA}"/>
          </ac:spMkLst>
        </pc:spChg>
        <pc:spChg chg="mod">
          <ac:chgData name="Minesh Patel" userId="a66d4990ec83ac90" providerId="LiveId" clId="{6143FAE7-0750-49FC-93E8-7A3078AD83E4}" dt="2021-07-23T17:55:15.976" v="4713"/>
          <ac:spMkLst>
            <pc:docMk/>
            <pc:sldMk cId="167103795" sldId="528"/>
            <ac:spMk id="53" creationId="{36B14109-A098-4605-9E26-538ABA3693A8}"/>
          </ac:spMkLst>
        </pc:spChg>
        <pc:spChg chg="add mod">
          <ac:chgData name="Minesh Patel" userId="a66d4990ec83ac90" providerId="LiveId" clId="{6143FAE7-0750-49FC-93E8-7A3078AD83E4}" dt="2021-07-23T19:31:44.960" v="9318" actId="164"/>
          <ac:spMkLst>
            <pc:docMk/>
            <pc:sldMk cId="167103795" sldId="528"/>
            <ac:spMk id="68" creationId="{FC6097BF-1A12-4B61-9FE4-6BCC1D6C4EAE}"/>
          </ac:spMkLst>
        </pc:spChg>
        <pc:spChg chg="add mod">
          <ac:chgData name="Minesh Patel" userId="a66d4990ec83ac90" providerId="LiveId" clId="{6143FAE7-0750-49FC-93E8-7A3078AD83E4}" dt="2021-07-24T22:01:10.419" v="16404" actId="1076"/>
          <ac:spMkLst>
            <pc:docMk/>
            <pc:sldMk cId="167103795" sldId="528"/>
            <ac:spMk id="69" creationId="{A0F43761-F66F-4564-B7A2-836A03906A4C}"/>
          </ac:spMkLst>
        </pc:spChg>
        <pc:spChg chg="add mod">
          <ac:chgData name="Minesh Patel" userId="a66d4990ec83ac90" providerId="LiveId" clId="{6143FAE7-0750-49FC-93E8-7A3078AD83E4}" dt="2021-07-24T22:00:58.796" v="16400" actId="1076"/>
          <ac:spMkLst>
            <pc:docMk/>
            <pc:sldMk cId="167103795" sldId="528"/>
            <ac:spMk id="70" creationId="{DBF22695-2DC7-4002-9D70-FC1AB300F5C4}"/>
          </ac:spMkLst>
        </pc:spChg>
        <pc:spChg chg="add mod">
          <ac:chgData name="Minesh Patel" userId="a66d4990ec83ac90" providerId="LiveId" clId="{6143FAE7-0750-49FC-93E8-7A3078AD83E4}" dt="2021-07-23T17:56:09" v="4723" actId="571"/>
          <ac:spMkLst>
            <pc:docMk/>
            <pc:sldMk cId="167103795" sldId="528"/>
            <ac:spMk id="71" creationId="{C223B31F-5A6E-4BD8-9A84-872EB50AE605}"/>
          </ac:spMkLst>
        </pc:spChg>
        <pc:spChg chg="add mod">
          <ac:chgData name="Minesh Patel" userId="a66d4990ec83ac90" providerId="LiveId" clId="{6143FAE7-0750-49FC-93E8-7A3078AD83E4}" dt="2021-07-23T19:31:44.960" v="9318" actId="164"/>
          <ac:spMkLst>
            <pc:docMk/>
            <pc:sldMk cId="167103795" sldId="528"/>
            <ac:spMk id="72" creationId="{F53201EB-2061-4DB1-8306-26A61F232796}"/>
          </ac:spMkLst>
        </pc:spChg>
        <pc:spChg chg="add mod">
          <ac:chgData name="Minesh Patel" userId="a66d4990ec83ac90" providerId="LiveId" clId="{6143FAE7-0750-49FC-93E8-7A3078AD83E4}" dt="2021-07-23T19:31:44.960" v="9318" actId="164"/>
          <ac:spMkLst>
            <pc:docMk/>
            <pc:sldMk cId="167103795" sldId="528"/>
            <ac:spMk id="73" creationId="{39C616D7-4EA4-4475-8B76-E458337F60AB}"/>
          </ac:spMkLst>
        </pc:spChg>
        <pc:spChg chg="add mod">
          <ac:chgData name="Minesh Patel" userId="a66d4990ec83ac90" providerId="LiveId" clId="{6143FAE7-0750-49FC-93E8-7A3078AD83E4}" dt="2021-07-23T19:31:44.960" v="9318" actId="164"/>
          <ac:spMkLst>
            <pc:docMk/>
            <pc:sldMk cId="167103795" sldId="528"/>
            <ac:spMk id="76" creationId="{970CD9F7-BD87-4CDF-AC81-21914332C008}"/>
          </ac:spMkLst>
        </pc:spChg>
        <pc:spChg chg="add mod">
          <ac:chgData name="Minesh Patel" userId="a66d4990ec83ac90" providerId="LiveId" clId="{6143FAE7-0750-49FC-93E8-7A3078AD83E4}" dt="2021-07-24T22:02:02.625" v="16418" actId="207"/>
          <ac:spMkLst>
            <pc:docMk/>
            <pc:sldMk cId="167103795" sldId="528"/>
            <ac:spMk id="80" creationId="{7BB2EFFC-942D-4FDE-9DC6-10F0A65709C8}"/>
          </ac:spMkLst>
        </pc:spChg>
        <pc:grpChg chg="add mod">
          <ac:chgData name="Minesh Patel" userId="a66d4990ec83ac90" providerId="LiveId" clId="{6143FAE7-0750-49FC-93E8-7A3078AD83E4}" dt="2021-07-24T22:01:02.274" v="16401" actId="1076"/>
          <ac:grpSpMkLst>
            <pc:docMk/>
            <pc:sldMk cId="167103795" sldId="528"/>
            <ac:grpSpMk id="3" creationId="{9F8039F2-C3EE-41CD-97CC-E43EB707FE7C}"/>
          </ac:grpSpMkLst>
        </pc:grpChg>
        <pc:grpChg chg="add mod">
          <ac:chgData name="Minesh Patel" userId="a66d4990ec83ac90" providerId="LiveId" clId="{6143FAE7-0750-49FC-93E8-7A3078AD83E4}" dt="2021-07-23T17:49:47.101" v="4473" actId="338"/>
          <ac:grpSpMkLst>
            <pc:docMk/>
            <pc:sldMk cId="167103795" sldId="528"/>
            <ac:grpSpMk id="3" creationId="{DEEA2C25-6ACD-4379-97BA-ADE959F87397}"/>
          </ac:grpSpMkLst>
        </pc:grpChg>
        <pc:grpChg chg="del">
          <ac:chgData name="Minesh Patel" userId="a66d4990ec83ac90" providerId="LiveId" clId="{6143FAE7-0750-49FC-93E8-7A3078AD83E4}" dt="2021-07-23T18:14:29.223" v="5376" actId="478"/>
          <ac:grpSpMkLst>
            <pc:docMk/>
            <pc:sldMk cId="167103795" sldId="528"/>
            <ac:grpSpMk id="6" creationId="{935442C7-3CCE-439C-AFF7-8B267191E00D}"/>
          </ac:grpSpMkLst>
        </pc:grpChg>
        <pc:grpChg chg="del">
          <ac:chgData name="Minesh Patel" userId="a66d4990ec83ac90" providerId="LiveId" clId="{6143FAE7-0750-49FC-93E8-7A3078AD83E4}" dt="2021-07-23T17:41:22.679" v="4289" actId="478"/>
          <ac:grpSpMkLst>
            <pc:docMk/>
            <pc:sldMk cId="167103795" sldId="528"/>
            <ac:grpSpMk id="22" creationId="{4B8E8C00-AB58-4D52-B765-FDBE00252B9B}"/>
          </ac:grpSpMkLst>
        </pc:grpChg>
        <pc:grpChg chg="add del mod">
          <ac:chgData name="Minesh Patel" userId="a66d4990ec83ac90" providerId="LiveId" clId="{6143FAE7-0750-49FC-93E8-7A3078AD83E4}" dt="2021-07-23T17:49:41.684" v="4469" actId="165"/>
          <ac:grpSpMkLst>
            <pc:docMk/>
            <pc:sldMk cId="167103795" sldId="528"/>
            <ac:grpSpMk id="23" creationId="{032FBD96-894A-49B9-997D-3384B5125376}"/>
          </ac:grpSpMkLst>
        </pc:grpChg>
        <pc:grpChg chg="del">
          <ac:chgData name="Minesh Patel" userId="a66d4990ec83ac90" providerId="LiveId" clId="{6143FAE7-0750-49FC-93E8-7A3078AD83E4}" dt="2021-07-23T17:51:56.974" v="4500" actId="165"/>
          <ac:grpSpMkLst>
            <pc:docMk/>
            <pc:sldMk cId="167103795" sldId="528"/>
            <ac:grpSpMk id="26" creationId="{5C792FBD-1673-4B47-AB7C-4C05A28EC444}"/>
          </ac:grpSpMkLst>
        </pc:grpChg>
        <pc:grpChg chg="add del mod topLvl">
          <ac:chgData name="Minesh Patel" userId="a66d4990ec83ac90" providerId="LiveId" clId="{6143FAE7-0750-49FC-93E8-7A3078AD83E4}" dt="2021-07-23T17:49:48.934" v="4474" actId="165"/>
          <ac:grpSpMkLst>
            <pc:docMk/>
            <pc:sldMk cId="167103795" sldId="528"/>
            <ac:grpSpMk id="30" creationId="{A0684064-C6CB-4223-8012-0D08938E9F89}"/>
          </ac:grpSpMkLst>
        </pc:grpChg>
        <pc:grpChg chg="add mod">
          <ac:chgData name="Minesh Patel" userId="a66d4990ec83ac90" providerId="LiveId" clId="{6143FAE7-0750-49FC-93E8-7A3078AD83E4}" dt="2021-07-23T18:14:30.210" v="5377"/>
          <ac:grpSpMkLst>
            <pc:docMk/>
            <pc:sldMk cId="167103795" sldId="528"/>
            <ac:grpSpMk id="31" creationId="{AA5D1D8F-EA8A-46B3-A0C1-970C129BEC23}"/>
          </ac:grpSpMkLst>
        </pc:grpChg>
        <pc:grpChg chg="add del mod">
          <ac:chgData name="Minesh Patel" userId="a66d4990ec83ac90" providerId="LiveId" clId="{6143FAE7-0750-49FC-93E8-7A3078AD83E4}" dt="2021-07-23T17:55:13.948" v="4712" actId="165"/>
          <ac:grpSpMkLst>
            <pc:docMk/>
            <pc:sldMk cId="167103795" sldId="528"/>
            <ac:grpSpMk id="40" creationId="{7174DF88-95F4-4D42-A1E0-2F5F5B3CA395}"/>
          </ac:grpSpMkLst>
        </pc:grpChg>
        <pc:grpChg chg="add del mod">
          <ac:chgData name="Minesh Patel" userId="a66d4990ec83ac90" providerId="LiveId" clId="{6143FAE7-0750-49FC-93E8-7A3078AD83E4}" dt="2021-07-23T17:55:53.486" v="4718" actId="478"/>
          <ac:grpSpMkLst>
            <pc:docMk/>
            <pc:sldMk cId="167103795" sldId="528"/>
            <ac:grpSpMk id="50" creationId="{45FC425D-E8F4-47C1-AD0C-1717D09E2714}"/>
          </ac:grpSpMkLst>
        </pc:grpChg>
        <pc:grpChg chg="mod">
          <ac:chgData name="Minesh Patel" userId="a66d4990ec83ac90" providerId="LiveId" clId="{6143FAE7-0750-49FC-93E8-7A3078AD83E4}" dt="2021-07-23T17:55:15.976" v="4713"/>
          <ac:grpSpMkLst>
            <pc:docMk/>
            <pc:sldMk cId="167103795" sldId="528"/>
            <ac:grpSpMk id="51" creationId="{3026777B-344D-43BC-A54B-9DCDDEDD1817}"/>
          </ac:grpSpMkLst>
        </pc:grpChg>
        <pc:grpChg chg="mod">
          <ac:chgData name="Minesh Patel" userId="a66d4990ec83ac90" providerId="LiveId" clId="{6143FAE7-0750-49FC-93E8-7A3078AD83E4}" dt="2021-07-23T17:55:15.976" v="4713"/>
          <ac:grpSpMkLst>
            <pc:docMk/>
            <pc:sldMk cId="167103795" sldId="528"/>
            <ac:grpSpMk id="52" creationId="{710CB6F8-D5B0-438D-8C75-22EF97C623DB}"/>
          </ac:grpSpMkLst>
        </pc:grpChg>
        <pc:grpChg chg="add mod">
          <ac:chgData name="Minesh Patel" userId="a66d4990ec83ac90" providerId="LiveId" clId="{6143FAE7-0750-49FC-93E8-7A3078AD83E4}" dt="2021-07-23T18:00:28.660" v="5072" actId="164"/>
          <ac:grpSpMkLst>
            <pc:docMk/>
            <pc:sldMk cId="167103795" sldId="528"/>
            <ac:grpSpMk id="81" creationId="{69D22BAF-B2FD-40EC-9F99-62AFE9C0EDB3}"/>
          </ac:grpSpMkLst>
        </pc:grpChg>
        <pc:grpChg chg="add mod">
          <ac:chgData name="Minesh Patel" userId="a66d4990ec83ac90" providerId="LiveId" clId="{6143FAE7-0750-49FC-93E8-7A3078AD83E4}" dt="2021-07-23T18:00:43.327" v="5075" actId="1076"/>
          <ac:grpSpMkLst>
            <pc:docMk/>
            <pc:sldMk cId="167103795" sldId="528"/>
            <ac:grpSpMk id="82" creationId="{540D8FB4-7AEE-4141-A296-064DDF42F19F}"/>
          </ac:grpSpMkLst>
        </pc:grpChg>
        <pc:cxnChg chg="add mod">
          <ac:chgData name="Minesh Patel" userId="a66d4990ec83ac90" providerId="LiveId" clId="{6143FAE7-0750-49FC-93E8-7A3078AD83E4}" dt="2021-07-24T22:01:22.715" v="16408" actId="1076"/>
          <ac:cxnSpMkLst>
            <pc:docMk/>
            <pc:sldMk cId="167103795" sldId="528"/>
            <ac:cxnSpMk id="7" creationId="{44794355-DAF7-4F3D-8E1D-9680A2FA5250}"/>
          </ac:cxnSpMkLst>
        </pc:cxnChg>
        <pc:cxnChg chg="del mod topLvl">
          <ac:chgData name="Minesh Patel" userId="a66d4990ec83ac90" providerId="LiveId" clId="{6143FAE7-0750-49FC-93E8-7A3078AD83E4}" dt="2021-07-23T17:49:52.527" v="4477" actId="478"/>
          <ac:cxnSpMkLst>
            <pc:docMk/>
            <pc:sldMk cId="167103795" sldId="528"/>
            <ac:cxnSpMk id="34" creationId="{94B9868F-2D93-4348-A9CB-A6C76DB6EC84}"/>
          </ac:cxnSpMkLst>
        </pc:cxnChg>
        <pc:cxnChg chg="del mod topLvl">
          <ac:chgData name="Minesh Patel" userId="a66d4990ec83ac90" providerId="LiveId" clId="{6143FAE7-0750-49FC-93E8-7A3078AD83E4}" dt="2021-07-23T17:52:41.293" v="4608" actId="478"/>
          <ac:cxnSpMkLst>
            <pc:docMk/>
            <pc:sldMk cId="167103795" sldId="528"/>
            <ac:cxnSpMk id="35" creationId="{AEFFABD2-EF5B-4022-9AFC-F663553C4972}"/>
          </ac:cxnSpMkLst>
        </pc:cxnChg>
        <pc:cxnChg chg="del mod topLvl">
          <ac:chgData name="Minesh Patel" userId="a66d4990ec83ac90" providerId="LiveId" clId="{6143FAE7-0750-49FC-93E8-7A3078AD83E4}" dt="2021-07-23T17:49:52.078" v="4476" actId="478"/>
          <ac:cxnSpMkLst>
            <pc:docMk/>
            <pc:sldMk cId="167103795" sldId="528"/>
            <ac:cxnSpMk id="36" creationId="{B06326B8-D397-4616-B6B6-BF46154F869A}"/>
          </ac:cxnSpMkLst>
        </pc:cxnChg>
        <pc:cxnChg chg="del mod topLvl">
          <ac:chgData name="Minesh Patel" userId="a66d4990ec83ac90" providerId="LiveId" clId="{6143FAE7-0750-49FC-93E8-7A3078AD83E4}" dt="2021-07-23T17:50:13.075" v="4485" actId="478"/>
          <ac:cxnSpMkLst>
            <pc:docMk/>
            <pc:sldMk cId="167103795" sldId="528"/>
            <ac:cxnSpMk id="37" creationId="{41D63FD8-0A48-4711-B636-B04AB19CF5D2}"/>
          </ac:cxnSpMkLst>
        </pc:cxnChg>
        <pc:cxnChg chg="add del mod topLvl">
          <ac:chgData name="Minesh Patel" userId="a66d4990ec83ac90" providerId="LiveId" clId="{6143FAE7-0750-49FC-93E8-7A3078AD83E4}" dt="2021-07-23T19:31:44.960" v="9318" actId="164"/>
          <ac:cxnSpMkLst>
            <pc:docMk/>
            <pc:sldMk cId="167103795" sldId="528"/>
            <ac:cxnSpMk id="45" creationId="{FD6BEAFA-5435-4F5B-AA4B-976B52A8D313}"/>
          </ac:cxnSpMkLst>
        </pc:cxnChg>
        <pc:cxnChg chg="mod ord topLvl">
          <ac:chgData name="Minesh Patel" userId="a66d4990ec83ac90" providerId="LiveId" clId="{6143FAE7-0750-49FC-93E8-7A3078AD83E4}" dt="2021-07-23T19:31:44.960" v="9318" actId="164"/>
          <ac:cxnSpMkLst>
            <pc:docMk/>
            <pc:sldMk cId="167103795" sldId="528"/>
            <ac:cxnSpMk id="46" creationId="{E7314976-8754-4A5C-81A8-A6AB848BEB3E}"/>
          </ac:cxnSpMkLst>
        </pc:cxnChg>
        <pc:cxnChg chg="mod">
          <ac:chgData name="Minesh Patel" userId="a66d4990ec83ac90" providerId="LiveId" clId="{6143FAE7-0750-49FC-93E8-7A3078AD83E4}" dt="2021-07-23T17:55:15.976" v="4713"/>
          <ac:cxnSpMkLst>
            <pc:docMk/>
            <pc:sldMk cId="167103795" sldId="528"/>
            <ac:cxnSpMk id="54" creationId="{3226A040-80AF-4E52-8480-87252F28FC16}"/>
          </ac:cxnSpMkLst>
        </pc:cxnChg>
        <pc:cxnChg chg="mod">
          <ac:chgData name="Minesh Patel" userId="a66d4990ec83ac90" providerId="LiveId" clId="{6143FAE7-0750-49FC-93E8-7A3078AD83E4}" dt="2021-07-23T17:55:15.976" v="4713"/>
          <ac:cxnSpMkLst>
            <pc:docMk/>
            <pc:sldMk cId="167103795" sldId="528"/>
            <ac:cxnSpMk id="55" creationId="{C3BF8802-5DF1-406C-A39C-083938F60806}"/>
          </ac:cxnSpMkLst>
        </pc:cxnChg>
        <pc:cxnChg chg="mod">
          <ac:chgData name="Minesh Patel" userId="a66d4990ec83ac90" providerId="LiveId" clId="{6143FAE7-0750-49FC-93E8-7A3078AD83E4}" dt="2021-07-23T17:55:15.976" v="4713"/>
          <ac:cxnSpMkLst>
            <pc:docMk/>
            <pc:sldMk cId="167103795" sldId="528"/>
            <ac:cxnSpMk id="56" creationId="{82ED89F1-D95C-4EF4-BB3C-A203C9D08AA7}"/>
          </ac:cxnSpMkLst>
        </pc:cxnChg>
        <pc:cxnChg chg="mod">
          <ac:chgData name="Minesh Patel" userId="a66d4990ec83ac90" providerId="LiveId" clId="{6143FAE7-0750-49FC-93E8-7A3078AD83E4}" dt="2021-07-23T17:55:15.976" v="4713"/>
          <ac:cxnSpMkLst>
            <pc:docMk/>
            <pc:sldMk cId="167103795" sldId="528"/>
            <ac:cxnSpMk id="57" creationId="{417F4DAC-A179-4A25-A319-8FC12E50E564}"/>
          </ac:cxnSpMkLst>
        </pc:cxnChg>
        <pc:cxnChg chg="mod">
          <ac:chgData name="Minesh Patel" userId="a66d4990ec83ac90" providerId="LiveId" clId="{6143FAE7-0750-49FC-93E8-7A3078AD83E4}" dt="2021-07-23T17:55:15.976" v="4713"/>
          <ac:cxnSpMkLst>
            <pc:docMk/>
            <pc:sldMk cId="167103795" sldId="528"/>
            <ac:cxnSpMk id="58" creationId="{8B942905-EEF7-4630-BC23-938C09D5B026}"/>
          </ac:cxnSpMkLst>
        </pc:cxnChg>
        <pc:cxnChg chg="mod">
          <ac:chgData name="Minesh Patel" userId="a66d4990ec83ac90" providerId="LiveId" clId="{6143FAE7-0750-49FC-93E8-7A3078AD83E4}" dt="2021-07-23T17:55:15.976" v="4713"/>
          <ac:cxnSpMkLst>
            <pc:docMk/>
            <pc:sldMk cId="167103795" sldId="528"/>
            <ac:cxnSpMk id="59" creationId="{FCD60635-08CB-41B7-B4F1-7064ACD6A91D}"/>
          </ac:cxnSpMkLst>
        </pc:cxnChg>
        <pc:cxnChg chg="mod">
          <ac:chgData name="Minesh Patel" userId="a66d4990ec83ac90" providerId="LiveId" clId="{6143FAE7-0750-49FC-93E8-7A3078AD83E4}" dt="2021-07-23T17:55:15.976" v="4713"/>
          <ac:cxnSpMkLst>
            <pc:docMk/>
            <pc:sldMk cId="167103795" sldId="528"/>
            <ac:cxnSpMk id="60" creationId="{953A464B-5912-401D-B8CE-F85B387CE819}"/>
          </ac:cxnSpMkLst>
        </pc:cxnChg>
        <pc:cxnChg chg="mod">
          <ac:chgData name="Minesh Patel" userId="a66d4990ec83ac90" providerId="LiveId" clId="{6143FAE7-0750-49FC-93E8-7A3078AD83E4}" dt="2021-07-23T17:55:15.976" v="4713"/>
          <ac:cxnSpMkLst>
            <pc:docMk/>
            <pc:sldMk cId="167103795" sldId="528"/>
            <ac:cxnSpMk id="61" creationId="{457BDA03-5191-47D8-BB99-E9DB9EBF3F34}"/>
          </ac:cxnSpMkLst>
        </pc:cxnChg>
        <pc:cxnChg chg="mod">
          <ac:chgData name="Minesh Patel" userId="a66d4990ec83ac90" providerId="LiveId" clId="{6143FAE7-0750-49FC-93E8-7A3078AD83E4}" dt="2021-07-23T17:55:15.976" v="4713"/>
          <ac:cxnSpMkLst>
            <pc:docMk/>
            <pc:sldMk cId="167103795" sldId="528"/>
            <ac:cxnSpMk id="62" creationId="{F66D75BB-8CF2-4679-8054-B060F1168DEE}"/>
          </ac:cxnSpMkLst>
        </pc:cxnChg>
        <pc:cxnChg chg="mod">
          <ac:chgData name="Minesh Patel" userId="a66d4990ec83ac90" providerId="LiveId" clId="{6143FAE7-0750-49FC-93E8-7A3078AD83E4}" dt="2021-07-23T17:55:15.976" v="4713"/>
          <ac:cxnSpMkLst>
            <pc:docMk/>
            <pc:sldMk cId="167103795" sldId="528"/>
            <ac:cxnSpMk id="63" creationId="{F9060C0D-5E03-4CB0-99DE-CBF34B216560}"/>
          </ac:cxnSpMkLst>
        </pc:cxnChg>
        <pc:cxnChg chg="mod">
          <ac:chgData name="Minesh Patel" userId="a66d4990ec83ac90" providerId="LiveId" clId="{6143FAE7-0750-49FC-93E8-7A3078AD83E4}" dt="2021-07-23T17:55:15.976" v="4713"/>
          <ac:cxnSpMkLst>
            <pc:docMk/>
            <pc:sldMk cId="167103795" sldId="528"/>
            <ac:cxnSpMk id="64" creationId="{28C10CB8-CE1C-45A2-BC0B-07B032A5884B}"/>
          </ac:cxnSpMkLst>
        </pc:cxnChg>
        <pc:cxnChg chg="mod">
          <ac:chgData name="Minesh Patel" userId="a66d4990ec83ac90" providerId="LiveId" clId="{6143FAE7-0750-49FC-93E8-7A3078AD83E4}" dt="2021-07-23T17:55:15.976" v="4713"/>
          <ac:cxnSpMkLst>
            <pc:docMk/>
            <pc:sldMk cId="167103795" sldId="528"/>
            <ac:cxnSpMk id="65" creationId="{081C46B4-9EAC-41E9-A574-72F7C26CF30C}"/>
          </ac:cxnSpMkLst>
        </pc:cxnChg>
        <pc:cxnChg chg="mod">
          <ac:chgData name="Minesh Patel" userId="a66d4990ec83ac90" providerId="LiveId" clId="{6143FAE7-0750-49FC-93E8-7A3078AD83E4}" dt="2021-07-23T17:55:15.976" v="4713"/>
          <ac:cxnSpMkLst>
            <pc:docMk/>
            <pc:sldMk cId="167103795" sldId="528"/>
            <ac:cxnSpMk id="66" creationId="{3EFB108E-10D3-4B90-B32C-E67DF388C853}"/>
          </ac:cxnSpMkLst>
        </pc:cxnChg>
        <pc:cxnChg chg="mod">
          <ac:chgData name="Minesh Patel" userId="a66d4990ec83ac90" providerId="LiveId" clId="{6143FAE7-0750-49FC-93E8-7A3078AD83E4}" dt="2021-07-23T17:55:15.976" v="4713"/>
          <ac:cxnSpMkLst>
            <pc:docMk/>
            <pc:sldMk cId="167103795" sldId="528"/>
            <ac:cxnSpMk id="67" creationId="{87EED7F8-ED6B-415D-90CE-EC9A7B5865F7}"/>
          </ac:cxnSpMkLst>
        </pc:cxnChg>
        <pc:cxnChg chg="add mod">
          <ac:chgData name="Minesh Patel" userId="a66d4990ec83ac90" providerId="LiveId" clId="{6143FAE7-0750-49FC-93E8-7A3078AD83E4}" dt="2021-07-23T19:31:44.960" v="9318" actId="164"/>
          <ac:cxnSpMkLst>
            <pc:docMk/>
            <pc:sldMk cId="167103795" sldId="528"/>
            <ac:cxnSpMk id="74" creationId="{57C58D3B-CAE4-45FB-BBD2-728BBD3BB943}"/>
          </ac:cxnSpMkLst>
        </pc:cxnChg>
      </pc:sldChg>
      <pc:sldChg chg="addSp delSp modSp mod addAnim delAnim modAnim">
        <pc:chgData name="Minesh Patel" userId="a66d4990ec83ac90" providerId="LiveId" clId="{6143FAE7-0750-49FC-93E8-7A3078AD83E4}" dt="2021-07-24T22:09:31.906" v="16454"/>
        <pc:sldMkLst>
          <pc:docMk/>
          <pc:sldMk cId="3924015041" sldId="529"/>
        </pc:sldMkLst>
        <pc:spChg chg="mod">
          <ac:chgData name="Minesh Patel" userId="a66d4990ec83ac90" providerId="LiveId" clId="{6143FAE7-0750-49FC-93E8-7A3078AD83E4}" dt="2021-07-23T17:27:40.138" v="3848" actId="20577"/>
          <ac:spMkLst>
            <pc:docMk/>
            <pc:sldMk cId="3924015041" sldId="529"/>
            <ac:spMk id="12" creationId="{4335029F-3FF5-4EB8-B3C6-08B4DDB40B47}"/>
          </ac:spMkLst>
        </pc:spChg>
        <pc:spChg chg="add mod">
          <ac:chgData name="Minesh Patel" userId="a66d4990ec83ac90" providerId="LiveId" clId="{6143FAE7-0750-49FC-93E8-7A3078AD83E4}" dt="2021-07-24T22:09:01.038" v="16449" actId="164"/>
          <ac:spMkLst>
            <pc:docMk/>
            <pc:sldMk cId="3924015041" sldId="529"/>
            <ac:spMk id="19" creationId="{F25F13A5-A0F0-4EAF-A8AE-D5C8AB7495D9}"/>
          </ac:spMkLst>
        </pc:spChg>
        <pc:spChg chg="add mod">
          <ac:chgData name="Minesh Patel" userId="a66d4990ec83ac90" providerId="LiveId" clId="{6143FAE7-0750-49FC-93E8-7A3078AD83E4}" dt="2021-07-23T19:31:14.258" v="9310" actId="164"/>
          <ac:spMkLst>
            <pc:docMk/>
            <pc:sldMk cId="3924015041" sldId="529"/>
            <ac:spMk id="23" creationId="{DBBB348C-5C22-4771-9FC1-0155A4AA23AE}"/>
          </ac:spMkLst>
        </pc:spChg>
        <pc:spChg chg="mod topLvl">
          <ac:chgData name="Minesh Patel" userId="a66d4990ec83ac90" providerId="LiveId" clId="{6143FAE7-0750-49FC-93E8-7A3078AD83E4}" dt="2021-07-23T17:36:39.578" v="4141" actId="207"/>
          <ac:spMkLst>
            <pc:docMk/>
            <pc:sldMk cId="3924015041" sldId="529"/>
            <ac:spMk id="27" creationId="{EA28B69F-A0F9-4803-9A8B-1F13B0CA2548}"/>
          </ac:spMkLst>
        </pc:spChg>
        <pc:spChg chg="add del mod topLvl">
          <ac:chgData name="Minesh Patel" userId="a66d4990ec83ac90" providerId="LiveId" clId="{6143FAE7-0750-49FC-93E8-7A3078AD83E4}" dt="2021-07-23T17:39:29.072" v="4211" actId="207"/>
          <ac:spMkLst>
            <pc:docMk/>
            <pc:sldMk cId="3924015041" sldId="529"/>
            <ac:spMk id="28" creationId="{0705EC05-46DF-4085-9E5B-CCEB69405E73}"/>
          </ac:spMkLst>
        </pc:spChg>
        <pc:spChg chg="add mod">
          <ac:chgData name="Minesh Patel" userId="a66d4990ec83ac90" providerId="LiveId" clId="{6143FAE7-0750-49FC-93E8-7A3078AD83E4}" dt="2021-07-24T21:57:59.726" v="16363" actId="14100"/>
          <ac:spMkLst>
            <pc:docMk/>
            <pc:sldMk cId="3924015041" sldId="529"/>
            <ac:spMk id="32" creationId="{137182C2-7C93-4744-9F2A-DB34D65C1646}"/>
          </ac:spMkLst>
        </pc:spChg>
        <pc:spChg chg="mod">
          <ac:chgData name="Minesh Patel" userId="a66d4990ec83ac90" providerId="LiveId" clId="{6143FAE7-0750-49FC-93E8-7A3078AD83E4}" dt="2021-07-23T17:31:37.805" v="3956" actId="20577"/>
          <ac:spMkLst>
            <pc:docMk/>
            <pc:sldMk cId="3924015041" sldId="529"/>
            <ac:spMk id="34" creationId="{6CC5E98B-F45C-48DB-8664-52EBC4A67F23}"/>
          </ac:spMkLst>
        </pc:spChg>
        <pc:spChg chg="add del mod">
          <ac:chgData name="Minesh Patel" userId="a66d4990ec83ac90" providerId="LiveId" clId="{6143FAE7-0750-49FC-93E8-7A3078AD83E4}" dt="2021-07-23T17:39:23.887" v="4210" actId="207"/>
          <ac:spMkLst>
            <pc:docMk/>
            <pc:sldMk cId="3924015041" sldId="529"/>
            <ac:spMk id="35" creationId="{A68C229A-C6B6-488D-9C81-4CEC00866712}"/>
          </ac:spMkLst>
        </pc:spChg>
        <pc:spChg chg="mod">
          <ac:chgData name="Minesh Patel" userId="a66d4990ec83ac90" providerId="LiveId" clId="{6143FAE7-0750-49FC-93E8-7A3078AD83E4}" dt="2021-07-24T21:57:21.084" v="16345" actId="403"/>
          <ac:spMkLst>
            <pc:docMk/>
            <pc:sldMk cId="3924015041" sldId="529"/>
            <ac:spMk id="36" creationId="{0751CB15-189C-431F-8406-B624DA2F17BE}"/>
          </ac:spMkLst>
        </pc:spChg>
        <pc:spChg chg="add mod ord">
          <ac:chgData name="Minesh Patel" userId="a66d4990ec83ac90" providerId="LiveId" clId="{6143FAE7-0750-49FC-93E8-7A3078AD83E4}" dt="2021-07-23T17:36:00.771" v="4127" actId="1076"/>
          <ac:spMkLst>
            <pc:docMk/>
            <pc:sldMk cId="3924015041" sldId="529"/>
            <ac:spMk id="37" creationId="{E2A90A03-C8A2-409A-9199-341748CC018C}"/>
          </ac:spMkLst>
        </pc:spChg>
        <pc:spChg chg="mod">
          <ac:chgData name="Minesh Patel" userId="a66d4990ec83ac90" providerId="LiveId" clId="{6143FAE7-0750-49FC-93E8-7A3078AD83E4}" dt="2021-07-23T18:14:27.077" v="5375"/>
          <ac:spMkLst>
            <pc:docMk/>
            <pc:sldMk cId="3924015041" sldId="529"/>
            <ac:spMk id="40" creationId="{18149FE8-49AB-40DF-AD16-47324EC0EFCC}"/>
          </ac:spMkLst>
        </pc:spChg>
        <pc:spChg chg="mod">
          <ac:chgData name="Minesh Patel" userId="a66d4990ec83ac90" providerId="LiveId" clId="{6143FAE7-0750-49FC-93E8-7A3078AD83E4}" dt="2021-07-23T18:14:27.077" v="5375"/>
          <ac:spMkLst>
            <pc:docMk/>
            <pc:sldMk cId="3924015041" sldId="529"/>
            <ac:spMk id="41" creationId="{F4041152-364B-4E0F-B9A5-ADC4EC026E20}"/>
          </ac:spMkLst>
        </pc:spChg>
        <pc:spChg chg="mod">
          <ac:chgData name="Minesh Patel" userId="a66d4990ec83ac90" providerId="LiveId" clId="{6143FAE7-0750-49FC-93E8-7A3078AD83E4}" dt="2021-07-23T18:14:27.077" v="5375"/>
          <ac:spMkLst>
            <pc:docMk/>
            <pc:sldMk cId="3924015041" sldId="529"/>
            <ac:spMk id="42" creationId="{AF650845-3D82-4EBA-B2F4-8395FEC59B04}"/>
          </ac:spMkLst>
        </pc:spChg>
        <pc:spChg chg="del mod">
          <ac:chgData name="Minesh Patel" userId="a66d4990ec83ac90" providerId="LiveId" clId="{6143FAE7-0750-49FC-93E8-7A3078AD83E4}" dt="2021-07-23T17:28:29.013" v="3854" actId="478"/>
          <ac:spMkLst>
            <pc:docMk/>
            <pc:sldMk cId="3924015041" sldId="529"/>
            <ac:spMk id="42" creationId="{D35FEEDF-1865-4B01-B8AC-668CC21F968C}"/>
          </ac:spMkLst>
        </pc:spChg>
        <pc:spChg chg="mod">
          <ac:chgData name="Minesh Patel" userId="a66d4990ec83ac90" providerId="LiveId" clId="{6143FAE7-0750-49FC-93E8-7A3078AD83E4}" dt="2021-07-23T18:14:27.077" v="5375"/>
          <ac:spMkLst>
            <pc:docMk/>
            <pc:sldMk cId="3924015041" sldId="529"/>
            <ac:spMk id="43" creationId="{A3119C4C-E5DC-4CC3-927F-6446DBE3E957}"/>
          </ac:spMkLst>
        </pc:spChg>
        <pc:spChg chg="del">
          <ac:chgData name="Minesh Patel" userId="a66d4990ec83ac90" providerId="LiveId" clId="{6143FAE7-0750-49FC-93E8-7A3078AD83E4}" dt="2021-07-23T17:28:31.498" v="3855" actId="478"/>
          <ac:spMkLst>
            <pc:docMk/>
            <pc:sldMk cId="3924015041" sldId="529"/>
            <ac:spMk id="43" creationId="{FF24B848-9D7E-4DCA-A7BA-C94740639ABA}"/>
          </ac:spMkLst>
        </pc:spChg>
        <pc:spChg chg="mod">
          <ac:chgData name="Minesh Patel" userId="a66d4990ec83ac90" providerId="LiveId" clId="{6143FAE7-0750-49FC-93E8-7A3078AD83E4}" dt="2021-07-23T18:14:27.077" v="5375"/>
          <ac:spMkLst>
            <pc:docMk/>
            <pc:sldMk cId="3924015041" sldId="529"/>
            <ac:spMk id="44" creationId="{CFB16C9D-9856-4559-AA14-F4615B8DBDC8}"/>
          </ac:spMkLst>
        </pc:spChg>
        <pc:spChg chg="add mod ord">
          <ac:chgData name="Minesh Patel" userId="a66d4990ec83ac90" providerId="LiveId" clId="{6143FAE7-0750-49FC-93E8-7A3078AD83E4}" dt="2021-07-24T22:09:01.038" v="16449" actId="164"/>
          <ac:spMkLst>
            <pc:docMk/>
            <pc:sldMk cId="3924015041" sldId="529"/>
            <ac:spMk id="45" creationId="{1F43EE71-E014-443B-927A-DBE34C646690}"/>
          </ac:spMkLst>
        </pc:spChg>
        <pc:grpChg chg="add mod">
          <ac:chgData name="Minesh Patel" userId="a66d4990ec83ac90" providerId="LiveId" clId="{6143FAE7-0750-49FC-93E8-7A3078AD83E4}" dt="2021-07-23T17:36:49.153" v="4142" actId="1076"/>
          <ac:grpSpMkLst>
            <pc:docMk/>
            <pc:sldMk cId="3924015041" sldId="529"/>
            <ac:grpSpMk id="3" creationId="{F1DEEC84-4172-4BF0-A9C4-847F3ABF3A94}"/>
          </ac:grpSpMkLst>
        </pc:grpChg>
        <pc:grpChg chg="add mod">
          <ac:chgData name="Minesh Patel" userId="a66d4990ec83ac90" providerId="LiveId" clId="{6143FAE7-0750-49FC-93E8-7A3078AD83E4}" dt="2021-07-23T19:31:14.258" v="9310" actId="164"/>
          <ac:grpSpMkLst>
            <pc:docMk/>
            <pc:sldMk cId="3924015041" sldId="529"/>
            <ac:grpSpMk id="5" creationId="{3D099A72-1C9D-4A9D-866E-2B765B190C84}"/>
          </ac:grpSpMkLst>
        </pc:grpChg>
        <pc:grpChg chg="del">
          <ac:chgData name="Minesh Patel" userId="a66d4990ec83ac90" providerId="LiveId" clId="{6143FAE7-0750-49FC-93E8-7A3078AD83E4}" dt="2021-07-23T18:14:26.804" v="5374" actId="478"/>
          <ac:grpSpMkLst>
            <pc:docMk/>
            <pc:sldMk cId="3924015041" sldId="529"/>
            <ac:grpSpMk id="6" creationId="{935442C7-3CCE-439C-AFF7-8B267191E00D}"/>
          </ac:grpSpMkLst>
        </pc:grpChg>
        <pc:grpChg chg="add mod ord">
          <ac:chgData name="Minesh Patel" userId="a66d4990ec83ac90" providerId="LiveId" clId="{6143FAE7-0750-49FC-93E8-7A3078AD83E4}" dt="2021-07-24T22:09:03.266" v="16450" actId="167"/>
          <ac:grpSpMkLst>
            <pc:docMk/>
            <pc:sldMk cId="3924015041" sldId="529"/>
            <ac:grpSpMk id="7" creationId="{2EC5EE0C-6B16-4AD6-AF26-5A8AF2750E8C}"/>
          </ac:grpSpMkLst>
        </pc:grpChg>
        <pc:grpChg chg="del mod">
          <ac:chgData name="Minesh Patel" userId="a66d4990ec83ac90" providerId="LiveId" clId="{6143FAE7-0750-49FC-93E8-7A3078AD83E4}" dt="2021-07-23T17:31:32.247" v="3954" actId="478"/>
          <ac:grpSpMkLst>
            <pc:docMk/>
            <pc:sldMk cId="3924015041" sldId="529"/>
            <ac:grpSpMk id="22" creationId="{4B8E8C00-AB58-4D52-B765-FDBE00252B9B}"/>
          </ac:grpSpMkLst>
        </pc:grpChg>
        <pc:grpChg chg="del mod">
          <ac:chgData name="Minesh Patel" userId="a66d4990ec83ac90" providerId="LiveId" clId="{6143FAE7-0750-49FC-93E8-7A3078AD83E4}" dt="2021-07-23T17:31:02.719" v="3944" actId="165"/>
          <ac:grpSpMkLst>
            <pc:docMk/>
            <pc:sldMk cId="3924015041" sldId="529"/>
            <ac:grpSpMk id="26" creationId="{5C792FBD-1673-4B47-AB7C-4C05A28EC444}"/>
          </ac:grpSpMkLst>
        </pc:grpChg>
        <pc:grpChg chg="add mod">
          <ac:chgData name="Minesh Patel" userId="a66d4990ec83ac90" providerId="LiveId" clId="{6143FAE7-0750-49FC-93E8-7A3078AD83E4}" dt="2021-07-24T22:08:54.624" v="16448" actId="1076"/>
          <ac:grpSpMkLst>
            <pc:docMk/>
            <pc:sldMk cId="3924015041" sldId="529"/>
            <ac:grpSpMk id="33" creationId="{794838DA-0D5B-4832-8A7E-B189767A38C6}"/>
          </ac:grpSpMkLst>
        </pc:grpChg>
        <pc:grpChg chg="add mod">
          <ac:chgData name="Minesh Patel" userId="a66d4990ec83ac90" providerId="LiveId" clId="{6143FAE7-0750-49FC-93E8-7A3078AD83E4}" dt="2021-07-23T18:14:27.077" v="5375"/>
          <ac:grpSpMkLst>
            <pc:docMk/>
            <pc:sldMk cId="3924015041" sldId="529"/>
            <ac:grpSpMk id="39" creationId="{59EE85B9-B9E7-4574-973A-1284B0D7BE4D}"/>
          </ac:grpSpMkLst>
        </pc:grpChg>
        <pc:graphicFrameChg chg="add mod modGraphic">
          <ac:chgData name="Minesh Patel" userId="a66d4990ec83ac90" providerId="LiveId" clId="{6143FAE7-0750-49FC-93E8-7A3078AD83E4}" dt="2021-07-23T17:35:32.783" v="4117" actId="1076"/>
          <ac:graphicFrameMkLst>
            <pc:docMk/>
            <pc:sldMk cId="3924015041" sldId="529"/>
            <ac:graphicFrameMk id="20" creationId="{7F7ABEF9-5D61-465F-8054-08987EC62467}"/>
          </ac:graphicFrameMkLst>
        </pc:graphicFrameChg>
        <pc:graphicFrameChg chg="add mod modGraphic">
          <ac:chgData name="Minesh Patel" userId="a66d4990ec83ac90" providerId="LiveId" clId="{6143FAE7-0750-49FC-93E8-7A3078AD83E4}" dt="2021-07-23T17:36:00.771" v="4127" actId="1076"/>
          <ac:graphicFrameMkLst>
            <pc:docMk/>
            <pc:sldMk cId="3924015041" sldId="529"/>
            <ac:graphicFrameMk id="21" creationId="{15ACCFDF-F16F-46BF-8A81-6AF0ECEEB7B8}"/>
          </ac:graphicFrameMkLst>
        </pc:graphicFrameChg>
        <pc:cxnChg chg="add mod">
          <ac:chgData name="Minesh Patel" userId="a66d4990ec83ac90" providerId="LiveId" clId="{6143FAE7-0750-49FC-93E8-7A3078AD83E4}" dt="2021-07-23T19:31:14.258" v="9310" actId="164"/>
          <ac:cxnSpMkLst>
            <pc:docMk/>
            <pc:sldMk cId="3924015041" sldId="529"/>
            <ac:cxnSpMk id="29" creationId="{9A953DB2-7031-4871-A743-C27AF8257D41}"/>
          </ac:cxnSpMkLst>
        </pc:cxnChg>
        <pc:cxnChg chg="add mod">
          <ac:chgData name="Minesh Patel" userId="a66d4990ec83ac90" providerId="LiveId" clId="{6143FAE7-0750-49FC-93E8-7A3078AD83E4}" dt="2021-07-23T19:31:14.258" v="9310" actId="164"/>
          <ac:cxnSpMkLst>
            <pc:docMk/>
            <pc:sldMk cId="3924015041" sldId="529"/>
            <ac:cxnSpMk id="30" creationId="{DC4200BF-8323-4F44-90A2-2DD76C2D90A3}"/>
          </ac:cxnSpMkLst>
        </pc:cxnChg>
        <pc:cxnChg chg="add mod">
          <ac:chgData name="Minesh Patel" userId="a66d4990ec83ac90" providerId="LiveId" clId="{6143FAE7-0750-49FC-93E8-7A3078AD83E4}" dt="2021-07-24T22:09:01.038" v="16449" actId="164"/>
          <ac:cxnSpMkLst>
            <pc:docMk/>
            <pc:sldMk cId="3924015041" sldId="529"/>
            <ac:cxnSpMk id="31" creationId="{F9DC6CDA-F7DD-425B-9216-F8F2471E7A7B}"/>
          </ac:cxnSpMkLst>
        </pc:cxnChg>
        <pc:cxnChg chg="add mod">
          <ac:chgData name="Minesh Patel" userId="a66d4990ec83ac90" providerId="LiveId" clId="{6143FAE7-0750-49FC-93E8-7A3078AD83E4}" dt="2021-07-23T17:36:31.552" v="4138" actId="208"/>
          <ac:cxnSpMkLst>
            <pc:docMk/>
            <pc:sldMk cId="3924015041" sldId="529"/>
            <ac:cxnSpMk id="38" creationId="{91FF5BFD-8FEC-4D62-B505-1C131C5E3C6E}"/>
          </ac:cxnSpMkLst>
        </pc:cxnChg>
        <pc:cxnChg chg="add mod">
          <ac:chgData name="Minesh Patel" userId="a66d4990ec83ac90" providerId="LiveId" clId="{6143FAE7-0750-49FC-93E8-7A3078AD83E4}" dt="2021-07-24T22:09:01.038" v="16449" actId="164"/>
          <ac:cxnSpMkLst>
            <pc:docMk/>
            <pc:sldMk cId="3924015041" sldId="529"/>
            <ac:cxnSpMk id="46" creationId="{FE9D3965-7DBA-463A-AC2C-2BC10FEC339B}"/>
          </ac:cxnSpMkLst>
        </pc:cxnChg>
      </pc:sldChg>
      <pc:sldChg chg="add ord">
        <pc:chgData name="Minesh Patel" userId="a66d4990ec83ac90" providerId="LiveId" clId="{6143FAE7-0750-49FC-93E8-7A3078AD83E4}" dt="2021-07-23T15:55:22.216" v="1683"/>
        <pc:sldMkLst>
          <pc:docMk/>
          <pc:sldMk cId="462772815" sldId="530"/>
        </pc:sldMkLst>
      </pc:sldChg>
      <pc:sldChg chg="add del ord">
        <pc:chgData name="Minesh Patel" userId="a66d4990ec83ac90" providerId="LiveId" clId="{6143FAE7-0750-49FC-93E8-7A3078AD83E4}" dt="2021-07-23T17:48:28.582" v="4465" actId="47"/>
        <pc:sldMkLst>
          <pc:docMk/>
          <pc:sldMk cId="18232337" sldId="531"/>
        </pc:sldMkLst>
      </pc:sldChg>
      <pc:sldChg chg="addSp delSp modSp add mod">
        <pc:chgData name="Minesh Patel" userId="a66d4990ec83ac90" providerId="LiveId" clId="{6143FAE7-0750-49FC-93E8-7A3078AD83E4}" dt="2021-07-23T18:26:36.158" v="5755" actId="948"/>
        <pc:sldMkLst>
          <pc:docMk/>
          <pc:sldMk cId="96258215" sldId="532"/>
        </pc:sldMkLst>
        <pc:spChg chg="mod">
          <ac:chgData name="Minesh Patel" userId="a66d4990ec83ac90" providerId="LiveId" clId="{6143FAE7-0750-49FC-93E8-7A3078AD83E4}" dt="2021-07-23T13:26:46.245" v="562" actId="20577"/>
          <ac:spMkLst>
            <pc:docMk/>
            <pc:sldMk cId="96258215" sldId="532"/>
            <ac:spMk id="2" creationId="{00000000-0000-0000-0000-000000000000}"/>
          </ac:spMkLst>
        </pc:spChg>
        <pc:spChg chg="add del">
          <ac:chgData name="Minesh Patel" userId="a66d4990ec83ac90" providerId="LiveId" clId="{6143FAE7-0750-49FC-93E8-7A3078AD83E4}" dt="2021-07-23T18:21:34.949" v="5519"/>
          <ac:spMkLst>
            <pc:docMk/>
            <pc:sldMk cId="96258215" sldId="532"/>
            <ac:spMk id="3" creationId="{613DA0DD-1339-48B9-9530-EB6AC706C6D3}"/>
          </ac:spMkLst>
        </pc:spChg>
        <pc:spChg chg="add mod">
          <ac:chgData name="Minesh Patel" userId="a66d4990ec83ac90" providerId="LiveId" clId="{6143FAE7-0750-49FC-93E8-7A3078AD83E4}" dt="2021-07-23T18:26:36.158" v="5755" actId="948"/>
          <ac:spMkLst>
            <pc:docMk/>
            <pc:sldMk cId="96258215" sldId="532"/>
            <ac:spMk id="5" creationId="{9FD78AB2-EDBF-4CDF-B1C1-EE2AEB5E3C77}"/>
          </ac:spMkLst>
        </pc:spChg>
        <pc:spChg chg="del">
          <ac:chgData name="Minesh Patel" userId="a66d4990ec83ac90" providerId="LiveId" clId="{6143FAE7-0750-49FC-93E8-7A3078AD83E4}" dt="2021-07-23T13:26:50.001" v="563" actId="478"/>
          <ac:spMkLst>
            <pc:docMk/>
            <pc:sldMk cId="96258215" sldId="532"/>
            <ac:spMk id="7" creationId="{18F3E661-D2B7-4E88-BE0C-2BBCDBC3C6BB}"/>
          </ac:spMkLst>
        </pc:spChg>
        <pc:picChg chg="add del">
          <ac:chgData name="Minesh Patel" userId="a66d4990ec83ac90" providerId="LiveId" clId="{6143FAE7-0750-49FC-93E8-7A3078AD83E4}" dt="2021-07-23T18:21:34.949" v="5519"/>
          <ac:picMkLst>
            <pc:docMk/>
            <pc:sldMk cId="96258215" sldId="532"/>
            <ac:picMk id="1026" creationId="{5D6BF314-E9F3-4484-851B-BFF983E13AE4}"/>
          </ac:picMkLst>
        </pc:picChg>
      </pc:sldChg>
      <pc:sldChg chg="modSp add mod ord">
        <pc:chgData name="Minesh Patel" userId="a66d4990ec83ac90" providerId="LiveId" clId="{6143FAE7-0750-49FC-93E8-7A3078AD83E4}" dt="2021-07-24T22:03:23.989" v="16420"/>
        <pc:sldMkLst>
          <pc:docMk/>
          <pc:sldMk cId="138552879" sldId="533"/>
        </pc:sldMkLst>
        <pc:spChg chg="mod">
          <ac:chgData name="Minesh Patel" userId="a66d4990ec83ac90" providerId="LiveId" clId="{6143FAE7-0750-49FC-93E8-7A3078AD83E4}" dt="2021-07-23T13:27:46.150" v="705" actId="20577"/>
          <ac:spMkLst>
            <pc:docMk/>
            <pc:sldMk cId="138552879" sldId="533"/>
            <ac:spMk id="2" creationId="{00000000-0000-0000-0000-000000000000}"/>
          </ac:spMkLst>
        </pc:spChg>
        <pc:spChg chg="mod">
          <ac:chgData name="Minesh Patel" userId="a66d4990ec83ac90" providerId="LiveId" clId="{6143FAE7-0750-49FC-93E8-7A3078AD83E4}" dt="2021-07-23T13:27:23.214" v="634" actId="20577"/>
          <ac:spMkLst>
            <pc:docMk/>
            <pc:sldMk cId="138552879" sldId="533"/>
            <ac:spMk id="5" creationId="{9FD78AB2-EDBF-4CDF-B1C1-EE2AEB5E3C77}"/>
          </ac:spMkLst>
        </pc:spChg>
      </pc:sldChg>
      <pc:sldChg chg="add">
        <pc:chgData name="Minesh Patel" userId="a66d4990ec83ac90" providerId="LiveId" clId="{6143FAE7-0750-49FC-93E8-7A3078AD83E4}" dt="2021-07-23T16:28:06.119" v="3292"/>
        <pc:sldMkLst>
          <pc:docMk/>
          <pc:sldMk cId="2583347242" sldId="534"/>
        </pc:sldMkLst>
      </pc:sldChg>
      <pc:sldChg chg="addSp delSp modSp add del mod addAnim delAnim modAnim chgLayout">
        <pc:chgData name="Minesh Patel" userId="a66d4990ec83ac90" providerId="LiveId" clId="{6143FAE7-0750-49FC-93E8-7A3078AD83E4}" dt="2021-07-23T16:28:02.834" v="3291" actId="2696"/>
        <pc:sldMkLst>
          <pc:docMk/>
          <pc:sldMk cId="3042240487" sldId="534"/>
        </pc:sldMkLst>
        <pc:spChg chg="mod ord">
          <ac:chgData name="Minesh Patel" userId="a66d4990ec83ac90" providerId="LiveId" clId="{6143FAE7-0750-49FC-93E8-7A3078AD83E4}" dt="2021-07-23T16:11:29.189" v="2176" actId="20577"/>
          <ac:spMkLst>
            <pc:docMk/>
            <pc:sldMk cId="3042240487" sldId="534"/>
            <ac:spMk id="2" creationId="{00000000-0000-0000-0000-000000000000}"/>
          </ac:spMkLst>
        </pc:spChg>
        <pc:spChg chg="mod ord">
          <ac:chgData name="Minesh Patel" userId="a66d4990ec83ac90" providerId="LiveId" clId="{6143FAE7-0750-49FC-93E8-7A3078AD83E4}" dt="2021-07-23T15:51:30.419" v="1423" actId="6264"/>
          <ac:spMkLst>
            <pc:docMk/>
            <pc:sldMk cId="3042240487" sldId="534"/>
            <ac:spMk id="4" creationId="{E8A89F97-AFCF-4A8D-B37F-4048D2B5783D}"/>
          </ac:spMkLst>
        </pc:spChg>
        <pc:spChg chg="add del mod">
          <ac:chgData name="Minesh Patel" userId="a66d4990ec83ac90" providerId="LiveId" clId="{6143FAE7-0750-49FC-93E8-7A3078AD83E4}" dt="2021-07-23T15:08:20.472" v="745" actId="478"/>
          <ac:spMkLst>
            <pc:docMk/>
            <pc:sldMk cId="3042240487" sldId="534"/>
            <ac:spMk id="5" creationId="{9112FA71-336B-45A0-B13C-6DA29B86F4DE}"/>
          </ac:spMkLst>
        </pc:spChg>
        <pc:spChg chg="mod">
          <ac:chgData name="Minesh Patel" userId="a66d4990ec83ac90" providerId="LiveId" clId="{6143FAE7-0750-49FC-93E8-7A3078AD83E4}" dt="2021-07-23T15:11:02.976" v="757" actId="948"/>
          <ac:spMkLst>
            <pc:docMk/>
            <pc:sldMk cId="3042240487" sldId="534"/>
            <ac:spMk id="15" creationId="{5C3173EB-BAE6-44A1-9302-45A3CE7C2433}"/>
          </ac:spMkLst>
        </pc:spChg>
        <pc:spChg chg="mod">
          <ac:chgData name="Minesh Patel" userId="a66d4990ec83ac90" providerId="LiveId" clId="{6143FAE7-0750-49FC-93E8-7A3078AD83E4}" dt="2021-07-23T15:10:21.531" v="746"/>
          <ac:spMkLst>
            <pc:docMk/>
            <pc:sldMk cId="3042240487" sldId="534"/>
            <ac:spMk id="16" creationId="{F1B360B6-E39B-468D-81C1-015F0EBF6F14}"/>
          </ac:spMkLst>
        </pc:spChg>
        <pc:spChg chg="add del mod">
          <ac:chgData name="Minesh Patel" userId="a66d4990ec83ac90" providerId="LiveId" clId="{6143FAE7-0750-49FC-93E8-7A3078AD83E4}" dt="2021-07-23T15:49:17.302" v="1418" actId="478"/>
          <ac:spMkLst>
            <pc:docMk/>
            <pc:sldMk cId="3042240487" sldId="534"/>
            <ac:spMk id="17" creationId="{508882F7-5756-41A5-A837-646C6C00F805}"/>
          </ac:spMkLst>
        </pc:spChg>
        <pc:spChg chg="add del mod">
          <ac:chgData name="Minesh Patel" userId="a66d4990ec83ac90" providerId="LiveId" clId="{6143FAE7-0750-49FC-93E8-7A3078AD83E4}" dt="2021-07-23T15:49:17.302" v="1418" actId="478"/>
          <ac:spMkLst>
            <pc:docMk/>
            <pc:sldMk cId="3042240487" sldId="534"/>
            <ac:spMk id="21" creationId="{B2BDB00B-01DE-4634-98AF-7ABA5E78F072}"/>
          </ac:spMkLst>
        </pc:spChg>
        <pc:spChg chg="del">
          <ac:chgData name="Minesh Patel" userId="a66d4990ec83ac90" providerId="LiveId" clId="{6143FAE7-0750-49FC-93E8-7A3078AD83E4}" dt="2021-07-23T15:08:18.281" v="744" actId="478"/>
          <ac:spMkLst>
            <pc:docMk/>
            <pc:sldMk cId="3042240487" sldId="534"/>
            <ac:spMk id="22" creationId="{27F3E460-FFDC-4B52-8DE6-9E831601E878}"/>
          </ac:spMkLst>
        </pc:spChg>
        <pc:spChg chg="add del mod">
          <ac:chgData name="Minesh Patel" userId="a66d4990ec83ac90" providerId="LiveId" clId="{6143FAE7-0750-49FC-93E8-7A3078AD83E4}" dt="2021-07-23T15:18:54.407" v="807" actId="478"/>
          <ac:spMkLst>
            <pc:docMk/>
            <pc:sldMk cId="3042240487" sldId="534"/>
            <ac:spMk id="24" creationId="{B6443F19-D9CB-402C-A42A-DA2679C687D1}"/>
          </ac:spMkLst>
        </pc:spChg>
        <pc:spChg chg="add del mod">
          <ac:chgData name="Minesh Patel" userId="a66d4990ec83ac90" providerId="LiveId" clId="{6143FAE7-0750-49FC-93E8-7A3078AD83E4}" dt="2021-07-23T15:18:54.407" v="807" actId="478"/>
          <ac:spMkLst>
            <pc:docMk/>
            <pc:sldMk cId="3042240487" sldId="534"/>
            <ac:spMk id="25" creationId="{F2091003-92D8-4C2B-AEDD-25EAE5C89472}"/>
          </ac:spMkLst>
        </pc:spChg>
        <pc:spChg chg="add del mod">
          <ac:chgData name="Minesh Patel" userId="a66d4990ec83ac90" providerId="LiveId" clId="{6143FAE7-0750-49FC-93E8-7A3078AD83E4}" dt="2021-07-23T15:18:54.407" v="807" actId="478"/>
          <ac:spMkLst>
            <pc:docMk/>
            <pc:sldMk cId="3042240487" sldId="534"/>
            <ac:spMk id="26" creationId="{58B4451B-9B29-4FE7-937F-4415ECF834CD}"/>
          </ac:spMkLst>
        </pc:spChg>
        <pc:spChg chg="add del mod">
          <ac:chgData name="Minesh Patel" userId="a66d4990ec83ac90" providerId="LiveId" clId="{6143FAE7-0750-49FC-93E8-7A3078AD83E4}" dt="2021-07-23T15:18:54.407" v="807" actId="478"/>
          <ac:spMkLst>
            <pc:docMk/>
            <pc:sldMk cId="3042240487" sldId="534"/>
            <ac:spMk id="27" creationId="{B02F6725-B080-4B71-B173-F21179896EEB}"/>
          </ac:spMkLst>
        </pc:spChg>
        <pc:spChg chg="add del mod">
          <ac:chgData name="Minesh Patel" userId="a66d4990ec83ac90" providerId="LiveId" clId="{6143FAE7-0750-49FC-93E8-7A3078AD83E4}" dt="2021-07-23T15:18:54.407" v="807" actId="478"/>
          <ac:spMkLst>
            <pc:docMk/>
            <pc:sldMk cId="3042240487" sldId="534"/>
            <ac:spMk id="28" creationId="{7FEB1BE7-5D12-498A-9C24-285CF7035B33}"/>
          </ac:spMkLst>
        </pc:spChg>
        <pc:spChg chg="del">
          <ac:chgData name="Minesh Patel" userId="a66d4990ec83ac90" providerId="LiveId" clId="{6143FAE7-0750-49FC-93E8-7A3078AD83E4}" dt="2021-07-23T15:08:18.281" v="744" actId="478"/>
          <ac:spMkLst>
            <pc:docMk/>
            <pc:sldMk cId="3042240487" sldId="534"/>
            <ac:spMk id="41" creationId="{E2941BF7-AC3D-469D-83D8-1FA23C72950A}"/>
          </ac:spMkLst>
        </pc:spChg>
        <pc:spChg chg="add del mod">
          <ac:chgData name="Minesh Patel" userId="a66d4990ec83ac90" providerId="LiveId" clId="{6143FAE7-0750-49FC-93E8-7A3078AD83E4}" dt="2021-07-23T15:18:54.407" v="807" actId="478"/>
          <ac:spMkLst>
            <pc:docMk/>
            <pc:sldMk cId="3042240487" sldId="534"/>
            <ac:spMk id="46" creationId="{859AFC0F-9045-4AFE-BF8F-F3372FCE1869}"/>
          </ac:spMkLst>
        </pc:spChg>
        <pc:spChg chg="add del mod">
          <ac:chgData name="Minesh Patel" userId="a66d4990ec83ac90" providerId="LiveId" clId="{6143FAE7-0750-49FC-93E8-7A3078AD83E4}" dt="2021-07-23T15:18:54.407" v="807" actId="478"/>
          <ac:spMkLst>
            <pc:docMk/>
            <pc:sldMk cId="3042240487" sldId="534"/>
            <ac:spMk id="47" creationId="{389C6860-0E8C-4933-B52C-0C99887D242E}"/>
          </ac:spMkLst>
        </pc:spChg>
        <pc:spChg chg="add del mod">
          <ac:chgData name="Minesh Patel" userId="a66d4990ec83ac90" providerId="LiveId" clId="{6143FAE7-0750-49FC-93E8-7A3078AD83E4}" dt="2021-07-23T15:18:54.407" v="807" actId="478"/>
          <ac:spMkLst>
            <pc:docMk/>
            <pc:sldMk cId="3042240487" sldId="534"/>
            <ac:spMk id="48" creationId="{1CEE8A55-F3C2-418A-9497-913193A49024}"/>
          </ac:spMkLst>
        </pc:spChg>
        <pc:spChg chg="add del mod">
          <ac:chgData name="Minesh Patel" userId="a66d4990ec83ac90" providerId="LiveId" clId="{6143FAE7-0750-49FC-93E8-7A3078AD83E4}" dt="2021-07-23T15:18:54.407" v="807" actId="478"/>
          <ac:spMkLst>
            <pc:docMk/>
            <pc:sldMk cId="3042240487" sldId="534"/>
            <ac:spMk id="49" creationId="{1CFC24ED-CE22-41CB-AF43-340EAC43FAD1}"/>
          </ac:spMkLst>
        </pc:spChg>
        <pc:spChg chg="add del mod">
          <ac:chgData name="Minesh Patel" userId="a66d4990ec83ac90" providerId="LiveId" clId="{6143FAE7-0750-49FC-93E8-7A3078AD83E4}" dt="2021-07-23T15:48:57.317" v="1412" actId="478"/>
          <ac:spMkLst>
            <pc:docMk/>
            <pc:sldMk cId="3042240487" sldId="534"/>
            <ac:spMk id="50" creationId="{D6D3B203-B70D-4826-8522-F5702B0EA011}"/>
          </ac:spMkLst>
        </pc:spChg>
        <pc:spChg chg="add del mod">
          <ac:chgData name="Minesh Patel" userId="a66d4990ec83ac90" providerId="LiveId" clId="{6143FAE7-0750-49FC-93E8-7A3078AD83E4}" dt="2021-07-23T15:33:54.119" v="1167" actId="478"/>
          <ac:spMkLst>
            <pc:docMk/>
            <pc:sldMk cId="3042240487" sldId="534"/>
            <ac:spMk id="51" creationId="{3ADB523F-D1D1-4B1A-977D-2AAAEA9FA6DF}"/>
          </ac:spMkLst>
        </pc:spChg>
        <pc:spChg chg="add del mod">
          <ac:chgData name="Minesh Patel" userId="a66d4990ec83ac90" providerId="LiveId" clId="{6143FAE7-0750-49FC-93E8-7A3078AD83E4}" dt="2021-07-23T15:30:39.556" v="1096" actId="478"/>
          <ac:spMkLst>
            <pc:docMk/>
            <pc:sldMk cId="3042240487" sldId="534"/>
            <ac:spMk id="73" creationId="{AF5D8354-9607-44F7-86B9-068A75D6B5EC}"/>
          </ac:spMkLst>
        </pc:spChg>
        <pc:spChg chg="add mod">
          <ac:chgData name="Minesh Patel" userId="a66d4990ec83ac90" providerId="LiveId" clId="{6143FAE7-0750-49FC-93E8-7A3078AD83E4}" dt="2021-07-23T15:37:43.796" v="1236" actId="164"/>
          <ac:spMkLst>
            <pc:docMk/>
            <pc:sldMk cId="3042240487" sldId="534"/>
            <ac:spMk id="83" creationId="{E5655037-0E9D-4145-9D77-A43D40A1A6E0}"/>
          </ac:spMkLst>
        </pc:spChg>
        <pc:spChg chg="del mod topLvl">
          <ac:chgData name="Minesh Patel" userId="a66d4990ec83ac90" providerId="LiveId" clId="{6143FAE7-0750-49FC-93E8-7A3078AD83E4}" dt="2021-07-23T15:49:05.323" v="1415" actId="478"/>
          <ac:spMkLst>
            <pc:docMk/>
            <pc:sldMk cId="3042240487" sldId="534"/>
            <ac:spMk id="89" creationId="{9BF4D33B-E2EA-42FC-AA4D-F61128D64025}"/>
          </ac:spMkLst>
        </pc:spChg>
        <pc:spChg chg="add del mod ord">
          <ac:chgData name="Minesh Patel" userId="a66d4990ec83ac90" providerId="LiveId" clId="{6143FAE7-0750-49FC-93E8-7A3078AD83E4}" dt="2021-07-23T15:48:57.317" v="1412" actId="478"/>
          <ac:spMkLst>
            <pc:docMk/>
            <pc:sldMk cId="3042240487" sldId="534"/>
            <ac:spMk id="99" creationId="{886A388D-CADA-4DCA-A52B-5666EF3A94C5}"/>
          </ac:spMkLst>
        </pc:spChg>
        <pc:spChg chg="add del mod">
          <ac:chgData name="Minesh Patel" userId="a66d4990ec83ac90" providerId="LiveId" clId="{6143FAE7-0750-49FC-93E8-7A3078AD83E4}" dt="2021-07-23T15:48:57.317" v="1412" actId="478"/>
          <ac:spMkLst>
            <pc:docMk/>
            <pc:sldMk cId="3042240487" sldId="534"/>
            <ac:spMk id="101" creationId="{8ACA232A-77C0-4846-9A33-0CECFB50D594}"/>
          </ac:spMkLst>
        </pc:spChg>
        <pc:spChg chg="add del mod ord">
          <ac:chgData name="Minesh Patel" userId="a66d4990ec83ac90" providerId="LiveId" clId="{6143FAE7-0750-49FC-93E8-7A3078AD83E4}" dt="2021-07-23T15:49:05.323" v="1415" actId="478"/>
          <ac:spMkLst>
            <pc:docMk/>
            <pc:sldMk cId="3042240487" sldId="534"/>
            <ac:spMk id="102" creationId="{F003BD64-4749-46C8-AF36-3AE433556A71}"/>
          </ac:spMkLst>
        </pc:spChg>
        <pc:spChg chg="add del mod">
          <ac:chgData name="Minesh Patel" userId="a66d4990ec83ac90" providerId="LiveId" clId="{6143FAE7-0750-49FC-93E8-7A3078AD83E4}" dt="2021-07-23T15:49:05.323" v="1415" actId="478"/>
          <ac:spMkLst>
            <pc:docMk/>
            <pc:sldMk cId="3042240487" sldId="534"/>
            <ac:spMk id="103" creationId="{FB1591C7-3DAE-45DA-B448-0C3D59B5A27C}"/>
          </ac:spMkLst>
        </pc:spChg>
        <pc:spChg chg="mod">
          <ac:chgData name="Minesh Patel" userId="a66d4990ec83ac90" providerId="LiveId" clId="{6143FAE7-0750-49FC-93E8-7A3078AD83E4}" dt="2021-07-23T15:49:24.562" v="1419"/>
          <ac:spMkLst>
            <pc:docMk/>
            <pc:sldMk cId="3042240487" sldId="534"/>
            <ac:spMk id="107" creationId="{D130BAAE-44FF-42F0-9660-2350E515862F}"/>
          </ac:spMkLst>
        </pc:spChg>
        <pc:spChg chg="mod">
          <ac:chgData name="Minesh Patel" userId="a66d4990ec83ac90" providerId="LiveId" clId="{6143FAE7-0750-49FC-93E8-7A3078AD83E4}" dt="2021-07-23T15:49:24.562" v="1419"/>
          <ac:spMkLst>
            <pc:docMk/>
            <pc:sldMk cId="3042240487" sldId="534"/>
            <ac:spMk id="108" creationId="{A97E7AE3-B651-400B-815A-01B9517631B8}"/>
          </ac:spMkLst>
        </pc:spChg>
        <pc:spChg chg="mod">
          <ac:chgData name="Minesh Patel" userId="a66d4990ec83ac90" providerId="LiveId" clId="{6143FAE7-0750-49FC-93E8-7A3078AD83E4}" dt="2021-07-23T15:49:24.562" v="1419"/>
          <ac:spMkLst>
            <pc:docMk/>
            <pc:sldMk cId="3042240487" sldId="534"/>
            <ac:spMk id="111" creationId="{A6D3874C-CA6E-4BAA-9EE3-2D03656C9E71}"/>
          </ac:spMkLst>
        </pc:spChg>
        <pc:spChg chg="mod">
          <ac:chgData name="Minesh Patel" userId="a66d4990ec83ac90" providerId="LiveId" clId="{6143FAE7-0750-49FC-93E8-7A3078AD83E4}" dt="2021-07-23T15:49:24.562" v="1419"/>
          <ac:spMkLst>
            <pc:docMk/>
            <pc:sldMk cId="3042240487" sldId="534"/>
            <ac:spMk id="112" creationId="{FA9C11C2-CE7E-447D-AD41-3D6FBCF4AB59}"/>
          </ac:spMkLst>
        </pc:spChg>
        <pc:spChg chg="mod">
          <ac:chgData name="Minesh Patel" userId="a66d4990ec83ac90" providerId="LiveId" clId="{6143FAE7-0750-49FC-93E8-7A3078AD83E4}" dt="2021-07-23T15:49:24.562" v="1419"/>
          <ac:spMkLst>
            <pc:docMk/>
            <pc:sldMk cId="3042240487" sldId="534"/>
            <ac:spMk id="113" creationId="{EF35A136-78A0-45F9-BAE4-069E54CE024B}"/>
          </ac:spMkLst>
        </pc:spChg>
        <pc:spChg chg="add del mod">
          <ac:chgData name="Minesh Patel" userId="a66d4990ec83ac90" providerId="LiveId" clId="{6143FAE7-0750-49FC-93E8-7A3078AD83E4}" dt="2021-07-23T15:51:30.419" v="1423" actId="6264"/>
          <ac:spMkLst>
            <pc:docMk/>
            <pc:sldMk cId="3042240487" sldId="534"/>
            <ac:spMk id="114" creationId="{963E93E6-192D-4697-B9E2-2F67525FBAB3}"/>
          </ac:spMkLst>
        </pc:spChg>
        <pc:spChg chg="add del mod">
          <ac:chgData name="Minesh Patel" userId="a66d4990ec83ac90" providerId="LiveId" clId="{6143FAE7-0750-49FC-93E8-7A3078AD83E4}" dt="2021-07-23T15:51:30.419" v="1423" actId="6264"/>
          <ac:spMkLst>
            <pc:docMk/>
            <pc:sldMk cId="3042240487" sldId="534"/>
            <ac:spMk id="115" creationId="{0D384213-B39C-4963-88BC-4B30CDFA5E48}"/>
          </ac:spMkLst>
        </pc:spChg>
        <pc:spChg chg="add del mod ord">
          <ac:chgData name="Minesh Patel" userId="a66d4990ec83ac90" providerId="LiveId" clId="{6143FAE7-0750-49FC-93E8-7A3078AD83E4}" dt="2021-07-23T15:53:27.664" v="1606" actId="478"/>
          <ac:spMkLst>
            <pc:docMk/>
            <pc:sldMk cId="3042240487" sldId="534"/>
            <ac:spMk id="116" creationId="{990CBDE2-5084-4E7C-B723-8A97618C32EF}"/>
          </ac:spMkLst>
        </pc:spChg>
        <pc:spChg chg="add mod">
          <ac:chgData name="Minesh Patel" userId="a66d4990ec83ac90" providerId="LiveId" clId="{6143FAE7-0750-49FC-93E8-7A3078AD83E4}" dt="2021-07-23T16:09:11.671" v="2046" actId="1076"/>
          <ac:spMkLst>
            <pc:docMk/>
            <pc:sldMk cId="3042240487" sldId="534"/>
            <ac:spMk id="119" creationId="{9EAC8FD1-E71D-4BD6-BEF8-B8CA50896F7A}"/>
          </ac:spMkLst>
        </pc:spChg>
        <pc:spChg chg="add del mod">
          <ac:chgData name="Minesh Patel" userId="a66d4990ec83ac90" providerId="LiveId" clId="{6143FAE7-0750-49FC-93E8-7A3078AD83E4}" dt="2021-07-23T15:53:29.578" v="1607" actId="478"/>
          <ac:spMkLst>
            <pc:docMk/>
            <pc:sldMk cId="3042240487" sldId="534"/>
            <ac:spMk id="121" creationId="{4AC783D8-C01A-478A-A201-3B6D26FAC3E3}"/>
          </ac:spMkLst>
        </pc:spChg>
        <pc:spChg chg="add del mod">
          <ac:chgData name="Minesh Patel" userId="a66d4990ec83ac90" providerId="LiveId" clId="{6143FAE7-0750-49FC-93E8-7A3078AD83E4}" dt="2021-07-23T15:56:53.108" v="1725" actId="478"/>
          <ac:spMkLst>
            <pc:docMk/>
            <pc:sldMk cId="3042240487" sldId="534"/>
            <ac:spMk id="128" creationId="{D9F454E5-6491-4EB9-A97D-E82861852952}"/>
          </ac:spMkLst>
        </pc:spChg>
        <pc:spChg chg="add mod">
          <ac:chgData name="Minesh Patel" userId="a66d4990ec83ac90" providerId="LiveId" clId="{6143FAE7-0750-49FC-93E8-7A3078AD83E4}" dt="2021-07-23T16:09:11.671" v="2046" actId="1076"/>
          <ac:spMkLst>
            <pc:docMk/>
            <pc:sldMk cId="3042240487" sldId="534"/>
            <ac:spMk id="129" creationId="{ECBE8E09-E611-44FC-B0AA-5DECF86540C6}"/>
          </ac:spMkLst>
        </pc:spChg>
        <pc:spChg chg="add mod">
          <ac:chgData name="Minesh Patel" userId="a66d4990ec83ac90" providerId="LiveId" clId="{6143FAE7-0750-49FC-93E8-7A3078AD83E4}" dt="2021-07-23T16:09:11.671" v="2046" actId="1076"/>
          <ac:spMkLst>
            <pc:docMk/>
            <pc:sldMk cId="3042240487" sldId="534"/>
            <ac:spMk id="142" creationId="{F76B35D4-0D5F-44D0-BFA7-35D0608C2423}"/>
          </ac:spMkLst>
        </pc:spChg>
        <pc:spChg chg="add mod">
          <ac:chgData name="Minesh Patel" userId="a66d4990ec83ac90" providerId="LiveId" clId="{6143FAE7-0750-49FC-93E8-7A3078AD83E4}" dt="2021-07-23T16:09:11.671" v="2046" actId="1076"/>
          <ac:spMkLst>
            <pc:docMk/>
            <pc:sldMk cId="3042240487" sldId="534"/>
            <ac:spMk id="143" creationId="{D181B64C-A948-4AC7-92F7-2F2E9A9DB073}"/>
          </ac:spMkLst>
        </pc:spChg>
        <pc:spChg chg="add mod">
          <ac:chgData name="Minesh Patel" userId="a66d4990ec83ac90" providerId="LiveId" clId="{6143FAE7-0750-49FC-93E8-7A3078AD83E4}" dt="2021-07-23T16:09:11.671" v="2046" actId="1076"/>
          <ac:spMkLst>
            <pc:docMk/>
            <pc:sldMk cId="3042240487" sldId="534"/>
            <ac:spMk id="144" creationId="{E231F0A4-1C82-40B1-9CC6-F3A933ADCC02}"/>
          </ac:spMkLst>
        </pc:spChg>
        <pc:spChg chg="add del mod">
          <ac:chgData name="Minesh Patel" userId="a66d4990ec83ac90" providerId="LiveId" clId="{6143FAE7-0750-49FC-93E8-7A3078AD83E4}" dt="2021-07-23T16:03:12.451" v="1788" actId="478"/>
          <ac:spMkLst>
            <pc:docMk/>
            <pc:sldMk cId="3042240487" sldId="534"/>
            <ac:spMk id="150" creationId="{5B581943-55EA-46FA-87B5-E682FBDD3D75}"/>
          </ac:spMkLst>
        </pc:spChg>
        <pc:spChg chg="add mod">
          <ac:chgData name="Minesh Patel" userId="a66d4990ec83ac90" providerId="LiveId" clId="{6143FAE7-0750-49FC-93E8-7A3078AD83E4}" dt="2021-07-23T16:09:11.671" v="2046" actId="1076"/>
          <ac:spMkLst>
            <pc:docMk/>
            <pc:sldMk cId="3042240487" sldId="534"/>
            <ac:spMk id="151" creationId="{4DAF67F8-3E53-49E7-963F-9C3395CB54E8}"/>
          </ac:spMkLst>
        </pc:spChg>
        <pc:spChg chg="add mod">
          <ac:chgData name="Minesh Patel" userId="a66d4990ec83ac90" providerId="LiveId" clId="{6143FAE7-0750-49FC-93E8-7A3078AD83E4}" dt="2021-07-23T16:14:30.400" v="2553" actId="207"/>
          <ac:spMkLst>
            <pc:docMk/>
            <pc:sldMk cId="3042240487" sldId="534"/>
            <ac:spMk id="161" creationId="{2B4DE089-DB21-493C-8CF4-17599CBD4673}"/>
          </ac:spMkLst>
        </pc:spChg>
        <pc:grpChg chg="add del mod">
          <ac:chgData name="Minesh Patel" userId="a66d4990ec83ac90" providerId="LiveId" clId="{6143FAE7-0750-49FC-93E8-7A3078AD83E4}" dt="2021-07-23T15:51:14.736" v="1422" actId="478"/>
          <ac:grpSpMkLst>
            <pc:docMk/>
            <pc:sldMk cId="3042240487" sldId="534"/>
            <ac:grpSpMk id="14" creationId="{1CAD4581-213B-47C6-A328-6591DBD607A0}"/>
          </ac:grpSpMkLst>
        </pc:grpChg>
        <pc:grpChg chg="add del mod">
          <ac:chgData name="Minesh Patel" userId="a66d4990ec83ac90" providerId="LiveId" clId="{6143FAE7-0750-49FC-93E8-7A3078AD83E4}" dt="2021-07-23T15:48:57.317" v="1412" actId="478"/>
          <ac:grpSpMkLst>
            <pc:docMk/>
            <pc:sldMk cId="3042240487" sldId="534"/>
            <ac:grpSpMk id="87" creationId="{14A4DDD4-DBF6-499E-92B4-5045978B27E8}"/>
          </ac:grpSpMkLst>
        </pc:grpChg>
        <pc:grpChg chg="add del mod">
          <ac:chgData name="Minesh Patel" userId="a66d4990ec83ac90" providerId="LiveId" clId="{6143FAE7-0750-49FC-93E8-7A3078AD83E4}" dt="2021-07-23T15:38:07.702" v="1243" actId="478"/>
          <ac:grpSpMkLst>
            <pc:docMk/>
            <pc:sldMk cId="3042240487" sldId="534"/>
            <ac:grpSpMk id="88" creationId="{A9A3A5E1-D9F2-4241-92F7-22CC1BE91994}"/>
          </ac:grpSpMkLst>
        </pc:grpChg>
        <pc:grpChg chg="add del mod">
          <ac:chgData name="Minesh Patel" userId="a66d4990ec83ac90" providerId="LiveId" clId="{6143FAE7-0750-49FC-93E8-7A3078AD83E4}" dt="2021-07-23T15:49:50.455" v="1421" actId="478"/>
          <ac:grpSpMkLst>
            <pc:docMk/>
            <pc:sldMk cId="3042240487" sldId="534"/>
            <ac:grpSpMk id="106" creationId="{24CDE4F7-55DB-42C9-8B78-81481BCD247C}"/>
          </ac:grpSpMkLst>
        </pc:grpChg>
        <pc:graphicFrameChg chg="add del mod modGraphic">
          <ac:chgData name="Minesh Patel" userId="a66d4990ec83ac90" providerId="LiveId" clId="{6143FAE7-0750-49FC-93E8-7A3078AD83E4}" dt="2021-07-23T15:48:57.317" v="1412" actId="478"/>
          <ac:graphicFrameMkLst>
            <pc:docMk/>
            <pc:sldMk cId="3042240487" sldId="534"/>
            <ac:graphicFrameMk id="20" creationId="{2516417E-F497-44BC-8C95-AC0B49BD82D4}"/>
          </ac:graphicFrameMkLst>
        </pc:graphicFrameChg>
        <pc:graphicFrameChg chg="add del mod">
          <ac:chgData name="Minesh Patel" userId="a66d4990ec83ac90" providerId="LiveId" clId="{6143FAE7-0750-49FC-93E8-7A3078AD83E4}" dt="2021-07-23T15:16:55.041" v="798" actId="478"/>
          <ac:graphicFrameMkLst>
            <pc:docMk/>
            <pc:sldMk cId="3042240487" sldId="534"/>
            <ac:graphicFrameMk id="23" creationId="{B3509833-A0FA-40B6-ABAB-DE08CD65D63E}"/>
          </ac:graphicFrameMkLst>
        </pc:graphicFrameChg>
        <pc:graphicFrameChg chg="add del mod modGraphic">
          <ac:chgData name="Minesh Patel" userId="a66d4990ec83ac90" providerId="LiveId" clId="{6143FAE7-0750-49FC-93E8-7A3078AD83E4}" dt="2021-07-23T15:18:54.407" v="807" actId="478"/>
          <ac:graphicFrameMkLst>
            <pc:docMk/>
            <pc:sldMk cId="3042240487" sldId="534"/>
            <ac:graphicFrameMk id="29" creationId="{79670969-8A04-42EE-8C51-8057CB5FF356}"/>
          </ac:graphicFrameMkLst>
        </pc:graphicFrameChg>
        <pc:graphicFrameChg chg="add del mod modGraphic">
          <ac:chgData name="Minesh Patel" userId="a66d4990ec83ac90" providerId="LiveId" clId="{6143FAE7-0750-49FC-93E8-7A3078AD83E4}" dt="2021-07-23T15:18:54.407" v="807" actId="478"/>
          <ac:graphicFrameMkLst>
            <pc:docMk/>
            <pc:sldMk cId="3042240487" sldId="534"/>
            <ac:graphicFrameMk id="30" creationId="{DBCB475B-D0ED-4142-BC5B-15B8CB26BABC}"/>
          </ac:graphicFrameMkLst>
        </pc:graphicFrameChg>
        <pc:graphicFrameChg chg="add del mod modGraphic">
          <ac:chgData name="Minesh Patel" userId="a66d4990ec83ac90" providerId="LiveId" clId="{6143FAE7-0750-49FC-93E8-7A3078AD83E4}" dt="2021-07-23T15:18:54.407" v="807" actId="478"/>
          <ac:graphicFrameMkLst>
            <pc:docMk/>
            <pc:sldMk cId="3042240487" sldId="534"/>
            <ac:graphicFrameMk id="31" creationId="{46B5821E-9047-4EE1-90A2-B6BAE9DB0B01}"/>
          </ac:graphicFrameMkLst>
        </pc:graphicFrameChg>
        <pc:graphicFrameChg chg="add del mod modGraphic">
          <ac:chgData name="Minesh Patel" userId="a66d4990ec83ac90" providerId="LiveId" clId="{6143FAE7-0750-49FC-93E8-7A3078AD83E4}" dt="2021-07-23T15:18:54.407" v="807" actId="478"/>
          <ac:graphicFrameMkLst>
            <pc:docMk/>
            <pc:sldMk cId="3042240487" sldId="534"/>
            <ac:graphicFrameMk id="32" creationId="{CED97D12-D7DA-4FE2-BB99-FAE5F2F0689A}"/>
          </ac:graphicFrameMkLst>
        </pc:graphicFrameChg>
        <pc:graphicFrameChg chg="add del mod modGraphic">
          <ac:chgData name="Minesh Patel" userId="a66d4990ec83ac90" providerId="LiveId" clId="{6143FAE7-0750-49FC-93E8-7A3078AD83E4}" dt="2021-07-23T15:18:54.407" v="807" actId="478"/>
          <ac:graphicFrameMkLst>
            <pc:docMk/>
            <pc:sldMk cId="3042240487" sldId="534"/>
            <ac:graphicFrameMk id="33" creationId="{A94C2DC3-51BC-464D-9025-4D370DB0C8DA}"/>
          </ac:graphicFrameMkLst>
        </pc:graphicFrameChg>
        <pc:graphicFrameChg chg="add del mod modGraphic">
          <ac:chgData name="Minesh Patel" userId="a66d4990ec83ac90" providerId="LiveId" clId="{6143FAE7-0750-49FC-93E8-7A3078AD83E4}" dt="2021-07-23T15:18:54.407" v="807" actId="478"/>
          <ac:graphicFrameMkLst>
            <pc:docMk/>
            <pc:sldMk cId="3042240487" sldId="534"/>
            <ac:graphicFrameMk id="34" creationId="{CDD20046-5511-4DB1-8B84-C442AA8B346E}"/>
          </ac:graphicFrameMkLst>
        </pc:graphicFrameChg>
        <pc:graphicFrameChg chg="add del mod modGraphic">
          <ac:chgData name="Minesh Patel" userId="a66d4990ec83ac90" providerId="LiveId" clId="{6143FAE7-0750-49FC-93E8-7A3078AD83E4}" dt="2021-07-23T15:18:54.407" v="807" actId="478"/>
          <ac:graphicFrameMkLst>
            <pc:docMk/>
            <pc:sldMk cId="3042240487" sldId="534"/>
            <ac:graphicFrameMk id="35" creationId="{29EF6D01-733A-43DE-A2B5-E6C564A02D4C}"/>
          </ac:graphicFrameMkLst>
        </pc:graphicFrameChg>
        <pc:graphicFrameChg chg="add del mod modGraphic">
          <ac:chgData name="Minesh Patel" userId="a66d4990ec83ac90" providerId="LiveId" clId="{6143FAE7-0750-49FC-93E8-7A3078AD83E4}" dt="2021-07-23T15:18:54.407" v="807" actId="478"/>
          <ac:graphicFrameMkLst>
            <pc:docMk/>
            <pc:sldMk cId="3042240487" sldId="534"/>
            <ac:graphicFrameMk id="36" creationId="{7398023E-4212-4D07-8C9A-A7FCA1A88905}"/>
          </ac:graphicFrameMkLst>
        </pc:graphicFrameChg>
        <pc:graphicFrameChg chg="add del mod modGraphic">
          <ac:chgData name="Minesh Patel" userId="a66d4990ec83ac90" providerId="LiveId" clId="{6143FAE7-0750-49FC-93E8-7A3078AD83E4}" dt="2021-07-23T15:18:54.407" v="807" actId="478"/>
          <ac:graphicFrameMkLst>
            <pc:docMk/>
            <pc:sldMk cId="3042240487" sldId="534"/>
            <ac:graphicFrameMk id="37" creationId="{F8527540-0F01-4EA6-9069-E74C8D289467}"/>
          </ac:graphicFrameMkLst>
        </pc:graphicFrameChg>
        <pc:graphicFrameChg chg="add del mod modGraphic">
          <ac:chgData name="Minesh Patel" userId="a66d4990ec83ac90" providerId="LiveId" clId="{6143FAE7-0750-49FC-93E8-7A3078AD83E4}" dt="2021-07-23T15:18:54.407" v="807" actId="478"/>
          <ac:graphicFrameMkLst>
            <pc:docMk/>
            <pc:sldMk cId="3042240487" sldId="534"/>
            <ac:graphicFrameMk id="38" creationId="{8EEE152C-F598-4CDC-8F9D-C8335FE7C7B5}"/>
          </ac:graphicFrameMkLst>
        </pc:graphicFrameChg>
        <pc:graphicFrameChg chg="add del mod modGraphic">
          <ac:chgData name="Minesh Patel" userId="a66d4990ec83ac90" providerId="LiveId" clId="{6143FAE7-0750-49FC-93E8-7A3078AD83E4}" dt="2021-07-23T15:18:54.407" v="807" actId="478"/>
          <ac:graphicFrameMkLst>
            <pc:docMk/>
            <pc:sldMk cId="3042240487" sldId="534"/>
            <ac:graphicFrameMk id="39" creationId="{12E5DEA9-8B30-49D7-8245-6FFF6D4B842C}"/>
          </ac:graphicFrameMkLst>
        </pc:graphicFrameChg>
        <pc:graphicFrameChg chg="add del mod modGraphic">
          <ac:chgData name="Minesh Patel" userId="a66d4990ec83ac90" providerId="LiveId" clId="{6143FAE7-0750-49FC-93E8-7A3078AD83E4}" dt="2021-07-23T15:18:54.407" v="807" actId="478"/>
          <ac:graphicFrameMkLst>
            <pc:docMk/>
            <pc:sldMk cId="3042240487" sldId="534"/>
            <ac:graphicFrameMk id="40" creationId="{3931A9A7-3066-4191-90FA-FBB42044F32F}"/>
          </ac:graphicFrameMkLst>
        </pc:graphicFrameChg>
        <pc:graphicFrameChg chg="add del mod modGraphic">
          <ac:chgData name="Minesh Patel" userId="a66d4990ec83ac90" providerId="LiveId" clId="{6143FAE7-0750-49FC-93E8-7A3078AD83E4}" dt="2021-07-23T15:18:54.407" v="807" actId="478"/>
          <ac:graphicFrameMkLst>
            <pc:docMk/>
            <pc:sldMk cId="3042240487" sldId="534"/>
            <ac:graphicFrameMk id="42" creationId="{ECC06FAD-050A-4FA2-8D31-CA2EB40A87FE}"/>
          </ac:graphicFrameMkLst>
        </pc:graphicFrameChg>
        <pc:graphicFrameChg chg="add del mod modGraphic">
          <ac:chgData name="Minesh Patel" userId="a66d4990ec83ac90" providerId="LiveId" clId="{6143FAE7-0750-49FC-93E8-7A3078AD83E4}" dt="2021-07-23T15:18:54.407" v="807" actId="478"/>
          <ac:graphicFrameMkLst>
            <pc:docMk/>
            <pc:sldMk cId="3042240487" sldId="534"/>
            <ac:graphicFrameMk id="43" creationId="{FD897025-B0B6-40CC-B3E1-94ECF97D2A36}"/>
          </ac:graphicFrameMkLst>
        </pc:graphicFrameChg>
        <pc:graphicFrameChg chg="add del mod modGraphic">
          <ac:chgData name="Minesh Patel" userId="a66d4990ec83ac90" providerId="LiveId" clId="{6143FAE7-0750-49FC-93E8-7A3078AD83E4}" dt="2021-07-23T15:18:54.407" v="807" actId="478"/>
          <ac:graphicFrameMkLst>
            <pc:docMk/>
            <pc:sldMk cId="3042240487" sldId="534"/>
            <ac:graphicFrameMk id="44" creationId="{4B561A7F-6C0C-4472-BE58-61516C1AC2D6}"/>
          </ac:graphicFrameMkLst>
        </pc:graphicFrameChg>
        <pc:graphicFrameChg chg="add del mod modGraphic">
          <ac:chgData name="Minesh Patel" userId="a66d4990ec83ac90" providerId="LiveId" clId="{6143FAE7-0750-49FC-93E8-7A3078AD83E4}" dt="2021-07-23T15:18:54.407" v="807" actId="478"/>
          <ac:graphicFrameMkLst>
            <pc:docMk/>
            <pc:sldMk cId="3042240487" sldId="534"/>
            <ac:graphicFrameMk id="45" creationId="{5B037F0C-BF39-419E-A6AC-C6D80D7B54CF}"/>
          </ac:graphicFrameMkLst>
        </pc:graphicFrameChg>
        <pc:graphicFrameChg chg="add del mod modGraphic">
          <ac:chgData name="Minesh Patel" userId="a66d4990ec83ac90" providerId="LiveId" clId="{6143FAE7-0750-49FC-93E8-7A3078AD83E4}" dt="2021-07-23T15:20:22.432" v="955"/>
          <ac:graphicFrameMkLst>
            <pc:docMk/>
            <pc:sldMk cId="3042240487" sldId="534"/>
            <ac:graphicFrameMk id="52" creationId="{5328AB2C-C175-4BFE-BDB5-E4E0C0AF6AD8}"/>
          </ac:graphicFrameMkLst>
        </pc:graphicFrameChg>
        <pc:graphicFrameChg chg="add del mod modGraphic">
          <ac:chgData name="Minesh Patel" userId="a66d4990ec83ac90" providerId="LiveId" clId="{6143FAE7-0750-49FC-93E8-7A3078AD83E4}" dt="2021-07-23T15:28:50.799" v="1055" actId="478"/>
          <ac:graphicFrameMkLst>
            <pc:docMk/>
            <pc:sldMk cId="3042240487" sldId="534"/>
            <ac:graphicFrameMk id="53" creationId="{B8750E30-9E87-487A-B9FE-FBC30B3D4DEA}"/>
          </ac:graphicFrameMkLst>
        </pc:graphicFrameChg>
        <pc:graphicFrameChg chg="add del mod modGraphic">
          <ac:chgData name="Minesh Patel" userId="a66d4990ec83ac90" providerId="LiveId" clId="{6143FAE7-0750-49FC-93E8-7A3078AD83E4}" dt="2021-07-23T15:28:50.799" v="1055" actId="478"/>
          <ac:graphicFrameMkLst>
            <pc:docMk/>
            <pc:sldMk cId="3042240487" sldId="534"/>
            <ac:graphicFrameMk id="54" creationId="{763C3FCD-B2D6-44E1-BA63-1EFFEAE0AEBE}"/>
          </ac:graphicFrameMkLst>
        </pc:graphicFrameChg>
        <pc:graphicFrameChg chg="add del mod modGraphic">
          <ac:chgData name="Minesh Patel" userId="a66d4990ec83ac90" providerId="LiveId" clId="{6143FAE7-0750-49FC-93E8-7A3078AD83E4}" dt="2021-07-23T15:28:50.799" v="1055" actId="478"/>
          <ac:graphicFrameMkLst>
            <pc:docMk/>
            <pc:sldMk cId="3042240487" sldId="534"/>
            <ac:graphicFrameMk id="55" creationId="{97B5177C-E0B5-4F4C-96E4-B182869F5586}"/>
          </ac:graphicFrameMkLst>
        </pc:graphicFrameChg>
        <pc:graphicFrameChg chg="add del mod modGraphic">
          <ac:chgData name="Minesh Patel" userId="a66d4990ec83ac90" providerId="LiveId" clId="{6143FAE7-0750-49FC-93E8-7A3078AD83E4}" dt="2021-07-23T15:28:50.799" v="1055" actId="478"/>
          <ac:graphicFrameMkLst>
            <pc:docMk/>
            <pc:sldMk cId="3042240487" sldId="534"/>
            <ac:graphicFrameMk id="56" creationId="{7BC0BE2D-ED56-456B-A860-F4B438A13411}"/>
          </ac:graphicFrameMkLst>
        </pc:graphicFrameChg>
        <pc:graphicFrameChg chg="add del mod modGraphic">
          <ac:chgData name="Minesh Patel" userId="a66d4990ec83ac90" providerId="LiveId" clId="{6143FAE7-0750-49FC-93E8-7A3078AD83E4}" dt="2021-07-23T15:28:50.799" v="1055" actId="478"/>
          <ac:graphicFrameMkLst>
            <pc:docMk/>
            <pc:sldMk cId="3042240487" sldId="534"/>
            <ac:graphicFrameMk id="57" creationId="{9B435A4C-7BEC-4B04-93D1-D4B80D7A6B00}"/>
          </ac:graphicFrameMkLst>
        </pc:graphicFrameChg>
        <pc:graphicFrameChg chg="add del mod modGraphic">
          <ac:chgData name="Minesh Patel" userId="a66d4990ec83ac90" providerId="LiveId" clId="{6143FAE7-0750-49FC-93E8-7A3078AD83E4}" dt="2021-07-23T15:28:50.799" v="1055" actId="478"/>
          <ac:graphicFrameMkLst>
            <pc:docMk/>
            <pc:sldMk cId="3042240487" sldId="534"/>
            <ac:graphicFrameMk id="58" creationId="{75E526D0-628A-450D-880D-F6F3738A7DF0}"/>
          </ac:graphicFrameMkLst>
        </pc:graphicFrameChg>
        <pc:graphicFrameChg chg="add del mod modGraphic">
          <ac:chgData name="Minesh Patel" userId="a66d4990ec83ac90" providerId="LiveId" clId="{6143FAE7-0750-49FC-93E8-7A3078AD83E4}" dt="2021-07-23T15:28:50.799" v="1055" actId="478"/>
          <ac:graphicFrameMkLst>
            <pc:docMk/>
            <pc:sldMk cId="3042240487" sldId="534"/>
            <ac:graphicFrameMk id="59" creationId="{128EAD5E-1D66-4153-A311-76A2E4917667}"/>
          </ac:graphicFrameMkLst>
        </pc:graphicFrameChg>
        <pc:graphicFrameChg chg="add del mod modGraphic">
          <ac:chgData name="Minesh Patel" userId="a66d4990ec83ac90" providerId="LiveId" clId="{6143FAE7-0750-49FC-93E8-7A3078AD83E4}" dt="2021-07-23T15:28:50.799" v="1055" actId="478"/>
          <ac:graphicFrameMkLst>
            <pc:docMk/>
            <pc:sldMk cId="3042240487" sldId="534"/>
            <ac:graphicFrameMk id="60" creationId="{CA9F0A4D-E892-4472-8CCB-5B73C94BF2BF}"/>
          </ac:graphicFrameMkLst>
        </pc:graphicFrameChg>
        <pc:graphicFrameChg chg="add del mod modGraphic">
          <ac:chgData name="Minesh Patel" userId="a66d4990ec83ac90" providerId="LiveId" clId="{6143FAE7-0750-49FC-93E8-7A3078AD83E4}" dt="2021-07-23T15:28:50.799" v="1055" actId="478"/>
          <ac:graphicFrameMkLst>
            <pc:docMk/>
            <pc:sldMk cId="3042240487" sldId="534"/>
            <ac:graphicFrameMk id="61" creationId="{B29B3C04-6D48-478C-AC8C-D246DF807454}"/>
          </ac:graphicFrameMkLst>
        </pc:graphicFrameChg>
        <pc:graphicFrameChg chg="add del mod modGraphic">
          <ac:chgData name="Minesh Patel" userId="a66d4990ec83ac90" providerId="LiveId" clId="{6143FAE7-0750-49FC-93E8-7A3078AD83E4}" dt="2021-07-23T15:28:50.799" v="1055" actId="478"/>
          <ac:graphicFrameMkLst>
            <pc:docMk/>
            <pc:sldMk cId="3042240487" sldId="534"/>
            <ac:graphicFrameMk id="62" creationId="{89978D93-974E-4AD4-AAC0-0B2D4FBB17AD}"/>
          </ac:graphicFrameMkLst>
        </pc:graphicFrameChg>
        <pc:graphicFrameChg chg="add del mod modGraphic">
          <ac:chgData name="Minesh Patel" userId="a66d4990ec83ac90" providerId="LiveId" clId="{6143FAE7-0750-49FC-93E8-7A3078AD83E4}" dt="2021-07-23T15:28:50.799" v="1055" actId="478"/>
          <ac:graphicFrameMkLst>
            <pc:docMk/>
            <pc:sldMk cId="3042240487" sldId="534"/>
            <ac:graphicFrameMk id="63" creationId="{1FE8E1DD-EF80-4EDE-9E2D-9430696976E7}"/>
          </ac:graphicFrameMkLst>
        </pc:graphicFrameChg>
        <pc:graphicFrameChg chg="add del mod modGraphic">
          <ac:chgData name="Minesh Patel" userId="a66d4990ec83ac90" providerId="LiveId" clId="{6143FAE7-0750-49FC-93E8-7A3078AD83E4}" dt="2021-07-23T15:28:50.799" v="1055" actId="478"/>
          <ac:graphicFrameMkLst>
            <pc:docMk/>
            <pc:sldMk cId="3042240487" sldId="534"/>
            <ac:graphicFrameMk id="64" creationId="{69ED5B53-E6D0-4E9E-915C-0C5D47C19354}"/>
          </ac:graphicFrameMkLst>
        </pc:graphicFrameChg>
        <pc:graphicFrameChg chg="add del mod modGraphic">
          <ac:chgData name="Minesh Patel" userId="a66d4990ec83ac90" providerId="LiveId" clId="{6143FAE7-0750-49FC-93E8-7A3078AD83E4}" dt="2021-07-23T15:28:50.799" v="1055" actId="478"/>
          <ac:graphicFrameMkLst>
            <pc:docMk/>
            <pc:sldMk cId="3042240487" sldId="534"/>
            <ac:graphicFrameMk id="65" creationId="{EB627F38-DEEC-452C-83A6-EA5809D7F3B9}"/>
          </ac:graphicFrameMkLst>
        </pc:graphicFrameChg>
        <pc:graphicFrameChg chg="add del mod modGraphic">
          <ac:chgData name="Minesh Patel" userId="a66d4990ec83ac90" providerId="LiveId" clId="{6143FAE7-0750-49FC-93E8-7A3078AD83E4}" dt="2021-07-23T15:28:50.799" v="1055" actId="478"/>
          <ac:graphicFrameMkLst>
            <pc:docMk/>
            <pc:sldMk cId="3042240487" sldId="534"/>
            <ac:graphicFrameMk id="66" creationId="{169088CA-B1F0-48BB-BBC6-B909EF181721}"/>
          </ac:graphicFrameMkLst>
        </pc:graphicFrameChg>
        <pc:graphicFrameChg chg="add del mod modGraphic">
          <ac:chgData name="Minesh Patel" userId="a66d4990ec83ac90" providerId="LiveId" clId="{6143FAE7-0750-49FC-93E8-7A3078AD83E4}" dt="2021-07-23T15:28:50.799" v="1055" actId="478"/>
          <ac:graphicFrameMkLst>
            <pc:docMk/>
            <pc:sldMk cId="3042240487" sldId="534"/>
            <ac:graphicFrameMk id="67" creationId="{5C5F9100-6E99-44ED-B015-21C0A76FCB27}"/>
          </ac:graphicFrameMkLst>
        </pc:graphicFrameChg>
        <pc:graphicFrameChg chg="add del mod modGraphic">
          <ac:chgData name="Minesh Patel" userId="a66d4990ec83ac90" providerId="LiveId" clId="{6143FAE7-0750-49FC-93E8-7A3078AD83E4}" dt="2021-07-23T15:28:50.799" v="1055" actId="478"/>
          <ac:graphicFrameMkLst>
            <pc:docMk/>
            <pc:sldMk cId="3042240487" sldId="534"/>
            <ac:graphicFrameMk id="68" creationId="{EBD5A6F4-C4AF-4A11-8AF9-E6D9A8B6525E}"/>
          </ac:graphicFrameMkLst>
        </pc:graphicFrameChg>
        <pc:graphicFrameChg chg="add del mod modGraphic">
          <ac:chgData name="Minesh Patel" userId="a66d4990ec83ac90" providerId="LiveId" clId="{6143FAE7-0750-49FC-93E8-7A3078AD83E4}" dt="2021-07-23T15:30:45.647" v="1097" actId="478"/>
          <ac:graphicFrameMkLst>
            <pc:docMk/>
            <pc:sldMk cId="3042240487" sldId="534"/>
            <ac:graphicFrameMk id="70" creationId="{A60AD40A-8F77-48AC-9949-026FD7A332AD}"/>
          </ac:graphicFrameMkLst>
        </pc:graphicFrameChg>
        <pc:graphicFrameChg chg="add del mod modGraphic">
          <ac:chgData name="Minesh Patel" userId="a66d4990ec83ac90" providerId="LiveId" clId="{6143FAE7-0750-49FC-93E8-7A3078AD83E4}" dt="2021-07-23T15:30:46.897" v="1098" actId="478"/>
          <ac:graphicFrameMkLst>
            <pc:docMk/>
            <pc:sldMk cId="3042240487" sldId="534"/>
            <ac:graphicFrameMk id="71" creationId="{A3CA67B0-9218-4FE5-B321-92792FC7027A}"/>
          </ac:graphicFrameMkLst>
        </pc:graphicFrameChg>
        <pc:graphicFrameChg chg="add del mod modGraphic">
          <ac:chgData name="Minesh Patel" userId="a66d4990ec83ac90" providerId="LiveId" clId="{6143FAE7-0750-49FC-93E8-7A3078AD83E4}" dt="2021-07-23T15:30:46.897" v="1098" actId="478"/>
          <ac:graphicFrameMkLst>
            <pc:docMk/>
            <pc:sldMk cId="3042240487" sldId="534"/>
            <ac:graphicFrameMk id="72" creationId="{401570CF-F1FE-4DF5-B6F3-CB0E030B0108}"/>
          </ac:graphicFrameMkLst>
        </pc:graphicFrameChg>
        <pc:graphicFrameChg chg="add del mod modGraphic">
          <ac:chgData name="Minesh Patel" userId="a66d4990ec83ac90" providerId="LiveId" clId="{6143FAE7-0750-49FC-93E8-7A3078AD83E4}" dt="2021-07-23T15:48:57.317" v="1412" actId="478"/>
          <ac:graphicFrameMkLst>
            <pc:docMk/>
            <pc:sldMk cId="3042240487" sldId="534"/>
            <ac:graphicFrameMk id="74" creationId="{AF179EB6-8833-4605-9A4A-8E1ACD8D5D35}"/>
          </ac:graphicFrameMkLst>
        </pc:graphicFrameChg>
        <pc:graphicFrameChg chg="add del mod modGraphic">
          <ac:chgData name="Minesh Patel" userId="a66d4990ec83ac90" providerId="LiveId" clId="{6143FAE7-0750-49FC-93E8-7A3078AD83E4}" dt="2021-07-23T15:48:57.317" v="1412" actId="478"/>
          <ac:graphicFrameMkLst>
            <pc:docMk/>
            <pc:sldMk cId="3042240487" sldId="534"/>
            <ac:graphicFrameMk id="75" creationId="{7533232E-E6C7-4F0F-B512-A9B20EB64735}"/>
          </ac:graphicFrameMkLst>
        </pc:graphicFrameChg>
        <pc:graphicFrameChg chg="add del mod modGraphic">
          <ac:chgData name="Minesh Patel" userId="a66d4990ec83ac90" providerId="LiveId" clId="{6143FAE7-0750-49FC-93E8-7A3078AD83E4}" dt="2021-07-23T15:48:57.317" v="1412" actId="478"/>
          <ac:graphicFrameMkLst>
            <pc:docMk/>
            <pc:sldMk cId="3042240487" sldId="534"/>
            <ac:graphicFrameMk id="76" creationId="{66EDC57F-1874-45D6-A34B-34C9CDD37685}"/>
          </ac:graphicFrameMkLst>
        </pc:graphicFrameChg>
        <pc:graphicFrameChg chg="add del mod modGraphic">
          <ac:chgData name="Minesh Patel" userId="a66d4990ec83ac90" providerId="LiveId" clId="{6143FAE7-0750-49FC-93E8-7A3078AD83E4}" dt="2021-07-23T15:48:57.317" v="1412" actId="478"/>
          <ac:graphicFrameMkLst>
            <pc:docMk/>
            <pc:sldMk cId="3042240487" sldId="534"/>
            <ac:graphicFrameMk id="77" creationId="{B0245579-5295-4041-9E21-CACDDBA35D53}"/>
          </ac:graphicFrameMkLst>
        </pc:graphicFrameChg>
        <pc:graphicFrameChg chg="add del mod modGraphic">
          <ac:chgData name="Minesh Patel" userId="a66d4990ec83ac90" providerId="LiveId" clId="{6143FAE7-0750-49FC-93E8-7A3078AD83E4}" dt="2021-07-23T15:48:57.317" v="1412" actId="478"/>
          <ac:graphicFrameMkLst>
            <pc:docMk/>
            <pc:sldMk cId="3042240487" sldId="534"/>
            <ac:graphicFrameMk id="78" creationId="{51D55BE7-F777-44F7-A379-E4016959C640}"/>
          </ac:graphicFrameMkLst>
        </pc:graphicFrameChg>
        <pc:graphicFrameChg chg="add del mod modGraphic">
          <ac:chgData name="Minesh Patel" userId="a66d4990ec83ac90" providerId="LiveId" clId="{6143FAE7-0750-49FC-93E8-7A3078AD83E4}" dt="2021-07-23T15:48:57.317" v="1412" actId="478"/>
          <ac:graphicFrameMkLst>
            <pc:docMk/>
            <pc:sldMk cId="3042240487" sldId="534"/>
            <ac:graphicFrameMk id="79" creationId="{D5BE1BB2-141D-4B67-B663-C9A1D76CA07B}"/>
          </ac:graphicFrameMkLst>
        </pc:graphicFrameChg>
        <pc:graphicFrameChg chg="add del mod modGraphic">
          <ac:chgData name="Minesh Patel" userId="a66d4990ec83ac90" providerId="LiveId" clId="{6143FAE7-0750-49FC-93E8-7A3078AD83E4}" dt="2021-07-23T15:48:57.317" v="1412" actId="478"/>
          <ac:graphicFrameMkLst>
            <pc:docMk/>
            <pc:sldMk cId="3042240487" sldId="534"/>
            <ac:graphicFrameMk id="80" creationId="{75B810FA-6F52-4CD7-AA6E-0CB085110CA2}"/>
          </ac:graphicFrameMkLst>
        </pc:graphicFrameChg>
        <pc:graphicFrameChg chg="add mod">
          <ac:chgData name="Minesh Patel" userId="a66d4990ec83ac90" providerId="LiveId" clId="{6143FAE7-0750-49FC-93E8-7A3078AD83E4}" dt="2021-07-23T15:33:09.539" v="1155" actId="571"/>
          <ac:graphicFrameMkLst>
            <pc:docMk/>
            <pc:sldMk cId="3042240487" sldId="534"/>
            <ac:graphicFrameMk id="81" creationId="{72D8EA7E-AAAC-4FA7-9311-139DEE58B742}"/>
          </ac:graphicFrameMkLst>
        </pc:graphicFrameChg>
        <pc:graphicFrameChg chg="add del mod modGraphic">
          <ac:chgData name="Minesh Patel" userId="a66d4990ec83ac90" providerId="LiveId" clId="{6143FAE7-0750-49FC-93E8-7A3078AD83E4}" dt="2021-07-23T15:48:57.317" v="1412" actId="478"/>
          <ac:graphicFrameMkLst>
            <pc:docMk/>
            <pc:sldMk cId="3042240487" sldId="534"/>
            <ac:graphicFrameMk id="82" creationId="{C7BDB714-8F80-47E6-8DCC-AB81D9172AC6}"/>
          </ac:graphicFrameMkLst>
        </pc:graphicFrameChg>
        <pc:graphicFrameChg chg="add del mod">
          <ac:chgData name="Minesh Patel" userId="a66d4990ec83ac90" providerId="LiveId" clId="{6143FAE7-0750-49FC-93E8-7A3078AD83E4}" dt="2021-07-23T15:49:05.323" v="1415" actId="478"/>
          <ac:graphicFrameMkLst>
            <pc:docMk/>
            <pc:sldMk cId="3042240487" sldId="534"/>
            <ac:graphicFrameMk id="91" creationId="{D15EC827-D88C-44D2-B1D5-13E695F2A599}"/>
          </ac:graphicFrameMkLst>
        </pc:graphicFrameChg>
        <pc:graphicFrameChg chg="add del mod">
          <ac:chgData name="Minesh Patel" userId="a66d4990ec83ac90" providerId="LiveId" clId="{6143FAE7-0750-49FC-93E8-7A3078AD83E4}" dt="2021-07-23T15:49:05.323" v="1415" actId="478"/>
          <ac:graphicFrameMkLst>
            <pc:docMk/>
            <pc:sldMk cId="3042240487" sldId="534"/>
            <ac:graphicFrameMk id="92" creationId="{90441825-44C0-4135-87C4-57FB6A3E2C43}"/>
          </ac:graphicFrameMkLst>
        </pc:graphicFrameChg>
        <pc:graphicFrameChg chg="add del mod">
          <ac:chgData name="Minesh Patel" userId="a66d4990ec83ac90" providerId="LiveId" clId="{6143FAE7-0750-49FC-93E8-7A3078AD83E4}" dt="2021-07-23T15:49:05.323" v="1415" actId="478"/>
          <ac:graphicFrameMkLst>
            <pc:docMk/>
            <pc:sldMk cId="3042240487" sldId="534"/>
            <ac:graphicFrameMk id="93" creationId="{56D0EB07-035F-46A1-A526-58BAD234F655}"/>
          </ac:graphicFrameMkLst>
        </pc:graphicFrameChg>
        <pc:graphicFrameChg chg="add del mod">
          <ac:chgData name="Minesh Patel" userId="a66d4990ec83ac90" providerId="LiveId" clId="{6143FAE7-0750-49FC-93E8-7A3078AD83E4}" dt="2021-07-23T15:49:05.323" v="1415" actId="478"/>
          <ac:graphicFrameMkLst>
            <pc:docMk/>
            <pc:sldMk cId="3042240487" sldId="534"/>
            <ac:graphicFrameMk id="94" creationId="{3E973CD7-DC79-4170-A7B5-AB7B064DA46E}"/>
          </ac:graphicFrameMkLst>
        </pc:graphicFrameChg>
        <pc:graphicFrameChg chg="add del mod">
          <ac:chgData name="Minesh Patel" userId="a66d4990ec83ac90" providerId="LiveId" clId="{6143FAE7-0750-49FC-93E8-7A3078AD83E4}" dt="2021-07-23T15:49:05.323" v="1415" actId="478"/>
          <ac:graphicFrameMkLst>
            <pc:docMk/>
            <pc:sldMk cId="3042240487" sldId="534"/>
            <ac:graphicFrameMk id="95" creationId="{DB1A1F35-082F-4E49-85A9-282C3EBD7BD5}"/>
          </ac:graphicFrameMkLst>
        </pc:graphicFrameChg>
        <pc:graphicFrameChg chg="add del mod">
          <ac:chgData name="Minesh Patel" userId="a66d4990ec83ac90" providerId="LiveId" clId="{6143FAE7-0750-49FC-93E8-7A3078AD83E4}" dt="2021-07-23T15:49:05.323" v="1415" actId="478"/>
          <ac:graphicFrameMkLst>
            <pc:docMk/>
            <pc:sldMk cId="3042240487" sldId="534"/>
            <ac:graphicFrameMk id="96" creationId="{0C0659C5-0074-4679-8B8A-AA86BD7F102F}"/>
          </ac:graphicFrameMkLst>
        </pc:graphicFrameChg>
        <pc:graphicFrameChg chg="add del mod">
          <ac:chgData name="Minesh Patel" userId="a66d4990ec83ac90" providerId="LiveId" clId="{6143FAE7-0750-49FC-93E8-7A3078AD83E4}" dt="2021-07-23T15:49:05.323" v="1415" actId="478"/>
          <ac:graphicFrameMkLst>
            <pc:docMk/>
            <pc:sldMk cId="3042240487" sldId="534"/>
            <ac:graphicFrameMk id="97" creationId="{77E53CFB-1725-40A1-BB06-60A51C4CB048}"/>
          </ac:graphicFrameMkLst>
        </pc:graphicFrameChg>
        <pc:graphicFrameChg chg="add del mod">
          <ac:chgData name="Minesh Patel" userId="a66d4990ec83ac90" providerId="LiveId" clId="{6143FAE7-0750-49FC-93E8-7A3078AD83E4}" dt="2021-07-23T15:49:05.323" v="1415" actId="478"/>
          <ac:graphicFrameMkLst>
            <pc:docMk/>
            <pc:sldMk cId="3042240487" sldId="534"/>
            <ac:graphicFrameMk id="98" creationId="{84B4367D-D34A-40EE-88CB-4E7944890E15}"/>
          </ac:graphicFrameMkLst>
        </pc:graphicFrameChg>
        <pc:graphicFrameChg chg="add mod">
          <ac:chgData name="Minesh Patel" userId="a66d4990ec83ac90" providerId="LiveId" clId="{6143FAE7-0750-49FC-93E8-7A3078AD83E4}" dt="2021-07-23T16:09:11.671" v="2046" actId="1076"/>
          <ac:graphicFrameMkLst>
            <pc:docMk/>
            <pc:sldMk cId="3042240487" sldId="534"/>
            <ac:graphicFrameMk id="117" creationId="{8BA3FE09-46FC-4142-A648-D74B93E11191}"/>
          </ac:graphicFrameMkLst>
        </pc:graphicFrameChg>
        <pc:graphicFrameChg chg="add del mod">
          <ac:chgData name="Minesh Patel" userId="a66d4990ec83ac90" providerId="LiveId" clId="{6143FAE7-0750-49FC-93E8-7A3078AD83E4}" dt="2021-07-23T15:55:01.241" v="1676" actId="478"/>
          <ac:graphicFrameMkLst>
            <pc:docMk/>
            <pc:sldMk cId="3042240487" sldId="534"/>
            <ac:graphicFrameMk id="130" creationId="{37AD450A-1665-4E27-AFD3-7DFC5ED9F21F}"/>
          </ac:graphicFrameMkLst>
        </pc:graphicFrameChg>
        <pc:graphicFrameChg chg="add del mod">
          <ac:chgData name="Minesh Patel" userId="a66d4990ec83ac90" providerId="LiveId" clId="{6143FAE7-0750-49FC-93E8-7A3078AD83E4}" dt="2021-07-23T15:56:14.753" v="1694" actId="478"/>
          <ac:graphicFrameMkLst>
            <pc:docMk/>
            <pc:sldMk cId="3042240487" sldId="534"/>
            <ac:graphicFrameMk id="131" creationId="{E8E49469-9FCA-43C8-AF34-594A4EA8FAC4}"/>
          </ac:graphicFrameMkLst>
        </pc:graphicFrameChg>
        <pc:graphicFrameChg chg="add del mod">
          <ac:chgData name="Minesh Patel" userId="a66d4990ec83ac90" providerId="LiveId" clId="{6143FAE7-0750-49FC-93E8-7A3078AD83E4}" dt="2021-07-23T15:56:14.753" v="1694" actId="478"/>
          <ac:graphicFrameMkLst>
            <pc:docMk/>
            <pc:sldMk cId="3042240487" sldId="534"/>
            <ac:graphicFrameMk id="132" creationId="{7456B5C3-1155-48AC-8D7E-B6C8BD67AC9A}"/>
          </ac:graphicFrameMkLst>
        </pc:graphicFrameChg>
        <pc:graphicFrameChg chg="add del mod">
          <ac:chgData name="Minesh Patel" userId="a66d4990ec83ac90" providerId="LiveId" clId="{6143FAE7-0750-49FC-93E8-7A3078AD83E4}" dt="2021-07-23T15:56:14.753" v="1694" actId="478"/>
          <ac:graphicFrameMkLst>
            <pc:docMk/>
            <pc:sldMk cId="3042240487" sldId="534"/>
            <ac:graphicFrameMk id="133" creationId="{88DE7CF8-8C83-4B0E-8D8D-03F680ABE3BC}"/>
          </ac:graphicFrameMkLst>
        </pc:graphicFrameChg>
        <pc:graphicFrameChg chg="add del mod modGraphic">
          <ac:chgData name="Minesh Patel" userId="a66d4990ec83ac90" providerId="LiveId" clId="{6143FAE7-0750-49FC-93E8-7A3078AD83E4}" dt="2021-07-23T15:55:59.689" v="1688" actId="478"/>
          <ac:graphicFrameMkLst>
            <pc:docMk/>
            <pc:sldMk cId="3042240487" sldId="534"/>
            <ac:graphicFrameMk id="134" creationId="{6CFE67B1-B3D7-4D68-8337-64B35E94FDEC}"/>
          </ac:graphicFrameMkLst>
        </pc:graphicFrameChg>
        <pc:graphicFrameChg chg="add mod modGraphic">
          <ac:chgData name="Minesh Patel" userId="a66d4990ec83ac90" providerId="LiveId" clId="{6143FAE7-0750-49FC-93E8-7A3078AD83E4}" dt="2021-07-23T16:10:58.413" v="2111" actId="14100"/>
          <ac:graphicFrameMkLst>
            <pc:docMk/>
            <pc:sldMk cId="3042240487" sldId="534"/>
            <ac:graphicFrameMk id="135" creationId="{C4194F42-370E-41B5-8F87-5D329AFAA50C}"/>
          </ac:graphicFrameMkLst>
        </pc:graphicFrameChg>
        <pc:graphicFrameChg chg="add mod modGraphic">
          <ac:chgData name="Minesh Patel" userId="a66d4990ec83ac90" providerId="LiveId" clId="{6143FAE7-0750-49FC-93E8-7A3078AD83E4}" dt="2021-07-23T16:10:58.413" v="2111" actId="14100"/>
          <ac:graphicFrameMkLst>
            <pc:docMk/>
            <pc:sldMk cId="3042240487" sldId="534"/>
            <ac:graphicFrameMk id="136" creationId="{DE29748E-AEE6-4428-9567-0832D0445B85}"/>
          </ac:graphicFrameMkLst>
        </pc:graphicFrameChg>
        <pc:graphicFrameChg chg="add mod modGraphic">
          <ac:chgData name="Minesh Patel" userId="a66d4990ec83ac90" providerId="LiveId" clId="{6143FAE7-0750-49FC-93E8-7A3078AD83E4}" dt="2021-07-23T16:10:58.413" v="2111" actId="14100"/>
          <ac:graphicFrameMkLst>
            <pc:docMk/>
            <pc:sldMk cId="3042240487" sldId="534"/>
            <ac:graphicFrameMk id="137" creationId="{0429A073-9935-44F0-89A0-DADD69FBF610}"/>
          </ac:graphicFrameMkLst>
        </pc:graphicFrameChg>
        <pc:graphicFrameChg chg="add mod modGraphic">
          <ac:chgData name="Minesh Patel" userId="a66d4990ec83ac90" providerId="LiveId" clId="{6143FAE7-0750-49FC-93E8-7A3078AD83E4}" dt="2021-07-23T16:10:58.413" v="2111" actId="14100"/>
          <ac:graphicFrameMkLst>
            <pc:docMk/>
            <pc:sldMk cId="3042240487" sldId="534"/>
            <ac:graphicFrameMk id="138" creationId="{CCBA9862-34BA-428F-9AB7-8E6C88422FDF}"/>
          </ac:graphicFrameMkLst>
        </pc:graphicFrameChg>
        <pc:graphicFrameChg chg="add mod modGraphic">
          <ac:chgData name="Minesh Patel" userId="a66d4990ec83ac90" providerId="LiveId" clId="{6143FAE7-0750-49FC-93E8-7A3078AD83E4}" dt="2021-07-23T16:10:58.413" v="2111" actId="14100"/>
          <ac:graphicFrameMkLst>
            <pc:docMk/>
            <pc:sldMk cId="3042240487" sldId="534"/>
            <ac:graphicFrameMk id="139" creationId="{8D20F90E-AD2B-49B1-B192-37843E6DF027}"/>
          </ac:graphicFrameMkLst>
        </pc:graphicFrameChg>
        <pc:graphicFrameChg chg="add mod modGraphic">
          <ac:chgData name="Minesh Patel" userId="a66d4990ec83ac90" providerId="LiveId" clId="{6143FAE7-0750-49FC-93E8-7A3078AD83E4}" dt="2021-07-23T16:10:58.413" v="2111" actId="14100"/>
          <ac:graphicFrameMkLst>
            <pc:docMk/>
            <pc:sldMk cId="3042240487" sldId="534"/>
            <ac:graphicFrameMk id="140" creationId="{F8E74403-FBEB-4B68-81FC-FE5BE2CA583F}"/>
          </ac:graphicFrameMkLst>
        </pc:graphicFrameChg>
        <pc:graphicFrameChg chg="add mod modGraphic">
          <ac:chgData name="Minesh Patel" userId="a66d4990ec83ac90" providerId="LiveId" clId="{6143FAE7-0750-49FC-93E8-7A3078AD83E4}" dt="2021-07-23T16:10:58.413" v="2111" actId="14100"/>
          <ac:graphicFrameMkLst>
            <pc:docMk/>
            <pc:sldMk cId="3042240487" sldId="534"/>
            <ac:graphicFrameMk id="141" creationId="{58E31D3F-E2D9-4580-A7D4-8A7B525ACEB4}"/>
          </ac:graphicFrameMkLst>
        </pc:graphicFrameChg>
        <pc:picChg chg="add del mod">
          <ac:chgData name="Minesh Patel" userId="a66d4990ec83ac90" providerId="LiveId" clId="{6143FAE7-0750-49FC-93E8-7A3078AD83E4}" dt="2021-07-23T15:32:04.758" v="1138" actId="478"/>
          <ac:picMkLst>
            <pc:docMk/>
            <pc:sldMk cId="3042240487" sldId="534"/>
            <ac:picMk id="69" creationId="{3B3B15BF-96F8-4208-8209-22382DAFB8C9}"/>
          </ac:picMkLst>
        </pc:picChg>
        <pc:picChg chg="add del mod">
          <ac:chgData name="Minesh Patel" userId="a66d4990ec83ac90" providerId="LiveId" clId="{6143FAE7-0750-49FC-93E8-7A3078AD83E4}" dt="2021-07-23T15:49:05.323" v="1415" actId="478"/>
          <ac:picMkLst>
            <pc:docMk/>
            <pc:sldMk cId="3042240487" sldId="534"/>
            <ac:picMk id="105" creationId="{32874AA6-E740-465D-B5D8-4D5AB5A49F3A}"/>
          </ac:picMkLst>
        </pc:picChg>
        <pc:cxnChg chg="add del mod">
          <ac:chgData name="Minesh Patel" userId="a66d4990ec83ac90" providerId="LiveId" clId="{6143FAE7-0750-49FC-93E8-7A3078AD83E4}" dt="2021-07-23T15:41:29.213" v="1331" actId="478"/>
          <ac:cxnSpMkLst>
            <pc:docMk/>
            <pc:sldMk cId="3042240487" sldId="534"/>
            <ac:cxnSpMk id="18" creationId="{B75670F3-E515-4FC1-9E3C-7385FD4BE5F4}"/>
          </ac:cxnSpMkLst>
        </pc:cxnChg>
        <pc:cxnChg chg="add del mod">
          <ac:chgData name="Minesh Patel" userId="a66d4990ec83ac90" providerId="LiveId" clId="{6143FAE7-0750-49FC-93E8-7A3078AD83E4}" dt="2021-07-23T15:48:57.317" v="1412" actId="478"/>
          <ac:cxnSpMkLst>
            <pc:docMk/>
            <pc:sldMk cId="3042240487" sldId="534"/>
            <ac:cxnSpMk id="19" creationId="{86D7A39B-D076-4AE1-8A9F-AB8908DB790E}"/>
          </ac:cxnSpMkLst>
        </pc:cxnChg>
        <pc:cxnChg chg="add mod">
          <ac:chgData name="Minesh Patel" userId="a66d4990ec83ac90" providerId="LiveId" clId="{6143FAE7-0750-49FC-93E8-7A3078AD83E4}" dt="2021-07-23T15:37:48.995" v="1237" actId="1076"/>
          <ac:cxnSpMkLst>
            <pc:docMk/>
            <pc:sldMk cId="3042240487" sldId="534"/>
            <ac:cxnSpMk id="85" creationId="{76B66C43-C4DA-4D7B-8663-BD926AC28F6B}"/>
          </ac:cxnSpMkLst>
        </pc:cxnChg>
        <pc:cxnChg chg="del mod topLvl">
          <ac:chgData name="Minesh Patel" userId="a66d4990ec83ac90" providerId="LiveId" clId="{6143FAE7-0750-49FC-93E8-7A3078AD83E4}" dt="2021-07-23T15:38:07.702" v="1243" actId="478"/>
          <ac:cxnSpMkLst>
            <pc:docMk/>
            <pc:sldMk cId="3042240487" sldId="534"/>
            <ac:cxnSpMk id="90" creationId="{68055E4A-A993-4A60-9442-5DD2B879F508}"/>
          </ac:cxnSpMkLst>
        </pc:cxnChg>
        <pc:cxnChg chg="mod">
          <ac:chgData name="Minesh Patel" userId="a66d4990ec83ac90" providerId="LiveId" clId="{6143FAE7-0750-49FC-93E8-7A3078AD83E4}" dt="2021-07-23T15:49:24.562" v="1419"/>
          <ac:cxnSpMkLst>
            <pc:docMk/>
            <pc:sldMk cId="3042240487" sldId="534"/>
            <ac:cxnSpMk id="109" creationId="{580D7D5F-1FA9-467F-AD1F-7C5972D6756E}"/>
          </ac:cxnSpMkLst>
        </pc:cxnChg>
        <pc:cxnChg chg="mod">
          <ac:chgData name="Minesh Patel" userId="a66d4990ec83ac90" providerId="LiveId" clId="{6143FAE7-0750-49FC-93E8-7A3078AD83E4}" dt="2021-07-23T15:49:24.562" v="1419"/>
          <ac:cxnSpMkLst>
            <pc:docMk/>
            <pc:sldMk cId="3042240487" sldId="534"/>
            <ac:cxnSpMk id="110" creationId="{2376CD2C-80D4-4E43-81A7-2D22D6932B9A}"/>
          </ac:cxnSpMkLst>
        </pc:cxnChg>
        <pc:cxnChg chg="add mod">
          <ac:chgData name="Minesh Patel" userId="a66d4990ec83ac90" providerId="LiveId" clId="{6143FAE7-0750-49FC-93E8-7A3078AD83E4}" dt="2021-07-23T16:09:11.671" v="2046" actId="1076"/>
          <ac:cxnSpMkLst>
            <pc:docMk/>
            <pc:sldMk cId="3042240487" sldId="534"/>
            <ac:cxnSpMk id="123" creationId="{44958A37-6104-4DEA-9C97-6B0A46B32BCC}"/>
          </ac:cxnSpMkLst>
        </pc:cxnChg>
        <pc:cxnChg chg="add del mod">
          <ac:chgData name="Minesh Patel" userId="a66d4990ec83ac90" providerId="LiveId" clId="{6143FAE7-0750-49FC-93E8-7A3078AD83E4}" dt="2021-07-23T16:07:56.344" v="2031" actId="478"/>
          <ac:cxnSpMkLst>
            <pc:docMk/>
            <pc:sldMk cId="3042240487" sldId="534"/>
            <ac:cxnSpMk id="124" creationId="{42476309-7AFD-4DDC-A90B-DB21E3341D93}"/>
          </ac:cxnSpMkLst>
        </pc:cxnChg>
        <pc:cxnChg chg="add mod">
          <ac:chgData name="Minesh Patel" userId="a66d4990ec83ac90" providerId="LiveId" clId="{6143FAE7-0750-49FC-93E8-7A3078AD83E4}" dt="2021-07-23T16:09:11.671" v="2046" actId="1076"/>
          <ac:cxnSpMkLst>
            <pc:docMk/>
            <pc:sldMk cId="3042240487" sldId="534"/>
            <ac:cxnSpMk id="126" creationId="{F85BA170-C33A-45CD-9323-CD5CCE956A40}"/>
          </ac:cxnSpMkLst>
        </pc:cxnChg>
        <pc:cxnChg chg="add mod">
          <ac:chgData name="Minesh Patel" userId="a66d4990ec83ac90" providerId="LiveId" clId="{6143FAE7-0750-49FC-93E8-7A3078AD83E4}" dt="2021-07-23T16:09:11.671" v="2046" actId="1076"/>
          <ac:cxnSpMkLst>
            <pc:docMk/>
            <pc:sldMk cId="3042240487" sldId="534"/>
            <ac:cxnSpMk id="153" creationId="{E3349CB5-3D94-48F8-97E8-4CF4237B38FB}"/>
          </ac:cxnSpMkLst>
        </pc:cxnChg>
        <pc:cxnChg chg="add mod">
          <ac:chgData name="Minesh Patel" userId="a66d4990ec83ac90" providerId="LiveId" clId="{6143FAE7-0750-49FC-93E8-7A3078AD83E4}" dt="2021-07-23T16:09:11.671" v="2046" actId="1076"/>
          <ac:cxnSpMkLst>
            <pc:docMk/>
            <pc:sldMk cId="3042240487" sldId="534"/>
            <ac:cxnSpMk id="157" creationId="{48948813-EA7A-4456-9E83-A288E1A9BB7A}"/>
          </ac:cxnSpMkLst>
        </pc:cxnChg>
        <pc:cxnChg chg="add mod">
          <ac:chgData name="Minesh Patel" userId="a66d4990ec83ac90" providerId="LiveId" clId="{6143FAE7-0750-49FC-93E8-7A3078AD83E4}" dt="2021-07-23T16:09:11.671" v="2046" actId="1076"/>
          <ac:cxnSpMkLst>
            <pc:docMk/>
            <pc:sldMk cId="3042240487" sldId="534"/>
            <ac:cxnSpMk id="158" creationId="{EF14A864-7764-45B3-802A-F7E83DB507B3}"/>
          </ac:cxnSpMkLst>
        </pc:cxnChg>
        <pc:cxnChg chg="add mod">
          <ac:chgData name="Minesh Patel" userId="a66d4990ec83ac90" providerId="LiveId" clId="{6143FAE7-0750-49FC-93E8-7A3078AD83E4}" dt="2021-07-23T16:09:11.671" v="2046" actId="1076"/>
          <ac:cxnSpMkLst>
            <pc:docMk/>
            <pc:sldMk cId="3042240487" sldId="534"/>
            <ac:cxnSpMk id="159" creationId="{C3A2C687-61AB-43D8-87C1-F5D236A93041}"/>
          </ac:cxnSpMkLst>
        </pc:cxnChg>
        <pc:cxnChg chg="add mod">
          <ac:chgData name="Minesh Patel" userId="a66d4990ec83ac90" providerId="LiveId" clId="{6143FAE7-0750-49FC-93E8-7A3078AD83E4}" dt="2021-07-23T16:09:11.671" v="2046" actId="1076"/>
          <ac:cxnSpMkLst>
            <pc:docMk/>
            <pc:sldMk cId="3042240487" sldId="534"/>
            <ac:cxnSpMk id="160" creationId="{FB04A34E-5C47-4711-A6E0-D9FEEC400FBF}"/>
          </ac:cxnSpMkLst>
        </pc:cxnChg>
      </pc:sldChg>
      <pc:sldChg chg="add">
        <pc:chgData name="Minesh Patel" userId="a66d4990ec83ac90" providerId="LiveId" clId="{6143FAE7-0750-49FC-93E8-7A3078AD83E4}" dt="2021-07-23T15:48:42.519" v="1411"/>
        <pc:sldMkLst>
          <pc:docMk/>
          <pc:sldMk cId="3636505078" sldId="535"/>
        </pc:sldMkLst>
      </pc:sldChg>
      <pc:sldChg chg="modSp add mod">
        <pc:chgData name="Minesh Patel" userId="a66d4990ec83ac90" providerId="LiveId" clId="{6143FAE7-0750-49FC-93E8-7A3078AD83E4}" dt="2021-07-23T16:11:39.855" v="2197" actId="20577"/>
        <pc:sldMkLst>
          <pc:docMk/>
          <pc:sldMk cId="456954948" sldId="536"/>
        </pc:sldMkLst>
        <pc:spChg chg="mod">
          <ac:chgData name="Minesh Patel" userId="a66d4990ec83ac90" providerId="LiveId" clId="{6143FAE7-0750-49FC-93E8-7A3078AD83E4}" dt="2021-07-23T16:11:39.855" v="2197" actId="20577"/>
          <ac:spMkLst>
            <pc:docMk/>
            <pc:sldMk cId="456954948" sldId="536"/>
            <ac:spMk id="2" creationId="{D30297C0-4401-45D4-817D-A99F685E3AFA}"/>
          </ac:spMkLst>
        </pc:spChg>
      </pc:sldChg>
      <pc:sldChg chg="addSp delSp modSp new del mod">
        <pc:chgData name="Minesh Patel" userId="a66d4990ec83ac90" providerId="LiveId" clId="{6143FAE7-0750-49FC-93E8-7A3078AD83E4}" dt="2021-07-23T16:10:45.210" v="2108" actId="2696"/>
        <pc:sldMkLst>
          <pc:docMk/>
          <pc:sldMk cId="3018159729" sldId="536"/>
        </pc:sldMkLst>
        <pc:spChg chg="mod">
          <ac:chgData name="Minesh Patel" userId="a66d4990ec83ac90" providerId="LiveId" clId="{6143FAE7-0750-49FC-93E8-7A3078AD83E4}" dt="2021-07-23T16:10:39.518" v="2107" actId="20577"/>
          <ac:spMkLst>
            <pc:docMk/>
            <pc:sldMk cId="3018159729" sldId="536"/>
            <ac:spMk id="2" creationId="{D30297C0-4401-45D4-817D-A99F685E3AFA}"/>
          </ac:spMkLst>
        </pc:spChg>
        <pc:spChg chg="del">
          <ac:chgData name="Minesh Patel" userId="a66d4990ec83ac90" providerId="LiveId" clId="{6143FAE7-0750-49FC-93E8-7A3078AD83E4}" dt="2021-07-23T16:09:42.739" v="2048" actId="478"/>
          <ac:spMkLst>
            <pc:docMk/>
            <pc:sldMk cId="3018159729" sldId="536"/>
            <ac:spMk id="3" creationId="{0CC574FB-F5D7-4FB2-9CD6-B83758304398}"/>
          </ac:spMkLst>
        </pc:spChg>
        <pc:picChg chg="add mod modCrop">
          <ac:chgData name="Minesh Patel" userId="a66d4990ec83ac90" providerId="LiveId" clId="{6143FAE7-0750-49FC-93E8-7A3078AD83E4}" dt="2021-07-23T16:10:25.917" v="2066" actId="1076"/>
          <ac:picMkLst>
            <pc:docMk/>
            <pc:sldMk cId="3018159729" sldId="536"/>
            <ac:picMk id="6" creationId="{4C01C124-8554-46B9-8B09-E39F19C86ADB}"/>
          </ac:picMkLst>
        </pc:picChg>
        <pc:picChg chg="add mod modCrop">
          <ac:chgData name="Minesh Patel" userId="a66d4990ec83ac90" providerId="LiveId" clId="{6143FAE7-0750-49FC-93E8-7A3078AD83E4}" dt="2021-07-23T16:10:27.237" v="2067" actId="1076"/>
          <ac:picMkLst>
            <pc:docMk/>
            <pc:sldMk cId="3018159729" sldId="536"/>
            <ac:picMk id="7" creationId="{A0D2B6CC-7632-495E-B2A9-E8BA84C6BE0E}"/>
          </ac:picMkLst>
        </pc:picChg>
        <pc:picChg chg="add mod modCrop">
          <ac:chgData name="Minesh Patel" userId="a66d4990ec83ac90" providerId="LiveId" clId="{6143FAE7-0750-49FC-93E8-7A3078AD83E4}" dt="2021-07-23T16:10:30.765" v="2068" actId="1076"/>
          <ac:picMkLst>
            <pc:docMk/>
            <pc:sldMk cId="3018159729" sldId="536"/>
            <ac:picMk id="8" creationId="{DD417E18-D48C-4577-918E-29D8B986B9D6}"/>
          </ac:picMkLst>
        </pc:picChg>
      </pc:sldChg>
      <pc:sldChg chg="addSp delSp modSp add del mod addAnim delAnim modAnim chgLayout">
        <pc:chgData name="Minesh Patel" userId="a66d4990ec83ac90" providerId="LiveId" clId="{6143FAE7-0750-49FC-93E8-7A3078AD83E4}" dt="2021-07-23T16:37:05.418" v="3795" actId="47"/>
        <pc:sldMkLst>
          <pc:docMk/>
          <pc:sldMk cId="1479830373" sldId="537"/>
        </pc:sldMkLst>
        <pc:spChg chg="mod ord">
          <ac:chgData name="Minesh Patel" userId="a66d4990ec83ac90" providerId="LiveId" clId="{6143FAE7-0750-49FC-93E8-7A3078AD83E4}" dt="2021-07-23T16:12:15.162" v="2244" actId="6264"/>
          <ac:spMkLst>
            <pc:docMk/>
            <pc:sldMk cId="1479830373" sldId="537"/>
            <ac:spMk id="2" creationId="{00000000-0000-0000-0000-000000000000}"/>
          </ac:spMkLst>
        </pc:spChg>
        <pc:spChg chg="add del mod">
          <ac:chgData name="Minesh Patel" userId="a66d4990ec83ac90" providerId="LiveId" clId="{6143FAE7-0750-49FC-93E8-7A3078AD83E4}" dt="2021-07-23T16:12:15.162" v="2244" actId="6264"/>
          <ac:spMkLst>
            <pc:docMk/>
            <pc:sldMk cId="1479830373" sldId="537"/>
            <ac:spMk id="3" creationId="{2BD9650F-5035-4AE2-95B5-3371F569490D}"/>
          </ac:spMkLst>
        </pc:spChg>
        <pc:spChg chg="mod ord">
          <ac:chgData name="Minesh Patel" userId="a66d4990ec83ac90" providerId="LiveId" clId="{6143FAE7-0750-49FC-93E8-7A3078AD83E4}" dt="2021-07-23T16:12:15.162" v="2244" actId="6264"/>
          <ac:spMkLst>
            <pc:docMk/>
            <pc:sldMk cId="1479830373" sldId="537"/>
            <ac:spMk id="4" creationId="{E8A89F97-AFCF-4A8D-B37F-4048D2B5783D}"/>
          </ac:spMkLst>
        </pc:spChg>
        <pc:spChg chg="add del mod">
          <ac:chgData name="Minesh Patel" userId="a66d4990ec83ac90" providerId="LiveId" clId="{6143FAE7-0750-49FC-93E8-7A3078AD83E4}" dt="2021-07-23T16:12:15.162" v="2244" actId="6264"/>
          <ac:spMkLst>
            <pc:docMk/>
            <pc:sldMk cId="1479830373" sldId="537"/>
            <ac:spMk id="5" creationId="{18A27D88-6508-4D3F-AC61-7F27C585DC8F}"/>
          </ac:spMkLst>
        </pc:spChg>
        <pc:spChg chg="add mod ord">
          <ac:chgData name="Minesh Patel" userId="a66d4990ec83ac90" providerId="LiveId" clId="{6143FAE7-0750-49FC-93E8-7A3078AD83E4}" dt="2021-07-23T16:32:46.740" v="3575" actId="14100"/>
          <ac:spMkLst>
            <pc:docMk/>
            <pc:sldMk cId="1479830373" sldId="537"/>
            <ac:spMk id="12" creationId="{E1DE0BB9-F0ED-4DFA-B668-392241FE3116}"/>
          </ac:spMkLst>
        </pc:spChg>
        <pc:spChg chg="add mod ord">
          <ac:chgData name="Minesh Patel" userId="a66d4990ec83ac90" providerId="LiveId" clId="{6143FAE7-0750-49FC-93E8-7A3078AD83E4}" dt="2021-07-23T16:32:36.576" v="3571" actId="167"/>
          <ac:spMkLst>
            <pc:docMk/>
            <pc:sldMk cId="1479830373" sldId="537"/>
            <ac:spMk id="15" creationId="{DDFC57CD-2698-4838-9085-65A6D684F24B}"/>
          </ac:spMkLst>
        </pc:spChg>
        <pc:spChg chg="add mod">
          <ac:chgData name="Minesh Patel" userId="a66d4990ec83ac90" providerId="LiveId" clId="{6143FAE7-0750-49FC-93E8-7A3078AD83E4}" dt="2021-07-23T16:31:55.004" v="3558" actId="14100"/>
          <ac:spMkLst>
            <pc:docMk/>
            <pc:sldMk cId="1479830373" sldId="537"/>
            <ac:spMk id="36" creationId="{679FC62B-302B-456A-B40D-277BC68EE5D1}"/>
          </ac:spMkLst>
        </pc:spChg>
        <pc:spChg chg="add mod">
          <ac:chgData name="Minesh Patel" userId="a66d4990ec83ac90" providerId="LiveId" clId="{6143FAE7-0750-49FC-93E8-7A3078AD83E4}" dt="2021-07-23T16:32:52.772" v="3588" actId="1076"/>
          <ac:spMkLst>
            <pc:docMk/>
            <pc:sldMk cId="1479830373" sldId="537"/>
            <ac:spMk id="45" creationId="{6BE77D9B-A642-4599-8734-2FA6483817F7}"/>
          </ac:spMkLst>
        </pc:spChg>
        <pc:spChg chg="del">
          <ac:chgData name="Minesh Patel" userId="a66d4990ec83ac90" providerId="LiveId" clId="{6143FAE7-0750-49FC-93E8-7A3078AD83E4}" dt="2021-07-23T16:12:11.991" v="2243" actId="478"/>
          <ac:spMkLst>
            <pc:docMk/>
            <pc:sldMk cId="1479830373" sldId="537"/>
            <ac:spMk id="119" creationId="{9EAC8FD1-E71D-4BD6-BEF8-B8CA50896F7A}"/>
          </ac:spMkLst>
        </pc:spChg>
        <pc:spChg chg="del">
          <ac:chgData name="Minesh Patel" userId="a66d4990ec83ac90" providerId="LiveId" clId="{6143FAE7-0750-49FC-93E8-7A3078AD83E4}" dt="2021-07-23T16:12:34.125" v="2308" actId="478"/>
          <ac:spMkLst>
            <pc:docMk/>
            <pc:sldMk cId="1479830373" sldId="537"/>
            <ac:spMk id="129" creationId="{ECBE8E09-E611-44FC-B0AA-5DECF86540C6}"/>
          </ac:spMkLst>
        </pc:spChg>
        <pc:spChg chg="del">
          <ac:chgData name="Minesh Patel" userId="a66d4990ec83ac90" providerId="LiveId" clId="{6143FAE7-0750-49FC-93E8-7A3078AD83E4}" dt="2021-07-23T16:12:11.991" v="2243" actId="478"/>
          <ac:spMkLst>
            <pc:docMk/>
            <pc:sldMk cId="1479830373" sldId="537"/>
            <ac:spMk id="142" creationId="{F76B35D4-0D5F-44D0-BFA7-35D0608C2423}"/>
          </ac:spMkLst>
        </pc:spChg>
        <pc:spChg chg="del">
          <ac:chgData name="Minesh Patel" userId="a66d4990ec83ac90" providerId="LiveId" clId="{6143FAE7-0750-49FC-93E8-7A3078AD83E4}" dt="2021-07-23T16:12:11.991" v="2243" actId="478"/>
          <ac:spMkLst>
            <pc:docMk/>
            <pc:sldMk cId="1479830373" sldId="537"/>
            <ac:spMk id="143" creationId="{D181B64C-A948-4AC7-92F7-2F2E9A9DB073}"/>
          </ac:spMkLst>
        </pc:spChg>
        <pc:spChg chg="del">
          <ac:chgData name="Minesh Patel" userId="a66d4990ec83ac90" providerId="LiveId" clId="{6143FAE7-0750-49FC-93E8-7A3078AD83E4}" dt="2021-07-23T16:12:11.991" v="2243" actId="478"/>
          <ac:spMkLst>
            <pc:docMk/>
            <pc:sldMk cId="1479830373" sldId="537"/>
            <ac:spMk id="144" creationId="{E231F0A4-1C82-40B1-9CC6-F3A933ADCC02}"/>
          </ac:spMkLst>
        </pc:spChg>
        <pc:spChg chg="del">
          <ac:chgData name="Minesh Patel" userId="a66d4990ec83ac90" providerId="LiveId" clId="{6143FAE7-0750-49FC-93E8-7A3078AD83E4}" dt="2021-07-23T16:12:11.991" v="2243" actId="478"/>
          <ac:spMkLst>
            <pc:docMk/>
            <pc:sldMk cId="1479830373" sldId="537"/>
            <ac:spMk id="151" creationId="{4DAF67F8-3E53-49E7-963F-9C3395CB54E8}"/>
          </ac:spMkLst>
        </pc:spChg>
        <pc:graphicFrameChg chg="add mod modGraphic">
          <ac:chgData name="Minesh Patel" userId="a66d4990ec83ac90" providerId="LiveId" clId="{6143FAE7-0750-49FC-93E8-7A3078AD83E4}" dt="2021-07-23T16:32:03.052" v="3561" actId="1076"/>
          <ac:graphicFrameMkLst>
            <pc:docMk/>
            <pc:sldMk cId="1479830373" sldId="537"/>
            <ac:graphicFrameMk id="34" creationId="{71DFD58B-B585-4BAA-B5E1-136D1477D8CF}"/>
          </ac:graphicFrameMkLst>
        </pc:graphicFrameChg>
        <pc:graphicFrameChg chg="add mod modGraphic">
          <ac:chgData name="Minesh Patel" userId="a66d4990ec83ac90" providerId="LiveId" clId="{6143FAE7-0750-49FC-93E8-7A3078AD83E4}" dt="2021-07-23T16:32:09.116" v="3564" actId="1076"/>
          <ac:graphicFrameMkLst>
            <pc:docMk/>
            <pc:sldMk cId="1479830373" sldId="537"/>
            <ac:graphicFrameMk id="35" creationId="{CC41F0B6-42A7-466A-A3C1-CCBA3DDE69C3}"/>
          </ac:graphicFrameMkLst>
        </pc:graphicFrameChg>
        <pc:graphicFrameChg chg="del mod modGraphic">
          <ac:chgData name="Minesh Patel" userId="a66d4990ec83ac90" providerId="LiveId" clId="{6143FAE7-0750-49FC-93E8-7A3078AD83E4}" dt="2021-07-23T16:12:11.991" v="2243" actId="478"/>
          <ac:graphicFrameMkLst>
            <pc:docMk/>
            <pc:sldMk cId="1479830373" sldId="537"/>
            <ac:graphicFrameMk id="117" creationId="{8BA3FE09-46FC-4142-A648-D74B93E11191}"/>
          </ac:graphicFrameMkLst>
        </pc:graphicFrameChg>
        <pc:graphicFrameChg chg="del">
          <ac:chgData name="Minesh Patel" userId="a66d4990ec83ac90" providerId="LiveId" clId="{6143FAE7-0750-49FC-93E8-7A3078AD83E4}" dt="2021-07-23T16:12:11.991" v="2243" actId="478"/>
          <ac:graphicFrameMkLst>
            <pc:docMk/>
            <pc:sldMk cId="1479830373" sldId="537"/>
            <ac:graphicFrameMk id="135" creationId="{C4194F42-370E-41B5-8F87-5D329AFAA50C}"/>
          </ac:graphicFrameMkLst>
        </pc:graphicFrameChg>
        <pc:graphicFrameChg chg="del">
          <ac:chgData name="Minesh Patel" userId="a66d4990ec83ac90" providerId="LiveId" clId="{6143FAE7-0750-49FC-93E8-7A3078AD83E4}" dt="2021-07-23T16:12:11.991" v="2243" actId="478"/>
          <ac:graphicFrameMkLst>
            <pc:docMk/>
            <pc:sldMk cId="1479830373" sldId="537"/>
            <ac:graphicFrameMk id="136" creationId="{DE29748E-AEE6-4428-9567-0832D0445B85}"/>
          </ac:graphicFrameMkLst>
        </pc:graphicFrameChg>
        <pc:graphicFrameChg chg="del">
          <ac:chgData name="Minesh Patel" userId="a66d4990ec83ac90" providerId="LiveId" clId="{6143FAE7-0750-49FC-93E8-7A3078AD83E4}" dt="2021-07-23T16:12:11.991" v="2243" actId="478"/>
          <ac:graphicFrameMkLst>
            <pc:docMk/>
            <pc:sldMk cId="1479830373" sldId="537"/>
            <ac:graphicFrameMk id="137" creationId="{0429A073-9935-44F0-89A0-DADD69FBF610}"/>
          </ac:graphicFrameMkLst>
        </pc:graphicFrameChg>
        <pc:graphicFrameChg chg="del">
          <ac:chgData name="Minesh Patel" userId="a66d4990ec83ac90" providerId="LiveId" clId="{6143FAE7-0750-49FC-93E8-7A3078AD83E4}" dt="2021-07-23T16:12:11.991" v="2243" actId="478"/>
          <ac:graphicFrameMkLst>
            <pc:docMk/>
            <pc:sldMk cId="1479830373" sldId="537"/>
            <ac:graphicFrameMk id="138" creationId="{CCBA9862-34BA-428F-9AB7-8E6C88422FDF}"/>
          </ac:graphicFrameMkLst>
        </pc:graphicFrameChg>
        <pc:graphicFrameChg chg="del">
          <ac:chgData name="Minesh Patel" userId="a66d4990ec83ac90" providerId="LiveId" clId="{6143FAE7-0750-49FC-93E8-7A3078AD83E4}" dt="2021-07-23T16:12:11.991" v="2243" actId="478"/>
          <ac:graphicFrameMkLst>
            <pc:docMk/>
            <pc:sldMk cId="1479830373" sldId="537"/>
            <ac:graphicFrameMk id="139" creationId="{8D20F90E-AD2B-49B1-B192-37843E6DF027}"/>
          </ac:graphicFrameMkLst>
        </pc:graphicFrameChg>
        <pc:graphicFrameChg chg="del">
          <ac:chgData name="Minesh Patel" userId="a66d4990ec83ac90" providerId="LiveId" clId="{6143FAE7-0750-49FC-93E8-7A3078AD83E4}" dt="2021-07-23T16:12:11.991" v="2243" actId="478"/>
          <ac:graphicFrameMkLst>
            <pc:docMk/>
            <pc:sldMk cId="1479830373" sldId="537"/>
            <ac:graphicFrameMk id="140" creationId="{F8E74403-FBEB-4B68-81FC-FE5BE2CA583F}"/>
          </ac:graphicFrameMkLst>
        </pc:graphicFrameChg>
        <pc:graphicFrameChg chg="del">
          <ac:chgData name="Minesh Patel" userId="a66d4990ec83ac90" providerId="LiveId" clId="{6143FAE7-0750-49FC-93E8-7A3078AD83E4}" dt="2021-07-23T16:12:11.991" v="2243" actId="478"/>
          <ac:graphicFrameMkLst>
            <pc:docMk/>
            <pc:sldMk cId="1479830373" sldId="537"/>
            <ac:graphicFrameMk id="141" creationId="{58E31D3F-E2D9-4580-A7D4-8A7B525ACEB4}"/>
          </ac:graphicFrameMkLst>
        </pc:graphicFrameChg>
        <pc:cxnChg chg="add mod">
          <ac:chgData name="Minesh Patel" userId="a66d4990ec83ac90" providerId="LiveId" clId="{6143FAE7-0750-49FC-93E8-7A3078AD83E4}" dt="2021-07-23T16:32:01.140" v="3560" actId="1076"/>
          <ac:cxnSpMkLst>
            <pc:docMk/>
            <pc:sldMk cId="1479830373" sldId="537"/>
            <ac:cxnSpMk id="37" creationId="{41C937B0-B60A-4D4F-B5A4-4D037AA31FC5}"/>
          </ac:cxnSpMkLst>
        </pc:cxnChg>
        <pc:cxnChg chg="add mod">
          <ac:chgData name="Minesh Patel" userId="a66d4990ec83ac90" providerId="LiveId" clId="{6143FAE7-0750-49FC-93E8-7A3078AD83E4}" dt="2021-07-23T16:31:58.821" v="3559" actId="1076"/>
          <ac:cxnSpMkLst>
            <pc:docMk/>
            <pc:sldMk cId="1479830373" sldId="537"/>
            <ac:cxnSpMk id="40" creationId="{BEFC9BFB-67F9-402D-AFFF-CB6F1B08CB07}"/>
          </ac:cxnSpMkLst>
        </pc:cxnChg>
        <pc:cxnChg chg="add mod">
          <ac:chgData name="Minesh Patel" userId="a66d4990ec83ac90" providerId="LiveId" clId="{6143FAE7-0750-49FC-93E8-7A3078AD83E4}" dt="2021-07-23T16:32:41.868" v="3574" actId="208"/>
          <ac:cxnSpMkLst>
            <pc:docMk/>
            <pc:sldMk cId="1479830373" sldId="537"/>
            <ac:cxnSpMk id="42" creationId="{80BF9300-A22B-4D4E-ADAE-9D669B279DFC}"/>
          </ac:cxnSpMkLst>
        </pc:cxnChg>
        <pc:cxnChg chg="del">
          <ac:chgData name="Minesh Patel" userId="a66d4990ec83ac90" providerId="LiveId" clId="{6143FAE7-0750-49FC-93E8-7A3078AD83E4}" dt="2021-07-23T16:12:11.991" v="2243" actId="478"/>
          <ac:cxnSpMkLst>
            <pc:docMk/>
            <pc:sldMk cId="1479830373" sldId="537"/>
            <ac:cxnSpMk id="123" creationId="{44958A37-6104-4DEA-9C97-6B0A46B32BCC}"/>
          </ac:cxnSpMkLst>
        </pc:cxnChg>
        <pc:cxnChg chg="del">
          <ac:chgData name="Minesh Patel" userId="a66d4990ec83ac90" providerId="LiveId" clId="{6143FAE7-0750-49FC-93E8-7A3078AD83E4}" dt="2021-07-23T16:12:11.991" v="2243" actId="478"/>
          <ac:cxnSpMkLst>
            <pc:docMk/>
            <pc:sldMk cId="1479830373" sldId="537"/>
            <ac:cxnSpMk id="126" creationId="{F85BA170-C33A-45CD-9323-CD5CCE956A40}"/>
          </ac:cxnSpMkLst>
        </pc:cxnChg>
        <pc:cxnChg chg="del">
          <ac:chgData name="Minesh Patel" userId="a66d4990ec83ac90" providerId="LiveId" clId="{6143FAE7-0750-49FC-93E8-7A3078AD83E4}" dt="2021-07-23T16:12:11.991" v="2243" actId="478"/>
          <ac:cxnSpMkLst>
            <pc:docMk/>
            <pc:sldMk cId="1479830373" sldId="537"/>
            <ac:cxnSpMk id="153" creationId="{E3349CB5-3D94-48F8-97E8-4CF4237B38FB}"/>
          </ac:cxnSpMkLst>
        </pc:cxnChg>
        <pc:cxnChg chg="del">
          <ac:chgData name="Minesh Patel" userId="a66d4990ec83ac90" providerId="LiveId" clId="{6143FAE7-0750-49FC-93E8-7A3078AD83E4}" dt="2021-07-23T16:12:11.991" v="2243" actId="478"/>
          <ac:cxnSpMkLst>
            <pc:docMk/>
            <pc:sldMk cId="1479830373" sldId="537"/>
            <ac:cxnSpMk id="157" creationId="{48948813-EA7A-4456-9E83-A288E1A9BB7A}"/>
          </ac:cxnSpMkLst>
        </pc:cxnChg>
        <pc:cxnChg chg="del">
          <ac:chgData name="Minesh Patel" userId="a66d4990ec83ac90" providerId="LiveId" clId="{6143FAE7-0750-49FC-93E8-7A3078AD83E4}" dt="2021-07-23T16:12:11.991" v="2243" actId="478"/>
          <ac:cxnSpMkLst>
            <pc:docMk/>
            <pc:sldMk cId="1479830373" sldId="537"/>
            <ac:cxnSpMk id="158" creationId="{EF14A864-7764-45B3-802A-F7E83DB507B3}"/>
          </ac:cxnSpMkLst>
        </pc:cxnChg>
        <pc:cxnChg chg="del">
          <ac:chgData name="Minesh Patel" userId="a66d4990ec83ac90" providerId="LiveId" clId="{6143FAE7-0750-49FC-93E8-7A3078AD83E4}" dt="2021-07-23T16:12:11.991" v="2243" actId="478"/>
          <ac:cxnSpMkLst>
            <pc:docMk/>
            <pc:sldMk cId="1479830373" sldId="537"/>
            <ac:cxnSpMk id="159" creationId="{C3A2C687-61AB-43D8-87C1-F5D236A93041}"/>
          </ac:cxnSpMkLst>
        </pc:cxnChg>
        <pc:cxnChg chg="del">
          <ac:chgData name="Minesh Patel" userId="a66d4990ec83ac90" providerId="LiveId" clId="{6143FAE7-0750-49FC-93E8-7A3078AD83E4}" dt="2021-07-23T16:12:11.991" v="2243" actId="478"/>
          <ac:cxnSpMkLst>
            <pc:docMk/>
            <pc:sldMk cId="1479830373" sldId="537"/>
            <ac:cxnSpMk id="160" creationId="{FB04A34E-5C47-4711-A6E0-D9FEEC400FBF}"/>
          </ac:cxnSpMkLst>
        </pc:cxnChg>
      </pc:sldChg>
      <pc:sldChg chg="addSp delSp modSp add mod modAnim">
        <pc:chgData name="Minesh Patel" userId="a66d4990ec83ac90" providerId="LiveId" clId="{6143FAE7-0750-49FC-93E8-7A3078AD83E4}" dt="2021-07-24T22:08:28.847" v="16446"/>
        <pc:sldMkLst>
          <pc:docMk/>
          <pc:sldMk cId="1175130233" sldId="538"/>
        </pc:sldMkLst>
        <pc:spChg chg="mod">
          <ac:chgData name="Minesh Patel" userId="a66d4990ec83ac90" providerId="LiveId" clId="{6143FAE7-0750-49FC-93E8-7A3078AD83E4}" dt="2021-07-23T16:28:53.497" v="3345" actId="20577"/>
          <ac:spMkLst>
            <pc:docMk/>
            <pc:sldMk cId="1175130233" sldId="538"/>
            <ac:spMk id="2" creationId="{00000000-0000-0000-0000-000000000000}"/>
          </ac:spMkLst>
        </pc:spChg>
        <pc:spChg chg="add mod">
          <ac:chgData name="Minesh Patel" userId="a66d4990ec83ac90" providerId="LiveId" clId="{6143FAE7-0750-49FC-93E8-7A3078AD83E4}" dt="2021-07-23T17:34:03.094" v="4011" actId="20577"/>
          <ac:spMkLst>
            <pc:docMk/>
            <pc:sldMk cId="1175130233" sldId="538"/>
            <ac:spMk id="5" creationId="{0460BA5D-DCD9-4AAC-BB50-C43F86215D3E}"/>
          </ac:spMkLst>
        </pc:spChg>
        <pc:spChg chg="add mod ord">
          <ac:chgData name="Minesh Patel" userId="a66d4990ec83ac90" providerId="LiveId" clId="{6143FAE7-0750-49FC-93E8-7A3078AD83E4}" dt="2021-07-23T19:30:18.253" v="9304" actId="164"/>
          <ac:spMkLst>
            <pc:docMk/>
            <pc:sldMk cId="1175130233" sldId="538"/>
            <ac:spMk id="14" creationId="{1BC712C1-A997-41A6-AD0A-EAF7CACCEBAA}"/>
          </ac:spMkLst>
        </pc:spChg>
        <pc:spChg chg="add mod">
          <ac:chgData name="Minesh Patel" userId="a66d4990ec83ac90" providerId="LiveId" clId="{6143FAE7-0750-49FC-93E8-7A3078AD83E4}" dt="2021-07-23T19:30:05.681" v="9299" actId="164"/>
          <ac:spMkLst>
            <pc:docMk/>
            <pc:sldMk cId="1175130233" sldId="538"/>
            <ac:spMk id="17" creationId="{E41B056F-9FE8-43E8-B4BF-EF0C8AE1CCDA}"/>
          </ac:spMkLst>
        </pc:spChg>
        <pc:spChg chg="add mod ord">
          <ac:chgData name="Minesh Patel" userId="a66d4990ec83ac90" providerId="LiveId" clId="{6143FAE7-0750-49FC-93E8-7A3078AD83E4}" dt="2021-07-23T19:30:18.253" v="9304" actId="164"/>
          <ac:spMkLst>
            <pc:docMk/>
            <pc:sldMk cId="1175130233" sldId="538"/>
            <ac:spMk id="21" creationId="{001BFA6D-8CD1-45B9-ABBF-56A0B7CD989B}"/>
          </ac:spMkLst>
        </pc:spChg>
        <pc:spChg chg="del">
          <ac:chgData name="Minesh Patel" userId="a66d4990ec83ac90" providerId="LiveId" clId="{6143FAE7-0750-49FC-93E8-7A3078AD83E4}" dt="2021-07-23T16:28:58.572" v="3346" actId="478"/>
          <ac:spMkLst>
            <pc:docMk/>
            <pc:sldMk cId="1175130233" sldId="538"/>
            <ac:spMk id="22" creationId="{27F3E460-FFDC-4B52-8DE6-9E831601E878}"/>
          </ac:spMkLst>
        </pc:spChg>
        <pc:spChg chg="mod">
          <ac:chgData name="Minesh Patel" userId="a66d4990ec83ac90" providerId="LiveId" clId="{6143FAE7-0750-49FC-93E8-7A3078AD83E4}" dt="2021-07-23T18:14:22.699" v="5371"/>
          <ac:spMkLst>
            <pc:docMk/>
            <pc:sldMk cId="1175130233" sldId="538"/>
            <ac:spMk id="23" creationId="{F7063878-8FB5-4348-83CB-66725A8E63B8}"/>
          </ac:spMkLst>
        </pc:spChg>
        <pc:spChg chg="mod">
          <ac:chgData name="Minesh Patel" userId="a66d4990ec83ac90" providerId="LiveId" clId="{6143FAE7-0750-49FC-93E8-7A3078AD83E4}" dt="2021-07-23T18:14:22.699" v="5371"/>
          <ac:spMkLst>
            <pc:docMk/>
            <pc:sldMk cId="1175130233" sldId="538"/>
            <ac:spMk id="24" creationId="{B7CB3732-A94C-440B-B760-BEBF658E8829}"/>
          </ac:spMkLst>
        </pc:spChg>
        <pc:spChg chg="mod">
          <ac:chgData name="Minesh Patel" userId="a66d4990ec83ac90" providerId="LiveId" clId="{6143FAE7-0750-49FC-93E8-7A3078AD83E4}" dt="2021-07-23T18:14:22.699" v="5371"/>
          <ac:spMkLst>
            <pc:docMk/>
            <pc:sldMk cId="1175130233" sldId="538"/>
            <ac:spMk id="25" creationId="{DF6BB95D-3DF7-4F71-827A-93D8EACDE413}"/>
          </ac:spMkLst>
        </pc:spChg>
        <pc:spChg chg="mod">
          <ac:chgData name="Minesh Patel" userId="a66d4990ec83ac90" providerId="LiveId" clId="{6143FAE7-0750-49FC-93E8-7A3078AD83E4}" dt="2021-07-23T18:14:22.699" v="5371"/>
          <ac:spMkLst>
            <pc:docMk/>
            <pc:sldMk cId="1175130233" sldId="538"/>
            <ac:spMk id="26" creationId="{A7647AAB-84EA-409A-892A-B615E2609D5F}"/>
          </ac:spMkLst>
        </pc:spChg>
        <pc:spChg chg="mod">
          <ac:chgData name="Minesh Patel" userId="a66d4990ec83ac90" providerId="LiveId" clId="{6143FAE7-0750-49FC-93E8-7A3078AD83E4}" dt="2021-07-23T18:14:22.699" v="5371"/>
          <ac:spMkLst>
            <pc:docMk/>
            <pc:sldMk cId="1175130233" sldId="538"/>
            <ac:spMk id="27" creationId="{F70BAB53-1E0B-462B-BCA2-D550706EE97D}"/>
          </ac:spMkLst>
        </pc:spChg>
        <pc:spChg chg="del">
          <ac:chgData name="Minesh Patel" userId="a66d4990ec83ac90" providerId="LiveId" clId="{6143FAE7-0750-49FC-93E8-7A3078AD83E4}" dt="2021-07-23T16:29:00.918" v="3347" actId="478"/>
          <ac:spMkLst>
            <pc:docMk/>
            <pc:sldMk cId="1175130233" sldId="538"/>
            <ac:spMk id="41" creationId="{E2941BF7-AC3D-469D-83D8-1FA23C72950A}"/>
          </ac:spMkLst>
        </pc:spChg>
        <pc:grpChg chg="add mod">
          <ac:chgData name="Minesh Patel" userId="a66d4990ec83ac90" providerId="LiveId" clId="{6143FAE7-0750-49FC-93E8-7A3078AD83E4}" dt="2021-07-23T19:30:05.681" v="9299" actId="164"/>
          <ac:grpSpMkLst>
            <pc:docMk/>
            <pc:sldMk cId="1175130233" sldId="538"/>
            <ac:grpSpMk id="3" creationId="{1D9A4170-03A8-4211-8D90-6C4F5705F5A7}"/>
          </ac:grpSpMkLst>
        </pc:grpChg>
        <pc:grpChg chg="del">
          <ac:chgData name="Minesh Patel" userId="a66d4990ec83ac90" providerId="LiveId" clId="{6143FAE7-0750-49FC-93E8-7A3078AD83E4}" dt="2021-07-23T18:14:22.408" v="5370" actId="478"/>
          <ac:grpSpMkLst>
            <pc:docMk/>
            <pc:sldMk cId="1175130233" sldId="538"/>
            <ac:grpSpMk id="6" creationId="{935442C7-3CCE-439C-AFF7-8B267191E00D}"/>
          </ac:grpSpMkLst>
        </pc:grpChg>
        <pc:grpChg chg="add mod ord">
          <ac:chgData name="Minesh Patel" userId="a66d4990ec83ac90" providerId="LiveId" clId="{6143FAE7-0750-49FC-93E8-7A3078AD83E4}" dt="2021-07-23T19:30:20.898" v="9305" actId="167"/>
          <ac:grpSpMkLst>
            <pc:docMk/>
            <pc:sldMk cId="1175130233" sldId="538"/>
            <ac:grpSpMk id="12" creationId="{AA265DD5-C478-4749-888F-81E89C4D0E5A}"/>
          </ac:grpSpMkLst>
        </pc:grpChg>
        <pc:grpChg chg="add mod">
          <ac:chgData name="Minesh Patel" userId="a66d4990ec83ac90" providerId="LiveId" clId="{6143FAE7-0750-49FC-93E8-7A3078AD83E4}" dt="2021-07-23T18:14:22.699" v="5371"/>
          <ac:grpSpMkLst>
            <pc:docMk/>
            <pc:sldMk cId="1175130233" sldId="538"/>
            <ac:grpSpMk id="22" creationId="{188D6A69-ACA2-47BF-AECD-8817B5188D62}"/>
          </ac:grpSpMkLst>
        </pc:grpChg>
        <pc:graphicFrameChg chg="add mod modGraphic">
          <ac:chgData name="Minesh Patel" userId="a66d4990ec83ac90" providerId="LiveId" clId="{6143FAE7-0750-49FC-93E8-7A3078AD83E4}" dt="2021-07-23T17:34:52.578" v="4108"/>
          <ac:graphicFrameMkLst>
            <pc:docMk/>
            <pc:sldMk cId="1175130233" sldId="538"/>
            <ac:graphicFrameMk id="15" creationId="{7E565D60-E084-4B0F-8614-5ECBD115DB60}"/>
          </ac:graphicFrameMkLst>
        </pc:graphicFrameChg>
        <pc:graphicFrameChg chg="add mod modGraphic">
          <ac:chgData name="Minesh Patel" userId="a66d4990ec83ac90" providerId="LiveId" clId="{6143FAE7-0750-49FC-93E8-7A3078AD83E4}" dt="2021-07-23T17:34:58.058" v="4110" actId="14734"/>
          <ac:graphicFrameMkLst>
            <pc:docMk/>
            <pc:sldMk cId="1175130233" sldId="538"/>
            <ac:graphicFrameMk id="16" creationId="{3606A2F6-F232-46BD-A74D-76B80371D6B0}"/>
          </ac:graphicFrameMkLst>
        </pc:graphicFrameChg>
        <pc:cxnChg chg="add mod">
          <ac:chgData name="Minesh Patel" userId="a66d4990ec83ac90" providerId="LiveId" clId="{6143FAE7-0750-49FC-93E8-7A3078AD83E4}" dt="2021-07-23T19:30:05.681" v="9299" actId="164"/>
          <ac:cxnSpMkLst>
            <pc:docMk/>
            <pc:sldMk cId="1175130233" sldId="538"/>
            <ac:cxnSpMk id="18" creationId="{1F351910-CED8-493E-A052-86AA657764D5}"/>
          </ac:cxnSpMkLst>
        </pc:cxnChg>
        <pc:cxnChg chg="add mod">
          <ac:chgData name="Minesh Patel" userId="a66d4990ec83ac90" providerId="LiveId" clId="{6143FAE7-0750-49FC-93E8-7A3078AD83E4}" dt="2021-07-23T19:30:05.681" v="9299" actId="164"/>
          <ac:cxnSpMkLst>
            <pc:docMk/>
            <pc:sldMk cId="1175130233" sldId="538"/>
            <ac:cxnSpMk id="19" creationId="{9926F71C-8332-4337-B4B8-961D99EB3D1F}"/>
          </ac:cxnSpMkLst>
        </pc:cxnChg>
        <pc:cxnChg chg="add mod ord">
          <ac:chgData name="Minesh Patel" userId="a66d4990ec83ac90" providerId="LiveId" clId="{6143FAE7-0750-49FC-93E8-7A3078AD83E4}" dt="2021-07-23T19:30:18.253" v="9304" actId="164"/>
          <ac:cxnSpMkLst>
            <pc:docMk/>
            <pc:sldMk cId="1175130233" sldId="538"/>
            <ac:cxnSpMk id="20" creationId="{0FA55F82-55EA-4C94-9801-60C3E6F3710A}"/>
          </ac:cxnSpMkLst>
        </pc:cxnChg>
      </pc:sldChg>
      <pc:sldChg chg="addSp delSp modSp add mod modNotesTx">
        <pc:chgData name="Minesh Patel" userId="a66d4990ec83ac90" providerId="LiveId" clId="{6143FAE7-0750-49FC-93E8-7A3078AD83E4}" dt="2021-07-23T19:03:56.718" v="6741" actId="20577"/>
        <pc:sldMkLst>
          <pc:docMk/>
          <pc:sldMk cId="2912758650" sldId="539"/>
        </pc:sldMkLst>
        <pc:spChg chg="add mod ord">
          <ac:chgData name="Minesh Patel" userId="a66d4990ec83ac90" providerId="LiveId" clId="{6143FAE7-0750-49FC-93E8-7A3078AD83E4}" dt="2021-07-23T17:47:10.227" v="4444" actId="167"/>
          <ac:spMkLst>
            <pc:docMk/>
            <pc:sldMk cId="2912758650" sldId="539"/>
            <ac:spMk id="35" creationId="{4000DFE2-2475-40CC-A187-F60B7B45CEE5}"/>
          </ac:spMkLst>
        </pc:spChg>
        <pc:spChg chg="mod">
          <ac:chgData name="Minesh Patel" userId="a66d4990ec83ac90" providerId="LiveId" clId="{6143FAE7-0750-49FC-93E8-7A3078AD83E4}" dt="2021-07-23T17:46:57.227" v="4441"/>
          <ac:spMkLst>
            <pc:docMk/>
            <pc:sldMk cId="2912758650" sldId="539"/>
            <ac:spMk id="37" creationId="{7A7BB32F-9B9F-42AB-BFC7-71EF331E2612}"/>
          </ac:spMkLst>
        </pc:spChg>
        <pc:spChg chg="mod">
          <ac:chgData name="Minesh Patel" userId="a66d4990ec83ac90" providerId="LiveId" clId="{6143FAE7-0750-49FC-93E8-7A3078AD83E4}" dt="2021-07-23T17:46:57.227" v="4441"/>
          <ac:spMkLst>
            <pc:docMk/>
            <pc:sldMk cId="2912758650" sldId="539"/>
            <ac:spMk id="38" creationId="{2B65FBFA-89EA-47DF-AE0C-C7C5A769112F}"/>
          </ac:spMkLst>
        </pc:spChg>
        <pc:spChg chg="mod">
          <ac:chgData name="Minesh Patel" userId="a66d4990ec83ac90" providerId="LiveId" clId="{6143FAE7-0750-49FC-93E8-7A3078AD83E4}" dt="2021-07-23T17:46:57.227" v="4441"/>
          <ac:spMkLst>
            <pc:docMk/>
            <pc:sldMk cId="2912758650" sldId="539"/>
            <ac:spMk id="39" creationId="{BB715F5D-2043-4E2A-AE6C-0BD71B20388B}"/>
          </ac:spMkLst>
        </pc:spChg>
        <pc:spChg chg="mod">
          <ac:chgData name="Minesh Patel" userId="a66d4990ec83ac90" providerId="LiveId" clId="{6143FAE7-0750-49FC-93E8-7A3078AD83E4}" dt="2021-07-23T17:46:57.227" v="4441"/>
          <ac:spMkLst>
            <pc:docMk/>
            <pc:sldMk cId="2912758650" sldId="539"/>
            <ac:spMk id="40" creationId="{20319258-6EFB-4C34-85ED-460F34B6475B}"/>
          </ac:spMkLst>
        </pc:spChg>
        <pc:spChg chg="mod">
          <ac:chgData name="Minesh Patel" userId="a66d4990ec83ac90" providerId="LiveId" clId="{6143FAE7-0750-49FC-93E8-7A3078AD83E4}" dt="2021-07-23T17:46:57.227" v="4441"/>
          <ac:spMkLst>
            <pc:docMk/>
            <pc:sldMk cId="2912758650" sldId="539"/>
            <ac:spMk id="41" creationId="{C09EAE4F-1662-4060-846F-2B3CF65F6CEA}"/>
          </ac:spMkLst>
        </pc:spChg>
        <pc:spChg chg="mod">
          <ac:chgData name="Minesh Patel" userId="a66d4990ec83ac90" providerId="LiveId" clId="{6143FAE7-0750-49FC-93E8-7A3078AD83E4}" dt="2021-07-23T18:11:23.808" v="5280"/>
          <ac:spMkLst>
            <pc:docMk/>
            <pc:sldMk cId="2912758650" sldId="539"/>
            <ac:spMk id="43" creationId="{B79B10DE-A91F-4B66-BFEE-71195DF078C9}"/>
          </ac:spMkLst>
        </pc:spChg>
        <pc:spChg chg="mod">
          <ac:chgData name="Minesh Patel" userId="a66d4990ec83ac90" providerId="LiveId" clId="{6143FAE7-0750-49FC-93E8-7A3078AD83E4}" dt="2021-07-23T18:11:23.808" v="5280"/>
          <ac:spMkLst>
            <pc:docMk/>
            <pc:sldMk cId="2912758650" sldId="539"/>
            <ac:spMk id="44" creationId="{737ADF6A-D5B6-40B2-92D0-7967B6B73CC0}"/>
          </ac:spMkLst>
        </pc:spChg>
        <pc:spChg chg="mod">
          <ac:chgData name="Minesh Patel" userId="a66d4990ec83ac90" providerId="LiveId" clId="{6143FAE7-0750-49FC-93E8-7A3078AD83E4}" dt="2021-07-23T18:11:23.808" v="5280"/>
          <ac:spMkLst>
            <pc:docMk/>
            <pc:sldMk cId="2912758650" sldId="539"/>
            <ac:spMk id="46" creationId="{35522FCC-75A1-44CF-9A04-66714A88161E}"/>
          </ac:spMkLst>
        </pc:spChg>
        <pc:spChg chg="mod">
          <ac:chgData name="Minesh Patel" userId="a66d4990ec83ac90" providerId="LiveId" clId="{6143FAE7-0750-49FC-93E8-7A3078AD83E4}" dt="2021-07-23T18:11:23.808" v="5280"/>
          <ac:spMkLst>
            <pc:docMk/>
            <pc:sldMk cId="2912758650" sldId="539"/>
            <ac:spMk id="47" creationId="{96C0AB99-EE29-4A7D-948E-C27846C6B2B0}"/>
          </ac:spMkLst>
        </pc:spChg>
        <pc:spChg chg="mod">
          <ac:chgData name="Minesh Patel" userId="a66d4990ec83ac90" providerId="LiveId" clId="{6143FAE7-0750-49FC-93E8-7A3078AD83E4}" dt="2021-07-23T18:11:23.808" v="5280"/>
          <ac:spMkLst>
            <pc:docMk/>
            <pc:sldMk cId="2912758650" sldId="539"/>
            <ac:spMk id="49" creationId="{F2BB2686-9642-46B6-B60B-0E3E0884F5B4}"/>
          </ac:spMkLst>
        </pc:spChg>
        <pc:grpChg chg="add del mod">
          <ac:chgData name="Minesh Patel" userId="a66d4990ec83ac90" providerId="LiveId" clId="{6143FAE7-0750-49FC-93E8-7A3078AD83E4}" dt="2021-07-23T18:11:23.528" v="5279" actId="478"/>
          <ac:grpSpMkLst>
            <pc:docMk/>
            <pc:sldMk cId="2912758650" sldId="539"/>
            <ac:grpSpMk id="36" creationId="{1AD0214C-8337-4F96-BEBA-6D98738AFA78}"/>
          </ac:grpSpMkLst>
        </pc:grpChg>
        <pc:grpChg chg="add mod">
          <ac:chgData name="Minesh Patel" userId="a66d4990ec83ac90" providerId="LiveId" clId="{6143FAE7-0750-49FC-93E8-7A3078AD83E4}" dt="2021-07-23T18:12:12.937" v="5294" actId="1076"/>
          <ac:grpSpMkLst>
            <pc:docMk/>
            <pc:sldMk cId="2912758650" sldId="539"/>
            <ac:grpSpMk id="42" creationId="{28EBD492-F779-42B6-BFAA-C1903AA9A9FD}"/>
          </ac:grpSpMkLst>
        </pc:grpChg>
        <pc:picChg chg="add del mod">
          <ac:chgData name="Minesh Patel" userId="a66d4990ec83ac90" providerId="LiveId" clId="{6143FAE7-0750-49FC-93E8-7A3078AD83E4}" dt="2021-07-23T18:01:52.750" v="5082" actId="21"/>
          <ac:picMkLst>
            <pc:docMk/>
            <pc:sldMk cId="2912758650" sldId="539"/>
            <ac:picMk id="5" creationId="{9CD17E04-8AD1-41CF-8D69-014758E08B54}"/>
          </ac:picMkLst>
        </pc:picChg>
      </pc:sldChg>
      <pc:sldChg chg="addSp delSp modSp add mod modNotesTx">
        <pc:chgData name="Minesh Patel" userId="a66d4990ec83ac90" providerId="LiveId" clId="{6143FAE7-0750-49FC-93E8-7A3078AD83E4}" dt="2021-07-23T19:03:36.846" v="6663" actId="20577"/>
        <pc:sldMkLst>
          <pc:docMk/>
          <pc:sldMk cId="3459230197" sldId="540"/>
        </pc:sldMkLst>
        <pc:spChg chg="add mod ord">
          <ac:chgData name="Minesh Patel" userId="a66d4990ec83ac90" providerId="LiveId" clId="{6143FAE7-0750-49FC-93E8-7A3078AD83E4}" dt="2021-07-23T17:47:35.791" v="4451" actId="167"/>
          <ac:spMkLst>
            <pc:docMk/>
            <pc:sldMk cId="3459230197" sldId="540"/>
            <ac:spMk id="35" creationId="{F0E68D4C-0AB3-4303-BC90-43505E1CBECC}"/>
          </ac:spMkLst>
        </pc:spChg>
        <pc:spChg chg="mod">
          <ac:chgData name="Minesh Patel" userId="a66d4990ec83ac90" providerId="LiveId" clId="{6143FAE7-0750-49FC-93E8-7A3078AD83E4}" dt="2021-07-23T17:47:30.553" v="4449"/>
          <ac:spMkLst>
            <pc:docMk/>
            <pc:sldMk cId="3459230197" sldId="540"/>
            <ac:spMk id="37" creationId="{4F38C84A-A7CD-4650-B513-E29D07968092}"/>
          </ac:spMkLst>
        </pc:spChg>
        <pc:spChg chg="mod">
          <ac:chgData name="Minesh Patel" userId="a66d4990ec83ac90" providerId="LiveId" clId="{6143FAE7-0750-49FC-93E8-7A3078AD83E4}" dt="2021-07-23T17:47:30.553" v="4449"/>
          <ac:spMkLst>
            <pc:docMk/>
            <pc:sldMk cId="3459230197" sldId="540"/>
            <ac:spMk id="38" creationId="{52DD660E-EE07-485D-B76B-4987E9E9C030}"/>
          </ac:spMkLst>
        </pc:spChg>
        <pc:spChg chg="mod">
          <ac:chgData name="Minesh Patel" userId="a66d4990ec83ac90" providerId="LiveId" clId="{6143FAE7-0750-49FC-93E8-7A3078AD83E4}" dt="2021-07-23T17:47:30.553" v="4449"/>
          <ac:spMkLst>
            <pc:docMk/>
            <pc:sldMk cId="3459230197" sldId="540"/>
            <ac:spMk id="39" creationId="{27F1D696-2F15-4B24-8324-CCF41FE90B0E}"/>
          </ac:spMkLst>
        </pc:spChg>
        <pc:spChg chg="mod">
          <ac:chgData name="Minesh Patel" userId="a66d4990ec83ac90" providerId="LiveId" clId="{6143FAE7-0750-49FC-93E8-7A3078AD83E4}" dt="2021-07-23T17:47:30.553" v="4449"/>
          <ac:spMkLst>
            <pc:docMk/>
            <pc:sldMk cId="3459230197" sldId="540"/>
            <ac:spMk id="40" creationId="{9FD1F4D3-5911-46D0-A712-BAADAC47AAEC}"/>
          </ac:spMkLst>
        </pc:spChg>
        <pc:spChg chg="mod">
          <ac:chgData name="Minesh Patel" userId="a66d4990ec83ac90" providerId="LiveId" clId="{6143FAE7-0750-49FC-93E8-7A3078AD83E4}" dt="2021-07-23T17:47:30.553" v="4449"/>
          <ac:spMkLst>
            <pc:docMk/>
            <pc:sldMk cId="3459230197" sldId="540"/>
            <ac:spMk id="41" creationId="{333CE2D7-AD96-4FB2-8588-6A6FFA55F0A4}"/>
          </ac:spMkLst>
        </pc:spChg>
        <pc:spChg chg="mod">
          <ac:chgData name="Minesh Patel" userId="a66d4990ec83ac90" providerId="LiveId" clId="{6143FAE7-0750-49FC-93E8-7A3078AD83E4}" dt="2021-07-23T18:12:45.568" v="5312" actId="108"/>
          <ac:spMkLst>
            <pc:docMk/>
            <pc:sldMk cId="3459230197" sldId="540"/>
            <ac:spMk id="43" creationId="{B9C531C3-7670-4E6D-ACBA-630D1586AB75}"/>
          </ac:spMkLst>
        </pc:spChg>
        <pc:spChg chg="mod">
          <ac:chgData name="Minesh Patel" userId="a66d4990ec83ac90" providerId="LiveId" clId="{6143FAE7-0750-49FC-93E8-7A3078AD83E4}" dt="2021-07-23T18:12:42.099" v="5311" actId="108"/>
          <ac:spMkLst>
            <pc:docMk/>
            <pc:sldMk cId="3459230197" sldId="540"/>
            <ac:spMk id="44" creationId="{BD8A323A-35CE-4726-80F8-2561E1A40195}"/>
          </ac:spMkLst>
        </pc:spChg>
        <pc:spChg chg="mod">
          <ac:chgData name="Minesh Patel" userId="a66d4990ec83ac90" providerId="LiveId" clId="{6143FAE7-0750-49FC-93E8-7A3078AD83E4}" dt="2021-07-23T18:12:37.136" v="5310"/>
          <ac:spMkLst>
            <pc:docMk/>
            <pc:sldMk cId="3459230197" sldId="540"/>
            <ac:spMk id="46" creationId="{EFDC45EB-C0E2-4316-B2FE-47C237A0F6F8}"/>
          </ac:spMkLst>
        </pc:spChg>
        <pc:spChg chg="mod">
          <ac:chgData name="Minesh Patel" userId="a66d4990ec83ac90" providerId="LiveId" clId="{6143FAE7-0750-49FC-93E8-7A3078AD83E4}" dt="2021-07-23T18:12:37.136" v="5310"/>
          <ac:spMkLst>
            <pc:docMk/>
            <pc:sldMk cId="3459230197" sldId="540"/>
            <ac:spMk id="47" creationId="{92FD723D-6C15-492E-80C5-5DCC5A0AFA42}"/>
          </ac:spMkLst>
        </pc:spChg>
        <pc:spChg chg="mod">
          <ac:chgData name="Minesh Patel" userId="a66d4990ec83ac90" providerId="LiveId" clId="{6143FAE7-0750-49FC-93E8-7A3078AD83E4}" dt="2021-07-23T18:12:37.136" v="5310"/>
          <ac:spMkLst>
            <pc:docMk/>
            <pc:sldMk cId="3459230197" sldId="540"/>
            <ac:spMk id="49" creationId="{2F4EF508-70AA-4A9A-8C7B-20B1FF9CD8AC}"/>
          </ac:spMkLst>
        </pc:spChg>
        <pc:grpChg chg="add del mod">
          <ac:chgData name="Minesh Patel" userId="a66d4990ec83ac90" providerId="LiveId" clId="{6143FAE7-0750-49FC-93E8-7A3078AD83E4}" dt="2021-07-23T18:12:36.837" v="5309" actId="478"/>
          <ac:grpSpMkLst>
            <pc:docMk/>
            <pc:sldMk cId="3459230197" sldId="540"/>
            <ac:grpSpMk id="36" creationId="{F487242C-62E1-4806-B2DB-B8FCBC919B9B}"/>
          </ac:grpSpMkLst>
        </pc:grpChg>
        <pc:grpChg chg="add mod">
          <ac:chgData name="Minesh Patel" userId="a66d4990ec83ac90" providerId="LiveId" clId="{6143FAE7-0750-49FC-93E8-7A3078AD83E4}" dt="2021-07-23T18:12:37.136" v="5310"/>
          <ac:grpSpMkLst>
            <pc:docMk/>
            <pc:sldMk cId="3459230197" sldId="540"/>
            <ac:grpSpMk id="42" creationId="{AD4AE393-9B57-4DF8-9F7E-0C9B149EC488}"/>
          </ac:grpSpMkLst>
        </pc:grpChg>
      </pc:sldChg>
      <pc:sldChg chg="addSp delSp modSp add mod modNotesTx">
        <pc:chgData name="Minesh Patel" userId="a66d4990ec83ac90" providerId="LiveId" clId="{6143FAE7-0750-49FC-93E8-7A3078AD83E4}" dt="2021-07-23T19:14:51.119" v="8653" actId="20577"/>
        <pc:sldMkLst>
          <pc:docMk/>
          <pc:sldMk cId="3756459027" sldId="541"/>
        </pc:sldMkLst>
        <pc:spChg chg="add mod ord">
          <ac:chgData name="Minesh Patel" userId="a66d4990ec83ac90" providerId="LiveId" clId="{6143FAE7-0750-49FC-93E8-7A3078AD83E4}" dt="2021-07-23T17:47:48.017" v="4455" actId="167"/>
          <ac:spMkLst>
            <pc:docMk/>
            <pc:sldMk cId="3756459027" sldId="541"/>
            <ac:spMk id="35" creationId="{036C59C6-9C66-4F45-A4AF-1977803181DB}"/>
          </ac:spMkLst>
        </pc:spChg>
        <pc:spChg chg="mod">
          <ac:chgData name="Minesh Patel" userId="a66d4990ec83ac90" providerId="LiveId" clId="{6143FAE7-0750-49FC-93E8-7A3078AD83E4}" dt="2021-07-23T17:47:44.399" v="4453"/>
          <ac:spMkLst>
            <pc:docMk/>
            <pc:sldMk cId="3756459027" sldId="541"/>
            <ac:spMk id="37" creationId="{4E53C6A9-CB3C-4C7E-83B2-809BCDCA1933}"/>
          </ac:spMkLst>
        </pc:spChg>
        <pc:spChg chg="mod">
          <ac:chgData name="Minesh Patel" userId="a66d4990ec83ac90" providerId="LiveId" clId="{6143FAE7-0750-49FC-93E8-7A3078AD83E4}" dt="2021-07-23T17:47:44.399" v="4453"/>
          <ac:spMkLst>
            <pc:docMk/>
            <pc:sldMk cId="3756459027" sldId="541"/>
            <ac:spMk id="38" creationId="{46CD8869-784D-4CBF-AC41-5678CEE477A4}"/>
          </ac:spMkLst>
        </pc:spChg>
        <pc:spChg chg="mod">
          <ac:chgData name="Minesh Patel" userId="a66d4990ec83ac90" providerId="LiveId" clId="{6143FAE7-0750-49FC-93E8-7A3078AD83E4}" dt="2021-07-23T17:47:44.399" v="4453"/>
          <ac:spMkLst>
            <pc:docMk/>
            <pc:sldMk cId="3756459027" sldId="541"/>
            <ac:spMk id="39" creationId="{4AFC3DEA-5C32-4A99-B9B0-68A659EF7F98}"/>
          </ac:spMkLst>
        </pc:spChg>
        <pc:spChg chg="mod">
          <ac:chgData name="Minesh Patel" userId="a66d4990ec83ac90" providerId="LiveId" clId="{6143FAE7-0750-49FC-93E8-7A3078AD83E4}" dt="2021-07-23T17:47:44.399" v="4453"/>
          <ac:spMkLst>
            <pc:docMk/>
            <pc:sldMk cId="3756459027" sldId="541"/>
            <ac:spMk id="40" creationId="{A97345F6-9F7A-4DF4-8D01-CEB5A88C05C5}"/>
          </ac:spMkLst>
        </pc:spChg>
        <pc:spChg chg="mod">
          <ac:chgData name="Minesh Patel" userId="a66d4990ec83ac90" providerId="LiveId" clId="{6143FAE7-0750-49FC-93E8-7A3078AD83E4}" dt="2021-07-23T17:47:44.399" v="4453"/>
          <ac:spMkLst>
            <pc:docMk/>
            <pc:sldMk cId="3756459027" sldId="541"/>
            <ac:spMk id="41" creationId="{BC552A78-46A1-43A8-A363-1497EAE3B72F}"/>
          </ac:spMkLst>
        </pc:spChg>
        <pc:spChg chg="mod">
          <ac:chgData name="Minesh Patel" userId="a66d4990ec83ac90" providerId="LiveId" clId="{6143FAE7-0750-49FC-93E8-7A3078AD83E4}" dt="2021-07-23T18:13:33.583" v="5337"/>
          <ac:spMkLst>
            <pc:docMk/>
            <pc:sldMk cId="3756459027" sldId="541"/>
            <ac:spMk id="43" creationId="{4CD23622-4607-46E6-9A93-4C095566B61E}"/>
          </ac:spMkLst>
        </pc:spChg>
        <pc:spChg chg="mod">
          <ac:chgData name="Minesh Patel" userId="a66d4990ec83ac90" providerId="LiveId" clId="{6143FAE7-0750-49FC-93E8-7A3078AD83E4}" dt="2021-07-23T18:13:39.814" v="5339" actId="108"/>
          <ac:spMkLst>
            <pc:docMk/>
            <pc:sldMk cId="3756459027" sldId="541"/>
            <ac:spMk id="44" creationId="{A04D04E5-AC37-4254-87E3-5BEF006FE115}"/>
          </ac:spMkLst>
        </pc:spChg>
        <pc:spChg chg="mod">
          <ac:chgData name="Minesh Patel" userId="a66d4990ec83ac90" providerId="LiveId" clId="{6143FAE7-0750-49FC-93E8-7A3078AD83E4}" dt="2021-07-23T18:13:36.384" v="5338" actId="108"/>
          <ac:spMkLst>
            <pc:docMk/>
            <pc:sldMk cId="3756459027" sldId="541"/>
            <ac:spMk id="46" creationId="{C3BF3501-A914-47F3-8484-DA3E680B2F6F}"/>
          </ac:spMkLst>
        </pc:spChg>
        <pc:spChg chg="mod">
          <ac:chgData name="Minesh Patel" userId="a66d4990ec83ac90" providerId="LiveId" clId="{6143FAE7-0750-49FC-93E8-7A3078AD83E4}" dt="2021-07-23T18:13:33.583" v="5337"/>
          <ac:spMkLst>
            <pc:docMk/>
            <pc:sldMk cId="3756459027" sldId="541"/>
            <ac:spMk id="47" creationId="{3C6287FC-44FF-437C-ABE7-AABC094C854F}"/>
          </ac:spMkLst>
        </pc:spChg>
        <pc:spChg chg="mod">
          <ac:chgData name="Minesh Patel" userId="a66d4990ec83ac90" providerId="LiveId" clId="{6143FAE7-0750-49FC-93E8-7A3078AD83E4}" dt="2021-07-23T18:13:33.583" v="5337"/>
          <ac:spMkLst>
            <pc:docMk/>
            <pc:sldMk cId="3756459027" sldId="541"/>
            <ac:spMk id="49" creationId="{AB7DD1F5-7DDE-4B95-A021-DC29AD687208}"/>
          </ac:spMkLst>
        </pc:spChg>
        <pc:grpChg chg="add del mod">
          <ac:chgData name="Minesh Patel" userId="a66d4990ec83ac90" providerId="LiveId" clId="{6143FAE7-0750-49FC-93E8-7A3078AD83E4}" dt="2021-07-23T18:13:33.300" v="5336" actId="478"/>
          <ac:grpSpMkLst>
            <pc:docMk/>
            <pc:sldMk cId="3756459027" sldId="541"/>
            <ac:grpSpMk id="36" creationId="{B092B326-BB4E-4E81-9EB4-2FE3DE337D78}"/>
          </ac:grpSpMkLst>
        </pc:grpChg>
        <pc:grpChg chg="add mod">
          <ac:chgData name="Minesh Patel" userId="a66d4990ec83ac90" providerId="LiveId" clId="{6143FAE7-0750-49FC-93E8-7A3078AD83E4}" dt="2021-07-23T18:13:33.583" v="5337"/>
          <ac:grpSpMkLst>
            <pc:docMk/>
            <pc:sldMk cId="3756459027" sldId="541"/>
            <ac:grpSpMk id="42" creationId="{EA0F52DF-EDB3-4DE8-91B4-6879DABF6279}"/>
          </ac:grpSpMkLst>
        </pc:grpChg>
      </pc:sldChg>
      <pc:sldChg chg="addSp delSp modSp add mod modNotesTx">
        <pc:chgData name="Minesh Patel" userId="a66d4990ec83ac90" providerId="LiveId" clId="{6143FAE7-0750-49FC-93E8-7A3078AD83E4}" dt="2021-07-23T19:15:00.111" v="8664" actId="20577"/>
        <pc:sldMkLst>
          <pc:docMk/>
          <pc:sldMk cId="1843085150" sldId="542"/>
        </pc:sldMkLst>
        <pc:spChg chg="add mod ord">
          <ac:chgData name="Minesh Patel" userId="a66d4990ec83ac90" providerId="LiveId" clId="{6143FAE7-0750-49FC-93E8-7A3078AD83E4}" dt="2021-07-23T17:48:05.739" v="4459" actId="167"/>
          <ac:spMkLst>
            <pc:docMk/>
            <pc:sldMk cId="1843085150" sldId="542"/>
            <ac:spMk id="35" creationId="{AF38BC21-BE80-4BE9-AF75-0AACECAAFFA9}"/>
          </ac:spMkLst>
        </pc:spChg>
        <pc:spChg chg="mod">
          <ac:chgData name="Minesh Patel" userId="a66d4990ec83ac90" providerId="LiveId" clId="{6143FAE7-0750-49FC-93E8-7A3078AD83E4}" dt="2021-07-23T17:48:01.087" v="4457"/>
          <ac:spMkLst>
            <pc:docMk/>
            <pc:sldMk cId="1843085150" sldId="542"/>
            <ac:spMk id="37" creationId="{86141324-AB72-48C1-BAE5-D68649A4D982}"/>
          </ac:spMkLst>
        </pc:spChg>
        <pc:spChg chg="mod">
          <ac:chgData name="Minesh Patel" userId="a66d4990ec83ac90" providerId="LiveId" clId="{6143FAE7-0750-49FC-93E8-7A3078AD83E4}" dt="2021-07-23T17:48:01.087" v="4457"/>
          <ac:spMkLst>
            <pc:docMk/>
            <pc:sldMk cId="1843085150" sldId="542"/>
            <ac:spMk id="38" creationId="{CF837F22-3739-4F6B-A23F-3C85A1F6A2D5}"/>
          </ac:spMkLst>
        </pc:spChg>
        <pc:spChg chg="mod">
          <ac:chgData name="Minesh Patel" userId="a66d4990ec83ac90" providerId="LiveId" clId="{6143FAE7-0750-49FC-93E8-7A3078AD83E4}" dt="2021-07-23T17:48:01.087" v="4457"/>
          <ac:spMkLst>
            <pc:docMk/>
            <pc:sldMk cId="1843085150" sldId="542"/>
            <ac:spMk id="39" creationId="{266D6D9B-A7B7-401D-80BA-726A20614583}"/>
          </ac:spMkLst>
        </pc:spChg>
        <pc:spChg chg="mod">
          <ac:chgData name="Minesh Patel" userId="a66d4990ec83ac90" providerId="LiveId" clId="{6143FAE7-0750-49FC-93E8-7A3078AD83E4}" dt="2021-07-23T17:48:01.087" v="4457"/>
          <ac:spMkLst>
            <pc:docMk/>
            <pc:sldMk cId="1843085150" sldId="542"/>
            <ac:spMk id="40" creationId="{83497F8F-B12F-4895-A15D-765AE46A355F}"/>
          </ac:spMkLst>
        </pc:spChg>
        <pc:spChg chg="mod">
          <ac:chgData name="Minesh Patel" userId="a66d4990ec83ac90" providerId="LiveId" clId="{6143FAE7-0750-49FC-93E8-7A3078AD83E4}" dt="2021-07-23T17:48:01.087" v="4457"/>
          <ac:spMkLst>
            <pc:docMk/>
            <pc:sldMk cId="1843085150" sldId="542"/>
            <ac:spMk id="41" creationId="{0A627606-9AC9-42E2-98F6-B59C4293765F}"/>
          </ac:spMkLst>
        </pc:spChg>
        <pc:spChg chg="mod">
          <ac:chgData name="Minesh Patel" userId="a66d4990ec83ac90" providerId="LiveId" clId="{6143FAE7-0750-49FC-93E8-7A3078AD83E4}" dt="2021-07-23T18:14:03.826" v="5359"/>
          <ac:spMkLst>
            <pc:docMk/>
            <pc:sldMk cId="1843085150" sldId="542"/>
            <ac:spMk id="43" creationId="{D1C1CC88-DD14-48B0-AACF-6EC3ACA7D241}"/>
          </ac:spMkLst>
        </pc:spChg>
        <pc:spChg chg="mod">
          <ac:chgData name="Minesh Patel" userId="a66d4990ec83ac90" providerId="LiveId" clId="{6143FAE7-0750-49FC-93E8-7A3078AD83E4}" dt="2021-07-23T18:14:03.826" v="5359"/>
          <ac:spMkLst>
            <pc:docMk/>
            <pc:sldMk cId="1843085150" sldId="542"/>
            <ac:spMk id="44" creationId="{94CC606F-A256-4D45-80D4-CE98DB7D5661}"/>
          </ac:spMkLst>
        </pc:spChg>
        <pc:spChg chg="mod">
          <ac:chgData name="Minesh Patel" userId="a66d4990ec83ac90" providerId="LiveId" clId="{6143FAE7-0750-49FC-93E8-7A3078AD83E4}" dt="2021-07-23T18:14:10.169" v="5361" actId="108"/>
          <ac:spMkLst>
            <pc:docMk/>
            <pc:sldMk cId="1843085150" sldId="542"/>
            <ac:spMk id="46" creationId="{456943E8-BAB3-412E-8B68-CD36167276B8}"/>
          </ac:spMkLst>
        </pc:spChg>
        <pc:spChg chg="mod">
          <ac:chgData name="Minesh Patel" userId="a66d4990ec83ac90" providerId="LiveId" clId="{6143FAE7-0750-49FC-93E8-7A3078AD83E4}" dt="2021-07-23T18:14:08.024" v="5360" actId="108"/>
          <ac:spMkLst>
            <pc:docMk/>
            <pc:sldMk cId="1843085150" sldId="542"/>
            <ac:spMk id="47" creationId="{627345CF-DEFF-4911-AE63-EF0FE70C6601}"/>
          </ac:spMkLst>
        </pc:spChg>
        <pc:spChg chg="mod">
          <ac:chgData name="Minesh Patel" userId="a66d4990ec83ac90" providerId="LiveId" clId="{6143FAE7-0750-49FC-93E8-7A3078AD83E4}" dt="2021-07-23T18:14:03.826" v="5359"/>
          <ac:spMkLst>
            <pc:docMk/>
            <pc:sldMk cId="1843085150" sldId="542"/>
            <ac:spMk id="49" creationId="{4D9B827D-7672-4DE1-BBB9-F5461B51CD5C}"/>
          </ac:spMkLst>
        </pc:spChg>
        <pc:grpChg chg="add del mod">
          <ac:chgData name="Minesh Patel" userId="a66d4990ec83ac90" providerId="LiveId" clId="{6143FAE7-0750-49FC-93E8-7A3078AD83E4}" dt="2021-07-23T18:14:03.615" v="5358" actId="478"/>
          <ac:grpSpMkLst>
            <pc:docMk/>
            <pc:sldMk cId="1843085150" sldId="542"/>
            <ac:grpSpMk id="36" creationId="{96C883F1-001E-4A31-9946-2B7FB04C0CFE}"/>
          </ac:grpSpMkLst>
        </pc:grpChg>
        <pc:grpChg chg="add mod">
          <ac:chgData name="Minesh Patel" userId="a66d4990ec83ac90" providerId="LiveId" clId="{6143FAE7-0750-49FC-93E8-7A3078AD83E4}" dt="2021-07-23T18:14:03.826" v="5359"/>
          <ac:grpSpMkLst>
            <pc:docMk/>
            <pc:sldMk cId="1843085150" sldId="542"/>
            <ac:grpSpMk id="42" creationId="{E2B8194B-7C33-4A12-83EA-A191DDBD152B}"/>
          </ac:grpSpMkLst>
        </pc:grpChg>
      </pc:sldChg>
      <pc:sldChg chg="addSp delSp modSp add mod modNotesTx">
        <pc:chgData name="Minesh Patel" userId="a66d4990ec83ac90" providerId="LiveId" clId="{6143FAE7-0750-49FC-93E8-7A3078AD83E4}" dt="2021-07-23T19:15:11.499" v="8688" actId="20577"/>
        <pc:sldMkLst>
          <pc:docMk/>
          <pc:sldMk cId="4074764877" sldId="543"/>
        </pc:sldMkLst>
        <pc:spChg chg="add mod ord">
          <ac:chgData name="Minesh Patel" userId="a66d4990ec83ac90" providerId="LiveId" clId="{6143FAE7-0750-49FC-93E8-7A3078AD83E4}" dt="2021-07-23T17:48:22.046" v="4463" actId="167"/>
          <ac:spMkLst>
            <pc:docMk/>
            <pc:sldMk cId="4074764877" sldId="543"/>
            <ac:spMk id="35" creationId="{2764CCB9-9DC0-4DA4-8138-44D1A6BAE066}"/>
          </ac:spMkLst>
        </pc:spChg>
        <pc:spChg chg="mod">
          <ac:chgData name="Minesh Patel" userId="a66d4990ec83ac90" providerId="LiveId" clId="{6143FAE7-0750-49FC-93E8-7A3078AD83E4}" dt="2021-07-23T17:48:16.193" v="4461"/>
          <ac:spMkLst>
            <pc:docMk/>
            <pc:sldMk cId="4074764877" sldId="543"/>
            <ac:spMk id="37" creationId="{8068A867-EAC6-4BE7-9CE1-B031930D8ACA}"/>
          </ac:spMkLst>
        </pc:spChg>
        <pc:spChg chg="mod">
          <ac:chgData name="Minesh Patel" userId="a66d4990ec83ac90" providerId="LiveId" clId="{6143FAE7-0750-49FC-93E8-7A3078AD83E4}" dt="2021-07-23T17:48:16.193" v="4461"/>
          <ac:spMkLst>
            <pc:docMk/>
            <pc:sldMk cId="4074764877" sldId="543"/>
            <ac:spMk id="38" creationId="{306E3D15-59C3-4305-B7AE-E1571B2F1E7E}"/>
          </ac:spMkLst>
        </pc:spChg>
        <pc:spChg chg="mod">
          <ac:chgData name="Minesh Patel" userId="a66d4990ec83ac90" providerId="LiveId" clId="{6143FAE7-0750-49FC-93E8-7A3078AD83E4}" dt="2021-07-23T17:48:16.193" v="4461"/>
          <ac:spMkLst>
            <pc:docMk/>
            <pc:sldMk cId="4074764877" sldId="543"/>
            <ac:spMk id="39" creationId="{275A23BB-93BD-4578-8F78-485FC3B5D3B7}"/>
          </ac:spMkLst>
        </pc:spChg>
        <pc:spChg chg="mod">
          <ac:chgData name="Minesh Patel" userId="a66d4990ec83ac90" providerId="LiveId" clId="{6143FAE7-0750-49FC-93E8-7A3078AD83E4}" dt="2021-07-23T17:48:16.193" v="4461"/>
          <ac:spMkLst>
            <pc:docMk/>
            <pc:sldMk cId="4074764877" sldId="543"/>
            <ac:spMk id="40" creationId="{83055B85-AF53-419D-A8D2-FC92A58A54B6}"/>
          </ac:spMkLst>
        </pc:spChg>
        <pc:spChg chg="mod">
          <ac:chgData name="Minesh Patel" userId="a66d4990ec83ac90" providerId="LiveId" clId="{6143FAE7-0750-49FC-93E8-7A3078AD83E4}" dt="2021-07-23T17:48:16.193" v="4461"/>
          <ac:spMkLst>
            <pc:docMk/>
            <pc:sldMk cId="4074764877" sldId="543"/>
            <ac:spMk id="41" creationId="{38D2C53B-84BD-41C6-964C-090F56640587}"/>
          </ac:spMkLst>
        </pc:spChg>
        <pc:spChg chg="mod topLvl">
          <ac:chgData name="Minesh Patel" userId="a66d4990ec83ac90" providerId="LiveId" clId="{6143FAE7-0750-49FC-93E8-7A3078AD83E4}" dt="2021-07-23T18:15:45.193" v="5404" actId="164"/>
          <ac:spMkLst>
            <pc:docMk/>
            <pc:sldMk cId="4074764877" sldId="543"/>
            <ac:spMk id="43" creationId="{57F58550-4445-412E-82CE-BFC32403776D}"/>
          </ac:spMkLst>
        </pc:spChg>
        <pc:spChg chg="mod topLvl">
          <ac:chgData name="Minesh Patel" userId="a66d4990ec83ac90" providerId="LiveId" clId="{6143FAE7-0750-49FC-93E8-7A3078AD83E4}" dt="2021-07-23T18:15:45.193" v="5404" actId="164"/>
          <ac:spMkLst>
            <pc:docMk/>
            <pc:sldMk cId="4074764877" sldId="543"/>
            <ac:spMk id="44" creationId="{B89D3FAE-0FEB-4A6D-A152-36EDE6EBE699}"/>
          </ac:spMkLst>
        </pc:spChg>
        <pc:spChg chg="mod topLvl">
          <ac:chgData name="Minesh Patel" userId="a66d4990ec83ac90" providerId="LiveId" clId="{6143FAE7-0750-49FC-93E8-7A3078AD83E4}" dt="2021-07-23T18:15:45.193" v="5404" actId="164"/>
          <ac:spMkLst>
            <pc:docMk/>
            <pc:sldMk cId="4074764877" sldId="543"/>
            <ac:spMk id="46" creationId="{868CEDF5-928A-4265-8BED-5C5F6F5DABE4}"/>
          </ac:spMkLst>
        </pc:spChg>
        <pc:spChg chg="mod topLvl">
          <ac:chgData name="Minesh Patel" userId="a66d4990ec83ac90" providerId="LiveId" clId="{6143FAE7-0750-49FC-93E8-7A3078AD83E4}" dt="2021-07-23T18:15:45.193" v="5404" actId="164"/>
          <ac:spMkLst>
            <pc:docMk/>
            <pc:sldMk cId="4074764877" sldId="543"/>
            <ac:spMk id="47" creationId="{D9D6A21C-01FF-4D67-9F24-4DFCD9B3FC56}"/>
          </ac:spMkLst>
        </pc:spChg>
        <pc:spChg chg="add del mod topLvl">
          <ac:chgData name="Minesh Patel" userId="a66d4990ec83ac90" providerId="LiveId" clId="{6143FAE7-0750-49FC-93E8-7A3078AD83E4}" dt="2021-07-23T18:15:45.193" v="5404" actId="164"/>
          <ac:spMkLst>
            <pc:docMk/>
            <pc:sldMk cId="4074764877" sldId="543"/>
            <ac:spMk id="49" creationId="{594283B9-40C5-4C45-A8BD-AAE6F6F40712}"/>
          </ac:spMkLst>
        </pc:spChg>
        <pc:spChg chg="add del">
          <ac:chgData name="Minesh Patel" userId="a66d4990ec83ac90" providerId="LiveId" clId="{6143FAE7-0750-49FC-93E8-7A3078AD83E4}" dt="2021-07-23T18:15:15.693" v="5394" actId="22"/>
          <ac:spMkLst>
            <pc:docMk/>
            <pc:sldMk cId="4074764877" sldId="543"/>
            <ac:spMk id="50" creationId="{AD844580-2F91-4FAC-A013-A4C173611928}"/>
          </ac:spMkLst>
        </pc:spChg>
        <pc:spChg chg="add mod">
          <ac:chgData name="Minesh Patel" userId="a66d4990ec83ac90" providerId="LiveId" clId="{6143FAE7-0750-49FC-93E8-7A3078AD83E4}" dt="2021-07-23T18:15:45.193" v="5404" actId="164"/>
          <ac:spMkLst>
            <pc:docMk/>
            <pc:sldMk cId="4074764877" sldId="543"/>
            <ac:spMk id="51" creationId="{635C8BB0-182B-4DD2-8F0B-3251036C5C84}"/>
          </ac:spMkLst>
        </pc:spChg>
        <pc:grpChg chg="add mod">
          <ac:chgData name="Minesh Patel" userId="a66d4990ec83ac90" providerId="LiveId" clId="{6143FAE7-0750-49FC-93E8-7A3078AD83E4}" dt="2021-07-23T18:15:45.193" v="5404" actId="164"/>
          <ac:grpSpMkLst>
            <pc:docMk/>
            <pc:sldMk cId="4074764877" sldId="543"/>
            <ac:grpSpMk id="6" creationId="{44B9EB96-9A6D-4148-837A-17689B6669E1}"/>
          </ac:grpSpMkLst>
        </pc:grpChg>
        <pc:grpChg chg="add del mod">
          <ac:chgData name="Minesh Patel" userId="a66d4990ec83ac90" providerId="LiveId" clId="{6143FAE7-0750-49FC-93E8-7A3078AD83E4}" dt="2021-07-23T18:14:32.804" v="5378" actId="478"/>
          <ac:grpSpMkLst>
            <pc:docMk/>
            <pc:sldMk cId="4074764877" sldId="543"/>
            <ac:grpSpMk id="36" creationId="{C79E1DFD-63CA-4280-96E6-060D69328FAA}"/>
          </ac:grpSpMkLst>
        </pc:grpChg>
        <pc:grpChg chg="add del mod">
          <ac:chgData name="Minesh Patel" userId="a66d4990ec83ac90" providerId="LiveId" clId="{6143FAE7-0750-49FC-93E8-7A3078AD83E4}" dt="2021-07-23T18:15:11.381" v="5390" actId="165"/>
          <ac:grpSpMkLst>
            <pc:docMk/>
            <pc:sldMk cId="4074764877" sldId="543"/>
            <ac:grpSpMk id="42" creationId="{588592A1-5652-4EAD-80A6-6BF920BD37AF}"/>
          </ac:grpSpMkLst>
        </pc:grpChg>
      </pc:sldChg>
      <pc:sldChg chg="addSp delSp modSp add mod modAnim">
        <pc:chgData name="Minesh Patel" userId="a66d4990ec83ac90" providerId="LiveId" clId="{6143FAE7-0750-49FC-93E8-7A3078AD83E4}" dt="2021-07-23T18:18:41.049" v="5456"/>
        <pc:sldMkLst>
          <pc:docMk/>
          <pc:sldMk cId="3980152286" sldId="544"/>
        </pc:sldMkLst>
        <pc:spChg chg="mod">
          <ac:chgData name="Minesh Patel" userId="a66d4990ec83ac90" providerId="LiveId" clId="{6143FAE7-0750-49FC-93E8-7A3078AD83E4}" dt="2021-07-23T18:15:55.023" v="5407"/>
          <ac:spMkLst>
            <pc:docMk/>
            <pc:sldMk cId="3980152286" sldId="544"/>
            <ac:spMk id="36" creationId="{6C3054E1-3AB0-4087-84F8-2FD164FD0669}"/>
          </ac:spMkLst>
        </pc:spChg>
        <pc:spChg chg="mod">
          <ac:chgData name="Minesh Patel" userId="a66d4990ec83ac90" providerId="LiveId" clId="{6143FAE7-0750-49FC-93E8-7A3078AD83E4}" dt="2021-07-23T18:15:55.023" v="5407"/>
          <ac:spMkLst>
            <pc:docMk/>
            <pc:sldMk cId="3980152286" sldId="544"/>
            <ac:spMk id="37" creationId="{0F15F5FB-623A-448D-B870-E1CCB6B49681}"/>
          </ac:spMkLst>
        </pc:spChg>
        <pc:spChg chg="mod">
          <ac:chgData name="Minesh Patel" userId="a66d4990ec83ac90" providerId="LiveId" clId="{6143FAE7-0750-49FC-93E8-7A3078AD83E4}" dt="2021-07-23T18:15:55.023" v="5407"/>
          <ac:spMkLst>
            <pc:docMk/>
            <pc:sldMk cId="3980152286" sldId="544"/>
            <ac:spMk id="38" creationId="{0ED46AFD-912C-4B09-9E8C-43F6C54A9423}"/>
          </ac:spMkLst>
        </pc:spChg>
        <pc:spChg chg="mod">
          <ac:chgData name="Minesh Patel" userId="a66d4990ec83ac90" providerId="LiveId" clId="{6143FAE7-0750-49FC-93E8-7A3078AD83E4}" dt="2021-07-23T18:15:55.023" v="5407"/>
          <ac:spMkLst>
            <pc:docMk/>
            <pc:sldMk cId="3980152286" sldId="544"/>
            <ac:spMk id="39" creationId="{36B6FF68-D8D2-45DC-8057-05C254C84EB5}"/>
          </ac:spMkLst>
        </pc:spChg>
        <pc:spChg chg="mod">
          <ac:chgData name="Minesh Patel" userId="a66d4990ec83ac90" providerId="LiveId" clId="{6143FAE7-0750-49FC-93E8-7A3078AD83E4}" dt="2021-07-23T18:15:55.023" v="5407"/>
          <ac:spMkLst>
            <pc:docMk/>
            <pc:sldMk cId="3980152286" sldId="544"/>
            <ac:spMk id="40" creationId="{028AFB8F-EE87-4F0B-B05A-118D202924F1}"/>
          </ac:spMkLst>
        </pc:spChg>
        <pc:spChg chg="mod">
          <ac:chgData name="Minesh Patel" userId="a66d4990ec83ac90" providerId="LiveId" clId="{6143FAE7-0750-49FC-93E8-7A3078AD83E4}" dt="2021-07-23T18:15:55.023" v="5407"/>
          <ac:spMkLst>
            <pc:docMk/>
            <pc:sldMk cId="3980152286" sldId="544"/>
            <ac:spMk id="41" creationId="{8548E62E-1661-4D19-90E0-1C7D54BA654F}"/>
          </ac:spMkLst>
        </pc:spChg>
        <pc:spChg chg="add mod ord">
          <ac:chgData name="Minesh Patel" userId="a66d4990ec83ac90" providerId="LiveId" clId="{6143FAE7-0750-49FC-93E8-7A3078AD83E4}" dt="2021-07-23T18:17:52.787" v="5452" actId="167"/>
          <ac:spMkLst>
            <pc:docMk/>
            <pc:sldMk cId="3980152286" sldId="544"/>
            <ac:spMk id="42" creationId="{7B4A9E90-E424-4BD0-B9AD-E60366D07D51}"/>
          </ac:spMkLst>
        </pc:spChg>
        <pc:spChg chg="add mod ord">
          <ac:chgData name="Minesh Patel" userId="a66d4990ec83ac90" providerId="LiveId" clId="{6143FAE7-0750-49FC-93E8-7A3078AD83E4}" dt="2021-07-23T18:17:52.787" v="5452" actId="167"/>
          <ac:spMkLst>
            <pc:docMk/>
            <pc:sldMk cId="3980152286" sldId="544"/>
            <ac:spMk id="43" creationId="{EA21687D-5BB4-4756-B5B2-0040B61E4BE9}"/>
          </ac:spMkLst>
        </pc:spChg>
        <pc:spChg chg="add mod ord">
          <ac:chgData name="Minesh Patel" userId="a66d4990ec83ac90" providerId="LiveId" clId="{6143FAE7-0750-49FC-93E8-7A3078AD83E4}" dt="2021-07-23T18:17:52.787" v="5452" actId="167"/>
          <ac:spMkLst>
            <pc:docMk/>
            <pc:sldMk cId="3980152286" sldId="544"/>
            <ac:spMk id="44" creationId="{718C5B84-E388-466F-A073-E5DEB9A9C6A2}"/>
          </ac:spMkLst>
        </pc:spChg>
        <pc:spChg chg="add mod ord">
          <ac:chgData name="Minesh Patel" userId="a66d4990ec83ac90" providerId="LiveId" clId="{6143FAE7-0750-49FC-93E8-7A3078AD83E4}" dt="2021-07-23T18:17:52.787" v="5452" actId="167"/>
          <ac:spMkLst>
            <pc:docMk/>
            <pc:sldMk cId="3980152286" sldId="544"/>
            <ac:spMk id="46" creationId="{9D5FB425-DBF9-404F-AABF-3FE01C766331}"/>
          </ac:spMkLst>
        </pc:spChg>
        <pc:spChg chg="add mod ord">
          <ac:chgData name="Minesh Patel" userId="a66d4990ec83ac90" providerId="LiveId" clId="{6143FAE7-0750-49FC-93E8-7A3078AD83E4}" dt="2021-07-23T18:17:52.787" v="5452" actId="167"/>
          <ac:spMkLst>
            <pc:docMk/>
            <pc:sldMk cId="3980152286" sldId="544"/>
            <ac:spMk id="47" creationId="{67108E70-5B7D-4624-B81E-65264016EC34}"/>
          </ac:spMkLst>
        </pc:spChg>
        <pc:grpChg chg="add del mod">
          <ac:chgData name="Minesh Patel" userId="a66d4990ec83ac90" providerId="LiveId" clId="{6143FAE7-0750-49FC-93E8-7A3078AD83E4}" dt="2021-07-23T18:15:56.135" v="5408"/>
          <ac:grpSpMkLst>
            <pc:docMk/>
            <pc:sldMk cId="3980152286" sldId="544"/>
            <ac:grpSpMk id="35" creationId="{A8723277-2B89-49FE-AE9C-BFC79F1A6A31}"/>
          </ac:grpSpMkLst>
        </pc:grpChg>
      </pc:sldChg>
      <pc:sldChg chg="addSp delSp modSp add mod modAnim">
        <pc:chgData name="Minesh Patel" userId="a66d4990ec83ac90" providerId="LiveId" clId="{6143FAE7-0750-49FC-93E8-7A3078AD83E4}" dt="2021-07-23T18:16:37.797" v="5440" actId="1035"/>
        <pc:sldMkLst>
          <pc:docMk/>
          <pc:sldMk cId="3082807023" sldId="545"/>
        </pc:sldMkLst>
        <pc:spChg chg="mod">
          <ac:chgData name="Minesh Patel" userId="a66d4990ec83ac90" providerId="LiveId" clId="{6143FAE7-0750-49FC-93E8-7A3078AD83E4}" dt="2021-07-23T18:13:24.652" v="5334"/>
          <ac:spMkLst>
            <pc:docMk/>
            <pc:sldMk cId="3082807023" sldId="545"/>
            <ac:spMk id="46" creationId="{E7F70ACA-7507-4FB2-A21C-2D2B5B30DBA0}"/>
          </ac:spMkLst>
        </pc:spChg>
        <pc:spChg chg="mod">
          <ac:chgData name="Minesh Patel" userId="a66d4990ec83ac90" providerId="LiveId" clId="{6143FAE7-0750-49FC-93E8-7A3078AD83E4}" dt="2021-07-23T18:13:24.652" v="5334"/>
          <ac:spMkLst>
            <pc:docMk/>
            <pc:sldMk cId="3082807023" sldId="545"/>
            <ac:spMk id="47" creationId="{A36F8509-24F3-4C9A-B2E0-05043EC6593D}"/>
          </ac:spMkLst>
        </pc:spChg>
        <pc:spChg chg="add mod">
          <ac:chgData name="Minesh Patel" userId="a66d4990ec83ac90" providerId="LiveId" clId="{6143FAE7-0750-49FC-93E8-7A3078AD83E4}" dt="2021-07-23T18:13:24.652" v="5334"/>
          <ac:spMkLst>
            <pc:docMk/>
            <pc:sldMk cId="3082807023" sldId="545"/>
            <ac:spMk id="48" creationId="{ED632BB5-1773-4C92-BEF3-178AE9910CE1}"/>
          </ac:spMkLst>
        </pc:spChg>
        <pc:spChg chg="mod">
          <ac:chgData name="Minesh Patel" userId="a66d4990ec83ac90" providerId="LiveId" clId="{6143FAE7-0750-49FC-93E8-7A3078AD83E4}" dt="2021-07-23T18:13:24.652" v="5334"/>
          <ac:spMkLst>
            <pc:docMk/>
            <pc:sldMk cId="3082807023" sldId="545"/>
            <ac:spMk id="50" creationId="{2EFA9971-677F-4133-BC1E-259F8387A444}"/>
          </ac:spMkLst>
        </pc:spChg>
        <pc:spChg chg="mod">
          <ac:chgData name="Minesh Patel" userId="a66d4990ec83ac90" providerId="LiveId" clId="{6143FAE7-0750-49FC-93E8-7A3078AD83E4}" dt="2021-07-23T18:13:24.652" v="5334"/>
          <ac:spMkLst>
            <pc:docMk/>
            <pc:sldMk cId="3082807023" sldId="545"/>
            <ac:spMk id="51" creationId="{AD67F427-C759-49EF-AC58-1E1AF47521DE}"/>
          </ac:spMkLst>
        </pc:spChg>
        <pc:spChg chg="mod">
          <ac:chgData name="Minesh Patel" userId="a66d4990ec83ac90" providerId="LiveId" clId="{6143FAE7-0750-49FC-93E8-7A3078AD83E4}" dt="2021-07-23T18:13:24.652" v="5334"/>
          <ac:spMkLst>
            <pc:docMk/>
            <pc:sldMk cId="3082807023" sldId="545"/>
            <ac:spMk id="55" creationId="{83DADB5A-A1AE-44DB-A827-8C34AF188055}"/>
          </ac:spMkLst>
        </pc:spChg>
        <pc:spChg chg="mod">
          <ac:chgData name="Minesh Patel" userId="a66d4990ec83ac90" providerId="LiveId" clId="{6143FAE7-0750-49FC-93E8-7A3078AD83E4}" dt="2021-07-23T18:13:24.652" v="5334"/>
          <ac:spMkLst>
            <pc:docMk/>
            <pc:sldMk cId="3082807023" sldId="545"/>
            <ac:spMk id="56" creationId="{538EFF07-DCE2-47E7-95E5-088A3A277B15}"/>
          </ac:spMkLst>
        </pc:spChg>
        <pc:spChg chg="mod">
          <ac:chgData name="Minesh Patel" userId="a66d4990ec83ac90" providerId="LiveId" clId="{6143FAE7-0750-49FC-93E8-7A3078AD83E4}" dt="2021-07-23T18:13:24.652" v="5334"/>
          <ac:spMkLst>
            <pc:docMk/>
            <pc:sldMk cId="3082807023" sldId="545"/>
            <ac:spMk id="57" creationId="{D7BEFBC7-84DD-4B5F-866E-4875F153663A}"/>
          </ac:spMkLst>
        </pc:spChg>
        <pc:spChg chg="add mod">
          <ac:chgData name="Minesh Patel" userId="a66d4990ec83ac90" providerId="LiveId" clId="{6143FAE7-0750-49FC-93E8-7A3078AD83E4}" dt="2021-07-23T18:16:37.797" v="5440" actId="1035"/>
          <ac:spMkLst>
            <pc:docMk/>
            <pc:sldMk cId="3082807023" sldId="545"/>
            <ac:spMk id="67" creationId="{47F13FBD-D24A-4344-B3CE-B3A006BB2F27}"/>
          </ac:spMkLst>
        </pc:spChg>
        <pc:grpChg chg="add mod">
          <ac:chgData name="Minesh Patel" userId="a66d4990ec83ac90" providerId="LiveId" clId="{6143FAE7-0750-49FC-93E8-7A3078AD83E4}" dt="2021-07-23T18:13:24.652" v="5334"/>
          <ac:grpSpMkLst>
            <pc:docMk/>
            <pc:sldMk cId="3082807023" sldId="545"/>
            <ac:grpSpMk id="39" creationId="{6B251830-970E-46C6-9EA3-C6FA3187F3D6}"/>
          </ac:grpSpMkLst>
        </pc:grpChg>
        <pc:grpChg chg="del">
          <ac:chgData name="Minesh Patel" userId="a66d4990ec83ac90" providerId="LiveId" clId="{6143FAE7-0750-49FC-93E8-7A3078AD83E4}" dt="2021-07-23T18:13:24.212" v="5333" actId="478"/>
          <ac:grpSpMkLst>
            <pc:docMk/>
            <pc:sldMk cId="3082807023" sldId="545"/>
            <ac:grpSpMk id="40" creationId="{46C7C3F5-62D9-40EA-9341-83ED7D7E9115}"/>
          </ac:grpSpMkLst>
        </pc:grpChg>
        <pc:grpChg chg="add mod">
          <ac:chgData name="Minesh Patel" userId="a66d4990ec83ac90" providerId="LiveId" clId="{6143FAE7-0750-49FC-93E8-7A3078AD83E4}" dt="2021-07-23T18:13:24.652" v="5334"/>
          <ac:grpSpMkLst>
            <pc:docMk/>
            <pc:sldMk cId="3082807023" sldId="545"/>
            <ac:grpSpMk id="49" creationId="{BE05F34A-8CD8-4CE8-B047-386FB90E7E13}"/>
          </ac:grpSpMkLst>
        </pc:grpChg>
      </pc:sldChg>
      <pc:sldChg chg="delSp modSp add mod">
        <pc:chgData name="Minesh Patel" userId="a66d4990ec83ac90" providerId="LiveId" clId="{6143FAE7-0750-49FC-93E8-7A3078AD83E4}" dt="2021-07-23T18:16:18.365" v="5437" actId="20577"/>
        <pc:sldMkLst>
          <pc:docMk/>
          <pc:sldMk cId="185677328" sldId="546"/>
        </pc:sldMkLst>
        <pc:spChg chg="mod">
          <ac:chgData name="Minesh Patel" userId="a66d4990ec83ac90" providerId="LiveId" clId="{6143FAE7-0750-49FC-93E8-7A3078AD83E4}" dt="2021-07-23T18:16:11.319" v="5421" actId="20577"/>
          <ac:spMkLst>
            <pc:docMk/>
            <pc:sldMk cId="185677328" sldId="546"/>
            <ac:spMk id="2" creationId="{00000000-0000-0000-0000-000000000000}"/>
          </ac:spMkLst>
        </pc:spChg>
        <pc:spChg chg="mod">
          <ac:chgData name="Minesh Patel" userId="a66d4990ec83ac90" providerId="LiveId" clId="{6143FAE7-0750-49FC-93E8-7A3078AD83E4}" dt="2021-07-23T18:16:18.365" v="5437" actId="20577"/>
          <ac:spMkLst>
            <pc:docMk/>
            <pc:sldMk cId="185677328" sldId="546"/>
            <ac:spMk id="12" creationId="{4335029F-3FF5-4EB8-B3C6-08B4DDB40B47}"/>
          </ac:spMkLst>
        </pc:spChg>
        <pc:spChg chg="del">
          <ac:chgData name="Minesh Patel" userId="a66d4990ec83ac90" providerId="LiveId" clId="{6143FAE7-0750-49FC-93E8-7A3078AD83E4}" dt="2021-07-23T18:16:17.381" v="5436" actId="478"/>
          <ac:spMkLst>
            <pc:docMk/>
            <pc:sldMk cId="185677328" sldId="546"/>
            <ac:spMk id="41" creationId="{5E23D2A3-FEC4-4D2C-AEB5-78D80AEF2A17}"/>
          </ac:spMkLst>
        </pc:spChg>
        <pc:spChg chg="del">
          <ac:chgData name="Minesh Patel" userId="a66d4990ec83ac90" providerId="LiveId" clId="{6143FAE7-0750-49FC-93E8-7A3078AD83E4}" dt="2021-07-23T18:16:17.381" v="5436" actId="478"/>
          <ac:spMkLst>
            <pc:docMk/>
            <pc:sldMk cId="185677328" sldId="546"/>
            <ac:spMk id="44" creationId="{B839CA57-20B3-4CDB-B930-75BF14E310BD}"/>
          </ac:spMkLst>
        </pc:spChg>
        <pc:spChg chg="del">
          <ac:chgData name="Minesh Patel" userId="a66d4990ec83ac90" providerId="LiveId" clId="{6143FAE7-0750-49FC-93E8-7A3078AD83E4}" dt="2021-07-23T18:16:17.381" v="5436" actId="478"/>
          <ac:spMkLst>
            <pc:docMk/>
            <pc:sldMk cId="185677328" sldId="546"/>
            <ac:spMk id="48" creationId="{EA18D468-9E8C-4566-81CA-711B179508AA}"/>
          </ac:spMkLst>
        </pc:spChg>
        <pc:spChg chg="del">
          <ac:chgData name="Minesh Patel" userId="a66d4990ec83ac90" providerId="LiveId" clId="{6143FAE7-0750-49FC-93E8-7A3078AD83E4}" dt="2021-07-23T18:16:17.381" v="5436" actId="478"/>
          <ac:spMkLst>
            <pc:docMk/>
            <pc:sldMk cId="185677328" sldId="546"/>
            <ac:spMk id="68" creationId="{FC6097BF-1A12-4B61-9FE4-6BCC1D6C4EAE}"/>
          </ac:spMkLst>
        </pc:spChg>
        <pc:spChg chg="del">
          <ac:chgData name="Minesh Patel" userId="a66d4990ec83ac90" providerId="LiveId" clId="{6143FAE7-0750-49FC-93E8-7A3078AD83E4}" dt="2021-07-23T18:16:17.381" v="5436" actId="478"/>
          <ac:spMkLst>
            <pc:docMk/>
            <pc:sldMk cId="185677328" sldId="546"/>
            <ac:spMk id="69" creationId="{A0F43761-F66F-4564-B7A2-836A03906A4C}"/>
          </ac:spMkLst>
        </pc:spChg>
        <pc:spChg chg="del">
          <ac:chgData name="Minesh Patel" userId="a66d4990ec83ac90" providerId="LiveId" clId="{6143FAE7-0750-49FC-93E8-7A3078AD83E4}" dt="2021-07-23T18:16:17.381" v="5436" actId="478"/>
          <ac:spMkLst>
            <pc:docMk/>
            <pc:sldMk cId="185677328" sldId="546"/>
            <ac:spMk id="70" creationId="{DBF22695-2DC7-4002-9D70-FC1AB300F5C4}"/>
          </ac:spMkLst>
        </pc:spChg>
        <pc:spChg chg="del">
          <ac:chgData name="Minesh Patel" userId="a66d4990ec83ac90" providerId="LiveId" clId="{6143FAE7-0750-49FC-93E8-7A3078AD83E4}" dt="2021-07-23T18:16:17.381" v="5436" actId="478"/>
          <ac:spMkLst>
            <pc:docMk/>
            <pc:sldMk cId="185677328" sldId="546"/>
            <ac:spMk id="72" creationId="{F53201EB-2061-4DB1-8306-26A61F232796}"/>
          </ac:spMkLst>
        </pc:spChg>
        <pc:spChg chg="del">
          <ac:chgData name="Minesh Patel" userId="a66d4990ec83ac90" providerId="LiveId" clId="{6143FAE7-0750-49FC-93E8-7A3078AD83E4}" dt="2021-07-23T18:16:17.381" v="5436" actId="478"/>
          <ac:spMkLst>
            <pc:docMk/>
            <pc:sldMk cId="185677328" sldId="546"/>
            <ac:spMk id="73" creationId="{39C616D7-4EA4-4475-8B76-E458337F60AB}"/>
          </ac:spMkLst>
        </pc:spChg>
        <pc:spChg chg="del">
          <ac:chgData name="Minesh Patel" userId="a66d4990ec83ac90" providerId="LiveId" clId="{6143FAE7-0750-49FC-93E8-7A3078AD83E4}" dt="2021-07-23T18:16:17.381" v="5436" actId="478"/>
          <ac:spMkLst>
            <pc:docMk/>
            <pc:sldMk cId="185677328" sldId="546"/>
            <ac:spMk id="76" creationId="{970CD9F7-BD87-4CDF-AC81-21914332C008}"/>
          </ac:spMkLst>
        </pc:spChg>
        <pc:grpChg chg="del">
          <ac:chgData name="Minesh Patel" userId="a66d4990ec83ac90" providerId="LiveId" clId="{6143FAE7-0750-49FC-93E8-7A3078AD83E4}" dt="2021-07-23T18:16:17.381" v="5436" actId="478"/>
          <ac:grpSpMkLst>
            <pc:docMk/>
            <pc:sldMk cId="185677328" sldId="546"/>
            <ac:grpSpMk id="81" creationId="{69D22BAF-B2FD-40EC-9F99-62AFE9C0EDB3}"/>
          </ac:grpSpMkLst>
        </pc:grpChg>
        <pc:grpChg chg="del">
          <ac:chgData name="Minesh Patel" userId="a66d4990ec83ac90" providerId="LiveId" clId="{6143FAE7-0750-49FC-93E8-7A3078AD83E4}" dt="2021-07-23T18:16:17.381" v="5436" actId="478"/>
          <ac:grpSpMkLst>
            <pc:docMk/>
            <pc:sldMk cId="185677328" sldId="546"/>
            <ac:grpSpMk id="82" creationId="{540D8FB4-7AEE-4141-A296-064DDF42F19F}"/>
          </ac:grpSpMkLst>
        </pc:grpChg>
        <pc:cxnChg chg="del mod">
          <ac:chgData name="Minesh Patel" userId="a66d4990ec83ac90" providerId="LiveId" clId="{6143FAE7-0750-49FC-93E8-7A3078AD83E4}" dt="2021-07-23T18:16:17.381" v="5436" actId="478"/>
          <ac:cxnSpMkLst>
            <pc:docMk/>
            <pc:sldMk cId="185677328" sldId="546"/>
            <ac:cxnSpMk id="45" creationId="{FD6BEAFA-5435-4F5B-AA4B-976B52A8D313}"/>
          </ac:cxnSpMkLst>
        </pc:cxnChg>
        <pc:cxnChg chg="del">
          <ac:chgData name="Minesh Patel" userId="a66d4990ec83ac90" providerId="LiveId" clId="{6143FAE7-0750-49FC-93E8-7A3078AD83E4}" dt="2021-07-23T18:16:17.381" v="5436" actId="478"/>
          <ac:cxnSpMkLst>
            <pc:docMk/>
            <pc:sldMk cId="185677328" sldId="546"/>
            <ac:cxnSpMk id="46" creationId="{E7314976-8754-4A5C-81A8-A6AB848BEB3E}"/>
          </ac:cxnSpMkLst>
        </pc:cxnChg>
        <pc:cxnChg chg="del">
          <ac:chgData name="Minesh Patel" userId="a66d4990ec83ac90" providerId="LiveId" clId="{6143FAE7-0750-49FC-93E8-7A3078AD83E4}" dt="2021-07-23T18:16:17.381" v="5436" actId="478"/>
          <ac:cxnSpMkLst>
            <pc:docMk/>
            <pc:sldMk cId="185677328" sldId="546"/>
            <ac:cxnSpMk id="74" creationId="{57C58D3B-CAE4-45FB-BBD2-728BBD3BB943}"/>
          </ac:cxnSpMkLst>
        </pc:cxnChg>
      </pc:sldChg>
      <pc:sldChg chg="addSp delSp modSp add mod modAnim modNotesTx">
        <pc:chgData name="Minesh Patel" userId="a66d4990ec83ac90" providerId="LiveId" clId="{6143FAE7-0750-49FC-93E8-7A3078AD83E4}" dt="2021-07-24T21:55:53.525" v="16344" actId="20577"/>
        <pc:sldMkLst>
          <pc:docMk/>
          <pc:sldMk cId="2532098753" sldId="547"/>
        </pc:sldMkLst>
        <pc:spChg chg="mod">
          <ac:chgData name="Minesh Patel" userId="a66d4990ec83ac90" providerId="LiveId" clId="{6143FAE7-0750-49FC-93E8-7A3078AD83E4}" dt="2021-07-24T17:15:40.750" v="10124" actId="2711"/>
          <ac:spMkLst>
            <pc:docMk/>
            <pc:sldMk cId="2532098753" sldId="547"/>
            <ac:spMk id="4" creationId="{E8A89F97-AFCF-4A8D-B37F-4048D2B5783D}"/>
          </ac:spMkLst>
        </pc:spChg>
        <pc:spChg chg="mod">
          <ac:chgData name="Minesh Patel" userId="a66d4990ec83ac90" providerId="LiveId" clId="{6143FAE7-0750-49FC-93E8-7A3078AD83E4}" dt="2021-07-24T17:15:40.750" v="10124" actId="2711"/>
          <ac:spMkLst>
            <pc:docMk/>
            <pc:sldMk cId="2532098753" sldId="547"/>
            <ac:spMk id="19" creationId="{A94C3C5F-876A-45D5-AF96-F00803CCC702}"/>
          </ac:spMkLst>
        </pc:spChg>
        <pc:spChg chg="mod">
          <ac:chgData name="Minesh Patel" userId="a66d4990ec83ac90" providerId="LiveId" clId="{6143FAE7-0750-49FC-93E8-7A3078AD83E4}" dt="2021-07-24T19:42:51.669" v="14989" actId="165"/>
          <ac:spMkLst>
            <pc:docMk/>
            <pc:sldMk cId="2532098753" sldId="547"/>
            <ac:spMk id="35" creationId="{AFE3E962-4E81-4A2B-BABA-859598FFD903}"/>
          </ac:spMkLst>
        </pc:spChg>
        <pc:spChg chg="mod">
          <ac:chgData name="Minesh Patel" userId="a66d4990ec83ac90" providerId="LiveId" clId="{6143FAE7-0750-49FC-93E8-7A3078AD83E4}" dt="2021-07-24T19:42:51.669" v="14989" actId="165"/>
          <ac:spMkLst>
            <pc:docMk/>
            <pc:sldMk cId="2532098753" sldId="547"/>
            <ac:spMk id="36" creationId="{41EB6967-272A-4413-90D7-B1F5B3FB2742}"/>
          </ac:spMkLst>
        </pc:spChg>
        <pc:spChg chg="mod">
          <ac:chgData name="Minesh Patel" userId="a66d4990ec83ac90" providerId="LiveId" clId="{6143FAE7-0750-49FC-93E8-7A3078AD83E4}" dt="2021-07-24T19:42:51.669" v="14989" actId="165"/>
          <ac:spMkLst>
            <pc:docMk/>
            <pc:sldMk cId="2532098753" sldId="547"/>
            <ac:spMk id="37" creationId="{01888021-D6B0-43B2-B169-25C8F4EBF12D}"/>
          </ac:spMkLst>
        </pc:spChg>
        <pc:spChg chg="mod">
          <ac:chgData name="Minesh Patel" userId="a66d4990ec83ac90" providerId="LiveId" clId="{6143FAE7-0750-49FC-93E8-7A3078AD83E4}" dt="2021-07-24T19:42:51.669" v="14989" actId="165"/>
          <ac:spMkLst>
            <pc:docMk/>
            <pc:sldMk cId="2532098753" sldId="547"/>
            <ac:spMk id="38" creationId="{03AAAFCE-FD97-4E40-A67C-A8B2CCA9D7D8}"/>
          </ac:spMkLst>
        </pc:spChg>
        <pc:spChg chg="mod">
          <ac:chgData name="Minesh Patel" userId="a66d4990ec83ac90" providerId="LiveId" clId="{6143FAE7-0750-49FC-93E8-7A3078AD83E4}" dt="2021-07-24T19:42:51.669" v="14989" actId="165"/>
          <ac:spMkLst>
            <pc:docMk/>
            <pc:sldMk cId="2532098753" sldId="547"/>
            <ac:spMk id="39" creationId="{E0E19D6A-767A-4BFE-81FF-AAC2E6B905B7}"/>
          </ac:spMkLst>
        </pc:spChg>
        <pc:spChg chg="mod">
          <ac:chgData name="Minesh Patel" userId="a66d4990ec83ac90" providerId="LiveId" clId="{6143FAE7-0750-49FC-93E8-7A3078AD83E4}" dt="2021-07-24T19:42:51.669" v="14989" actId="165"/>
          <ac:spMkLst>
            <pc:docMk/>
            <pc:sldMk cId="2532098753" sldId="547"/>
            <ac:spMk id="40" creationId="{1F1574DC-67BD-44C5-8A63-71D7C4A013A8}"/>
          </ac:spMkLst>
        </pc:spChg>
        <pc:spChg chg="mod">
          <ac:chgData name="Minesh Patel" userId="a66d4990ec83ac90" providerId="LiveId" clId="{6143FAE7-0750-49FC-93E8-7A3078AD83E4}" dt="2021-07-24T19:42:51.669" v="14989" actId="165"/>
          <ac:spMkLst>
            <pc:docMk/>
            <pc:sldMk cId="2532098753" sldId="547"/>
            <ac:spMk id="41" creationId="{0F6A6DC2-7A7C-4F70-B601-13C418D9736B}"/>
          </ac:spMkLst>
        </pc:spChg>
        <pc:spChg chg="mod">
          <ac:chgData name="Minesh Patel" userId="a66d4990ec83ac90" providerId="LiveId" clId="{6143FAE7-0750-49FC-93E8-7A3078AD83E4}" dt="2021-07-24T19:42:51.669" v="14989" actId="165"/>
          <ac:spMkLst>
            <pc:docMk/>
            <pc:sldMk cId="2532098753" sldId="547"/>
            <ac:spMk id="43" creationId="{4D537014-5D0A-4146-8C5D-1AF3CD424D5A}"/>
          </ac:spMkLst>
        </pc:spChg>
        <pc:spChg chg="mod">
          <ac:chgData name="Minesh Patel" userId="a66d4990ec83ac90" providerId="LiveId" clId="{6143FAE7-0750-49FC-93E8-7A3078AD83E4}" dt="2021-07-24T19:42:51.669" v="14989" actId="165"/>
          <ac:spMkLst>
            <pc:docMk/>
            <pc:sldMk cId="2532098753" sldId="547"/>
            <ac:spMk id="44" creationId="{62CD058C-F2B8-4820-9582-6A71A9835153}"/>
          </ac:spMkLst>
        </pc:spChg>
        <pc:spChg chg="mod">
          <ac:chgData name="Minesh Patel" userId="a66d4990ec83ac90" providerId="LiveId" clId="{6143FAE7-0750-49FC-93E8-7A3078AD83E4}" dt="2021-07-24T19:42:51.669" v="14989" actId="165"/>
          <ac:spMkLst>
            <pc:docMk/>
            <pc:sldMk cId="2532098753" sldId="547"/>
            <ac:spMk id="45" creationId="{6D84814A-CC5B-4CF5-AA0E-542BB634F9D5}"/>
          </ac:spMkLst>
        </pc:spChg>
        <pc:spChg chg="mod">
          <ac:chgData name="Minesh Patel" userId="a66d4990ec83ac90" providerId="LiveId" clId="{6143FAE7-0750-49FC-93E8-7A3078AD83E4}" dt="2021-07-24T19:42:51.669" v="14989" actId="165"/>
          <ac:spMkLst>
            <pc:docMk/>
            <pc:sldMk cId="2532098753" sldId="547"/>
            <ac:spMk id="46" creationId="{C7719692-3415-4A02-A06D-BCCDB0C714AD}"/>
          </ac:spMkLst>
        </pc:spChg>
        <pc:spChg chg="mod">
          <ac:chgData name="Minesh Patel" userId="a66d4990ec83ac90" providerId="LiveId" clId="{6143FAE7-0750-49FC-93E8-7A3078AD83E4}" dt="2021-07-24T19:42:51.669" v="14989" actId="165"/>
          <ac:spMkLst>
            <pc:docMk/>
            <pc:sldMk cId="2532098753" sldId="547"/>
            <ac:spMk id="47" creationId="{D2DACCB3-3EA8-4C26-B87E-D51044F52810}"/>
          </ac:spMkLst>
        </pc:spChg>
        <pc:spChg chg="mod">
          <ac:chgData name="Minesh Patel" userId="a66d4990ec83ac90" providerId="LiveId" clId="{6143FAE7-0750-49FC-93E8-7A3078AD83E4}" dt="2021-07-24T17:15:40.750" v="10124" actId="2711"/>
          <ac:spMkLst>
            <pc:docMk/>
            <pc:sldMk cId="2532098753" sldId="547"/>
            <ac:spMk id="48" creationId="{99626A3D-AEC6-4864-8AE2-556FDB74F87A}"/>
          </ac:spMkLst>
        </pc:spChg>
        <pc:spChg chg="del mod topLvl">
          <ac:chgData name="Minesh Patel" userId="a66d4990ec83ac90" providerId="LiveId" clId="{6143FAE7-0750-49FC-93E8-7A3078AD83E4}" dt="2021-07-24T18:54:10.669" v="13918" actId="478"/>
          <ac:spMkLst>
            <pc:docMk/>
            <pc:sldMk cId="2532098753" sldId="547"/>
            <ac:spMk id="49" creationId="{D5301A09-AEAE-479F-8527-0B6D5EB6C59A}"/>
          </ac:spMkLst>
        </pc:spChg>
        <pc:spChg chg="del mod">
          <ac:chgData name="Minesh Patel" userId="a66d4990ec83ac90" providerId="LiveId" clId="{6143FAE7-0750-49FC-93E8-7A3078AD83E4}" dt="2021-07-24T17:05:57.231" v="9799" actId="478"/>
          <ac:spMkLst>
            <pc:docMk/>
            <pc:sldMk cId="2532098753" sldId="547"/>
            <ac:spMk id="52" creationId="{EB01BF7A-C66E-4EAB-8DFF-B2958A514951}"/>
          </ac:spMkLst>
        </pc:spChg>
        <pc:spChg chg="del mod">
          <ac:chgData name="Minesh Patel" userId="a66d4990ec83ac90" providerId="LiveId" clId="{6143FAE7-0750-49FC-93E8-7A3078AD83E4}" dt="2021-07-24T17:17:43.358" v="10171" actId="478"/>
          <ac:spMkLst>
            <pc:docMk/>
            <pc:sldMk cId="2532098753" sldId="547"/>
            <ac:spMk id="53" creationId="{A2051F75-BC81-4E86-B5F8-B731E5673D63}"/>
          </ac:spMkLst>
        </pc:spChg>
        <pc:spChg chg="mod topLvl">
          <ac:chgData name="Minesh Patel" userId="a66d4990ec83ac90" providerId="LiveId" clId="{6143FAE7-0750-49FC-93E8-7A3078AD83E4}" dt="2021-07-24T17:10:22.619" v="9964" actId="208"/>
          <ac:spMkLst>
            <pc:docMk/>
            <pc:sldMk cId="2532098753" sldId="547"/>
            <ac:spMk id="54" creationId="{A2B01C23-57ED-42C1-9787-E4992B49D9CF}"/>
          </ac:spMkLst>
        </pc:spChg>
        <pc:spChg chg="mod">
          <ac:chgData name="Minesh Patel" userId="a66d4990ec83ac90" providerId="LiveId" clId="{6143FAE7-0750-49FC-93E8-7A3078AD83E4}" dt="2021-07-24T19:32:38.884" v="14817" actId="207"/>
          <ac:spMkLst>
            <pc:docMk/>
            <pc:sldMk cId="2532098753" sldId="547"/>
            <ac:spMk id="55" creationId="{0FBB2101-9326-40B1-AC99-16A57B3DE76A}"/>
          </ac:spMkLst>
        </pc:spChg>
        <pc:spChg chg="mod topLvl">
          <ac:chgData name="Minesh Patel" userId="a66d4990ec83ac90" providerId="LiveId" clId="{6143FAE7-0750-49FC-93E8-7A3078AD83E4}" dt="2021-07-24T17:10:22.619" v="9964" actId="208"/>
          <ac:spMkLst>
            <pc:docMk/>
            <pc:sldMk cId="2532098753" sldId="547"/>
            <ac:spMk id="56" creationId="{C7DC216B-1298-4B04-B3E7-E4DA1907BBEF}"/>
          </ac:spMkLst>
        </pc:spChg>
        <pc:spChg chg="mod topLvl">
          <ac:chgData name="Minesh Patel" userId="a66d4990ec83ac90" providerId="LiveId" clId="{6143FAE7-0750-49FC-93E8-7A3078AD83E4}" dt="2021-07-24T17:10:22.619" v="9964" actId="208"/>
          <ac:spMkLst>
            <pc:docMk/>
            <pc:sldMk cId="2532098753" sldId="547"/>
            <ac:spMk id="57" creationId="{ACB7349E-CE05-486C-8B93-08240F0D8E47}"/>
          </ac:spMkLst>
        </pc:spChg>
        <pc:spChg chg="mod topLvl">
          <ac:chgData name="Minesh Patel" userId="a66d4990ec83ac90" providerId="LiveId" clId="{6143FAE7-0750-49FC-93E8-7A3078AD83E4}" dt="2021-07-24T17:10:22.619" v="9964" actId="208"/>
          <ac:spMkLst>
            <pc:docMk/>
            <pc:sldMk cId="2532098753" sldId="547"/>
            <ac:spMk id="58" creationId="{3E3DAA05-DE8F-4E77-8CB3-C7ED0ABD5DB2}"/>
          </ac:spMkLst>
        </pc:spChg>
        <pc:spChg chg="del mod topLvl">
          <ac:chgData name="Minesh Patel" userId="a66d4990ec83ac90" providerId="LiveId" clId="{6143FAE7-0750-49FC-93E8-7A3078AD83E4}" dt="2021-07-24T17:06:56.957" v="9823" actId="478"/>
          <ac:spMkLst>
            <pc:docMk/>
            <pc:sldMk cId="2532098753" sldId="547"/>
            <ac:spMk id="63" creationId="{03D65691-E5FC-4B3B-BB22-A1F2BFE61B5D}"/>
          </ac:spMkLst>
        </pc:spChg>
        <pc:spChg chg="add mod topLvl">
          <ac:chgData name="Minesh Patel" userId="a66d4990ec83ac90" providerId="LiveId" clId="{6143FAE7-0750-49FC-93E8-7A3078AD83E4}" dt="2021-07-24T19:42:54.691" v="14990" actId="164"/>
          <ac:spMkLst>
            <pc:docMk/>
            <pc:sldMk cId="2532098753" sldId="547"/>
            <ac:spMk id="65" creationId="{7A790235-733E-48D8-AB55-CC4E7FFDBE23}"/>
          </ac:spMkLst>
        </pc:spChg>
        <pc:spChg chg="add del">
          <ac:chgData name="Minesh Patel" userId="a66d4990ec83ac90" providerId="LiveId" clId="{6143FAE7-0750-49FC-93E8-7A3078AD83E4}" dt="2021-07-24T17:07:50.326" v="9838" actId="22"/>
          <ac:spMkLst>
            <pc:docMk/>
            <pc:sldMk cId="2532098753" sldId="547"/>
            <ac:spMk id="68" creationId="{D8EBB7E2-6DA1-4573-9234-F47A8C8B34FA}"/>
          </ac:spMkLst>
        </pc:spChg>
        <pc:spChg chg="add del mod">
          <ac:chgData name="Minesh Patel" userId="a66d4990ec83ac90" providerId="LiveId" clId="{6143FAE7-0750-49FC-93E8-7A3078AD83E4}" dt="2021-07-24T17:15:43.377" v="10125" actId="478"/>
          <ac:spMkLst>
            <pc:docMk/>
            <pc:sldMk cId="2532098753" sldId="547"/>
            <ac:spMk id="70" creationId="{F5A964A4-2F0B-48D2-A204-8572F772E6F0}"/>
          </ac:spMkLst>
        </pc:spChg>
        <pc:spChg chg="add mod ord">
          <ac:chgData name="Minesh Patel" userId="a66d4990ec83ac90" providerId="LiveId" clId="{6143FAE7-0750-49FC-93E8-7A3078AD83E4}" dt="2021-07-24T19:41:13.754" v="14957" actId="164"/>
          <ac:spMkLst>
            <pc:docMk/>
            <pc:sldMk cId="2532098753" sldId="547"/>
            <ac:spMk id="78" creationId="{16FFFD4F-4A33-4F03-B794-EE683F8FE6E0}"/>
          </ac:spMkLst>
        </pc:spChg>
        <pc:spChg chg="add mod">
          <ac:chgData name="Minesh Patel" userId="a66d4990ec83ac90" providerId="LiveId" clId="{6143FAE7-0750-49FC-93E8-7A3078AD83E4}" dt="2021-07-24T19:12:27.880" v="14040" actId="1076"/>
          <ac:spMkLst>
            <pc:docMk/>
            <pc:sldMk cId="2532098753" sldId="547"/>
            <ac:spMk id="86" creationId="{E9A6A596-0DB9-4FF7-BCE6-29F332A4224A}"/>
          </ac:spMkLst>
        </pc:spChg>
        <pc:spChg chg="add mod">
          <ac:chgData name="Minesh Patel" userId="a66d4990ec83ac90" providerId="LiveId" clId="{6143FAE7-0750-49FC-93E8-7A3078AD83E4}" dt="2021-07-24T21:55:22.933" v="16327" actId="1076"/>
          <ac:spMkLst>
            <pc:docMk/>
            <pc:sldMk cId="2532098753" sldId="547"/>
            <ac:spMk id="92" creationId="{8FD03C51-CB16-4710-BF31-7EE8B04D9088}"/>
          </ac:spMkLst>
        </pc:spChg>
        <pc:spChg chg="add del mod">
          <ac:chgData name="Minesh Patel" userId="a66d4990ec83ac90" providerId="LiveId" clId="{6143FAE7-0750-49FC-93E8-7A3078AD83E4}" dt="2021-07-24T17:19:44.589" v="10191" actId="478"/>
          <ac:spMkLst>
            <pc:docMk/>
            <pc:sldMk cId="2532098753" sldId="547"/>
            <ac:spMk id="96" creationId="{1849767B-4A10-4105-A29D-CB89B990E8B7}"/>
          </ac:spMkLst>
        </pc:spChg>
        <pc:spChg chg="add del">
          <ac:chgData name="Minesh Patel" userId="a66d4990ec83ac90" providerId="LiveId" clId="{6143FAE7-0750-49FC-93E8-7A3078AD83E4}" dt="2021-07-24T17:24:41.022" v="10369" actId="478"/>
          <ac:spMkLst>
            <pc:docMk/>
            <pc:sldMk cId="2532098753" sldId="547"/>
            <ac:spMk id="107" creationId="{FDED5B62-50CA-4DDB-921D-45AFE88B4533}"/>
          </ac:spMkLst>
        </pc:spChg>
        <pc:spChg chg="add del mod">
          <ac:chgData name="Minesh Patel" userId="a66d4990ec83ac90" providerId="LiveId" clId="{6143FAE7-0750-49FC-93E8-7A3078AD83E4}" dt="2021-07-24T17:24:55.006" v="10371" actId="478"/>
          <ac:spMkLst>
            <pc:docMk/>
            <pc:sldMk cId="2532098753" sldId="547"/>
            <ac:spMk id="108" creationId="{1E490AFB-D095-4C17-ABBB-780B7AB36AEA}"/>
          </ac:spMkLst>
        </pc:spChg>
        <pc:spChg chg="add del mod">
          <ac:chgData name="Minesh Patel" userId="a66d4990ec83ac90" providerId="LiveId" clId="{6143FAE7-0750-49FC-93E8-7A3078AD83E4}" dt="2021-07-24T17:28:04.815" v="10436" actId="478"/>
          <ac:spMkLst>
            <pc:docMk/>
            <pc:sldMk cId="2532098753" sldId="547"/>
            <ac:spMk id="109" creationId="{2F1737B3-4BE6-4716-B6C8-9FE2B83EEC44}"/>
          </ac:spMkLst>
        </pc:spChg>
        <pc:spChg chg="add mod">
          <ac:chgData name="Minesh Patel" userId="a66d4990ec83ac90" providerId="LiveId" clId="{6143FAE7-0750-49FC-93E8-7A3078AD83E4}" dt="2021-07-24T21:55:53.525" v="16344" actId="20577"/>
          <ac:spMkLst>
            <pc:docMk/>
            <pc:sldMk cId="2532098753" sldId="547"/>
            <ac:spMk id="110" creationId="{EEC1B5BA-DD07-4C7E-8DEB-DFB9C9A58635}"/>
          </ac:spMkLst>
        </pc:spChg>
        <pc:spChg chg="add del mod">
          <ac:chgData name="Minesh Patel" userId="a66d4990ec83ac90" providerId="LiveId" clId="{6143FAE7-0750-49FC-93E8-7A3078AD83E4}" dt="2021-07-24T19:14:34.031" v="14268" actId="478"/>
          <ac:spMkLst>
            <pc:docMk/>
            <pc:sldMk cId="2532098753" sldId="547"/>
            <ac:spMk id="111" creationId="{FBDDF7C3-51DA-4CBF-8904-9488AE290AC3}"/>
          </ac:spMkLst>
        </pc:spChg>
        <pc:spChg chg="add del mod">
          <ac:chgData name="Minesh Patel" userId="a66d4990ec83ac90" providerId="LiveId" clId="{6143FAE7-0750-49FC-93E8-7A3078AD83E4}" dt="2021-07-24T18:11:07.486" v="12092" actId="478"/>
          <ac:spMkLst>
            <pc:docMk/>
            <pc:sldMk cId="2532098753" sldId="547"/>
            <ac:spMk id="113" creationId="{83A7ACC8-D098-4CF4-8BF2-F5F0CA34425D}"/>
          </ac:spMkLst>
        </pc:spChg>
        <pc:spChg chg="add mod">
          <ac:chgData name="Minesh Patel" userId="a66d4990ec83ac90" providerId="LiveId" clId="{6143FAE7-0750-49FC-93E8-7A3078AD83E4}" dt="2021-07-24T19:41:03.977" v="14955" actId="164"/>
          <ac:spMkLst>
            <pc:docMk/>
            <pc:sldMk cId="2532098753" sldId="547"/>
            <ac:spMk id="114" creationId="{35C45A8A-B3BC-4ECC-BF4C-43B390B2DEBF}"/>
          </ac:spMkLst>
        </pc:spChg>
        <pc:spChg chg="add mod">
          <ac:chgData name="Minesh Patel" userId="a66d4990ec83ac90" providerId="LiveId" clId="{6143FAE7-0750-49FC-93E8-7A3078AD83E4}" dt="2021-07-24T19:41:06.806" v="14956" actId="164"/>
          <ac:spMkLst>
            <pc:docMk/>
            <pc:sldMk cId="2532098753" sldId="547"/>
            <ac:spMk id="115" creationId="{56365D89-4E25-4130-95D3-4F9DD68D18E1}"/>
          </ac:spMkLst>
        </pc:spChg>
        <pc:spChg chg="add mod ord">
          <ac:chgData name="Minesh Patel" userId="a66d4990ec83ac90" providerId="LiveId" clId="{6143FAE7-0750-49FC-93E8-7A3078AD83E4}" dt="2021-07-24T19:40:53.613" v="14952" actId="164"/>
          <ac:spMkLst>
            <pc:docMk/>
            <pc:sldMk cId="2532098753" sldId="547"/>
            <ac:spMk id="116" creationId="{D1C44B7C-5983-4FC1-BB9A-A3090CC83899}"/>
          </ac:spMkLst>
        </pc:spChg>
        <pc:spChg chg="add mod">
          <ac:chgData name="Minesh Patel" userId="a66d4990ec83ac90" providerId="LiveId" clId="{6143FAE7-0750-49FC-93E8-7A3078AD83E4}" dt="2021-07-24T21:55:36.368" v="16330" actId="207"/>
          <ac:spMkLst>
            <pc:docMk/>
            <pc:sldMk cId="2532098753" sldId="547"/>
            <ac:spMk id="119" creationId="{ADA32C22-D200-43B6-9CE5-12DD623EE805}"/>
          </ac:spMkLst>
        </pc:spChg>
        <pc:spChg chg="add mod">
          <ac:chgData name="Minesh Patel" userId="a66d4990ec83ac90" providerId="LiveId" clId="{6143FAE7-0750-49FC-93E8-7A3078AD83E4}" dt="2021-07-24T19:40:48.807" v="14951" actId="164"/>
          <ac:spMkLst>
            <pc:docMk/>
            <pc:sldMk cId="2532098753" sldId="547"/>
            <ac:spMk id="137" creationId="{F7F11D91-206B-4631-ABC5-0528811B0648}"/>
          </ac:spMkLst>
        </pc:spChg>
        <pc:spChg chg="add mod">
          <ac:chgData name="Minesh Patel" userId="a66d4990ec83ac90" providerId="LiveId" clId="{6143FAE7-0750-49FC-93E8-7A3078AD83E4}" dt="2021-07-24T19:40:48.807" v="14951" actId="164"/>
          <ac:spMkLst>
            <pc:docMk/>
            <pc:sldMk cId="2532098753" sldId="547"/>
            <ac:spMk id="138" creationId="{7BDF5753-EBA9-4AB2-A995-2466CE388260}"/>
          </ac:spMkLst>
        </pc:spChg>
        <pc:spChg chg="add mod">
          <ac:chgData name="Minesh Patel" userId="a66d4990ec83ac90" providerId="LiveId" clId="{6143FAE7-0750-49FC-93E8-7A3078AD83E4}" dt="2021-07-24T19:41:00.927" v="14954" actId="164"/>
          <ac:spMkLst>
            <pc:docMk/>
            <pc:sldMk cId="2532098753" sldId="547"/>
            <ac:spMk id="139" creationId="{AD9A382B-280E-4074-942B-13770D6C8483}"/>
          </ac:spMkLst>
        </pc:spChg>
        <pc:spChg chg="add mod">
          <ac:chgData name="Minesh Patel" userId="a66d4990ec83ac90" providerId="LiveId" clId="{6143FAE7-0750-49FC-93E8-7A3078AD83E4}" dt="2021-07-24T19:41:00.927" v="14954" actId="164"/>
          <ac:spMkLst>
            <pc:docMk/>
            <pc:sldMk cId="2532098753" sldId="547"/>
            <ac:spMk id="140" creationId="{D0F44906-3EED-4789-BF83-5B705B4504C4}"/>
          </ac:spMkLst>
        </pc:spChg>
        <pc:spChg chg="add del mod">
          <ac:chgData name="Minesh Patel" userId="a66d4990ec83ac90" providerId="LiveId" clId="{6143FAE7-0750-49FC-93E8-7A3078AD83E4}" dt="2021-07-24T19:14:36.766" v="14269" actId="478"/>
          <ac:spMkLst>
            <pc:docMk/>
            <pc:sldMk cId="2532098753" sldId="547"/>
            <ac:spMk id="146" creationId="{0D2AB141-2EE3-4F55-8E5E-BD4451532C24}"/>
          </ac:spMkLst>
        </pc:spChg>
        <pc:spChg chg="add mod">
          <ac:chgData name="Minesh Patel" userId="a66d4990ec83ac90" providerId="LiveId" clId="{6143FAE7-0750-49FC-93E8-7A3078AD83E4}" dt="2021-07-24T20:07:43.972" v="15052" actId="14100"/>
          <ac:spMkLst>
            <pc:docMk/>
            <pc:sldMk cId="2532098753" sldId="547"/>
            <ac:spMk id="147" creationId="{B5D45FD1-9D57-4EAE-AEC7-DF22FCB89D5D}"/>
          </ac:spMkLst>
        </pc:spChg>
        <pc:spChg chg="add mod">
          <ac:chgData name="Minesh Patel" userId="a66d4990ec83ac90" providerId="LiveId" clId="{6143FAE7-0750-49FC-93E8-7A3078AD83E4}" dt="2021-07-24T19:40:46.072" v="14950" actId="164"/>
          <ac:spMkLst>
            <pc:docMk/>
            <pc:sldMk cId="2532098753" sldId="547"/>
            <ac:spMk id="156" creationId="{9704C498-9232-47D3-B6FE-9C038A31232F}"/>
          </ac:spMkLst>
        </pc:spChg>
        <pc:spChg chg="add mod">
          <ac:chgData name="Minesh Patel" userId="a66d4990ec83ac90" providerId="LiveId" clId="{6143FAE7-0750-49FC-93E8-7A3078AD83E4}" dt="2021-07-24T19:40:46.072" v="14950" actId="164"/>
          <ac:spMkLst>
            <pc:docMk/>
            <pc:sldMk cId="2532098753" sldId="547"/>
            <ac:spMk id="157" creationId="{E4CECA6C-6DEB-4860-8A2E-F5B8DABFEDF9}"/>
          </ac:spMkLst>
        </pc:spChg>
        <pc:spChg chg="add mod">
          <ac:chgData name="Minesh Patel" userId="a66d4990ec83ac90" providerId="LiveId" clId="{6143FAE7-0750-49FC-93E8-7A3078AD83E4}" dt="2021-07-24T19:42:54.691" v="14990" actId="164"/>
          <ac:spMkLst>
            <pc:docMk/>
            <pc:sldMk cId="2532098753" sldId="547"/>
            <ac:spMk id="169" creationId="{06129609-5818-466B-975D-63E77079395E}"/>
          </ac:spMkLst>
        </pc:spChg>
        <pc:grpChg chg="add del mod">
          <ac:chgData name="Minesh Patel" userId="a66d4990ec83ac90" providerId="LiveId" clId="{6143FAE7-0750-49FC-93E8-7A3078AD83E4}" dt="2021-07-24T17:05:16.562" v="9789" actId="165"/>
          <ac:grpSpMkLst>
            <pc:docMk/>
            <pc:sldMk cId="2532098753" sldId="547"/>
            <ac:grpSpMk id="2" creationId="{6D5D71C3-70E4-41B8-8683-09402C715566}"/>
          </ac:grpSpMkLst>
        </pc:grpChg>
        <pc:grpChg chg="add del mod">
          <ac:chgData name="Minesh Patel" userId="a66d4990ec83ac90" providerId="LiveId" clId="{6143FAE7-0750-49FC-93E8-7A3078AD83E4}" dt="2021-07-24T17:10:36.269" v="9969" actId="478"/>
          <ac:grpSpMkLst>
            <pc:docMk/>
            <pc:sldMk cId="2532098753" sldId="547"/>
            <ac:grpSpMk id="3" creationId="{004CC69B-6372-43A0-83CB-EBE9C688659C}"/>
          </ac:grpSpMkLst>
        </pc:grpChg>
        <pc:grpChg chg="add del mod ord">
          <ac:chgData name="Minesh Patel" userId="a66d4990ec83ac90" providerId="LiveId" clId="{6143FAE7-0750-49FC-93E8-7A3078AD83E4}" dt="2021-07-24T17:06:38.708" v="9814" actId="165"/>
          <ac:grpSpMkLst>
            <pc:docMk/>
            <pc:sldMk cId="2532098753" sldId="547"/>
            <ac:grpSpMk id="5" creationId="{B204E990-E335-4207-A12B-079D5C2A4334}"/>
          </ac:grpSpMkLst>
        </pc:grpChg>
        <pc:grpChg chg="del mod">
          <ac:chgData name="Minesh Patel" userId="a66d4990ec83ac90" providerId="LiveId" clId="{6143FAE7-0750-49FC-93E8-7A3078AD83E4}" dt="2021-07-24T18:43:24.225" v="13545" actId="478"/>
          <ac:grpSpMkLst>
            <pc:docMk/>
            <pc:sldMk cId="2532098753" sldId="547"/>
            <ac:grpSpMk id="6" creationId="{F42AC7DD-3733-4E45-8D43-AB27D8CC369A}"/>
          </ac:grpSpMkLst>
        </pc:grpChg>
        <pc:grpChg chg="del mod">
          <ac:chgData name="Minesh Patel" userId="a66d4990ec83ac90" providerId="LiveId" clId="{6143FAE7-0750-49FC-93E8-7A3078AD83E4}" dt="2021-07-24T18:54:10.669" v="13918" actId="478"/>
          <ac:grpSpMkLst>
            <pc:docMk/>
            <pc:sldMk cId="2532098753" sldId="547"/>
            <ac:grpSpMk id="7" creationId="{843AFC36-97CD-45E7-AD6B-E5EC8148EA61}"/>
          </ac:grpSpMkLst>
        </pc:grpChg>
        <pc:grpChg chg="mod topLvl">
          <ac:chgData name="Minesh Patel" userId="a66d4990ec83ac90" providerId="LiveId" clId="{6143FAE7-0750-49FC-93E8-7A3078AD83E4}" dt="2021-07-24T19:42:54.691" v="14990" actId="164"/>
          <ac:grpSpMkLst>
            <pc:docMk/>
            <pc:sldMk cId="2532098753" sldId="547"/>
            <ac:grpSpMk id="34" creationId="{2C1CCBB6-968B-4ECC-97AF-66D8E03F0B40}"/>
          </ac:grpSpMkLst>
        </pc:grpChg>
        <pc:grpChg chg="mod">
          <ac:chgData name="Minesh Patel" userId="a66d4990ec83ac90" providerId="LiveId" clId="{6143FAE7-0750-49FC-93E8-7A3078AD83E4}" dt="2021-07-24T19:42:51.669" v="14989" actId="165"/>
          <ac:grpSpMkLst>
            <pc:docMk/>
            <pc:sldMk cId="2532098753" sldId="547"/>
            <ac:grpSpMk id="42" creationId="{FDCDEB66-BF14-49A7-9AA8-403824E9FDCF}"/>
          </ac:grpSpMkLst>
        </pc:grpChg>
        <pc:grpChg chg="add del mod">
          <ac:chgData name="Minesh Patel" userId="a66d4990ec83ac90" providerId="LiveId" clId="{6143FAE7-0750-49FC-93E8-7A3078AD83E4}" dt="2021-07-24T17:04:44.549" v="9781" actId="165"/>
          <ac:grpSpMkLst>
            <pc:docMk/>
            <pc:sldMk cId="2532098753" sldId="547"/>
            <ac:grpSpMk id="51" creationId="{472822C1-6A0B-4943-8169-58956EE655AE}"/>
          </ac:grpSpMkLst>
        </pc:grpChg>
        <pc:grpChg chg="del mod topLvl">
          <ac:chgData name="Minesh Patel" userId="a66d4990ec83ac90" providerId="LiveId" clId="{6143FAE7-0750-49FC-93E8-7A3078AD83E4}" dt="2021-07-24T17:06:20.321" v="9806" actId="165"/>
          <ac:grpSpMkLst>
            <pc:docMk/>
            <pc:sldMk cId="2532098753" sldId="547"/>
            <ac:grpSpMk id="59" creationId="{B30E1002-D827-40C0-83E5-3EC74224110B}"/>
          </ac:grpSpMkLst>
        </pc:grpChg>
        <pc:grpChg chg="add mod">
          <ac:chgData name="Minesh Patel" userId="a66d4990ec83ac90" providerId="LiveId" clId="{6143FAE7-0750-49FC-93E8-7A3078AD83E4}" dt="2021-07-24T19:40:46.072" v="14950" actId="164"/>
          <ac:grpSpMkLst>
            <pc:docMk/>
            <pc:sldMk cId="2532098753" sldId="547"/>
            <ac:grpSpMk id="160" creationId="{20670387-B751-4519-88C3-0D6220208D60}"/>
          </ac:grpSpMkLst>
        </pc:grpChg>
        <pc:grpChg chg="add mod">
          <ac:chgData name="Minesh Patel" userId="a66d4990ec83ac90" providerId="LiveId" clId="{6143FAE7-0750-49FC-93E8-7A3078AD83E4}" dt="2021-07-24T19:40:48.807" v="14951" actId="164"/>
          <ac:grpSpMkLst>
            <pc:docMk/>
            <pc:sldMk cId="2532098753" sldId="547"/>
            <ac:grpSpMk id="161" creationId="{84EEA82E-4A89-4062-94A0-A49C56981832}"/>
          </ac:grpSpMkLst>
        </pc:grpChg>
        <pc:grpChg chg="add mod ord">
          <ac:chgData name="Minesh Patel" userId="a66d4990ec83ac90" providerId="LiveId" clId="{6143FAE7-0750-49FC-93E8-7A3078AD83E4}" dt="2021-07-24T19:40:56.268" v="14953" actId="167"/>
          <ac:grpSpMkLst>
            <pc:docMk/>
            <pc:sldMk cId="2532098753" sldId="547"/>
            <ac:grpSpMk id="162" creationId="{1F364078-1F59-44D5-B24B-4AC96B9B3271}"/>
          </ac:grpSpMkLst>
        </pc:grpChg>
        <pc:grpChg chg="add mod">
          <ac:chgData name="Minesh Patel" userId="a66d4990ec83ac90" providerId="LiveId" clId="{6143FAE7-0750-49FC-93E8-7A3078AD83E4}" dt="2021-07-24T19:41:00.927" v="14954" actId="164"/>
          <ac:grpSpMkLst>
            <pc:docMk/>
            <pc:sldMk cId="2532098753" sldId="547"/>
            <ac:grpSpMk id="163" creationId="{33B43FFE-D347-436C-830A-E9C02CD714B9}"/>
          </ac:grpSpMkLst>
        </pc:grpChg>
        <pc:grpChg chg="add mod">
          <ac:chgData name="Minesh Patel" userId="a66d4990ec83ac90" providerId="LiveId" clId="{6143FAE7-0750-49FC-93E8-7A3078AD83E4}" dt="2021-07-24T19:41:03.977" v="14955" actId="164"/>
          <ac:grpSpMkLst>
            <pc:docMk/>
            <pc:sldMk cId="2532098753" sldId="547"/>
            <ac:grpSpMk id="164" creationId="{3BA9F83B-EAFB-4E95-BE71-40F896BEC38A}"/>
          </ac:grpSpMkLst>
        </pc:grpChg>
        <pc:grpChg chg="add mod">
          <ac:chgData name="Minesh Patel" userId="a66d4990ec83ac90" providerId="LiveId" clId="{6143FAE7-0750-49FC-93E8-7A3078AD83E4}" dt="2021-07-24T19:41:06.806" v="14956" actId="164"/>
          <ac:grpSpMkLst>
            <pc:docMk/>
            <pc:sldMk cId="2532098753" sldId="547"/>
            <ac:grpSpMk id="165" creationId="{6B23CCAC-EDD0-436F-BFB0-246F6692BED1}"/>
          </ac:grpSpMkLst>
        </pc:grpChg>
        <pc:grpChg chg="add mod">
          <ac:chgData name="Minesh Patel" userId="a66d4990ec83ac90" providerId="LiveId" clId="{6143FAE7-0750-49FC-93E8-7A3078AD83E4}" dt="2021-07-24T19:41:13.754" v="14957" actId="164"/>
          <ac:grpSpMkLst>
            <pc:docMk/>
            <pc:sldMk cId="2532098753" sldId="547"/>
            <ac:grpSpMk id="166" creationId="{0E6B0BDA-2644-47CD-940B-A93B7676AC75}"/>
          </ac:grpSpMkLst>
        </pc:grpChg>
        <pc:grpChg chg="add del mod">
          <ac:chgData name="Minesh Patel" userId="a66d4990ec83ac90" providerId="LiveId" clId="{6143FAE7-0750-49FC-93E8-7A3078AD83E4}" dt="2021-07-24T19:42:51.669" v="14989" actId="165"/>
          <ac:grpSpMkLst>
            <pc:docMk/>
            <pc:sldMk cId="2532098753" sldId="547"/>
            <ac:grpSpMk id="167" creationId="{3761E773-28DB-4B09-B9AC-BC4822C97531}"/>
          </ac:grpSpMkLst>
        </pc:grpChg>
        <pc:grpChg chg="add mod ord">
          <ac:chgData name="Minesh Patel" userId="a66d4990ec83ac90" providerId="LiveId" clId="{6143FAE7-0750-49FC-93E8-7A3078AD83E4}" dt="2021-07-24T19:42:58.802" v="14991" actId="167"/>
          <ac:grpSpMkLst>
            <pc:docMk/>
            <pc:sldMk cId="2532098753" sldId="547"/>
            <ac:grpSpMk id="170" creationId="{FFB30F0A-0342-423C-906D-C05678D6CF1C}"/>
          </ac:grpSpMkLst>
        </pc:grpChg>
        <pc:cxnChg chg="del mod">
          <ac:chgData name="Minesh Patel" userId="a66d4990ec83ac90" providerId="LiveId" clId="{6143FAE7-0750-49FC-93E8-7A3078AD83E4}" dt="2021-07-24T18:43:27.214" v="13546" actId="478"/>
          <ac:cxnSpMkLst>
            <pc:docMk/>
            <pc:sldMk cId="2532098753" sldId="547"/>
            <ac:cxnSpMk id="50" creationId="{48669FE0-F67D-4109-BFC3-B674ADDC3508}"/>
          </ac:cxnSpMkLst>
        </pc:cxnChg>
        <pc:cxnChg chg="del mod topLvl">
          <ac:chgData name="Minesh Patel" userId="a66d4990ec83ac90" providerId="LiveId" clId="{6143FAE7-0750-49FC-93E8-7A3078AD83E4}" dt="2021-07-24T17:10:34.438" v="9967" actId="478"/>
          <ac:cxnSpMkLst>
            <pc:docMk/>
            <pc:sldMk cId="2532098753" sldId="547"/>
            <ac:cxnSpMk id="60" creationId="{9AE516F8-97BF-4192-8ABE-986DC0D39A57}"/>
          </ac:cxnSpMkLst>
        </pc:cxnChg>
        <pc:cxnChg chg="del mod topLvl">
          <ac:chgData name="Minesh Patel" userId="a66d4990ec83ac90" providerId="LiveId" clId="{6143FAE7-0750-49FC-93E8-7A3078AD83E4}" dt="2021-07-24T17:10:33.901" v="9966" actId="478"/>
          <ac:cxnSpMkLst>
            <pc:docMk/>
            <pc:sldMk cId="2532098753" sldId="547"/>
            <ac:cxnSpMk id="61" creationId="{A0B689FA-909E-45F7-94DE-11B026248FF2}"/>
          </ac:cxnSpMkLst>
        </pc:cxnChg>
        <pc:cxnChg chg="del mod topLvl">
          <ac:chgData name="Minesh Patel" userId="a66d4990ec83ac90" providerId="LiveId" clId="{6143FAE7-0750-49FC-93E8-7A3078AD83E4}" dt="2021-07-24T17:10:35.181" v="9968" actId="478"/>
          <ac:cxnSpMkLst>
            <pc:docMk/>
            <pc:sldMk cId="2532098753" sldId="547"/>
            <ac:cxnSpMk id="62" creationId="{A8ABB66C-5590-456D-BA71-53089EDC3892}"/>
          </ac:cxnSpMkLst>
        </pc:cxnChg>
        <pc:cxnChg chg="del mod topLvl">
          <ac:chgData name="Minesh Patel" userId="a66d4990ec83ac90" providerId="LiveId" clId="{6143FAE7-0750-49FC-93E8-7A3078AD83E4}" dt="2021-07-24T17:10:33.454" v="9965" actId="478"/>
          <ac:cxnSpMkLst>
            <pc:docMk/>
            <pc:sldMk cId="2532098753" sldId="547"/>
            <ac:cxnSpMk id="64" creationId="{8B707518-087E-4F52-AEB3-C4D6585C4CC3}"/>
          </ac:cxnSpMkLst>
        </pc:cxnChg>
        <pc:cxnChg chg="add del">
          <ac:chgData name="Minesh Patel" userId="a66d4990ec83ac90" providerId="LiveId" clId="{6143FAE7-0750-49FC-93E8-7A3078AD83E4}" dt="2021-07-24T17:11:24.800" v="10011" actId="11529"/>
          <ac:cxnSpMkLst>
            <pc:docMk/>
            <pc:sldMk cId="2532098753" sldId="547"/>
            <ac:cxnSpMk id="80" creationId="{DAD3F597-FA3D-4810-9F4E-A49E705F2090}"/>
          </ac:cxnSpMkLst>
        </pc:cxnChg>
        <pc:cxnChg chg="add del mod">
          <ac:chgData name="Minesh Patel" userId="a66d4990ec83ac90" providerId="LiveId" clId="{6143FAE7-0750-49FC-93E8-7A3078AD83E4}" dt="2021-07-24T17:19:45.166" v="10192" actId="478"/>
          <ac:cxnSpMkLst>
            <pc:docMk/>
            <pc:sldMk cId="2532098753" sldId="547"/>
            <ac:cxnSpMk id="82" creationId="{A2CEF273-0CD1-41EC-991B-AB46924627AA}"/>
          </ac:cxnSpMkLst>
        </pc:cxnChg>
        <pc:cxnChg chg="add mod topLvl">
          <ac:chgData name="Minesh Patel" userId="a66d4990ec83ac90" providerId="LiveId" clId="{6143FAE7-0750-49FC-93E8-7A3078AD83E4}" dt="2021-07-24T19:42:54.691" v="14990" actId="164"/>
          <ac:cxnSpMkLst>
            <pc:docMk/>
            <pc:sldMk cId="2532098753" sldId="547"/>
            <ac:cxnSpMk id="87" creationId="{666D68C5-B6CA-4A8A-A455-2B0ADC540B7C}"/>
          </ac:cxnSpMkLst>
        </pc:cxnChg>
        <pc:cxnChg chg="add mod">
          <ac:chgData name="Minesh Patel" userId="a66d4990ec83ac90" providerId="LiveId" clId="{6143FAE7-0750-49FC-93E8-7A3078AD83E4}" dt="2021-07-24T19:41:13.754" v="14957" actId="164"/>
          <ac:cxnSpMkLst>
            <pc:docMk/>
            <pc:sldMk cId="2532098753" sldId="547"/>
            <ac:cxnSpMk id="93" creationId="{5638D13D-B454-44F8-AB25-1ADE867A311F}"/>
          </ac:cxnSpMkLst>
        </pc:cxnChg>
        <pc:cxnChg chg="add mod ord">
          <ac:chgData name="Minesh Patel" userId="a66d4990ec83ac90" providerId="LiveId" clId="{6143FAE7-0750-49FC-93E8-7A3078AD83E4}" dt="2021-07-24T19:40:53.613" v="14952" actId="164"/>
          <ac:cxnSpMkLst>
            <pc:docMk/>
            <pc:sldMk cId="2532098753" sldId="547"/>
            <ac:cxnSpMk id="118" creationId="{0407587F-3F31-44D3-80CB-031BB66D5CE3}"/>
          </ac:cxnSpMkLst>
        </pc:cxnChg>
      </pc:sldChg>
      <pc:sldChg chg="add">
        <pc:chgData name="Minesh Patel" userId="a66d4990ec83ac90" providerId="LiveId" clId="{6143FAE7-0750-49FC-93E8-7A3078AD83E4}" dt="2021-07-24T19:24:53.613" v="14621"/>
        <pc:sldMkLst>
          <pc:docMk/>
          <pc:sldMk cId="267874207" sldId="548"/>
        </pc:sldMkLst>
      </pc:sldChg>
      <pc:sldChg chg="addSp delSp modSp add del mod modAnim">
        <pc:chgData name="Minesh Patel" userId="a66d4990ec83ac90" providerId="LiveId" clId="{6143FAE7-0750-49FC-93E8-7A3078AD83E4}" dt="2021-07-24T19:24:51.077" v="14620" actId="2696"/>
        <pc:sldMkLst>
          <pc:docMk/>
          <pc:sldMk cId="2550980907" sldId="548"/>
        </pc:sldMkLst>
        <pc:spChg chg="mod">
          <ac:chgData name="Minesh Patel" userId="a66d4990ec83ac90" providerId="LiveId" clId="{6143FAE7-0750-49FC-93E8-7A3078AD83E4}" dt="2021-07-24T17:38:54.946" v="10583" actId="1076"/>
          <ac:spMkLst>
            <pc:docMk/>
            <pc:sldMk cId="2550980907" sldId="548"/>
            <ac:spMk id="19" creationId="{A94C3C5F-876A-45D5-AF96-F00803CCC702}"/>
          </ac:spMkLst>
        </pc:spChg>
        <pc:spChg chg="del mod topLvl">
          <ac:chgData name="Minesh Patel" userId="a66d4990ec83ac90" providerId="LiveId" clId="{6143FAE7-0750-49FC-93E8-7A3078AD83E4}" dt="2021-07-24T18:20:05.696" v="12573" actId="478"/>
          <ac:spMkLst>
            <pc:docMk/>
            <pc:sldMk cId="2550980907" sldId="548"/>
            <ac:spMk id="48" creationId="{99626A3D-AEC6-4864-8AE2-556FDB74F87A}"/>
          </ac:spMkLst>
        </pc:spChg>
        <pc:spChg chg="mod">
          <ac:chgData name="Minesh Patel" userId="a66d4990ec83ac90" providerId="LiveId" clId="{6143FAE7-0750-49FC-93E8-7A3078AD83E4}" dt="2021-07-24T17:39:25.696" v="10590" actId="165"/>
          <ac:spMkLst>
            <pc:docMk/>
            <pc:sldMk cId="2550980907" sldId="548"/>
            <ac:spMk id="52" creationId="{C8213AD0-6A67-4AF4-84E3-0C112F555110}"/>
          </ac:spMkLst>
        </pc:spChg>
        <pc:spChg chg="mod">
          <ac:chgData name="Minesh Patel" userId="a66d4990ec83ac90" providerId="LiveId" clId="{6143FAE7-0750-49FC-93E8-7A3078AD83E4}" dt="2021-07-24T17:39:25.696" v="10590" actId="165"/>
          <ac:spMkLst>
            <pc:docMk/>
            <pc:sldMk cId="2550980907" sldId="548"/>
            <ac:spMk id="53" creationId="{99974A92-D1FC-49D5-A3B8-C6637C48AF3C}"/>
          </ac:spMkLst>
        </pc:spChg>
        <pc:spChg chg="mod">
          <ac:chgData name="Minesh Patel" userId="a66d4990ec83ac90" providerId="LiveId" clId="{6143FAE7-0750-49FC-93E8-7A3078AD83E4}" dt="2021-07-24T17:39:25.696" v="10590" actId="165"/>
          <ac:spMkLst>
            <pc:docMk/>
            <pc:sldMk cId="2550980907" sldId="548"/>
            <ac:spMk id="54" creationId="{A542FE9A-5F68-4D53-9673-A7052E5E9C36}"/>
          </ac:spMkLst>
        </pc:spChg>
        <pc:spChg chg="mod">
          <ac:chgData name="Minesh Patel" userId="a66d4990ec83ac90" providerId="LiveId" clId="{6143FAE7-0750-49FC-93E8-7A3078AD83E4}" dt="2021-07-24T19:17:14.847" v="14415" actId="20577"/>
          <ac:spMkLst>
            <pc:docMk/>
            <pc:sldMk cId="2550980907" sldId="548"/>
            <ac:spMk id="55" creationId="{0FBB2101-9326-40B1-AC99-16A57B3DE76A}"/>
          </ac:spMkLst>
        </pc:spChg>
        <pc:spChg chg="mod">
          <ac:chgData name="Minesh Patel" userId="a66d4990ec83ac90" providerId="LiveId" clId="{6143FAE7-0750-49FC-93E8-7A3078AD83E4}" dt="2021-07-24T17:39:25.696" v="10590" actId="165"/>
          <ac:spMkLst>
            <pc:docMk/>
            <pc:sldMk cId="2550980907" sldId="548"/>
            <ac:spMk id="56" creationId="{7A153EEA-2CA4-43B6-99A8-937FD6C3ACF4}"/>
          </ac:spMkLst>
        </pc:spChg>
        <pc:spChg chg="mod">
          <ac:chgData name="Minesh Patel" userId="a66d4990ec83ac90" providerId="LiveId" clId="{6143FAE7-0750-49FC-93E8-7A3078AD83E4}" dt="2021-07-24T17:39:25.696" v="10590" actId="165"/>
          <ac:spMkLst>
            <pc:docMk/>
            <pc:sldMk cId="2550980907" sldId="548"/>
            <ac:spMk id="57" creationId="{1CDD3919-26B5-4A92-9364-29F002A9AA0B}"/>
          </ac:spMkLst>
        </pc:spChg>
        <pc:spChg chg="mod">
          <ac:chgData name="Minesh Patel" userId="a66d4990ec83ac90" providerId="LiveId" clId="{6143FAE7-0750-49FC-93E8-7A3078AD83E4}" dt="2021-07-24T17:39:25.696" v="10590" actId="165"/>
          <ac:spMkLst>
            <pc:docMk/>
            <pc:sldMk cId="2550980907" sldId="548"/>
            <ac:spMk id="58" creationId="{E6BEDC00-7C58-4064-89E7-F59A69294548}"/>
          </ac:spMkLst>
        </pc:spChg>
        <pc:spChg chg="mod">
          <ac:chgData name="Minesh Patel" userId="a66d4990ec83ac90" providerId="LiveId" clId="{6143FAE7-0750-49FC-93E8-7A3078AD83E4}" dt="2021-07-24T17:39:25.696" v="10590" actId="165"/>
          <ac:spMkLst>
            <pc:docMk/>
            <pc:sldMk cId="2550980907" sldId="548"/>
            <ac:spMk id="59" creationId="{49C5D1C8-58A8-480C-A00E-FAA9AFA57270}"/>
          </ac:spMkLst>
        </pc:spChg>
        <pc:spChg chg="mod">
          <ac:chgData name="Minesh Patel" userId="a66d4990ec83ac90" providerId="LiveId" clId="{6143FAE7-0750-49FC-93E8-7A3078AD83E4}" dt="2021-07-24T17:39:25.696" v="10590" actId="165"/>
          <ac:spMkLst>
            <pc:docMk/>
            <pc:sldMk cId="2550980907" sldId="548"/>
            <ac:spMk id="61" creationId="{2E8299B5-3A89-4DD3-AFB1-EA3D2C3BB795}"/>
          </ac:spMkLst>
        </pc:spChg>
        <pc:spChg chg="mod">
          <ac:chgData name="Minesh Patel" userId="a66d4990ec83ac90" providerId="LiveId" clId="{6143FAE7-0750-49FC-93E8-7A3078AD83E4}" dt="2021-07-24T17:39:25.696" v="10590" actId="165"/>
          <ac:spMkLst>
            <pc:docMk/>
            <pc:sldMk cId="2550980907" sldId="548"/>
            <ac:spMk id="62" creationId="{CE7B0A95-A15A-40A3-AD29-5BFFC8F39AD2}"/>
          </ac:spMkLst>
        </pc:spChg>
        <pc:spChg chg="mod">
          <ac:chgData name="Minesh Patel" userId="a66d4990ec83ac90" providerId="LiveId" clId="{6143FAE7-0750-49FC-93E8-7A3078AD83E4}" dt="2021-07-24T17:39:25.696" v="10590" actId="165"/>
          <ac:spMkLst>
            <pc:docMk/>
            <pc:sldMk cId="2550980907" sldId="548"/>
            <ac:spMk id="63" creationId="{BC0B7C31-F2BA-4B75-942B-C214BDCA67F0}"/>
          </ac:spMkLst>
        </pc:spChg>
        <pc:spChg chg="mod">
          <ac:chgData name="Minesh Patel" userId="a66d4990ec83ac90" providerId="LiveId" clId="{6143FAE7-0750-49FC-93E8-7A3078AD83E4}" dt="2021-07-24T17:39:25.696" v="10590" actId="165"/>
          <ac:spMkLst>
            <pc:docMk/>
            <pc:sldMk cId="2550980907" sldId="548"/>
            <ac:spMk id="64" creationId="{2D288278-459C-4024-BBBB-3723B49773FF}"/>
          </ac:spMkLst>
        </pc:spChg>
        <pc:spChg chg="del">
          <ac:chgData name="Minesh Patel" userId="a66d4990ec83ac90" providerId="LiveId" clId="{6143FAE7-0750-49FC-93E8-7A3078AD83E4}" dt="2021-07-24T18:20:02.296" v="12572" actId="478"/>
          <ac:spMkLst>
            <pc:docMk/>
            <pc:sldMk cId="2550980907" sldId="548"/>
            <ac:spMk id="65" creationId="{7A790235-733E-48D8-AB55-CC4E7FFDBE23}"/>
          </ac:spMkLst>
        </pc:spChg>
        <pc:spChg chg="mod">
          <ac:chgData name="Minesh Patel" userId="a66d4990ec83ac90" providerId="LiveId" clId="{6143FAE7-0750-49FC-93E8-7A3078AD83E4}" dt="2021-07-24T17:39:25.696" v="10590" actId="165"/>
          <ac:spMkLst>
            <pc:docMk/>
            <pc:sldMk cId="2550980907" sldId="548"/>
            <ac:spMk id="66" creationId="{84EDE0A8-B2C1-4B6C-88F1-A8756B888444}"/>
          </ac:spMkLst>
        </pc:spChg>
        <pc:spChg chg="add del mod topLvl">
          <ac:chgData name="Minesh Patel" userId="a66d4990ec83ac90" providerId="LiveId" clId="{6143FAE7-0750-49FC-93E8-7A3078AD83E4}" dt="2021-07-24T18:37:15.536" v="13270" actId="478"/>
          <ac:spMkLst>
            <pc:docMk/>
            <pc:sldMk cId="2550980907" sldId="548"/>
            <ac:spMk id="67" creationId="{E0F94844-9FC9-4438-9F03-FF189E539482}"/>
          </ac:spMkLst>
        </pc:spChg>
        <pc:spChg chg="add mod topLvl">
          <ac:chgData name="Minesh Patel" userId="a66d4990ec83ac90" providerId="LiveId" clId="{6143FAE7-0750-49FC-93E8-7A3078AD83E4}" dt="2021-07-24T18:37:24.822" v="13273" actId="164"/>
          <ac:spMkLst>
            <pc:docMk/>
            <pc:sldMk cId="2550980907" sldId="548"/>
            <ac:spMk id="68" creationId="{3337D7B8-9A2F-48CE-B995-7CFFEF68EEB2}"/>
          </ac:spMkLst>
        </pc:spChg>
        <pc:spChg chg="add del mod topLvl">
          <ac:chgData name="Minesh Patel" userId="a66d4990ec83ac90" providerId="LiveId" clId="{6143FAE7-0750-49FC-93E8-7A3078AD83E4}" dt="2021-07-24T18:37:18.801" v="13271" actId="478"/>
          <ac:spMkLst>
            <pc:docMk/>
            <pc:sldMk cId="2550980907" sldId="548"/>
            <ac:spMk id="69" creationId="{C8FA1557-D059-48E8-A603-BEF3D2F33DB7}"/>
          </ac:spMkLst>
        </pc:spChg>
        <pc:spChg chg="add del mod topLvl">
          <ac:chgData name="Minesh Patel" userId="a66d4990ec83ac90" providerId="LiveId" clId="{6143FAE7-0750-49FC-93E8-7A3078AD83E4}" dt="2021-07-24T18:37:18.801" v="13271" actId="478"/>
          <ac:spMkLst>
            <pc:docMk/>
            <pc:sldMk cId="2550980907" sldId="548"/>
            <ac:spMk id="70" creationId="{0DF8FE59-B694-4B7D-AFF4-E1DDAE342AAD}"/>
          </ac:spMkLst>
        </pc:spChg>
        <pc:spChg chg="add del mod topLvl">
          <ac:chgData name="Minesh Patel" userId="a66d4990ec83ac90" providerId="LiveId" clId="{6143FAE7-0750-49FC-93E8-7A3078AD83E4}" dt="2021-07-24T18:37:15.536" v="13270" actId="478"/>
          <ac:spMkLst>
            <pc:docMk/>
            <pc:sldMk cId="2550980907" sldId="548"/>
            <ac:spMk id="71" creationId="{A21525D7-540D-4215-8443-BE3F005D6B63}"/>
          </ac:spMkLst>
        </pc:spChg>
        <pc:spChg chg="add del mod topLvl">
          <ac:chgData name="Minesh Patel" userId="a66d4990ec83ac90" providerId="LiveId" clId="{6143FAE7-0750-49FC-93E8-7A3078AD83E4}" dt="2021-07-24T17:43:41.708" v="10721" actId="1582"/>
          <ac:spMkLst>
            <pc:docMk/>
            <pc:sldMk cId="2550980907" sldId="548"/>
            <ac:spMk id="72" creationId="{57CE80A5-53AF-4837-BA6B-82C6C00AA62B}"/>
          </ac:spMkLst>
        </pc:spChg>
        <pc:spChg chg="add mod topLvl">
          <ac:chgData name="Minesh Patel" userId="a66d4990ec83ac90" providerId="LiveId" clId="{6143FAE7-0750-49FC-93E8-7A3078AD83E4}" dt="2021-07-24T17:43:41.708" v="10721" actId="1582"/>
          <ac:spMkLst>
            <pc:docMk/>
            <pc:sldMk cId="2550980907" sldId="548"/>
            <ac:spMk id="73" creationId="{D41E1860-A8B3-4E78-B54E-9E9F2B721FEE}"/>
          </ac:spMkLst>
        </pc:spChg>
        <pc:spChg chg="add del mod">
          <ac:chgData name="Minesh Patel" userId="a66d4990ec83ac90" providerId="LiveId" clId="{6143FAE7-0750-49FC-93E8-7A3078AD83E4}" dt="2021-07-24T18:37:15.536" v="13270" actId="478"/>
          <ac:spMkLst>
            <pc:docMk/>
            <pc:sldMk cId="2550980907" sldId="548"/>
            <ac:spMk id="74" creationId="{F152360F-07BC-4F57-822D-FC816DAC98C5}"/>
          </ac:spMkLst>
        </pc:spChg>
        <pc:spChg chg="add del mod">
          <ac:chgData name="Minesh Patel" userId="a66d4990ec83ac90" providerId="LiveId" clId="{6143FAE7-0750-49FC-93E8-7A3078AD83E4}" dt="2021-07-24T18:37:18.801" v="13271" actId="478"/>
          <ac:spMkLst>
            <pc:docMk/>
            <pc:sldMk cId="2550980907" sldId="548"/>
            <ac:spMk id="75" creationId="{1332757F-6F51-4509-823B-4A309D382ED4}"/>
          </ac:spMkLst>
        </pc:spChg>
        <pc:spChg chg="add mod">
          <ac:chgData name="Minesh Patel" userId="a66d4990ec83ac90" providerId="LiveId" clId="{6143FAE7-0750-49FC-93E8-7A3078AD83E4}" dt="2021-07-24T18:37:24.822" v="13273" actId="164"/>
          <ac:spMkLst>
            <pc:docMk/>
            <pc:sldMk cId="2550980907" sldId="548"/>
            <ac:spMk id="76" creationId="{89931B15-1B88-4987-95A1-5FEC748751C5}"/>
          </ac:spMkLst>
        </pc:spChg>
        <pc:spChg chg="add mod">
          <ac:chgData name="Minesh Patel" userId="a66d4990ec83ac90" providerId="LiveId" clId="{6143FAE7-0750-49FC-93E8-7A3078AD83E4}" dt="2021-07-24T18:37:24.822" v="13273" actId="164"/>
          <ac:spMkLst>
            <pc:docMk/>
            <pc:sldMk cId="2550980907" sldId="548"/>
            <ac:spMk id="77" creationId="{241CC001-DCFA-4F54-81CF-C70485EE5899}"/>
          </ac:spMkLst>
        </pc:spChg>
        <pc:spChg chg="del">
          <ac:chgData name="Minesh Patel" userId="a66d4990ec83ac90" providerId="LiveId" clId="{6143FAE7-0750-49FC-93E8-7A3078AD83E4}" dt="2021-07-24T18:20:02.296" v="12572" actId="478"/>
          <ac:spMkLst>
            <pc:docMk/>
            <pc:sldMk cId="2550980907" sldId="548"/>
            <ac:spMk id="78" creationId="{16FFFD4F-4A33-4F03-B794-EE683F8FE6E0}"/>
          </ac:spMkLst>
        </pc:spChg>
        <pc:spChg chg="add mod">
          <ac:chgData name="Minesh Patel" userId="a66d4990ec83ac90" providerId="LiveId" clId="{6143FAE7-0750-49FC-93E8-7A3078AD83E4}" dt="2021-07-24T17:44:47.620" v="10747" actId="571"/>
          <ac:spMkLst>
            <pc:docMk/>
            <pc:sldMk cId="2550980907" sldId="548"/>
            <ac:spMk id="79" creationId="{B73ADAD7-6DE3-432C-9ACC-C1BB0B53C6AB}"/>
          </ac:spMkLst>
        </pc:spChg>
        <pc:spChg chg="add mod">
          <ac:chgData name="Minesh Patel" userId="a66d4990ec83ac90" providerId="LiveId" clId="{6143FAE7-0750-49FC-93E8-7A3078AD83E4}" dt="2021-07-24T17:44:47.620" v="10747" actId="571"/>
          <ac:spMkLst>
            <pc:docMk/>
            <pc:sldMk cId="2550980907" sldId="548"/>
            <ac:spMk id="80" creationId="{AD2C0ED6-D7B9-4CD1-8462-D28E83326B14}"/>
          </ac:spMkLst>
        </pc:spChg>
        <pc:spChg chg="add del mod">
          <ac:chgData name="Minesh Patel" userId="a66d4990ec83ac90" providerId="LiveId" clId="{6143FAE7-0750-49FC-93E8-7A3078AD83E4}" dt="2021-07-24T18:37:20.347" v="13272" actId="478"/>
          <ac:spMkLst>
            <pc:docMk/>
            <pc:sldMk cId="2550980907" sldId="548"/>
            <ac:spMk id="81" creationId="{E325016E-09C0-4A58-84CE-CB5C21B52691}"/>
          </ac:spMkLst>
        </pc:spChg>
        <pc:spChg chg="add del mod">
          <ac:chgData name="Minesh Patel" userId="a66d4990ec83ac90" providerId="LiveId" clId="{6143FAE7-0750-49FC-93E8-7A3078AD83E4}" dt="2021-07-24T18:37:18.801" v="13271" actId="478"/>
          <ac:spMkLst>
            <pc:docMk/>
            <pc:sldMk cId="2550980907" sldId="548"/>
            <ac:spMk id="82" creationId="{E5E28121-B760-4AF8-98BF-015463DD9D07}"/>
          </ac:spMkLst>
        </pc:spChg>
        <pc:spChg chg="add del mod">
          <ac:chgData name="Minesh Patel" userId="a66d4990ec83ac90" providerId="LiveId" clId="{6143FAE7-0750-49FC-93E8-7A3078AD83E4}" dt="2021-07-24T18:28:42.543" v="13028" actId="478"/>
          <ac:spMkLst>
            <pc:docMk/>
            <pc:sldMk cId="2550980907" sldId="548"/>
            <ac:spMk id="83" creationId="{7A09ACE1-5A57-4F2C-B574-EC408C3936F3}"/>
          </ac:spMkLst>
        </pc:spChg>
        <pc:spChg chg="add del mod ord">
          <ac:chgData name="Minesh Patel" userId="a66d4990ec83ac90" providerId="LiveId" clId="{6143FAE7-0750-49FC-93E8-7A3078AD83E4}" dt="2021-07-24T18:27:00.545" v="13003" actId="478"/>
          <ac:spMkLst>
            <pc:docMk/>
            <pc:sldMk cId="2550980907" sldId="548"/>
            <ac:spMk id="84" creationId="{AF3F0DE1-42BE-4D64-ADB8-C93C10ACCE30}"/>
          </ac:spMkLst>
        </pc:spChg>
        <pc:spChg chg="mod">
          <ac:chgData name="Minesh Patel" userId="a66d4990ec83ac90" providerId="LiveId" clId="{6143FAE7-0750-49FC-93E8-7A3078AD83E4}" dt="2021-07-24T18:38:31.567" v="13303" actId="20577"/>
          <ac:spMkLst>
            <pc:docMk/>
            <pc:sldMk cId="2550980907" sldId="548"/>
            <ac:spMk id="86" creationId="{E9A6A596-0DB9-4FF7-BCE6-29F332A4224A}"/>
          </ac:spMkLst>
        </pc:spChg>
        <pc:spChg chg="add mod">
          <ac:chgData name="Minesh Patel" userId="a66d4990ec83ac90" providerId="LiveId" clId="{6143FAE7-0750-49FC-93E8-7A3078AD83E4}" dt="2021-07-24T18:29:22.810" v="13031" actId="1076"/>
          <ac:spMkLst>
            <pc:docMk/>
            <pc:sldMk cId="2550980907" sldId="548"/>
            <ac:spMk id="88" creationId="{2483312A-3171-4E0E-AE7C-665B4FC0826C}"/>
          </ac:spMkLst>
        </pc:spChg>
        <pc:spChg chg="add mod">
          <ac:chgData name="Minesh Patel" userId="a66d4990ec83ac90" providerId="LiveId" clId="{6143FAE7-0750-49FC-93E8-7A3078AD83E4}" dt="2021-07-24T18:29:22.810" v="13031" actId="1076"/>
          <ac:spMkLst>
            <pc:docMk/>
            <pc:sldMk cId="2550980907" sldId="548"/>
            <ac:spMk id="89" creationId="{72A2A027-1DE3-41C0-B97E-82CE770A64B7}"/>
          </ac:spMkLst>
        </pc:spChg>
        <pc:spChg chg="mod">
          <ac:chgData name="Minesh Patel" userId="a66d4990ec83ac90" providerId="LiveId" clId="{6143FAE7-0750-49FC-93E8-7A3078AD83E4}" dt="2021-07-24T18:37:42.433" v="13278" actId="1076"/>
          <ac:spMkLst>
            <pc:docMk/>
            <pc:sldMk cId="2550980907" sldId="548"/>
            <ac:spMk id="92" creationId="{8FD03C51-CB16-4710-BF31-7EE8B04D9088}"/>
          </ac:spMkLst>
        </pc:spChg>
        <pc:spChg chg="del mod topLvl">
          <ac:chgData name="Minesh Patel" userId="a66d4990ec83ac90" providerId="LiveId" clId="{6143FAE7-0750-49FC-93E8-7A3078AD83E4}" dt="2021-07-24T18:27:17.520" v="13008" actId="478"/>
          <ac:spMkLst>
            <pc:docMk/>
            <pc:sldMk cId="2550980907" sldId="548"/>
            <ac:spMk id="96" creationId="{54FF58CB-B01B-4DD8-942C-2171347D2F3A}"/>
          </ac:spMkLst>
        </pc:spChg>
        <pc:spChg chg="mod">
          <ac:chgData name="Minesh Patel" userId="a66d4990ec83ac90" providerId="LiveId" clId="{6143FAE7-0750-49FC-93E8-7A3078AD83E4}" dt="2021-07-24T18:27:15.798" v="13007" actId="165"/>
          <ac:spMkLst>
            <pc:docMk/>
            <pc:sldMk cId="2550980907" sldId="548"/>
            <ac:spMk id="97" creationId="{0868ABEA-2B25-450B-B1BA-0F93CFD21562}"/>
          </ac:spMkLst>
        </pc:spChg>
        <pc:spChg chg="mod">
          <ac:chgData name="Minesh Patel" userId="a66d4990ec83ac90" providerId="LiveId" clId="{6143FAE7-0750-49FC-93E8-7A3078AD83E4}" dt="2021-07-24T18:27:15.798" v="13007" actId="165"/>
          <ac:spMkLst>
            <pc:docMk/>
            <pc:sldMk cId="2550980907" sldId="548"/>
            <ac:spMk id="98" creationId="{48AAB084-5F54-4323-A0F8-D1451B87F907}"/>
          </ac:spMkLst>
        </pc:spChg>
        <pc:spChg chg="mod">
          <ac:chgData name="Minesh Patel" userId="a66d4990ec83ac90" providerId="LiveId" clId="{6143FAE7-0750-49FC-93E8-7A3078AD83E4}" dt="2021-07-24T18:27:15.798" v="13007" actId="165"/>
          <ac:spMkLst>
            <pc:docMk/>
            <pc:sldMk cId="2550980907" sldId="548"/>
            <ac:spMk id="99" creationId="{5AC9AF67-3E29-4BB9-91C8-8B40BFF9712D}"/>
          </ac:spMkLst>
        </pc:spChg>
        <pc:spChg chg="mod">
          <ac:chgData name="Minesh Patel" userId="a66d4990ec83ac90" providerId="LiveId" clId="{6143FAE7-0750-49FC-93E8-7A3078AD83E4}" dt="2021-07-24T18:27:15.798" v="13007" actId="165"/>
          <ac:spMkLst>
            <pc:docMk/>
            <pc:sldMk cId="2550980907" sldId="548"/>
            <ac:spMk id="100" creationId="{5AE4BF98-1990-44FF-9E86-BB5DFD487328}"/>
          </ac:spMkLst>
        </pc:spChg>
        <pc:spChg chg="mod">
          <ac:chgData name="Minesh Patel" userId="a66d4990ec83ac90" providerId="LiveId" clId="{6143FAE7-0750-49FC-93E8-7A3078AD83E4}" dt="2021-07-24T18:27:15.798" v="13007" actId="165"/>
          <ac:spMkLst>
            <pc:docMk/>
            <pc:sldMk cId="2550980907" sldId="548"/>
            <ac:spMk id="101" creationId="{163046B6-DD4B-4687-AB4B-2DD99D902A0C}"/>
          </ac:spMkLst>
        </pc:spChg>
        <pc:spChg chg="mod">
          <ac:chgData name="Minesh Patel" userId="a66d4990ec83ac90" providerId="LiveId" clId="{6143FAE7-0750-49FC-93E8-7A3078AD83E4}" dt="2021-07-24T18:27:15.798" v="13007" actId="165"/>
          <ac:spMkLst>
            <pc:docMk/>
            <pc:sldMk cId="2550980907" sldId="548"/>
            <ac:spMk id="102" creationId="{BE32ED95-6C17-4B59-8516-F397BCBFAE8F}"/>
          </ac:spMkLst>
        </pc:spChg>
        <pc:spChg chg="mod">
          <ac:chgData name="Minesh Patel" userId="a66d4990ec83ac90" providerId="LiveId" clId="{6143FAE7-0750-49FC-93E8-7A3078AD83E4}" dt="2021-07-24T18:27:15.798" v="13007" actId="165"/>
          <ac:spMkLst>
            <pc:docMk/>
            <pc:sldMk cId="2550980907" sldId="548"/>
            <ac:spMk id="103" creationId="{D3A8A352-8B62-4859-912E-021F39468ED0}"/>
          </ac:spMkLst>
        </pc:spChg>
        <pc:spChg chg="mod">
          <ac:chgData name="Minesh Patel" userId="a66d4990ec83ac90" providerId="LiveId" clId="{6143FAE7-0750-49FC-93E8-7A3078AD83E4}" dt="2021-07-24T18:27:55.579" v="13020" actId="207"/>
          <ac:spMkLst>
            <pc:docMk/>
            <pc:sldMk cId="2550980907" sldId="548"/>
            <ac:spMk id="105" creationId="{31FFE08D-78A2-4A56-9709-D3830D1CDE2B}"/>
          </ac:spMkLst>
        </pc:spChg>
        <pc:spChg chg="mod">
          <ac:chgData name="Minesh Patel" userId="a66d4990ec83ac90" providerId="LiveId" clId="{6143FAE7-0750-49FC-93E8-7A3078AD83E4}" dt="2021-07-24T18:27:15.798" v="13007" actId="165"/>
          <ac:spMkLst>
            <pc:docMk/>
            <pc:sldMk cId="2550980907" sldId="548"/>
            <ac:spMk id="106" creationId="{07FFF219-9C2E-47BC-A45E-AF1A66D1487B}"/>
          </ac:spMkLst>
        </pc:spChg>
        <pc:spChg chg="mod">
          <ac:chgData name="Minesh Patel" userId="a66d4990ec83ac90" providerId="LiveId" clId="{6143FAE7-0750-49FC-93E8-7A3078AD83E4}" dt="2021-07-24T18:27:15.798" v="13007" actId="165"/>
          <ac:spMkLst>
            <pc:docMk/>
            <pc:sldMk cId="2550980907" sldId="548"/>
            <ac:spMk id="107" creationId="{5DF7B13F-ED86-45E1-9FE2-DD700A4D909E}"/>
          </ac:spMkLst>
        </pc:spChg>
        <pc:spChg chg="mod">
          <ac:chgData name="Minesh Patel" userId="a66d4990ec83ac90" providerId="LiveId" clId="{6143FAE7-0750-49FC-93E8-7A3078AD83E4}" dt="2021-07-24T18:27:15.798" v="13007" actId="165"/>
          <ac:spMkLst>
            <pc:docMk/>
            <pc:sldMk cId="2550980907" sldId="548"/>
            <ac:spMk id="108" creationId="{12B4D2F7-7808-4E16-8DD2-D158F18260BE}"/>
          </ac:spMkLst>
        </pc:spChg>
        <pc:spChg chg="mod">
          <ac:chgData name="Minesh Patel" userId="a66d4990ec83ac90" providerId="LiveId" clId="{6143FAE7-0750-49FC-93E8-7A3078AD83E4}" dt="2021-07-24T18:27:15.798" v="13007" actId="165"/>
          <ac:spMkLst>
            <pc:docMk/>
            <pc:sldMk cId="2550980907" sldId="548"/>
            <ac:spMk id="109" creationId="{C18FACC4-5B10-44A6-B1E0-31D55C955992}"/>
          </ac:spMkLst>
        </pc:spChg>
        <pc:spChg chg="add del mod">
          <ac:chgData name="Minesh Patel" userId="a66d4990ec83ac90" providerId="LiveId" clId="{6143FAE7-0750-49FC-93E8-7A3078AD83E4}" dt="2021-07-24T18:29:25.622" v="13033"/>
          <ac:spMkLst>
            <pc:docMk/>
            <pc:sldMk cId="2550980907" sldId="548"/>
            <ac:spMk id="110" creationId="{CBDC8052-1EBE-46E1-945C-579123E981EA}"/>
          </ac:spMkLst>
        </pc:spChg>
        <pc:grpChg chg="add del mod">
          <ac:chgData name="Minesh Patel" userId="a66d4990ec83ac90" providerId="LiveId" clId="{6143FAE7-0750-49FC-93E8-7A3078AD83E4}" dt="2021-07-24T17:39:25.696" v="10590" actId="165"/>
          <ac:grpSpMkLst>
            <pc:docMk/>
            <pc:sldMk cId="2550980907" sldId="548"/>
            <ac:grpSpMk id="2" creationId="{9208FC41-3651-4393-92A2-11612F00502E}"/>
          </ac:grpSpMkLst>
        </pc:grpChg>
        <pc:grpChg chg="del mod">
          <ac:chgData name="Minesh Patel" userId="a66d4990ec83ac90" providerId="LiveId" clId="{6143FAE7-0750-49FC-93E8-7A3078AD83E4}" dt="2021-07-24T18:20:05.696" v="12573" actId="478"/>
          <ac:grpSpMkLst>
            <pc:docMk/>
            <pc:sldMk cId="2550980907" sldId="548"/>
            <ac:grpSpMk id="6" creationId="{F42AC7DD-3733-4E45-8D43-AB27D8CC369A}"/>
          </ac:grpSpMkLst>
        </pc:grpChg>
        <pc:grpChg chg="del">
          <ac:chgData name="Minesh Patel" userId="a66d4990ec83ac90" providerId="LiveId" clId="{6143FAE7-0750-49FC-93E8-7A3078AD83E4}" dt="2021-07-24T18:20:02.296" v="12572" actId="478"/>
          <ac:grpSpMkLst>
            <pc:docMk/>
            <pc:sldMk cId="2550980907" sldId="548"/>
            <ac:grpSpMk id="7" creationId="{843AFC36-97CD-45E7-AD6B-E5EC8148EA61}"/>
          </ac:grpSpMkLst>
        </pc:grpChg>
        <pc:grpChg chg="add del mod">
          <ac:chgData name="Minesh Patel" userId="a66d4990ec83ac90" providerId="LiveId" clId="{6143FAE7-0750-49FC-93E8-7A3078AD83E4}" dt="2021-07-24T18:29:22.810" v="13031" actId="1076"/>
          <ac:grpSpMkLst>
            <pc:docMk/>
            <pc:sldMk cId="2550980907" sldId="548"/>
            <ac:grpSpMk id="9" creationId="{9841730B-BD87-4A58-A0A6-1E2B968877E0}"/>
          </ac:grpSpMkLst>
        </pc:grpChg>
        <pc:grpChg chg="add mod">
          <ac:chgData name="Minesh Patel" userId="a66d4990ec83ac90" providerId="LiveId" clId="{6143FAE7-0750-49FC-93E8-7A3078AD83E4}" dt="2021-07-24T17:45:18.583" v="10761" actId="164"/>
          <ac:grpSpMkLst>
            <pc:docMk/>
            <pc:sldMk cId="2550980907" sldId="548"/>
            <ac:grpSpMk id="10" creationId="{6EE1A980-A115-4D08-AA1C-DCAB709DBA45}"/>
          </ac:grpSpMkLst>
        </pc:grpChg>
        <pc:grpChg chg="del topLvl">
          <ac:chgData name="Minesh Patel" userId="a66d4990ec83ac90" providerId="LiveId" clId="{6143FAE7-0750-49FC-93E8-7A3078AD83E4}" dt="2021-07-24T18:20:06.542" v="12574" actId="478"/>
          <ac:grpSpMkLst>
            <pc:docMk/>
            <pc:sldMk cId="2550980907" sldId="548"/>
            <ac:grpSpMk id="15" creationId="{04D4134C-81E4-45E0-8D84-BD3CAFE0B5AE}"/>
          </ac:grpSpMkLst>
        </pc:grpChg>
        <pc:grpChg chg="add del mod topLvl">
          <ac:chgData name="Minesh Patel" userId="a66d4990ec83ac90" providerId="LiveId" clId="{6143FAE7-0750-49FC-93E8-7A3078AD83E4}" dt="2021-07-24T17:40:06.703" v="10602" actId="478"/>
          <ac:grpSpMkLst>
            <pc:docMk/>
            <pc:sldMk cId="2550980907" sldId="548"/>
            <ac:grpSpMk id="51" creationId="{5687D0D2-B46D-41F3-8BF4-A03B52931D8F}"/>
          </ac:grpSpMkLst>
        </pc:grpChg>
        <pc:grpChg chg="mod">
          <ac:chgData name="Minesh Patel" userId="a66d4990ec83ac90" providerId="LiveId" clId="{6143FAE7-0750-49FC-93E8-7A3078AD83E4}" dt="2021-07-24T17:39:25.696" v="10590" actId="165"/>
          <ac:grpSpMkLst>
            <pc:docMk/>
            <pc:sldMk cId="2550980907" sldId="548"/>
            <ac:grpSpMk id="60" creationId="{A90B6392-7218-48C0-8FF2-325D8A57AD18}"/>
          </ac:grpSpMkLst>
        </pc:grpChg>
        <pc:grpChg chg="add mod">
          <ac:chgData name="Minesh Patel" userId="a66d4990ec83ac90" providerId="LiveId" clId="{6143FAE7-0750-49FC-93E8-7A3078AD83E4}" dt="2021-07-24T18:27:07.806" v="13005" actId="164"/>
          <ac:grpSpMkLst>
            <pc:docMk/>
            <pc:sldMk cId="2550980907" sldId="548"/>
            <ac:grpSpMk id="90" creationId="{9729B823-28CB-4429-A7D5-C813379AC63F}"/>
          </ac:grpSpMkLst>
        </pc:grpChg>
        <pc:grpChg chg="add mod">
          <ac:chgData name="Minesh Patel" userId="a66d4990ec83ac90" providerId="LiveId" clId="{6143FAE7-0750-49FC-93E8-7A3078AD83E4}" dt="2021-07-24T18:37:33.108" v="13277" actId="1076"/>
          <ac:grpSpMkLst>
            <pc:docMk/>
            <pc:sldMk cId="2550980907" sldId="548"/>
            <ac:grpSpMk id="91" creationId="{D5EA0AA5-BCF6-4BA9-9315-9A1544C6D818}"/>
          </ac:grpSpMkLst>
        </pc:grpChg>
        <pc:grpChg chg="add del mod">
          <ac:chgData name="Minesh Patel" userId="a66d4990ec83ac90" providerId="LiveId" clId="{6143FAE7-0750-49FC-93E8-7A3078AD83E4}" dt="2021-07-24T18:27:15.798" v="13007" actId="165"/>
          <ac:grpSpMkLst>
            <pc:docMk/>
            <pc:sldMk cId="2550980907" sldId="548"/>
            <ac:grpSpMk id="94" creationId="{CBA01207-079A-4410-ACC7-5304B7B0CF5F}"/>
          </ac:grpSpMkLst>
        </pc:grpChg>
        <pc:grpChg chg="del mod topLvl">
          <ac:chgData name="Minesh Patel" userId="a66d4990ec83ac90" providerId="LiveId" clId="{6143FAE7-0750-49FC-93E8-7A3078AD83E4}" dt="2021-07-24T18:28:22.930" v="13026" actId="478"/>
          <ac:grpSpMkLst>
            <pc:docMk/>
            <pc:sldMk cId="2550980907" sldId="548"/>
            <ac:grpSpMk id="95" creationId="{A0E6CB8A-C0A4-41EE-9E81-DD13E9CE7562}"/>
          </ac:grpSpMkLst>
        </pc:grpChg>
        <pc:grpChg chg="mod">
          <ac:chgData name="Minesh Patel" userId="a66d4990ec83ac90" providerId="LiveId" clId="{6143FAE7-0750-49FC-93E8-7A3078AD83E4}" dt="2021-07-24T18:27:15.798" v="13007" actId="165"/>
          <ac:grpSpMkLst>
            <pc:docMk/>
            <pc:sldMk cId="2550980907" sldId="548"/>
            <ac:grpSpMk id="104" creationId="{D11172AF-713F-4B47-BA9C-3FE11F7753F4}"/>
          </ac:grpSpMkLst>
        </pc:grpChg>
        <pc:graphicFrameChg chg="add del mod modGraphic">
          <ac:chgData name="Minesh Patel" userId="a66d4990ec83ac90" providerId="LiveId" clId="{6143FAE7-0750-49FC-93E8-7A3078AD83E4}" dt="2021-07-24T17:42:40.255" v="10697" actId="478"/>
          <ac:graphicFrameMkLst>
            <pc:docMk/>
            <pc:sldMk cId="2550980907" sldId="548"/>
            <ac:graphicFrameMk id="8" creationId="{A33E4A65-BB4B-410B-878F-342F41B550A9}"/>
          </ac:graphicFrameMkLst>
        </pc:graphicFrameChg>
        <pc:cxnChg chg="mod ord">
          <ac:chgData name="Minesh Patel" userId="a66d4990ec83ac90" providerId="LiveId" clId="{6143FAE7-0750-49FC-93E8-7A3078AD83E4}" dt="2021-07-24T18:29:22.810" v="13031" actId="1076"/>
          <ac:cxnSpMkLst>
            <pc:docMk/>
            <pc:sldMk cId="2550980907" sldId="548"/>
            <ac:cxnSpMk id="50" creationId="{48669FE0-F67D-4109-BFC3-B674ADDC3508}"/>
          </ac:cxnSpMkLst>
        </pc:cxnChg>
        <pc:cxnChg chg="add mod">
          <ac:chgData name="Minesh Patel" userId="a66d4990ec83ac90" providerId="LiveId" clId="{6143FAE7-0750-49FC-93E8-7A3078AD83E4}" dt="2021-07-24T18:29:22.810" v="13031" actId="1076"/>
          <ac:cxnSpMkLst>
            <pc:docMk/>
            <pc:sldMk cId="2550980907" sldId="548"/>
            <ac:cxnSpMk id="85" creationId="{A4DA65B9-9CF0-40BE-9CD1-08B309D6A08D}"/>
          </ac:cxnSpMkLst>
        </pc:cxnChg>
        <pc:cxnChg chg="del mod">
          <ac:chgData name="Minesh Patel" userId="a66d4990ec83ac90" providerId="LiveId" clId="{6143FAE7-0750-49FC-93E8-7A3078AD83E4}" dt="2021-07-24T18:20:08.746" v="12575" actId="478"/>
          <ac:cxnSpMkLst>
            <pc:docMk/>
            <pc:sldMk cId="2550980907" sldId="548"/>
            <ac:cxnSpMk id="87" creationId="{666D68C5-B6CA-4A8A-A455-2B0ADC540B7C}"/>
          </ac:cxnSpMkLst>
        </pc:cxnChg>
        <pc:cxnChg chg="del">
          <ac:chgData name="Minesh Patel" userId="a66d4990ec83ac90" providerId="LiveId" clId="{6143FAE7-0750-49FC-93E8-7A3078AD83E4}" dt="2021-07-24T18:20:02.296" v="12572" actId="478"/>
          <ac:cxnSpMkLst>
            <pc:docMk/>
            <pc:sldMk cId="2550980907" sldId="548"/>
            <ac:cxnSpMk id="93" creationId="{5638D13D-B454-44F8-AB25-1ADE867A311F}"/>
          </ac:cxnSpMkLst>
        </pc:cxnChg>
      </pc:sldChg>
      <pc:sldChg chg="add">
        <pc:chgData name="Minesh Patel" userId="a66d4990ec83ac90" providerId="LiveId" clId="{6143FAE7-0750-49FC-93E8-7A3078AD83E4}" dt="2021-07-24T19:24:53.613" v="14621"/>
        <pc:sldMkLst>
          <pc:docMk/>
          <pc:sldMk cId="1001438892" sldId="549"/>
        </pc:sldMkLst>
      </pc:sldChg>
      <pc:sldChg chg="addSp modSp add del mod">
        <pc:chgData name="Minesh Patel" userId="a66d4990ec83ac90" providerId="LiveId" clId="{6143FAE7-0750-49FC-93E8-7A3078AD83E4}" dt="2021-07-24T19:24:51.077" v="14620" actId="2696"/>
        <pc:sldMkLst>
          <pc:docMk/>
          <pc:sldMk cId="1519188982" sldId="549"/>
        </pc:sldMkLst>
        <pc:spChg chg="add mod">
          <ac:chgData name="Minesh Patel" userId="a66d4990ec83ac90" providerId="LiveId" clId="{6143FAE7-0750-49FC-93E8-7A3078AD83E4}" dt="2021-07-24T18:29:54.230" v="13097" actId="20577"/>
          <ac:spMkLst>
            <pc:docMk/>
            <pc:sldMk cId="1519188982" sldId="549"/>
            <ac:spMk id="24" creationId="{ED6AC184-0991-4A0F-8FEF-39C62522D450}"/>
          </ac:spMkLst>
        </pc:spChg>
      </pc:sldChg>
      <pc:sldChg chg="add del">
        <pc:chgData name="Minesh Patel" userId="a66d4990ec83ac90" providerId="LiveId" clId="{6143FAE7-0750-49FC-93E8-7A3078AD83E4}" dt="2021-07-24T18:38:40.666" v="13305"/>
        <pc:sldMkLst>
          <pc:docMk/>
          <pc:sldMk cId="827573216" sldId="550"/>
        </pc:sldMkLst>
      </pc:sldChg>
      <pc:sldChg chg="addSp delSp modSp add mod delAnim modAnim">
        <pc:chgData name="Minesh Patel" userId="a66d4990ec83ac90" providerId="LiveId" clId="{6143FAE7-0750-49FC-93E8-7A3078AD83E4}" dt="2021-07-24T22:05:19.763" v="16429"/>
        <pc:sldMkLst>
          <pc:docMk/>
          <pc:sldMk cId="2475908568" sldId="550"/>
        </pc:sldMkLst>
        <pc:spChg chg="mod">
          <ac:chgData name="Minesh Patel" userId="a66d4990ec83ac90" providerId="LiveId" clId="{6143FAE7-0750-49FC-93E8-7A3078AD83E4}" dt="2021-07-24T20:50:34.275" v="16299" actId="1076"/>
          <ac:spMkLst>
            <pc:docMk/>
            <pc:sldMk cId="2475908568" sldId="550"/>
            <ac:spMk id="2" creationId="{00000000-0000-0000-0000-000000000000}"/>
          </ac:spMkLst>
        </pc:spChg>
        <pc:spChg chg="del">
          <ac:chgData name="Minesh Patel" userId="a66d4990ec83ac90" providerId="LiveId" clId="{6143FAE7-0750-49FC-93E8-7A3078AD83E4}" dt="2021-07-24T19:21:10.863" v="14565" actId="478"/>
          <ac:spMkLst>
            <pc:docMk/>
            <pc:sldMk cId="2475908568" sldId="550"/>
            <ac:spMk id="5" creationId="{087879B8-FD36-46C5-AABC-1E8BDE271821}"/>
          </ac:spMkLst>
        </pc:spChg>
        <pc:spChg chg="mod">
          <ac:chgData name="Minesh Patel" userId="a66d4990ec83ac90" providerId="LiveId" clId="{6143FAE7-0750-49FC-93E8-7A3078AD83E4}" dt="2021-07-24T20:50:37.886" v="16300" actId="1076"/>
          <ac:spMkLst>
            <pc:docMk/>
            <pc:sldMk cId="2475908568" sldId="550"/>
            <ac:spMk id="6" creationId="{0923CC25-6FDB-4185-990D-7A232A2F2AB1}"/>
          </ac:spMkLst>
        </pc:spChg>
        <pc:spChg chg="del">
          <ac:chgData name="Minesh Patel" userId="a66d4990ec83ac90" providerId="LiveId" clId="{6143FAE7-0750-49FC-93E8-7A3078AD83E4}" dt="2021-07-24T19:21:10.863" v="14565" actId="478"/>
          <ac:spMkLst>
            <pc:docMk/>
            <pc:sldMk cId="2475908568" sldId="550"/>
            <ac:spMk id="88" creationId="{C31A4565-7132-4F14-8D99-91D7E5D31047}"/>
          </ac:spMkLst>
        </pc:spChg>
        <pc:spChg chg="del">
          <ac:chgData name="Minesh Patel" userId="a66d4990ec83ac90" providerId="LiveId" clId="{6143FAE7-0750-49FC-93E8-7A3078AD83E4}" dt="2021-07-24T19:21:10.863" v="14565" actId="478"/>
          <ac:spMkLst>
            <pc:docMk/>
            <pc:sldMk cId="2475908568" sldId="550"/>
            <ac:spMk id="89" creationId="{24D49012-610B-44E3-8BFA-3C6800C750D1}"/>
          </ac:spMkLst>
        </pc:spChg>
        <pc:spChg chg="add del mod">
          <ac:chgData name="Minesh Patel" userId="a66d4990ec83ac90" providerId="LiveId" clId="{6143FAE7-0750-49FC-93E8-7A3078AD83E4}" dt="2021-07-24T19:21:12.615" v="14566" actId="478"/>
          <ac:spMkLst>
            <pc:docMk/>
            <pc:sldMk cId="2475908568" sldId="550"/>
            <ac:spMk id="90" creationId="{04D66FAE-C924-49A1-96CC-4032675FE19F}"/>
          </ac:spMkLst>
        </pc:spChg>
        <pc:spChg chg="add mod">
          <ac:chgData name="Minesh Patel" userId="a66d4990ec83ac90" providerId="LiveId" clId="{6143FAE7-0750-49FC-93E8-7A3078AD83E4}" dt="2021-07-24T22:05:13.201" v="16426" actId="164"/>
          <ac:spMkLst>
            <pc:docMk/>
            <pc:sldMk cId="2475908568" sldId="550"/>
            <ac:spMk id="91" creationId="{E997A30F-81EA-4519-8CA6-C46D1143484B}"/>
          </ac:spMkLst>
        </pc:spChg>
        <pc:spChg chg="add mod">
          <ac:chgData name="Minesh Patel" userId="a66d4990ec83ac90" providerId="LiveId" clId="{6143FAE7-0750-49FC-93E8-7A3078AD83E4}" dt="2021-07-24T22:05:08.672" v="16424" actId="164"/>
          <ac:spMkLst>
            <pc:docMk/>
            <pc:sldMk cId="2475908568" sldId="550"/>
            <ac:spMk id="92" creationId="{D558F8D7-1D69-4BDE-BA50-1DC42F8016FB}"/>
          </ac:spMkLst>
        </pc:spChg>
        <pc:spChg chg="mod">
          <ac:chgData name="Minesh Patel" userId="a66d4990ec83ac90" providerId="LiveId" clId="{6143FAE7-0750-49FC-93E8-7A3078AD83E4}" dt="2021-07-24T20:11:40.609" v="15070" actId="14100"/>
          <ac:spMkLst>
            <pc:docMk/>
            <pc:sldMk cId="2475908568" sldId="550"/>
            <ac:spMk id="94" creationId="{82233FC7-35AB-48EC-B3FA-08A91C97FD77}"/>
          </ac:spMkLst>
        </pc:spChg>
        <pc:spChg chg="mod">
          <ac:chgData name="Minesh Patel" userId="a66d4990ec83ac90" providerId="LiveId" clId="{6143FAE7-0750-49FC-93E8-7A3078AD83E4}" dt="2021-07-24T20:11:24.046" v="15068" actId="207"/>
          <ac:spMkLst>
            <pc:docMk/>
            <pc:sldMk cId="2475908568" sldId="550"/>
            <ac:spMk id="95" creationId="{3096E4C1-DFD7-4960-BC9C-C4B3F4D0038A}"/>
          </ac:spMkLst>
        </pc:spChg>
        <pc:spChg chg="mod">
          <ac:chgData name="Minesh Patel" userId="a66d4990ec83ac90" providerId="LiveId" clId="{6143FAE7-0750-49FC-93E8-7A3078AD83E4}" dt="2021-07-24T19:21:18.201" v="14567"/>
          <ac:spMkLst>
            <pc:docMk/>
            <pc:sldMk cId="2475908568" sldId="550"/>
            <ac:spMk id="97" creationId="{327883CA-A816-4334-BD8F-F0305596E301}"/>
          </ac:spMkLst>
        </pc:spChg>
        <pc:spChg chg="mod">
          <ac:chgData name="Minesh Patel" userId="a66d4990ec83ac90" providerId="LiveId" clId="{6143FAE7-0750-49FC-93E8-7A3078AD83E4}" dt="2021-07-24T19:21:18.201" v="14567"/>
          <ac:spMkLst>
            <pc:docMk/>
            <pc:sldMk cId="2475908568" sldId="550"/>
            <ac:spMk id="98" creationId="{BDB5CC33-FA13-415A-9B28-640FC346DBEF}"/>
          </ac:spMkLst>
        </pc:spChg>
        <pc:spChg chg="mod">
          <ac:chgData name="Minesh Patel" userId="a66d4990ec83ac90" providerId="LiveId" clId="{6143FAE7-0750-49FC-93E8-7A3078AD83E4}" dt="2021-07-24T19:21:18.201" v="14567"/>
          <ac:spMkLst>
            <pc:docMk/>
            <pc:sldMk cId="2475908568" sldId="550"/>
            <ac:spMk id="99" creationId="{AB55F52B-A5DD-46DA-8392-3E3D75B6D624}"/>
          </ac:spMkLst>
        </pc:spChg>
        <pc:spChg chg="add del mod">
          <ac:chgData name="Minesh Patel" userId="a66d4990ec83ac90" providerId="LiveId" clId="{6143FAE7-0750-49FC-93E8-7A3078AD83E4}" dt="2021-07-24T20:10:25.248" v="15053" actId="478"/>
          <ac:spMkLst>
            <pc:docMk/>
            <pc:sldMk cId="2475908568" sldId="550"/>
            <ac:spMk id="102" creationId="{0C4654C6-C479-40AC-9943-AC444DC25FBD}"/>
          </ac:spMkLst>
        </pc:spChg>
        <pc:spChg chg="add mod">
          <ac:chgData name="Minesh Patel" userId="a66d4990ec83ac90" providerId="LiveId" clId="{6143FAE7-0750-49FC-93E8-7A3078AD83E4}" dt="2021-07-24T22:05:18.738" v="16428" actId="164"/>
          <ac:spMkLst>
            <pc:docMk/>
            <pc:sldMk cId="2475908568" sldId="550"/>
            <ac:spMk id="103" creationId="{C7A4C80A-BC50-4C81-8923-291546B6AA1A}"/>
          </ac:spMkLst>
        </pc:spChg>
        <pc:spChg chg="add del">
          <ac:chgData name="Minesh Patel" userId="a66d4990ec83ac90" providerId="LiveId" clId="{6143FAE7-0750-49FC-93E8-7A3078AD83E4}" dt="2021-07-24T19:23:00.794" v="14597" actId="22"/>
          <ac:spMkLst>
            <pc:docMk/>
            <pc:sldMk cId="2475908568" sldId="550"/>
            <ac:spMk id="109" creationId="{11C132E3-D38C-4836-A49A-589090228B11}"/>
          </ac:spMkLst>
        </pc:spChg>
        <pc:spChg chg="add mod">
          <ac:chgData name="Minesh Patel" userId="a66d4990ec83ac90" providerId="LiveId" clId="{6143FAE7-0750-49FC-93E8-7A3078AD83E4}" dt="2021-07-24T22:05:13.201" v="16426" actId="164"/>
          <ac:spMkLst>
            <pc:docMk/>
            <pc:sldMk cId="2475908568" sldId="550"/>
            <ac:spMk id="111" creationId="{E1D1C84C-EF9B-4B1D-A470-81F44F1A4012}"/>
          </ac:spMkLst>
        </pc:spChg>
        <pc:spChg chg="mod">
          <ac:chgData name="Minesh Patel" userId="a66d4990ec83ac90" providerId="LiveId" clId="{6143FAE7-0750-49FC-93E8-7A3078AD83E4}" dt="2021-07-24T20:10:46.787" v="15062" actId="208"/>
          <ac:spMkLst>
            <pc:docMk/>
            <pc:sldMk cId="2475908568" sldId="550"/>
            <ac:spMk id="117" creationId="{9D49B686-CB0B-4D05-875B-C2846F1CEECC}"/>
          </ac:spMkLst>
        </pc:spChg>
        <pc:spChg chg="mod">
          <ac:chgData name="Minesh Patel" userId="a66d4990ec83ac90" providerId="LiveId" clId="{6143FAE7-0750-49FC-93E8-7A3078AD83E4}" dt="2021-07-24T20:10:43.264" v="15060" actId="208"/>
          <ac:spMkLst>
            <pc:docMk/>
            <pc:sldMk cId="2475908568" sldId="550"/>
            <ac:spMk id="118" creationId="{ED1C5E6F-FCF0-4946-BC3C-5044FE945059}"/>
          </ac:spMkLst>
        </pc:spChg>
        <pc:spChg chg="mod">
          <ac:chgData name="Minesh Patel" userId="a66d4990ec83ac90" providerId="LiveId" clId="{6143FAE7-0750-49FC-93E8-7A3078AD83E4}" dt="2021-07-24T20:10:53.691" v="15063" actId="1076"/>
          <ac:spMkLst>
            <pc:docMk/>
            <pc:sldMk cId="2475908568" sldId="550"/>
            <ac:spMk id="119" creationId="{485FA232-98AC-4163-9855-6629D5CE2D83}"/>
          </ac:spMkLst>
        </pc:spChg>
        <pc:grpChg chg="del">
          <ac:chgData name="Minesh Patel" userId="a66d4990ec83ac90" providerId="LiveId" clId="{6143FAE7-0750-49FC-93E8-7A3078AD83E4}" dt="2021-07-24T19:21:10.863" v="14565" actId="478"/>
          <ac:grpSpMkLst>
            <pc:docMk/>
            <pc:sldMk cId="2475908568" sldId="550"/>
            <ac:grpSpMk id="7" creationId="{2481A58E-29FA-4ECE-B14E-FE4975F21F64}"/>
          </ac:grpSpMkLst>
        </pc:grpChg>
        <pc:grpChg chg="del">
          <ac:chgData name="Minesh Patel" userId="a66d4990ec83ac90" providerId="LiveId" clId="{6143FAE7-0750-49FC-93E8-7A3078AD83E4}" dt="2021-07-24T19:21:10.863" v="14565" actId="478"/>
          <ac:grpSpMkLst>
            <pc:docMk/>
            <pc:sldMk cId="2475908568" sldId="550"/>
            <ac:grpSpMk id="30" creationId="{B585CE48-A311-4DA8-B58E-5A1BA2C3B7CE}"/>
          </ac:grpSpMkLst>
        </pc:grpChg>
        <pc:grpChg chg="del">
          <ac:chgData name="Minesh Patel" userId="a66d4990ec83ac90" providerId="LiveId" clId="{6143FAE7-0750-49FC-93E8-7A3078AD83E4}" dt="2021-07-24T19:21:10.863" v="14565" actId="478"/>
          <ac:grpSpMkLst>
            <pc:docMk/>
            <pc:sldMk cId="2475908568" sldId="550"/>
            <ac:grpSpMk id="59" creationId="{529BFB80-1491-4FA5-92CC-9F03C470283E}"/>
          </ac:grpSpMkLst>
        </pc:grpChg>
        <pc:grpChg chg="add mod">
          <ac:chgData name="Minesh Patel" userId="a66d4990ec83ac90" providerId="LiveId" clId="{6143FAE7-0750-49FC-93E8-7A3078AD83E4}" dt="2021-07-24T22:05:13.201" v="16426" actId="164"/>
          <ac:grpSpMkLst>
            <pc:docMk/>
            <pc:sldMk cId="2475908568" sldId="550"/>
            <ac:grpSpMk id="93" creationId="{EF507BE2-CCF9-42CD-B88B-2EF59F31ADA1}"/>
          </ac:grpSpMkLst>
        </pc:grpChg>
        <pc:grpChg chg="add mod">
          <ac:chgData name="Minesh Patel" userId="a66d4990ec83ac90" providerId="LiveId" clId="{6143FAE7-0750-49FC-93E8-7A3078AD83E4}" dt="2021-07-24T22:05:08.672" v="16424" actId="164"/>
          <ac:grpSpMkLst>
            <pc:docMk/>
            <pc:sldMk cId="2475908568" sldId="550"/>
            <ac:grpSpMk id="96" creationId="{C267D434-D207-4033-B0B1-E320AB67D7D6}"/>
          </ac:grpSpMkLst>
        </pc:grpChg>
        <pc:grpChg chg="add mod">
          <ac:chgData name="Minesh Patel" userId="a66d4990ec83ac90" providerId="LiveId" clId="{6143FAE7-0750-49FC-93E8-7A3078AD83E4}" dt="2021-07-24T22:05:18.738" v="16428" actId="164"/>
          <ac:grpSpMkLst>
            <pc:docMk/>
            <pc:sldMk cId="2475908568" sldId="550"/>
            <ac:grpSpMk id="116" creationId="{1081C462-CAF8-47DF-9D91-260CD67E933F}"/>
          </ac:grpSpMkLst>
        </pc:grpChg>
        <pc:grpChg chg="add mod">
          <ac:chgData name="Minesh Patel" userId="a66d4990ec83ac90" providerId="LiveId" clId="{6143FAE7-0750-49FC-93E8-7A3078AD83E4}" dt="2021-07-24T22:05:08.672" v="16424" actId="164"/>
          <ac:grpSpMkLst>
            <pc:docMk/>
            <pc:sldMk cId="2475908568" sldId="550"/>
            <ac:grpSpMk id="120" creationId="{714010B9-CD16-486F-A2A5-E478CCAFCE64}"/>
          </ac:grpSpMkLst>
        </pc:grpChg>
        <pc:grpChg chg="add mod">
          <ac:chgData name="Minesh Patel" userId="a66d4990ec83ac90" providerId="LiveId" clId="{6143FAE7-0750-49FC-93E8-7A3078AD83E4}" dt="2021-07-24T22:05:13.201" v="16426" actId="164"/>
          <ac:grpSpMkLst>
            <pc:docMk/>
            <pc:sldMk cId="2475908568" sldId="550"/>
            <ac:grpSpMk id="121" creationId="{BD47DBD7-6B41-4407-B9A5-3EAC2CBB6A64}"/>
          </ac:grpSpMkLst>
        </pc:grpChg>
        <pc:grpChg chg="add mod">
          <ac:chgData name="Minesh Patel" userId="a66d4990ec83ac90" providerId="LiveId" clId="{6143FAE7-0750-49FC-93E8-7A3078AD83E4}" dt="2021-07-24T22:05:18.738" v="16428" actId="164"/>
          <ac:grpSpMkLst>
            <pc:docMk/>
            <pc:sldMk cId="2475908568" sldId="550"/>
            <ac:grpSpMk id="122" creationId="{09A537D9-9A43-41F6-B99A-FE9596654476}"/>
          </ac:grpSpMkLst>
        </pc:grpChg>
        <pc:cxnChg chg="add mod">
          <ac:chgData name="Minesh Patel" userId="a66d4990ec83ac90" providerId="LiveId" clId="{6143FAE7-0750-49FC-93E8-7A3078AD83E4}" dt="2021-07-24T22:05:13.201" v="16426" actId="164"/>
          <ac:cxnSpMkLst>
            <pc:docMk/>
            <pc:sldMk cId="2475908568" sldId="550"/>
            <ac:cxnSpMk id="100" creationId="{98CF5A2C-D1B4-4AA2-AB3D-B8CB4AE47115}"/>
          </ac:cxnSpMkLst>
        </pc:cxnChg>
        <pc:cxnChg chg="add mod">
          <ac:chgData name="Minesh Patel" userId="a66d4990ec83ac90" providerId="LiveId" clId="{6143FAE7-0750-49FC-93E8-7A3078AD83E4}" dt="2021-07-24T22:05:18.738" v="16428" actId="164"/>
          <ac:cxnSpMkLst>
            <pc:docMk/>
            <pc:sldMk cId="2475908568" sldId="550"/>
            <ac:cxnSpMk id="101" creationId="{7F5F4E80-1A47-49FF-9B79-EAB46DE4F41E}"/>
          </ac:cxnSpMkLst>
        </pc:cxnChg>
      </pc:sldChg>
      <pc:sldChg chg="add">
        <pc:chgData name="Minesh Patel" userId="a66d4990ec83ac90" providerId="LiveId" clId="{6143FAE7-0750-49FC-93E8-7A3078AD83E4}" dt="2021-07-24T19:24:53.613" v="14621"/>
        <pc:sldMkLst>
          <pc:docMk/>
          <pc:sldMk cId="783595629" sldId="551"/>
        </pc:sldMkLst>
      </pc:sldChg>
      <pc:sldChg chg="add del">
        <pc:chgData name="Minesh Patel" userId="a66d4990ec83ac90" providerId="LiveId" clId="{6143FAE7-0750-49FC-93E8-7A3078AD83E4}" dt="2021-07-24T19:24:51.077" v="14620" actId="2696"/>
        <pc:sldMkLst>
          <pc:docMk/>
          <pc:sldMk cId="3923783468" sldId="551"/>
        </pc:sldMkLst>
      </pc:sldChg>
      <pc:sldChg chg="addSp delSp modSp add mod ord modAnim chgLayout">
        <pc:chgData name="Minesh Patel" userId="a66d4990ec83ac90" providerId="LiveId" clId="{6143FAE7-0750-49FC-93E8-7A3078AD83E4}" dt="2021-07-24T22:05:32.320" v="16431"/>
        <pc:sldMkLst>
          <pc:docMk/>
          <pc:sldMk cId="364471644" sldId="552"/>
        </pc:sldMkLst>
        <pc:spChg chg="mod ord">
          <ac:chgData name="Minesh Patel" userId="a66d4990ec83ac90" providerId="LiveId" clId="{6143FAE7-0750-49FC-93E8-7A3078AD83E4}" dt="2021-07-24T20:48:08.226" v="16225" actId="14100"/>
          <ac:spMkLst>
            <pc:docMk/>
            <pc:sldMk cId="364471644" sldId="552"/>
            <ac:spMk id="2" creationId="{00000000-0000-0000-0000-000000000000}"/>
          </ac:spMkLst>
        </pc:spChg>
        <pc:spChg chg="add del mod">
          <ac:chgData name="Minesh Patel" userId="a66d4990ec83ac90" providerId="LiveId" clId="{6143FAE7-0750-49FC-93E8-7A3078AD83E4}" dt="2021-07-24T20:24:55.532" v="15176" actId="6264"/>
          <ac:spMkLst>
            <pc:docMk/>
            <pc:sldMk cId="364471644" sldId="552"/>
            <ac:spMk id="3" creationId="{BE98C24B-1C1D-4353-92A7-7FD13C1482DA}"/>
          </ac:spMkLst>
        </pc:spChg>
        <pc:spChg chg="mod ord">
          <ac:chgData name="Minesh Patel" userId="a66d4990ec83ac90" providerId="LiveId" clId="{6143FAE7-0750-49FC-93E8-7A3078AD83E4}" dt="2021-07-24T20:24:55.532" v="15176" actId="6264"/>
          <ac:spMkLst>
            <pc:docMk/>
            <pc:sldMk cId="364471644" sldId="552"/>
            <ac:spMk id="4" creationId="{E8A89F97-AFCF-4A8D-B37F-4048D2B5783D}"/>
          </ac:spMkLst>
        </pc:spChg>
        <pc:spChg chg="add del mod">
          <ac:chgData name="Minesh Patel" userId="a66d4990ec83ac90" providerId="LiveId" clId="{6143FAE7-0750-49FC-93E8-7A3078AD83E4}" dt="2021-07-24T20:24:55.532" v="15176" actId="6264"/>
          <ac:spMkLst>
            <pc:docMk/>
            <pc:sldMk cId="364471644" sldId="552"/>
            <ac:spMk id="5" creationId="{D0AEA340-3C4C-496A-8CD3-CFCAD8DDE44E}"/>
          </ac:spMkLst>
        </pc:spChg>
        <pc:spChg chg="add del mod">
          <ac:chgData name="Minesh Patel" userId="a66d4990ec83ac90" providerId="LiveId" clId="{6143FAE7-0750-49FC-93E8-7A3078AD83E4}" dt="2021-07-24T20:24:55.532" v="15176" actId="6264"/>
          <ac:spMkLst>
            <pc:docMk/>
            <pc:sldMk cId="364471644" sldId="552"/>
            <ac:spMk id="6" creationId="{CB8A5530-8DDA-41F7-9427-4A9970740E71}"/>
          </ac:spMkLst>
        </pc:spChg>
        <pc:spChg chg="del mod ord">
          <ac:chgData name="Minesh Patel" userId="a66d4990ec83ac90" providerId="LiveId" clId="{6143FAE7-0750-49FC-93E8-7A3078AD83E4}" dt="2021-07-24T20:25:11.091" v="15181" actId="478"/>
          <ac:spMkLst>
            <pc:docMk/>
            <pc:sldMk cId="364471644" sldId="552"/>
            <ac:spMk id="7" creationId="{18F3E661-D2B7-4E88-BE0C-2BBCDBC3C6BB}"/>
          </ac:spMkLst>
        </pc:spChg>
        <pc:spChg chg="add del mod">
          <ac:chgData name="Minesh Patel" userId="a66d4990ec83ac90" providerId="LiveId" clId="{6143FAE7-0750-49FC-93E8-7A3078AD83E4}" dt="2021-07-24T20:25:27.887" v="15184" actId="478"/>
          <ac:spMkLst>
            <pc:docMk/>
            <pc:sldMk cId="364471644" sldId="552"/>
            <ac:spMk id="9" creationId="{F48285B5-91AE-4515-A0A6-AA8478BCBD00}"/>
          </ac:spMkLst>
        </pc:spChg>
        <pc:spChg chg="mod topLvl">
          <ac:chgData name="Minesh Patel" userId="a66d4990ec83ac90" providerId="LiveId" clId="{6143FAE7-0750-49FC-93E8-7A3078AD83E4}" dt="2021-07-24T20:42:13.561" v="16083" actId="164"/>
          <ac:spMkLst>
            <pc:docMk/>
            <pc:sldMk cId="364471644" sldId="552"/>
            <ac:spMk id="11" creationId="{ABE0C0F8-0E37-4AB5-ADB0-E2C94A96E406}"/>
          </ac:spMkLst>
        </pc:spChg>
        <pc:spChg chg="mod topLvl">
          <ac:chgData name="Minesh Patel" userId="a66d4990ec83ac90" providerId="LiveId" clId="{6143FAE7-0750-49FC-93E8-7A3078AD83E4}" dt="2021-07-24T20:42:13.561" v="16083" actId="164"/>
          <ac:spMkLst>
            <pc:docMk/>
            <pc:sldMk cId="364471644" sldId="552"/>
            <ac:spMk id="13" creationId="{9D71B771-01CE-4627-B599-0CD027E5053D}"/>
          </ac:spMkLst>
        </pc:spChg>
        <pc:spChg chg="mod topLvl">
          <ac:chgData name="Minesh Patel" userId="a66d4990ec83ac90" providerId="LiveId" clId="{6143FAE7-0750-49FC-93E8-7A3078AD83E4}" dt="2021-07-24T20:42:13.561" v="16083" actId="164"/>
          <ac:spMkLst>
            <pc:docMk/>
            <pc:sldMk cId="364471644" sldId="552"/>
            <ac:spMk id="14" creationId="{3FC62AF7-E04E-42E0-AB3C-BF4679936179}"/>
          </ac:spMkLst>
        </pc:spChg>
        <pc:spChg chg="mod topLvl">
          <ac:chgData name="Minesh Patel" userId="a66d4990ec83ac90" providerId="LiveId" clId="{6143FAE7-0750-49FC-93E8-7A3078AD83E4}" dt="2021-07-24T20:42:13.561" v="16083" actId="164"/>
          <ac:spMkLst>
            <pc:docMk/>
            <pc:sldMk cId="364471644" sldId="552"/>
            <ac:spMk id="15" creationId="{4BD5D56D-32FB-4B4E-903F-D09FD06AF642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18" creationId="{6F81592E-7432-4BA5-B989-0F7B64AD87CB}"/>
          </ac:spMkLst>
        </pc:spChg>
        <pc:spChg chg="mod topLvl">
          <ac:chgData name="Minesh Patel" userId="a66d4990ec83ac90" providerId="LiveId" clId="{6143FAE7-0750-49FC-93E8-7A3078AD83E4}" dt="2021-07-24T20:42:24.724" v="16087" actId="164"/>
          <ac:spMkLst>
            <pc:docMk/>
            <pc:sldMk cId="364471644" sldId="552"/>
            <ac:spMk id="34" creationId="{2B0BE7E0-D09A-4351-95B4-C74F973AF2C8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39" creationId="{4FC6CAF3-2C51-4C30-957D-C347F07330E9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40" creationId="{073A387E-8062-453D-82D2-7D2C03A930B9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41" creationId="{28553AE6-D647-402F-9E48-F49C32A5098F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42" creationId="{23940126-A321-45CF-ADFE-0E3FC2338F52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43" creationId="{2BF41815-485A-46BF-87F6-BE4B02EDDC0F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44" creationId="{A9CD52FC-6B71-44DB-9830-925ACEFAC780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45" creationId="{8EBAF9C3-B409-492D-9EAC-F6DB557D20FB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46" creationId="{B175759F-ED14-4528-B9E2-60FB6E6A50CF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47" creationId="{52C3E5DE-B5F6-40CB-B60D-43A35D03B4B6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48" creationId="{82FFBBBB-AE25-436C-BC81-B19EF9077092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49" creationId="{22A64076-7C07-45E4-8E4D-F3DCA063E15D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50" creationId="{F2CF81FE-842B-4083-B130-736E7F73EFCA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51" creationId="{0982B2AA-EB2A-4CF0-84FA-EF47280643BF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53" creationId="{5E012ADF-9E8F-4BFA-9303-9B8E8305578D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54" creationId="{18A4D0B8-8F08-4EE2-A875-995108D49828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55" creationId="{A2416C34-EAB3-4F71-B083-9FB3ABB35959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56" creationId="{DD21536B-1ACD-4AE7-80AB-820836E5223D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57" creationId="{F77F0DB4-C66B-4641-8268-01A044986155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58" creationId="{0CB3D27C-C99C-439A-BD14-B010FF9B55D0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59" creationId="{57982F0C-A1D3-4B17-9E89-D617B3063D0B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60" creationId="{A0C3AFC0-4572-4609-8605-D80E16DBFD55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61" creationId="{F4398AE4-932D-40EE-BDD3-E2A4276518CF}"/>
          </ac:spMkLst>
        </pc:spChg>
        <pc:spChg chg="mod topLvl">
          <ac:chgData name="Minesh Patel" userId="a66d4990ec83ac90" providerId="LiveId" clId="{6143FAE7-0750-49FC-93E8-7A3078AD83E4}" dt="2021-07-24T20:42:19.881" v="16086" actId="164"/>
          <ac:spMkLst>
            <pc:docMk/>
            <pc:sldMk cId="364471644" sldId="552"/>
            <ac:spMk id="63" creationId="{B7496EDE-BB02-401E-838D-335F54546FCF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66" creationId="{477A01A2-12A6-45CE-B410-FED46A1CD828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67" creationId="{E66CCEFC-832F-40A6-85F2-1B7044CB4F0F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68" creationId="{40B6AE9E-C416-4A25-9125-C0827E680388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69" creationId="{985F8FCA-1910-4F33-BA25-B6784AF45155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70" creationId="{2D7A8DEA-4F82-47BA-9833-E6D0D5DD5F74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71" creationId="{E0AE6FCC-F543-4F3B-A868-177F116D45F9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72" creationId="{6C2D8166-912C-4324-BBF8-AB738FFF7FD0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73" creationId="{321400E8-4405-4CDD-ABA0-AB98806E7802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74" creationId="{8285D9B3-E800-4FBE-9D89-1A80026C9E96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75" creationId="{11B79DEC-B7F7-4F26-A021-D89BB1BE5738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78" creationId="{DA8DE565-1FE0-4532-A458-C4989AF3C27B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79" creationId="{8BC0014A-0378-49D7-8EE9-145515249300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80" creationId="{64C5D62D-898B-443E-8DFF-857D360547B1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81" creationId="{20ADE419-ED5E-4B52-B586-0C1436304824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82" creationId="{36CD6CFF-700B-4E0E-9CEB-FA191C9A3F54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83" creationId="{4ECE7574-CA56-4EAF-A200-B2F64F94D5B5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84" creationId="{BFE697A6-8AEA-4CA0-8719-0360EC102E7A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85" creationId="{3ED1861F-CD7A-408C-9E64-2FA22B1F1AEB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86" creationId="{D192B681-ED0D-49FF-A6A7-8DFB55DE3407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87" creationId="{5193532F-E9F1-47BD-AAAF-E9B965EA633E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88" creationId="{69F74F87-5262-4AA6-877B-3A4A0CAB2C5E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89" creationId="{9005E492-C08B-40B3-9479-76051AAE1E9A}"/>
          </ac:spMkLst>
        </pc:spChg>
        <pc:spChg chg="mod">
          <ac:chgData name="Minesh Patel" userId="a66d4990ec83ac90" providerId="LiveId" clId="{6143FAE7-0750-49FC-93E8-7A3078AD83E4}" dt="2021-07-24T20:41:30.065" v="16078" actId="165"/>
          <ac:spMkLst>
            <pc:docMk/>
            <pc:sldMk cId="364471644" sldId="552"/>
            <ac:spMk id="90" creationId="{83ABD99A-E350-4090-9674-9C9B5409A9F2}"/>
          </ac:spMkLst>
        </pc:spChg>
        <pc:spChg chg="add mod">
          <ac:chgData name="Minesh Patel" userId="a66d4990ec83ac90" providerId="LiveId" clId="{6143FAE7-0750-49FC-93E8-7A3078AD83E4}" dt="2021-07-24T20:42:13.561" v="16083" actId="164"/>
          <ac:spMkLst>
            <pc:docMk/>
            <pc:sldMk cId="364471644" sldId="552"/>
            <ac:spMk id="91" creationId="{A6CD5E91-DA9D-4FC2-B281-416E7D77AC09}"/>
          </ac:spMkLst>
        </pc:spChg>
        <pc:spChg chg="add mod">
          <ac:chgData name="Minesh Patel" userId="a66d4990ec83ac90" providerId="LiveId" clId="{6143FAE7-0750-49FC-93E8-7A3078AD83E4}" dt="2021-07-24T20:46:31.711" v="16131" actId="20577"/>
          <ac:spMkLst>
            <pc:docMk/>
            <pc:sldMk cId="364471644" sldId="552"/>
            <ac:spMk id="92" creationId="{993417F0-4DCE-41D4-B389-83A1C26B082A}"/>
          </ac:spMkLst>
        </pc:spChg>
        <pc:spChg chg="add mod">
          <ac:chgData name="Minesh Patel" userId="a66d4990ec83ac90" providerId="LiveId" clId="{6143FAE7-0750-49FC-93E8-7A3078AD83E4}" dt="2021-07-24T20:48:56.949" v="16283" actId="207"/>
          <ac:spMkLst>
            <pc:docMk/>
            <pc:sldMk cId="364471644" sldId="552"/>
            <ac:spMk id="93" creationId="{3AF174C2-E8A5-4C0A-A6EF-1583AB299053}"/>
          </ac:spMkLst>
        </pc:spChg>
        <pc:grpChg chg="add del mod">
          <ac:chgData name="Minesh Patel" userId="a66d4990ec83ac90" providerId="LiveId" clId="{6143FAE7-0750-49FC-93E8-7A3078AD83E4}" dt="2021-07-24T20:41:30.065" v="16078" actId="165"/>
          <ac:grpSpMkLst>
            <pc:docMk/>
            <pc:sldMk cId="364471644" sldId="552"/>
            <ac:grpSpMk id="10" creationId="{804DCB6B-409C-4981-B047-91AFBEE7C447}"/>
          </ac:grpSpMkLst>
        </pc:grpChg>
        <pc:grpChg chg="mod topLvl">
          <ac:chgData name="Minesh Patel" userId="a66d4990ec83ac90" providerId="LiveId" clId="{6143FAE7-0750-49FC-93E8-7A3078AD83E4}" dt="2021-07-24T20:42:13.561" v="16083" actId="164"/>
          <ac:grpSpMkLst>
            <pc:docMk/>
            <pc:sldMk cId="364471644" sldId="552"/>
            <ac:grpSpMk id="12" creationId="{E788EDFA-C9A7-492B-86D3-0C7D60E3AE5E}"/>
          </ac:grpSpMkLst>
        </pc:grpChg>
        <pc:grpChg chg="mod">
          <ac:chgData name="Minesh Patel" userId="a66d4990ec83ac90" providerId="LiveId" clId="{6143FAE7-0750-49FC-93E8-7A3078AD83E4}" dt="2021-07-24T20:41:30.065" v="16078" actId="165"/>
          <ac:grpSpMkLst>
            <pc:docMk/>
            <pc:sldMk cId="364471644" sldId="552"/>
            <ac:grpSpMk id="16" creationId="{58A5A5DD-1078-4EA5-9A22-C24119F864CD}"/>
          </ac:grpSpMkLst>
        </pc:grpChg>
        <pc:grpChg chg="mod">
          <ac:chgData name="Minesh Patel" userId="a66d4990ec83ac90" providerId="LiveId" clId="{6143FAE7-0750-49FC-93E8-7A3078AD83E4}" dt="2021-07-24T20:41:30.065" v="16078" actId="165"/>
          <ac:grpSpMkLst>
            <pc:docMk/>
            <pc:sldMk cId="364471644" sldId="552"/>
            <ac:grpSpMk id="17" creationId="{E1DF7DC3-5D52-40D2-A406-02A0996C3F31}"/>
          </ac:grpSpMkLst>
        </pc:grpChg>
        <pc:grpChg chg="add del mod">
          <ac:chgData name="Minesh Patel" userId="a66d4990ec83ac90" providerId="LiveId" clId="{6143FAE7-0750-49FC-93E8-7A3078AD83E4}" dt="2021-07-24T20:41:30.065" v="16078" actId="165"/>
          <ac:grpSpMkLst>
            <pc:docMk/>
            <pc:sldMk cId="364471644" sldId="552"/>
            <ac:grpSpMk id="33" creationId="{6038EB87-AF0E-486C-8802-4FE43FB3D4C6}"/>
          </ac:grpSpMkLst>
        </pc:grpChg>
        <pc:grpChg chg="mod topLvl">
          <ac:chgData name="Minesh Patel" userId="a66d4990ec83ac90" providerId="LiveId" clId="{6143FAE7-0750-49FC-93E8-7A3078AD83E4}" dt="2021-07-24T20:42:24.724" v="16087" actId="164"/>
          <ac:grpSpMkLst>
            <pc:docMk/>
            <pc:sldMk cId="364471644" sldId="552"/>
            <ac:grpSpMk id="35" creationId="{4EE49424-AA1A-4D99-A961-7AF343909A7A}"/>
          </ac:grpSpMkLst>
        </pc:grpChg>
        <pc:grpChg chg="mod topLvl">
          <ac:chgData name="Minesh Patel" userId="a66d4990ec83ac90" providerId="LiveId" clId="{6143FAE7-0750-49FC-93E8-7A3078AD83E4}" dt="2021-07-24T20:42:24.724" v="16087" actId="164"/>
          <ac:grpSpMkLst>
            <pc:docMk/>
            <pc:sldMk cId="364471644" sldId="552"/>
            <ac:grpSpMk id="36" creationId="{262ECB21-D31B-45C5-8938-C048C55453DA}"/>
          </ac:grpSpMkLst>
        </pc:grpChg>
        <pc:grpChg chg="mod">
          <ac:chgData name="Minesh Patel" userId="a66d4990ec83ac90" providerId="LiveId" clId="{6143FAE7-0750-49FC-93E8-7A3078AD83E4}" dt="2021-07-24T20:41:30.065" v="16078" actId="165"/>
          <ac:grpSpMkLst>
            <pc:docMk/>
            <pc:sldMk cId="364471644" sldId="552"/>
            <ac:grpSpMk id="37" creationId="{F31CBF10-19F9-4488-87CA-99517B905E66}"/>
          </ac:grpSpMkLst>
        </pc:grpChg>
        <pc:grpChg chg="mod">
          <ac:chgData name="Minesh Patel" userId="a66d4990ec83ac90" providerId="LiveId" clId="{6143FAE7-0750-49FC-93E8-7A3078AD83E4}" dt="2021-07-24T20:41:30.065" v="16078" actId="165"/>
          <ac:grpSpMkLst>
            <pc:docMk/>
            <pc:sldMk cId="364471644" sldId="552"/>
            <ac:grpSpMk id="38" creationId="{AA2C1541-F3C6-4672-88F2-D72EC143C5C5}"/>
          </ac:grpSpMkLst>
        </pc:grpChg>
        <pc:grpChg chg="mod">
          <ac:chgData name="Minesh Patel" userId="a66d4990ec83ac90" providerId="LiveId" clId="{6143FAE7-0750-49FC-93E8-7A3078AD83E4}" dt="2021-07-24T20:41:30.065" v="16078" actId="165"/>
          <ac:grpSpMkLst>
            <pc:docMk/>
            <pc:sldMk cId="364471644" sldId="552"/>
            <ac:grpSpMk id="52" creationId="{742F293B-9DFB-471B-9371-471E6F2F878D}"/>
          </ac:grpSpMkLst>
        </pc:grpChg>
        <pc:grpChg chg="add del mod">
          <ac:chgData name="Minesh Patel" userId="a66d4990ec83ac90" providerId="LiveId" clId="{6143FAE7-0750-49FC-93E8-7A3078AD83E4}" dt="2021-07-24T20:41:30.065" v="16078" actId="165"/>
          <ac:grpSpMkLst>
            <pc:docMk/>
            <pc:sldMk cId="364471644" sldId="552"/>
            <ac:grpSpMk id="62" creationId="{F47DAA09-411C-40D9-AF66-F1CDF22E0199}"/>
          </ac:grpSpMkLst>
        </pc:grpChg>
        <pc:grpChg chg="mod topLvl">
          <ac:chgData name="Minesh Patel" userId="a66d4990ec83ac90" providerId="LiveId" clId="{6143FAE7-0750-49FC-93E8-7A3078AD83E4}" dt="2021-07-24T20:42:19.881" v="16086" actId="164"/>
          <ac:grpSpMkLst>
            <pc:docMk/>
            <pc:sldMk cId="364471644" sldId="552"/>
            <ac:grpSpMk id="64" creationId="{B63F8946-B821-4AD4-B40D-E74AD47412DB}"/>
          </ac:grpSpMkLst>
        </pc:grpChg>
        <pc:grpChg chg="mod topLvl">
          <ac:chgData name="Minesh Patel" userId="a66d4990ec83ac90" providerId="LiveId" clId="{6143FAE7-0750-49FC-93E8-7A3078AD83E4}" dt="2021-07-24T20:42:19.881" v="16086" actId="164"/>
          <ac:grpSpMkLst>
            <pc:docMk/>
            <pc:sldMk cId="364471644" sldId="552"/>
            <ac:grpSpMk id="65" creationId="{3CF8E4EE-7664-473F-AFC3-32506364B13A}"/>
          </ac:grpSpMkLst>
        </pc:grpChg>
        <pc:grpChg chg="mod">
          <ac:chgData name="Minesh Patel" userId="a66d4990ec83ac90" providerId="LiveId" clId="{6143FAE7-0750-49FC-93E8-7A3078AD83E4}" dt="2021-07-24T20:41:30.065" v="16078" actId="165"/>
          <ac:grpSpMkLst>
            <pc:docMk/>
            <pc:sldMk cId="364471644" sldId="552"/>
            <ac:grpSpMk id="76" creationId="{E36D5BBC-E55D-4E72-B185-337ABC4BC8A2}"/>
          </ac:grpSpMkLst>
        </pc:grpChg>
        <pc:grpChg chg="mod">
          <ac:chgData name="Minesh Patel" userId="a66d4990ec83ac90" providerId="LiveId" clId="{6143FAE7-0750-49FC-93E8-7A3078AD83E4}" dt="2021-07-24T20:41:30.065" v="16078" actId="165"/>
          <ac:grpSpMkLst>
            <pc:docMk/>
            <pc:sldMk cId="364471644" sldId="552"/>
            <ac:grpSpMk id="77" creationId="{CD635F02-2329-4167-A831-EA401074C262}"/>
          </ac:grpSpMkLst>
        </pc:grpChg>
        <pc:grpChg chg="add mod">
          <ac:chgData name="Minesh Patel" userId="a66d4990ec83ac90" providerId="LiveId" clId="{6143FAE7-0750-49FC-93E8-7A3078AD83E4}" dt="2021-07-24T20:42:15.524" v="16085" actId="1076"/>
          <ac:grpSpMkLst>
            <pc:docMk/>
            <pc:sldMk cId="364471644" sldId="552"/>
            <ac:grpSpMk id="94" creationId="{029E72E5-B72D-4337-9520-5AB30E6FD9CE}"/>
          </ac:grpSpMkLst>
        </pc:grpChg>
        <pc:grpChg chg="add mod">
          <ac:chgData name="Minesh Patel" userId="a66d4990ec83ac90" providerId="LiveId" clId="{6143FAE7-0750-49FC-93E8-7A3078AD83E4}" dt="2021-07-24T20:42:19.881" v="16086" actId="164"/>
          <ac:grpSpMkLst>
            <pc:docMk/>
            <pc:sldMk cId="364471644" sldId="552"/>
            <ac:grpSpMk id="95" creationId="{CC0162E6-3E64-48C4-B9E0-9201B0A12C54}"/>
          </ac:grpSpMkLst>
        </pc:grpChg>
        <pc:grpChg chg="add mod">
          <ac:chgData name="Minesh Patel" userId="a66d4990ec83ac90" providerId="LiveId" clId="{6143FAE7-0750-49FC-93E8-7A3078AD83E4}" dt="2021-07-24T20:42:24.724" v="16087" actId="164"/>
          <ac:grpSpMkLst>
            <pc:docMk/>
            <pc:sldMk cId="364471644" sldId="552"/>
            <ac:grpSpMk id="96" creationId="{EAC7097E-0935-437D-AE38-066FBB6A46C5}"/>
          </ac:grpSpMkLst>
        </pc:grpChg>
        <pc:cxnChg chg="mod">
          <ac:chgData name="Minesh Patel" userId="a66d4990ec83ac90" providerId="LiveId" clId="{6143FAE7-0750-49FC-93E8-7A3078AD83E4}" dt="2021-07-24T20:41:30.065" v="16078" actId="165"/>
          <ac:cxnSpMkLst>
            <pc:docMk/>
            <pc:sldMk cId="364471644" sldId="552"/>
            <ac:cxnSpMk id="19" creationId="{CD618AC6-EEBC-40A2-A588-70411AE985CA}"/>
          </ac:cxnSpMkLst>
        </pc:cxnChg>
        <pc:cxnChg chg="mod">
          <ac:chgData name="Minesh Patel" userId="a66d4990ec83ac90" providerId="LiveId" clId="{6143FAE7-0750-49FC-93E8-7A3078AD83E4}" dt="2021-07-24T20:41:30.065" v="16078" actId="165"/>
          <ac:cxnSpMkLst>
            <pc:docMk/>
            <pc:sldMk cId="364471644" sldId="552"/>
            <ac:cxnSpMk id="20" creationId="{9C2197B8-A2B8-4333-BA78-F1D857427666}"/>
          </ac:cxnSpMkLst>
        </pc:cxnChg>
        <pc:cxnChg chg="mod">
          <ac:chgData name="Minesh Patel" userId="a66d4990ec83ac90" providerId="LiveId" clId="{6143FAE7-0750-49FC-93E8-7A3078AD83E4}" dt="2021-07-24T20:41:30.065" v="16078" actId="165"/>
          <ac:cxnSpMkLst>
            <pc:docMk/>
            <pc:sldMk cId="364471644" sldId="552"/>
            <ac:cxnSpMk id="21" creationId="{9FA5910C-0D21-47E4-B473-1A179AE6BE6D}"/>
          </ac:cxnSpMkLst>
        </pc:cxnChg>
        <pc:cxnChg chg="mod">
          <ac:chgData name="Minesh Patel" userId="a66d4990ec83ac90" providerId="LiveId" clId="{6143FAE7-0750-49FC-93E8-7A3078AD83E4}" dt="2021-07-24T20:41:30.065" v="16078" actId="165"/>
          <ac:cxnSpMkLst>
            <pc:docMk/>
            <pc:sldMk cId="364471644" sldId="552"/>
            <ac:cxnSpMk id="22" creationId="{E43460EC-DCDE-4125-BAEE-22C923E4738C}"/>
          </ac:cxnSpMkLst>
        </pc:cxnChg>
        <pc:cxnChg chg="mod">
          <ac:chgData name="Minesh Patel" userId="a66d4990ec83ac90" providerId="LiveId" clId="{6143FAE7-0750-49FC-93E8-7A3078AD83E4}" dt="2021-07-24T20:41:30.065" v="16078" actId="165"/>
          <ac:cxnSpMkLst>
            <pc:docMk/>
            <pc:sldMk cId="364471644" sldId="552"/>
            <ac:cxnSpMk id="23" creationId="{29AFA87D-F2AB-4922-9C56-8D979CD5C064}"/>
          </ac:cxnSpMkLst>
        </pc:cxnChg>
        <pc:cxnChg chg="mod">
          <ac:chgData name="Minesh Patel" userId="a66d4990ec83ac90" providerId="LiveId" clId="{6143FAE7-0750-49FC-93E8-7A3078AD83E4}" dt="2021-07-24T20:41:30.065" v="16078" actId="165"/>
          <ac:cxnSpMkLst>
            <pc:docMk/>
            <pc:sldMk cId="364471644" sldId="552"/>
            <ac:cxnSpMk id="24" creationId="{5951B6A3-CF11-4430-BDF7-5E1351D251A9}"/>
          </ac:cxnSpMkLst>
        </pc:cxnChg>
        <pc:cxnChg chg="mod">
          <ac:chgData name="Minesh Patel" userId="a66d4990ec83ac90" providerId="LiveId" clId="{6143FAE7-0750-49FC-93E8-7A3078AD83E4}" dt="2021-07-24T20:41:30.065" v="16078" actId="165"/>
          <ac:cxnSpMkLst>
            <pc:docMk/>
            <pc:sldMk cId="364471644" sldId="552"/>
            <ac:cxnSpMk id="25" creationId="{BE4698AB-4295-4FBA-93D2-1AFB8DC57A6F}"/>
          </ac:cxnSpMkLst>
        </pc:cxnChg>
        <pc:cxnChg chg="mod">
          <ac:chgData name="Minesh Patel" userId="a66d4990ec83ac90" providerId="LiveId" clId="{6143FAE7-0750-49FC-93E8-7A3078AD83E4}" dt="2021-07-24T20:41:30.065" v="16078" actId="165"/>
          <ac:cxnSpMkLst>
            <pc:docMk/>
            <pc:sldMk cId="364471644" sldId="552"/>
            <ac:cxnSpMk id="26" creationId="{68672C9C-7628-407C-BF6E-FDAD3C36ECFA}"/>
          </ac:cxnSpMkLst>
        </pc:cxnChg>
        <pc:cxnChg chg="mod">
          <ac:chgData name="Minesh Patel" userId="a66d4990ec83ac90" providerId="LiveId" clId="{6143FAE7-0750-49FC-93E8-7A3078AD83E4}" dt="2021-07-24T20:41:30.065" v="16078" actId="165"/>
          <ac:cxnSpMkLst>
            <pc:docMk/>
            <pc:sldMk cId="364471644" sldId="552"/>
            <ac:cxnSpMk id="27" creationId="{BCA563E1-7BF5-4E95-A327-7AACB1BC8931}"/>
          </ac:cxnSpMkLst>
        </pc:cxnChg>
        <pc:cxnChg chg="mod">
          <ac:chgData name="Minesh Patel" userId="a66d4990ec83ac90" providerId="LiveId" clId="{6143FAE7-0750-49FC-93E8-7A3078AD83E4}" dt="2021-07-24T20:41:30.065" v="16078" actId="165"/>
          <ac:cxnSpMkLst>
            <pc:docMk/>
            <pc:sldMk cId="364471644" sldId="552"/>
            <ac:cxnSpMk id="28" creationId="{49C104E3-7293-438E-B5F2-BE171DC2C5F2}"/>
          </ac:cxnSpMkLst>
        </pc:cxnChg>
        <pc:cxnChg chg="mod">
          <ac:chgData name="Minesh Patel" userId="a66d4990ec83ac90" providerId="LiveId" clId="{6143FAE7-0750-49FC-93E8-7A3078AD83E4}" dt="2021-07-24T20:41:30.065" v="16078" actId="165"/>
          <ac:cxnSpMkLst>
            <pc:docMk/>
            <pc:sldMk cId="364471644" sldId="552"/>
            <ac:cxnSpMk id="29" creationId="{6EB5EA82-1997-4D25-8831-6AE4402D7C2E}"/>
          </ac:cxnSpMkLst>
        </pc:cxnChg>
        <pc:cxnChg chg="mod">
          <ac:chgData name="Minesh Patel" userId="a66d4990ec83ac90" providerId="LiveId" clId="{6143FAE7-0750-49FC-93E8-7A3078AD83E4}" dt="2021-07-24T20:41:30.065" v="16078" actId="165"/>
          <ac:cxnSpMkLst>
            <pc:docMk/>
            <pc:sldMk cId="364471644" sldId="552"/>
            <ac:cxnSpMk id="30" creationId="{5D991A67-4391-4D65-B44B-09329A8BA8F5}"/>
          </ac:cxnSpMkLst>
        </pc:cxnChg>
        <pc:cxnChg chg="mod">
          <ac:chgData name="Minesh Patel" userId="a66d4990ec83ac90" providerId="LiveId" clId="{6143FAE7-0750-49FC-93E8-7A3078AD83E4}" dt="2021-07-24T20:41:30.065" v="16078" actId="165"/>
          <ac:cxnSpMkLst>
            <pc:docMk/>
            <pc:sldMk cId="364471644" sldId="552"/>
            <ac:cxnSpMk id="31" creationId="{48330312-83AB-4F09-9BDD-5E58FBA454AE}"/>
          </ac:cxnSpMkLst>
        </pc:cxnChg>
        <pc:cxnChg chg="mod">
          <ac:chgData name="Minesh Patel" userId="a66d4990ec83ac90" providerId="LiveId" clId="{6143FAE7-0750-49FC-93E8-7A3078AD83E4}" dt="2021-07-24T20:41:30.065" v="16078" actId="165"/>
          <ac:cxnSpMkLst>
            <pc:docMk/>
            <pc:sldMk cId="364471644" sldId="552"/>
            <ac:cxnSpMk id="32" creationId="{BECE7FE5-5BD4-4E2B-BC81-D34215BED89B}"/>
          </ac:cxnSpMkLst>
        </pc:cxnChg>
      </pc:sldChg>
      <pc:sldChg chg="add del">
        <pc:chgData name="Minesh Patel" userId="a66d4990ec83ac90" providerId="LiveId" clId="{6143FAE7-0750-49FC-93E8-7A3078AD83E4}" dt="2021-07-24T19:39:03.360" v="14884"/>
        <pc:sldMkLst>
          <pc:docMk/>
          <pc:sldMk cId="711292500" sldId="553"/>
        </pc:sldMkLst>
      </pc:sldChg>
      <pc:sldChg chg="add ord">
        <pc:chgData name="Minesh Patel" userId="a66d4990ec83ac90" providerId="LiveId" clId="{6143FAE7-0750-49FC-93E8-7A3078AD83E4}" dt="2021-07-24T22:11:24.488" v="16462"/>
        <pc:sldMkLst>
          <pc:docMk/>
          <pc:sldMk cId="1004842867" sldId="553"/>
        </pc:sldMkLst>
      </pc:sldChg>
      <pc:sldMasterChg chg="modSldLayout">
        <pc:chgData name="Minesh Patel" userId="a66d4990ec83ac90" providerId="LiveId" clId="{6143FAE7-0750-49FC-93E8-7A3078AD83E4}" dt="2021-07-23T18:08:44.562" v="5167" actId="478"/>
        <pc:sldMasterMkLst>
          <pc:docMk/>
          <pc:sldMasterMk cId="2452785996" sldId="2147483668"/>
        </pc:sldMasterMkLst>
        <pc:sldLayoutChg chg="addSp delSp modSp mod">
          <pc:chgData name="Minesh Patel" userId="a66d4990ec83ac90" providerId="LiveId" clId="{6143FAE7-0750-49FC-93E8-7A3078AD83E4}" dt="2021-07-23T18:08:42.173" v="5165" actId="478"/>
          <pc:sldLayoutMkLst>
            <pc:docMk/>
            <pc:sldMasterMk cId="2452785996" sldId="2147483668"/>
            <pc:sldLayoutMk cId="3164606286" sldId="2147483671"/>
          </pc:sldLayoutMkLst>
          <pc:picChg chg="add del mod">
            <ac:chgData name="Minesh Patel" userId="a66d4990ec83ac90" providerId="LiveId" clId="{6143FAE7-0750-49FC-93E8-7A3078AD83E4}" dt="2021-07-23T18:08:42.173" v="5165" actId="478"/>
            <ac:picMkLst>
              <pc:docMk/>
              <pc:sldMasterMk cId="2452785996" sldId="2147483668"/>
              <pc:sldLayoutMk cId="3164606286" sldId="2147483671"/>
              <ac:picMk id="5" creationId="{E41EEB72-5F35-432D-9B54-EE7E72C916BE}"/>
            </ac:picMkLst>
          </pc:picChg>
        </pc:sldLayoutChg>
        <pc:sldLayoutChg chg="addSp delSp modSp mod">
          <pc:chgData name="Minesh Patel" userId="a66d4990ec83ac90" providerId="LiveId" clId="{6143FAE7-0750-49FC-93E8-7A3078AD83E4}" dt="2021-07-23T18:08:43.299" v="5166" actId="478"/>
          <pc:sldLayoutMkLst>
            <pc:docMk/>
            <pc:sldMasterMk cId="2452785996" sldId="2147483668"/>
            <pc:sldLayoutMk cId="1094597049" sldId="2147483672"/>
          </pc:sldLayoutMkLst>
          <pc:picChg chg="add del mod">
            <ac:chgData name="Minesh Patel" userId="a66d4990ec83ac90" providerId="LiveId" clId="{6143FAE7-0750-49FC-93E8-7A3078AD83E4}" dt="2021-07-23T18:03:04.409" v="5095" actId="478"/>
            <ac:picMkLst>
              <pc:docMk/>
              <pc:sldMasterMk cId="2452785996" sldId="2147483668"/>
              <pc:sldLayoutMk cId="1094597049" sldId="2147483672"/>
              <ac:picMk id="4" creationId="{BDC0B7B3-7C20-4AF8-A6F2-25BF03FD18E5}"/>
            </ac:picMkLst>
          </pc:picChg>
          <pc:picChg chg="add del mod">
            <ac:chgData name="Minesh Patel" userId="a66d4990ec83ac90" providerId="LiveId" clId="{6143FAE7-0750-49FC-93E8-7A3078AD83E4}" dt="2021-07-23T18:08:43.299" v="5166" actId="478"/>
            <ac:picMkLst>
              <pc:docMk/>
              <pc:sldMasterMk cId="2452785996" sldId="2147483668"/>
              <pc:sldLayoutMk cId="1094597049" sldId="2147483672"/>
              <ac:picMk id="5" creationId="{D031BCFD-E65D-48B2-8344-CDB33B59F400}"/>
            </ac:picMkLst>
          </pc:picChg>
        </pc:sldLayoutChg>
        <pc:sldLayoutChg chg="addSp delSp modSp mod">
          <pc:chgData name="Minesh Patel" userId="a66d4990ec83ac90" providerId="LiveId" clId="{6143FAE7-0750-49FC-93E8-7A3078AD83E4}" dt="2021-07-23T18:08:44.562" v="5167" actId="478"/>
          <pc:sldLayoutMkLst>
            <pc:docMk/>
            <pc:sldMasterMk cId="2452785996" sldId="2147483668"/>
            <pc:sldLayoutMk cId="3558315252" sldId="2147483673"/>
          </pc:sldLayoutMkLst>
          <pc:picChg chg="add del mod">
            <ac:chgData name="Minesh Patel" userId="a66d4990ec83ac90" providerId="LiveId" clId="{6143FAE7-0750-49FC-93E8-7A3078AD83E4}" dt="2021-07-23T18:03:05.870" v="5097" actId="478"/>
            <ac:picMkLst>
              <pc:docMk/>
              <pc:sldMasterMk cId="2452785996" sldId="2147483668"/>
              <pc:sldLayoutMk cId="3558315252" sldId="2147483673"/>
              <ac:picMk id="3" creationId="{E8D8ACB3-0D48-4055-B31F-B0C7E1E968A5}"/>
            </ac:picMkLst>
          </pc:picChg>
          <pc:picChg chg="add del mod">
            <ac:chgData name="Minesh Patel" userId="a66d4990ec83ac90" providerId="LiveId" clId="{6143FAE7-0750-49FC-93E8-7A3078AD83E4}" dt="2021-07-23T18:08:44.562" v="5167" actId="478"/>
            <ac:picMkLst>
              <pc:docMk/>
              <pc:sldMasterMk cId="2452785996" sldId="2147483668"/>
              <pc:sldLayoutMk cId="3558315252" sldId="2147483673"/>
              <ac:picMk id="4" creationId="{86DB5523-4272-4B7B-8547-81B6EA440C13}"/>
            </ac:picMkLst>
          </pc:picChg>
        </pc:sldLayoutChg>
      </pc:sldMasterChg>
    </pc:docChg>
  </pc:docChgLst>
  <pc:docChgLst>
    <pc:chgData name="Minesh Patel" userId="a66d4990ec83ac90" providerId="LiveId" clId="{EF3E9E5C-D962-4AC5-A6BD-41D347650FB4}"/>
    <pc:docChg chg="undo redo custSel addSld delSld modSld sldOrd addSection modSection">
      <pc:chgData name="Minesh Patel" userId="a66d4990ec83ac90" providerId="LiveId" clId="{EF3E9E5C-D962-4AC5-A6BD-41D347650FB4}" dt="2021-09-30T17:05:39.216" v="10695" actId="20577"/>
      <pc:docMkLst>
        <pc:docMk/>
      </pc:docMkLst>
      <pc:sldChg chg="modSp mod">
        <pc:chgData name="Minesh Patel" userId="a66d4990ec83ac90" providerId="LiveId" clId="{EF3E9E5C-D962-4AC5-A6BD-41D347650FB4}" dt="2021-09-30T14:23:29.798" v="9066" actId="1076"/>
        <pc:sldMkLst>
          <pc:docMk/>
          <pc:sldMk cId="4084760083" sldId="499"/>
        </pc:sldMkLst>
        <pc:spChg chg="mod">
          <ac:chgData name="Minesh Patel" userId="a66d4990ec83ac90" providerId="LiveId" clId="{EF3E9E5C-D962-4AC5-A6BD-41D347650FB4}" dt="2021-09-30T14:23:29.798" v="9066" actId="1076"/>
          <ac:spMkLst>
            <pc:docMk/>
            <pc:sldMk cId="4084760083" sldId="499"/>
            <ac:spMk id="154" creationId="{A3D20CEA-32BA-4102-9ACE-3A490D9A3067}"/>
          </ac:spMkLst>
        </pc:spChg>
        <pc:grpChg chg="mod">
          <ac:chgData name="Minesh Patel" userId="a66d4990ec83ac90" providerId="LiveId" clId="{EF3E9E5C-D962-4AC5-A6BD-41D347650FB4}" dt="2021-09-30T14:23:29.798" v="9066" actId="1076"/>
          <ac:grpSpMkLst>
            <pc:docMk/>
            <pc:sldMk cId="4084760083" sldId="499"/>
            <ac:grpSpMk id="14" creationId="{21494433-D314-44D3-B433-8B1681D3EE79}"/>
          </ac:grpSpMkLst>
        </pc:grpChg>
      </pc:sldChg>
      <pc:sldChg chg="addSp delSp modSp mod chgLayout">
        <pc:chgData name="Minesh Patel" userId="a66d4990ec83ac90" providerId="LiveId" clId="{EF3E9E5C-D962-4AC5-A6BD-41D347650FB4}" dt="2021-09-30T14:22:13.102" v="9020" actId="1076"/>
        <pc:sldMkLst>
          <pc:docMk/>
          <pc:sldMk cId="2532098753" sldId="547"/>
        </pc:sldMkLst>
        <pc:spChg chg="add del mod">
          <ac:chgData name="Minesh Patel" userId="a66d4990ec83ac90" providerId="LiveId" clId="{EF3E9E5C-D962-4AC5-A6BD-41D347650FB4}" dt="2021-09-30T14:21:45.763" v="9009" actId="6264"/>
          <ac:spMkLst>
            <pc:docMk/>
            <pc:sldMk cId="2532098753" sldId="547"/>
            <ac:spMk id="2" creationId="{74A6A391-4F32-4CD5-84DF-D30DF6986428}"/>
          </ac:spMkLst>
        </pc:spChg>
        <pc:spChg chg="add mod ord">
          <ac:chgData name="Minesh Patel" userId="a66d4990ec83ac90" providerId="LiveId" clId="{EF3E9E5C-D962-4AC5-A6BD-41D347650FB4}" dt="2021-09-30T14:22:05.590" v="9019" actId="20577"/>
          <ac:spMkLst>
            <pc:docMk/>
            <pc:sldMk cId="2532098753" sldId="547"/>
            <ac:spMk id="3" creationId="{737BC448-ECCD-4D9C-8ECE-784202811FB1}"/>
          </ac:spMkLst>
        </pc:spChg>
        <pc:spChg chg="mod ord">
          <ac:chgData name="Minesh Patel" userId="a66d4990ec83ac90" providerId="LiveId" clId="{EF3E9E5C-D962-4AC5-A6BD-41D347650FB4}" dt="2021-09-30T14:21:45.763" v="9009" actId="6264"/>
          <ac:spMkLst>
            <pc:docMk/>
            <pc:sldMk cId="2532098753" sldId="547"/>
            <ac:spMk id="4" creationId="{E8A89F97-AFCF-4A8D-B37F-4048D2B5783D}"/>
          </ac:spMkLst>
        </pc:spChg>
        <pc:spChg chg="add del mod ord">
          <ac:chgData name="Minesh Patel" userId="a66d4990ec83ac90" providerId="LiveId" clId="{EF3E9E5C-D962-4AC5-A6BD-41D347650FB4}" dt="2021-09-30T14:21:53.368" v="9015" actId="478"/>
          <ac:spMkLst>
            <pc:docMk/>
            <pc:sldMk cId="2532098753" sldId="547"/>
            <ac:spMk id="5" creationId="{7044D0D8-9DB1-4335-B298-A7C5D4045C56}"/>
          </ac:spMkLst>
        </pc:spChg>
        <pc:spChg chg="del">
          <ac:chgData name="Minesh Patel" userId="a66d4990ec83ac90" providerId="LiveId" clId="{EF3E9E5C-D962-4AC5-A6BD-41D347650FB4}" dt="2021-09-30T14:21:52.082" v="9014" actId="478"/>
          <ac:spMkLst>
            <pc:docMk/>
            <pc:sldMk cId="2532098753" sldId="547"/>
            <ac:spMk id="55" creationId="{0FBB2101-9326-40B1-AC99-16A57B3DE76A}"/>
          </ac:spMkLst>
        </pc:spChg>
        <pc:grpChg chg="mod">
          <ac:chgData name="Minesh Patel" userId="a66d4990ec83ac90" providerId="LiveId" clId="{EF3E9E5C-D962-4AC5-A6BD-41D347650FB4}" dt="2021-09-30T14:22:13.102" v="9020" actId="1076"/>
          <ac:grpSpMkLst>
            <pc:docMk/>
            <pc:sldMk cId="2532098753" sldId="547"/>
            <ac:grpSpMk id="14" creationId="{24FF0B6C-EA2E-423C-B1DB-90E4210E33ED}"/>
          </ac:grpSpMkLst>
        </pc:grpChg>
      </pc:sldChg>
      <pc:sldChg chg="addSp delSp modSp mod chgLayout">
        <pc:chgData name="Minesh Patel" userId="a66d4990ec83ac90" providerId="LiveId" clId="{EF3E9E5C-D962-4AC5-A6BD-41D347650FB4}" dt="2021-09-30T14:23:02.070" v="9065" actId="1076"/>
        <pc:sldMkLst>
          <pc:docMk/>
          <pc:sldMk cId="2475908568" sldId="550"/>
        </pc:sldMkLst>
        <pc:spChg chg="mod ord">
          <ac:chgData name="Minesh Patel" userId="a66d4990ec83ac90" providerId="LiveId" clId="{EF3E9E5C-D962-4AC5-A6BD-41D347650FB4}" dt="2021-09-30T14:22:56.966" v="9064" actId="20577"/>
          <ac:spMkLst>
            <pc:docMk/>
            <pc:sldMk cId="2475908568" sldId="550"/>
            <ac:spMk id="2" creationId="{00000000-0000-0000-0000-000000000000}"/>
          </ac:spMkLst>
        </pc:spChg>
        <pc:spChg chg="add del mod">
          <ac:chgData name="Minesh Patel" userId="a66d4990ec83ac90" providerId="LiveId" clId="{EF3E9E5C-D962-4AC5-A6BD-41D347650FB4}" dt="2021-09-30T14:22:22.668" v="9021" actId="6264"/>
          <ac:spMkLst>
            <pc:docMk/>
            <pc:sldMk cId="2475908568" sldId="550"/>
            <ac:spMk id="3" creationId="{CDDFD600-887C-45AC-99A8-597C55790403}"/>
          </ac:spMkLst>
        </pc:spChg>
        <pc:spChg chg="mod ord">
          <ac:chgData name="Minesh Patel" userId="a66d4990ec83ac90" providerId="LiveId" clId="{EF3E9E5C-D962-4AC5-A6BD-41D347650FB4}" dt="2021-09-30T14:22:22.668" v="9021" actId="6264"/>
          <ac:spMkLst>
            <pc:docMk/>
            <pc:sldMk cId="2475908568" sldId="550"/>
            <ac:spMk id="4" creationId="{E8A89F97-AFCF-4A8D-B37F-4048D2B5783D}"/>
          </ac:spMkLst>
        </pc:spChg>
        <pc:spChg chg="add del mod">
          <ac:chgData name="Minesh Patel" userId="a66d4990ec83ac90" providerId="LiveId" clId="{EF3E9E5C-D962-4AC5-A6BD-41D347650FB4}" dt="2021-09-30T14:22:22.668" v="9021" actId="6264"/>
          <ac:spMkLst>
            <pc:docMk/>
            <pc:sldMk cId="2475908568" sldId="550"/>
            <ac:spMk id="5" creationId="{B737FF77-3826-4834-AF76-85929D578EBD}"/>
          </ac:spMkLst>
        </pc:spChg>
        <pc:spChg chg="mod">
          <ac:chgData name="Minesh Patel" userId="a66d4990ec83ac90" providerId="LiveId" clId="{EF3E9E5C-D962-4AC5-A6BD-41D347650FB4}" dt="2021-09-30T14:23:02.070" v="9065" actId="1076"/>
          <ac:spMkLst>
            <pc:docMk/>
            <pc:sldMk cId="2475908568" sldId="550"/>
            <ac:spMk id="6" creationId="{0923CC25-6FDB-4185-990D-7A232A2F2AB1}"/>
          </ac:spMkLst>
        </pc:spChg>
        <pc:spChg chg="add del mod ord">
          <ac:chgData name="Minesh Patel" userId="a66d4990ec83ac90" providerId="LiveId" clId="{EF3E9E5C-D962-4AC5-A6BD-41D347650FB4}" dt="2021-09-30T14:22:26.999" v="9023" actId="478"/>
          <ac:spMkLst>
            <pc:docMk/>
            <pc:sldMk cId="2475908568" sldId="550"/>
            <ac:spMk id="7" creationId="{88E883F7-E8D8-4496-817F-2C3C9CF19722}"/>
          </ac:spMkLst>
        </pc:spChg>
      </pc:sldChg>
      <pc:sldChg chg="addSp delSp modSp mod modAnim modNotesTx">
        <pc:chgData name="Minesh Patel" userId="a66d4990ec83ac90" providerId="LiveId" clId="{EF3E9E5C-D962-4AC5-A6BD-41D347650FB4}" dt="2021-09-30T14:57:59.448" v="9846" actId="1076"/>
        <pc:sldMkLst>
          <pc:docMk/>
          <pc:sldMk cId="364471644" sldId="552"/>
        </pc:sldMkLst>
        <pc:spChg chg="mod topLvl">
          <ac:chgData name="Minesh Patel" userId="a66d4990ec83ac90" providerId="LiveId" clId="{EF3E9E5C-D962-4AC5-A6BD-41D347650FB4}" dt="2021-09-30T14:56:44.159" v="9693" actId="1076"/>
          <ac:spMkLst>
            <pc:docMk/>
            <pc:sldMk cId="364471644" sldId="552"/>
            <ac:spMk id="11" creationId="{ABE0C0F8-0E37-4AB5-ADB0-E2C94A96E406}"/>
          </ac:spMkLst>
        </pc:spChg>
        <pc:spChg chg="mod topLvl">
          <ac:chgData name="Minesh Patel" userId="a66d4990ec83ac90" providerId="LiveId" clId="{EF3E9E5C-D962-4AC5-A6BD-41D347650FB4}" dt="2021-09-30T14:56:33.885" v="9691" actId="164"/>
          <ac:spMkLst>
            <pc:docMk/>
            <pc:sldMk cId="364471644" sldId="552"/>
            <ac:spMk id="13" creationId="{9D71B771-01CE-4627-B599-0CD027E5053D}"/>
          </ac:spMkLst>
        </pc:spChg>
        <pc:spChg chg="mod topLvl">
          <ac:chgData name="Minesh Patel" userId="a66d4990ec83ac90" providerId="LiveId" clId="{EF3E9E5C-D962-4AC5-A6BD-41D347650FB4}" dt="2021-09-30T14:56:33.885" v="9691" actId="164"/>
          <ac:spMkLst>
            <pc:docMk/>
            <pc:sldMk cId="364471644" sldId="552"/>
            <ac:spMk id="14" creationId="{3FC62AF7-E04E-42E0-AB3C-BF4679936179}"/>
          </ac:spMkLst>
        </pc:spChg>
        <pc:spChg chg="mod topLvl">
          <ac:chgData name="Minesh Patel" userId="a66d4990ec83ac90" providerId="LiveId" clId="{EF3E9E5C-D962-4AC5-A6BD-41D347650FB4}" dt="2021-09-30T14:56:33.885" v="9691" actId="164"/>
          <ac:spMkLst>
            <pc:docMk/>
            <pc:sldMk cId="364471644" sldId="552"/>
            <ac:spMk id="15" creationId="{4BD5D56D-32FB-4B4E-903F-D09FD06AF642}"/>
          </ac:spMkLst>
        </pc:spChg>
        <pc:spChg chg="mod">
          <ac:chgData name="Minesh Patel" userId="a66d4990ec83ac90" providerId="LiveId" clId="{EF3E9E5C-D962-4AC5-A6BD-41D347650FB4}" dt="2021-09-30T14:56:33.885" v="9691" actId="164"/>
          <ac:spMkLst>
            <pc:docMk/>
            <pc:sldMk cId="364471644" sldId="552"/>
            <ac:spMk id="18" creationId="{6F81592E-7432-4BA5-B989-0F7B64AD87CB}"/>
          </ac:spMkLst>
        </pc:spChg>
        <pc:spChg chg="mod topLvl">
          <ac:chgData name="Minesh Patel" userId="a66d4990ec83ac90" providerId="LiveId" clId="{EF3E9E5C-D962-4AC5-A6BD-41D347650FB4}" dt="2021-09-30T14:55:30.027" v="9671" actId="164"/>
          <ac:spMkLst>
            <pc:docMk/>
            <pc:sldMk cId="364471644" sldId="552"/>
            <ac:spMk id="34" creationId="{2B0BE7E0-D09A-4351-95B4-C74F973AF2C8}"/>
          </ac:spMkLst>
        </pc:spChg>
        <pc:spChg chg="mod">
          <ac:chgData name="Minesh Patel" userId="a66d4990ec83ac90" providerId="LiveId" clId="{EF3E9E5C-D962-4AC5-A6BD-41D347650FB4}" dt="2021-09-30T14:55:12.656" v="9668" actId="165"/>
          <ac:spMkLst>
            <pc:docMk/>
            <pc:sldMk cId="364471644" sldId="552"/>
            <ac:spMk id="39" creationId="{4FC6CAF3-2C51-4C30-957D-C347F07330E9}"/>
          </ac:spMkLst>
        </pc:spChg>
        <pc:spChg chg="mod">
          <ac:chgData name="Minesh Patel" userId="a66d4990ec83ac90" providerId="LiveId" clId="{EF3E9E5C-D962-4AC5-A6BD-41D347650FB4}" dt="2021-09-30T14:55:12.656" v="9668" actId="165"/>
          <ac:spMkLst>
            <pc:docMk/>
            <pc:sldMk cId="364471644" sldId="552"/>
            <ac:spMk id="40" creationId="{073A387E-8062-453D-82D2-7D2C03A930B9}"/>
          </ac:spMkLst>
        </pc:spChg>
        <pc:spChg chg="mod">
          <ac:chgData name="Minesh Patel" userId="a66d4990ec83ac90" providerId="LiveId" clId="{EF3E9E5C-D962-4AC5-A6BD-41D347650FB4}" dt="2021-09-30T14:55:12.656" v="9668" actId="165"/>
          <ac:spMkLst>
            <pc:docMk/>
            <pc:sldMk cId="364471644" sldId="552"/>
            <ac:spMk id="41" creationId="{28553AE6-D647-402F-9E48-F49C32A5098F}"/>
          </ac:spMkLst>
        </pc:spChg>
        <pc:spChg chg="mod">
          <ac:chgData name="Minesh Patel" userId="a66d4990ec83ac90" providerId="LiveId" clId="{EF3E9E5C-D962-4AC5-A6BD-41D347650FB4}" dt="2021-09-30T14:55:12.656" v="9668" actId="165"/>
          <ac:spMkLst>
            <pc:docMk/>
            <pc:sldMk cId="364471644" sldId="552"/>
            <ac:spMk id="42" creationId="{23940126-A321-45CF-ADFE-0E3FC2338F52}"/>
          </ac:spMkLst>
        </pc:spChg>
        <pc:spChg chg="mod">
          <ac:chgData name="Minesh Patel" userId="a66d4990ec83ac90" providerId="LiveId" clId="{EF3E9E5C-D962-4AC5-A6BD-41D347650FB4}" dt="2021-09-30T14:55:12.656" v="9668" actId="165"/>
          <ac:spMkLst>
            <pc:docMk/>
            <pc:sldMk cId="364471644" sldId="552"/>
            <ac:spMk id="43" creationId="{2BF41815-485A-46BF-87F6-BE4B02EDDC0F}"/>
          </ac:spMkLst>
        </pc:spChg>
        <pc:spChg chg="mod">
          <ac:chgData name="Minesh Patel" userId="a66d4990ec83ac90" providerId="LiveId" clId="{EF3E9E5C-D962-4AC5-A6BD-41D347650FB4}" dt="2021-09-30T14:55:12.656" v="9668" actId="165"/>
          <ac:spMkLst>
            <pc:docMk/>
            <pc:sldMk cId="364471644" sldId="552"/>
            <ac:spMk id="44" creationId="{A9CD52FC-6B71-44DB-9830-925ACEFAC780}"/>
          </ac:spMkLst>
        </pc:spChg>
        <pc:spChg chg="mod">
          <ac:chgData name="Minesh Patel" userId="a66d4990ec83ac90" providerId="LiveId" clId="{EF3E9E5C-D962-4AC5-A6BD-41D347650FB4}" dt="2021-09-30T14:55:12.656" v="9668" actId="165"/>
          <ac:spMkLst>
            <pc:docMk/>
            <pc:sldMk cId="364471644" sldId="552"/>
            <ac:spMk id="45" creationId="{8EBAF9C3-B409-492D-9EAC-F6DB557D20FB}"/>
          </ac:spMkLst>
        </pc:spChg>
        <pc:spChg chg="mod">
          <ac:chgData name="Minesh Patel" userId="a66d4990ec83ac90" providerId="LiveId" clId="{EF3E9E5C-D962-4AC5-A6BD-41D347650FB4}" dt="2021-09-30T14:55:12.656" v="9668" actId="165"/>
          <ac:spMkLst>
            <pc:docMk/>
            <pc:sldMk cId="364471644" sldId="552"/>
            <ac:spMk id="46" creationId="{B175759F-ED14-4528-B9E2-60FB6E6A50CF}"/>
          </ac:spMkLst>
        </pc:spChg>
        <pc:spChg chg="mod">
          <ac:chgData name="Minesh Patel" userId="a66d4990ec83ac90" providerId="LiveId" clId="{EF3E9E5C-D962-4AC5-A6BD-41D347650FB4}" dt="2021-09-30T14:55:12.656" v="9668" actId="165"/>
          <ac:spMkLst>
            <pc:docMk/>
            <pc:sldMk cId="364471644" sldId="552"/>
            <ac:spMk id="47" creationId="{52C3E5DE-B5F6-40CB-B60D-43A35D03B4B6}"/>
          </ac:spMkLst>
        </pc:spChg>
        <pc:spChg chg="mod">
          <ac:chgData name="Minesh Patel" userId="a66d4990ec83ac90" providerId="LiveId" clId="{EF3E9E5C-D962-4AC5-A6BD-41D347650FB4}" dt="2021-09-30T14:55:12.656" v="9668" actId="165"/>
          <ac:spMkLst>
            <pc:docMk/>
            <pc:sldMk cId="364471644" sldId="552"/>
            <ac:spMk id="48" creationId="{82FFBBBB-AE25-436C-BC81-B19EF9077092}"/>
          </ac:spMkLst>
        </pc:spChg>
        <pc:spChg chg="mod">
          <ac:chgData name="Minesh Patel" userId="a66d4990ec83ac90" providerId="LiveId" clId="{EF3E9E5C-D962-4AC5-A6BD-41D347650FB4}" dt="2021-09-30T14:55:12.656" v="9668" actId="165"/>
          <ac:spMkLst>
            <pc:docMk/>
            <pc:sldMk cId="364471644" sldId="552"/>
            <ac:spMk id="49" creationId="{22A64076-7C07-45E4-8E4D-F3DCA063E15D}"/>
          </ac:spMkLst>
        </pc:spChg>
        <pc:spChg chg="mod">
          <ac:chgData name="Minesh Patel" userId="a66d4990ec83ac90" providerId="LiveId" clId="{EF3E9E5C-D962-4AC5-A6BD-41D347650FB4}" dt="2021-09-30T14:55:12.656" v="9668" actId="165"/>
          <ac:spMkLst>
            <pc:docMk/>
            <pc:sldMk cId="364471644" sldId="552"/>
            <ac:spMk id="50" creationId="{F2CF81FE-842B-4083-B130-736E7F73EFCA}"/>
          </ac:spMkLst>
        </pc:spChg>
        <pc:spChg chg="mod">
          <ac:chgData name="Minesh Patel" userId="a66d4990ec83ac90" providerId="LiveId" clId="{EF3E9E5C-D962-4AC5-A6BD-41D347650FB4}" dt="2021-09-30T14:55:12.656" v="9668" actId="165"/>
          <ac:spMkLst>
            <pc:docMk/>
            <pc:sldMk cId="364471644" sldId="552"/>
            <ac:spMk id="51" creationId="{0982B2AA-EB2A-4CF0-84FA-EF47280643BF}"/>
          </ac:spMkLst>
        </pc:spChg>
        <pc:spChg chg="mod">
          <ac:chgData name="Minesh Patel" userId="a66d4990ec83ac90" providerId="LiveId" clId="{EF3E9E5C-D962-4AC5-A6BD-41D347650FB4}" dt="2021-09-30T14:55:12.656" v="9668" actId="165"/>
          <ac:spMkLst>
            <pc:docMk/>
            <pc:sldMk cId="364471644" sldId="552"/>
            <ac:spMk id="53" creationId="{5E012ADF-9E8F-4BFA-9303-9B8E8305578D}"/>
          </ac:spMkLst>
        </pc:spChg>
        <pc:spChg chg="mod">
          <ac:chgData name="Minesh Patel" userId="a66d4990ec83ac90" providerId="LiveId" clId="{EF3E9E5C-D962-4AC5-A6BD-41D347650FB4}" dt="2021-09-30T14:55:12.656" v="9668" actId="165"/>
          <ac:spMkLst>
            <pc:docMk/>
            <pc:sldMk cId="364471644" sldId="552"/>
            <ac:spMk id="54" creationId="{18A4D0B8-8F08-4EE2-A875-995108D49828}"/>
          </ac:spMkLst>
        </pc:spChg>
        <pc:spChg chg="mod">
          <ac:chgData name="Minesh Patel" userId="a66d4990ec83ac90" providerId="LiveId" clId="{EF3E9E5C-D962-4AC5-A6BD-41D347650FB4}" dt="2021-09-30T14:55:12.656" v="9668" actId="165"/>
          <ac:spMkLst>
            <pc:docMk/>
            <pc:sldMk cId="364471644" sldId="552"/>
            <ac:spMk id="55" creationId="{A2416C34-EAB3-4F71-B083-9FB3ABB35959}"/>
          </ac:spMkLst>
        </pc:spChg>
        <pc:spChg chg="mod">
          <ac:chgData name="Minesh Patel" userId="a66d4990ec83ac90" providerId="LiveId" clId="{EF3E9E5C-D962-4AC5-A6BD-41D347650FB4}" dt="2021-09-30T14:55:12.656" v="9668" actId="165"/>
          <ac:spMkLst>
            <pc:docMk/>
            <pc:sldMk cId="364471644" sldId="552"/>
            <ac:spMk id="56" creationId="{DD21536B-1ACD-4AE7-80AB-820836E5223D}"/>
          </ac:spMkLst>
        </pc:spChg>
        <pc:spChg chg="mod">
          <ac:chgData name="Minesh Patel" userId="a66d4990ec83ac90" providerId="LiveId" clId="{EF3E9E5C-D962-4AC5-A6BD-41D347650FB4}" dt="2021-09-30T14:55:12.656" v="9668" actId="165"/>
          <ac:spMkLst>
            <pc:docMk/>
            <pc:sldMk cId="364471644" sldId="552"/>
            <ac:spMk id="57" creationId="{F77F0DB4-C66B-4641-8268-01A044986155}"/>
          </ac:spMkLst>
        </pc:spChg>
        <pc:spChg chg="mod">
          <ac:chgData name="Minesh Patel" userId="a66d4990ec83ac90" providerId="LiveId" clId="{EF3E9E5C-D962-4AC5-A6BD-41D347650FB4}" dt="2021-09-30T14:55:12.656" v="9668" actId="165"/>
          <ac:spMkLst>
            <pc:docMk/>
            <pc:sldMk cId="364471644" sldId="552"/>
            <ac:spMk id="58" creationId="{0CB3D27C-C99C-439A-BD14-B010FF9B55D0}"/>
          </ac:spMkLst>
        </pc:spChg>
        <pc:spChg chg="mod">
          <ac:chgData name="Minesh Patel" userId="a66d4990ec83ac90" providerId="LiveId" clId="{EF3E9E5C-D962-4AC5-A6BD-41D347650FB4}" dt="2021-09-30T14:55:12.656" v="9668" actId="165"/>
          <ac:spMkLst>
            <pc:docMk/>
            <pc:sldMk cId="364471644" sldId="552"/>
            <ac:spMk id="59" creationId="{57982F0C-A1D3-4B17-9E89-D617B3063D0B}"/>
          </ac:spMkLst>
        </pc:spChg>
        <pc:spChg chg="mod">
          <ac:chgData name="Minesh Patel" userId="a66d4990ec83ac90" providerId="LiveId" clId="{EF3E9E5C-D962-4AC5-A6BD-41D347650FB4}" dt="2021-09-30T14:55:12.656" v="9668" actId="165"/>
          <ac:spMkLst>
            <pc:docMk/>
            <pc:sldMk cId="364471644" sldId="552"/>
            <ac:spMk id="60" creationId="{A0C3AFC0-4572-4609-8605-D80E16DBFD55}"/>
          </ac:spMkLst>
        </pc:spChg>
        <pc:spChg chg="mod">
          <ac:chgData name="Minesh Patel" userId="a66d4990ec83ac90" providerId="LiveId" clId="{EF3E9E5C-D962-4AC5-A6BD-41D347650FB4}" dt="2021-09-30T14:55:12.656" v="9668" actId="165"/>
          <ac:spMkLst>
            <pc:docMk/>
            <pc:sldMk cId="364471644" sldId="552"/>
            <ac:spMk id="61" creationId="{F4398AE4-932D-40EE-BDD3-E2A4276518CF}"/>
          </ac:spMkLst>
        </pc:spChg>
        <pc:spChg chg="mod topLvl">
          <ac:chgData name="Minesh Patel" userId="a66d4990ec83ac90" providerId="LiveId" clId="{EF3E9E5C-D962-4AC5-A6BD-41D347650FB4}" dt="2021-09-30T14:57:09.152" v="9698" actId="1076"/>
          <ac:spMkLst>
            <pc:docMk/>
            <pc:sldMk cId="364471644" sldId="552"/>
            <ac:spMk id="63" creationId="{B7496EDE-BB02-401E-838D-335F54546FCF}"/>
          </ac:spMkLst>
        </pc:spChg>
        <pc:spChg chg="mod">
          <ac:chgData name="Minesh Patel" userId="a66d4990ec83ac90" providerId="LiveId" clId="{EF3E9E5C-D962-4AC5-A6BD-41D347650FB4}" dt="2021-09-30T14:55:33.006" v="9672" actId="165"/>
          <ac:spMkLst>
            <pc:docMk/>
            <pc:sldMk cId="364471644" sldId="552"/>
            <ac:spMk id="66" creationId="{477A01A2-12A6-45CE-B410-FED46A1CD828}"/>
          </ac:spMkLst>
        </pc:spChg>
        <pc:spChg chg="mod">
          <ac:chgData name="Minesh Patel" userId="a66d4990ec83ac90" providerId="LiveId" clId="{EF3E9E5C-D962-4AC5-A6BD-41D347650FB4}" dt="2021-09-30T14:55:33.006" v="9672" actId="165"/>
          <ac:spMkLst>
            <pc:docMk/>
            <pc:sldMk cId="364471644" sldId="552"/>
            <ac:spMk id="67" creationId="{E66CCEFC-832F-40A6-85F2-1B7044CB4F0F}"/>
          </ac:spMkLst>
        </pc:spChg>
        <pc:spChg chg="mod">
          <ac:chgData name="Minesh Patel" userId="a66d4990ec83ac90" providerId="LiveId" clId="{EF3E9E5C-D962-4AC5-A6BD-41D347650FB4}" dt="2021-09-30T14:55:33.006" v="9672" actId="165"/>
          <ac:spMkLst>
            <pc:docMk/>
            <pc:sldMk cId="364471644" sldId="552"/>
            <ac:spMk id="68" creationId="{40B6AE9E-C416-4A25-9125-C0827E680388}"/>
          </ac:spMkLst>
        </pc:spChg>
        <pc:spChg chg="mod">
          <ac:chgData name="Minesh Patel" userId="a66d4990ec83ac90" providerId="LiveId" clId="{EF3E9E5C-D962-4AC5-A6BD-41D347650FB4}" dt="2021-09-30T14:55:33.006" v="9672" actId="165"/>
          <ac:spMkLst>
            <pc:docMk/>
            <pc:sldMk cId="364471644" sldId="552"/>
            <ac:spMk id="69" creationId="{985F8FCA-1910-4F33-BA25-B6784AF45155}"/>
          </ac:spMkLst>
        </pc:spChg>
        <pc:spChg chg="mod">
          <ac:chgData name="Minesh Patel" userId="a66d4990ec83ac90" providerId="LiveId" clId="{EF3E9E5C-D962-4AC5-A6BD-41D347650FB4}" dt="2021-09-30T14:55:33.006" v="9672" actId="165"/>
          <ac:spMkLst>
            <pc:docMk/>
            <pc:sldMk cId="364471644" sldId="552"/>
            <ac:spMk id="70" creationId="{2D7A8DEA-4F82-47BA-9833-E6D0D5DD5F74}"/>
          </ac:spMkLst>
        </pc:spChg>
        <pc:spChg chg="mod">
          <ac:chgData name="Minesh Patel" userId="a66d4990ec83ac90" providerId="LiveId" clId="{EF3E9E5C-D962-4AC5-A6BD-41D347650FB4}" dt="2021-09-30T14:55:33.006" v="9672" actId="165"/>
          <ac:spMkLst>
            <pc:docMk/>
            <pc:sldMk cId="364471644" sldId="552"/>
            <ac:spMk id="71" creationId="{E0AE6FCC-F543-4F3B-A868-177F116D45F9}"/>
          </ac:spMkLst>
        </pc:spChg>
        <pc:spChg chg="mod">
          <ac:chgData name="Minesh Patel" userId="a66d4990ec83ac90" providerId="LiveId" clId="{EF3E9E5C-D962-4AC5-A6BD-41D347650FB4}" dt="2021-09-30T14:55:33.006" v="9672" actId="165"/>
          <ac:spMkLst>
            <pc:docMk/>
            <pc:sldMk cId="364471644" sldId="552"/>
            <ac:spMk id="72" creationId="{6C2D8166-912C-4324-BBF8-AB738FFF7FD0}"/>
          </ac:spMkLst>
        </pc:spChg>
        <pc:spChg chg="mod">
          <ac:chgData name="Minesh Patel" userId="a66d4990ec83ac90" providerId="LiveId" clId="{EF3E9E5C-D962-4AC5-A6BD-41D347650FB4}" dt="2021-09-30T14:55:33.006" v="9672" actId="165"/>
          <ac:spMkLst>
            <pc:docMk/>
            <pc:sldMk cId="364471644" sldId="552"/>
            <ac:spMk id="73" creationId="{321400E8-4405-4CDD-ABA0-AB98806E7802}"/>
          </ac:spMkLst>
        </pc:spChg>
        <pc:spChg chg="mod">
          <ac:chgData name="Minesh Patel" userId="a66d4990ec83ac90" providerId="LiveId" clId="{EF3E9E5C-D962-4AC5-A6BD-41D347650FB4}" dt="2021-09-30T14:55:33.006" v="9672" actId="165"/>
          <ac:spMkLst>
            <pc:docMk/>
            <pc:sldMk cId="364471644" sldId="552"/>
            <ac:spMk id="74" creationId="{8285D9B3-E800-4FBE-9D89-1A80026C9E96}"/>
          </ac:spMkLst>
        </pc:spChg>
        <pc:spChg chg="mod">
          <ac:chgData name="Minesh Patel" userId="a66d4990ec83ac90" providerId="LiveId" clId="{EF3E9E5C-D962-4AC5-A6BD-41D347650FB4}" dt="2021-09-30T14:55:33.006" v="9672" actId="165"/>
          <ac:spMkLst>
            <pc:docMk/>
            <pc:sldMk cId="364471644" sldId="552"/>
            <ac:spMk id="75" creationId="{11B79DEC-B7F7-4F26-A021-D89BB1BE5738}"/>
          </ac:spMkLst>
        </pc:spChg>
        <pc:spChg chg="mod">
          <ac:chgData name="Minesh Patel" userId="a66d4990ec83ac90" providerId="LiveId" clId="{EF3E9E5C-D962-4AC5-A6BD-41D347650FB4}" dt="2021-09-30T14:55:33.006" v="9672" actId="165"/>
          <ac:spMkLst>
            <pc:docMk/>
            <pc:sldMk cId="364471644" sldId="552"/>
            <ac:spMk id="78" creationId="{DA8DE565-1FE0-4532-A458-C4989AF3C27B}"/>
          </ac:spMkLst>
        </pc:spChg>
        <pc:spChg chg="mod">
          <ac:chgData name="Minesh Patel" userId="a66d4990ec83ac90" providerId="LiveId" clId="{EF3E9E5C-D962-4AC5-A6BD-41D347650FB4}" dt="2021-09-30T14:55:33.006" v="9672" actId="165"/>
          <ac:spMkLst>
            <pc:docMk/>
            <pc:sldMk cId="364471644" sldId="552"/>
            <ac:spMk id="79" creationId="{8BC0014A-0378-49D7-8EE9-145515249300}"/>
          </ac:spMkLst>
        </pc:spChg>
        <pc:spChg chg="mod">
          <ac:chgData name="Minesh Patel" userId="a66d4990ec83ac90" providerId="LiveId" clId="{EF3E9E5C-D962-4AC5-A6BD-41D347650FB4}" dt="2021-09-30T14:55:33.006" v="9672" actId="165"/>
          <ac:spMkLst>
            <pc:docMk/>
            <pc:sldMk cId="364471644" sldId="552"/>
            <ac:spMk id="80" creationId="{64C5D62D-898B-443E-8DFF-857D360547B1}"/>
          </ac:spMkLst>
        </pc:spChg>
        <pc:spChg chg="mod">
          <ac:chgData name="Minesh Patel" userId="a66d4990ec83ac90" providerId="LiveId" clId="{EF3E9E5C-D962-4AC5-A6BD-41D347650FB4}" dt="2021-09-30T14:55:33.006" v="9672" actId="165"/>
          <ac:spMkLst>
            <pc:docMk/>
            <pc:sldMk cId="364471644" sldId="552"/>
            <ac:spMk id="81" creationId="{20ADE419-ED5E-4B52-B586-0C1436304824}"/>
          </ac:spMkLst>
        </pc:spChg>
        <pc:spChg chg="mod">
          <ac:chgData name="Minesh Patel" userId="a66d4990ec83ac90" providerId="LiveId" clId="{EF3E9E5C-D962-4AC5-A6BD-41D347650FB4}" dt="2021-09-30T14:55:33.006" v="9672" actId="165"/>
          <ac:spMkLst>
            <pc:docMk/>
            <pc:sldMk cId="364471644" sldId="552"/>
            <ac:spMk id="82" creationId="{36CD6CFF-700B-4E0E-9CEB-FA191C9A3F54}"/>
          </ac:spMkLst>
        </pc:spChg>
        <pc:spChg chg="mod">
          <ac:chgData name="Minesh Patel" userId="a66d4990ec83ac90" providerId="LiveId" clId="{EF3E9E5C-D962-4AC5-A6BD-41D347650FB4}" dt="2021-09-30T14:55:33.006" v="9672" actId="165"/>
          <ac:spMkLst>
            <pc:docMk/>
            <pc:sldMk cId="364471644" sldId="552"/>
            <ac:spMk id="83" creationId="{4ECE7574-CA56-4EAF-A200-B2F64F94D5B5}"/>
          </ac:spMkLst>
        </pc:spChg>
        <pc:spChg chg="mod">
          <ac:chgData name="Minesh Patel" userId="a66d4990ec83ac90" providerId="LiveId" clId="{EF3E9E5C-D962-4AC5-A6BD-41D347650FB4}" dt="2021-09-30T14:55:33.006" v="9672" actId="165"/>
          <ac:spMkLst>
            <pc:docMk/>
            <pc:sldMk cId="364471644" sldId="552"/>
            <ac:spMk id="84" creationId="{BFE697A6-8AEA-4CA0-8719-0360EC102E7A}"/>
          </ac:spMkLst>
        </pc:spChg>
        <pc:spChg chg="mod">
          <ac:chgData name="Minesh Patel" userId="a66d4990ec83ac90" providerId="LiveId" clId="{EF3E9E5C-D962-4AC5-A6BD-41D347650FB4}" dt="2021-09-30T14:55:33.006" v="9672" actId="165"/>
          <ac:spMkLst>
            <pc:docMk/>
            <pc:sldMk cId="364471644" sldId="552"/>
            <ac:spMk id="85" creationId="{3ED1861F-CD7A-408C-9E64-2FA22B1F1AEB}"/>
          </ac:spMkLst>
        </pc:spChg>
        <pc:spChg chg="mod">
          <ac:chgData name="Minesh Patel" userId="a66d4990ec83ac90" providerId="LiveId" clId="{EF3E9E5C-D962-4AC5-A6BD-41D347650FB4}" dt="2021-09-30T14:55:33.006" v="9672" actId="165"/>
          <ac:spMkLst>
            <pc:docMk/>
            <pc:sldMk cId="364471644" sldId="552"/>
            <ac:spMk id="86" creationId="{D192B681-ED0D-49FF-A6A7-8DFB55DE3407}"/>
          </ac:spMkLst>
        </pc:spChg>
        <pc:spChg chg="mod">
          <ac:chgData name="Minesh Patel" userId="a66d4990ec83ac90" providerId="LiveId" clId="{EF3E9E5C-D962-4AC5-A6BD-41D347650FB4}" dt="2021-09-30T14:55:33.006" v="9672" actId="165"/>
          <ac:spMkLst>
            <pc:docMk/>
            <pc:sldMk cId="364471644" sldId="552"/>
            <ac:spMk id="87" creationId="{5193532F-E9F1-47BD-AAAF-E9B965EA633E}"/>
          </ac:spMkLst>
        </pc:spChg>
        <pc:spChg chg="mod">
          <ac:chgData name="Minesh Patel" userId="a66d4990ec83ac90" providerId="LiveId" clId="{EF3E9E5C-D962-4AC5-A6BD-41D347650FB4}" dt="2021-09-30T14:55:33.006" v="9672" actId="165"/>
          <ac:spMkLst>
            <pc:docMk/>
            <pc:sldMk cId="364471644" sldId="552"/>
            <ac:spMk id="88" creationId="{69F74F87-5262-4AA6-877B-3A4A0CAB2C5E}"/>
          </ac:spMkLst>
        </pc:spChg>
        <pc:spChg chg="mod">
          <ac:chgData name="Minesh Patel" userId="a66d4990ec83ac90" providerId="LiveId" clId="{EF3E9E5C-D962-4AC5-A6BD-41D347650FB4}" dt="2021-09-30T14:55:33.006" v="9672" actId="165"/>
          <ac:spMkLst>
            <pc:docMk/>
            <pc:sldMk cId="364471644" sldId="552"/>
            <ac:spMk id="89" creationId="{9005E492-C08B-40B3-9479-76051AAE1E9A}"/>
          </ac:spMkLst>
        </pc:spChg>
        <pc:spChg chg="mod">
          <ac:chgData name="Minesh Patel" userId="a66d4990ec83ac90" providerId="LiveId" clId="{EF3E9E5C-D962-4AC5-A6BD-41D347650FB4}" dt="2021-09-30T14:55:33.006" v="9672" actId="165"/>
          <ac:spMkLst>
            <pc:docMk/>
            <pc:sldMk cId="364471644" sldId="552"/>
            <ac:spMk id="90" creationId="{83ABD99A-E350-4090-9674-9C9B5409A9F2}"/>
          </ac:spMkLst>
        </pc:spChg>
        <pc:spChg chg="mod topLvl">
          <ac:chgData name="Minesh Patel" userId="a66d4990ec83ac90" providerId="LiveId" clId="{EF3E9E5C-D962-4AC5-A6BD-41D347650FB4}" dt="2021-09-30T14:56:44.159" v="9693" actId="1076"/>
          <ac:spMkLst>
            <pc:docMk/>
            <pc:sldMk cId="364471644" sldId="552"/>
            <ac:spMk id="91" creationId="{A6CD5E91-DA9D-4FC2-B281-416E7D77AC09}"/>
          </ac:spMkLst>
        </pc:spChg>
        <pc:spChg chg="mod topLvl">
          <ac:chgData name="Minesh Patel" userId="a66d4990ec83ac90" providerId="LiveId" clId="{EF3E9E5C-D962-4AC5-A6BD-41D347650FB4}" dt="2021-09-30T14:57:09.152" v="9698" actId="1076"/>
          <ac:spMkLst>
            <pc:docMk/>
            <pc:sldMk cId="364471644" sldId="552"/>
            <ac:spMk id="92" creationId="{993417F0-4DCE-41D4-B389-83A1C26B082A}"/>
          </ac:spMkLst>
        </pc:spChg>
        <pc:spChg chg="mod topLvl">
          <ac:chgData name="Minesh Patel" userId="a66d4990ec83ac90" providerId="LiveId" clId="{EF3E9E5C-D962-4AC5-A6BD-41D347650FB4}" dt="2021-09-30T14:55:30.027" v="9671" actId="164"/>
          <ac:spMkLst>
            <pc:docMk/>
            <pc:sldMk cId="364471644" sldId="552"/>
            <ac:spMk id="93" creationId="{3AF174C2-E8A5-4C0A-A6EF-1583AB299053}"/>
          </ac:spMkLst>
        </pc:spChg>
        <pc:spChg chg="add mod">
          <ac:chgData name="Minesh Patel" userId="a66d4990ec83ac90" providerId="LiveId" clId="{EF3E9E5C-D962-4AC5-A6BD-41D347650FB4}" dt="2021-09-30T14:57:59.448" v="9846" actId="1076"/>
          <ac:spMkLst>
            <pc:docMk/>
            <pc:sldMk cId="364471644" sldId="552"/>
            <ac:spMk id="97" creationId="{D805E79D-08EA-413F-92BA-BED0042FB136}"/>
          </ac:spMkLst>
        </pc:spChg>
        <pc:grpChg chg="add mod">
          <ac:chgData name="Minesh Patel" userId="a66d4990ec83ac90" providerId="LiveId" clId="{EF3E9E5C-D962-4AC5-A6BD-41D347650FB4}" dt="2021-09-30T14:56:58.465" v="9696" actId="1076"/>
          <ac:grpSpMkLst>
            <pc:docMk/>
            <pc:sldMk cId="364471644" sldId="552"/>
            <ac:grpSpMk id="3" creationId="{BEC10782-B087-4A21-8183-71D454B357C5}"/>
          </ac:grpSpMkLst>
        </pc:grpChg>
        <pc:grpChg chg="add mod">
          <ac:chgData name="Minesh Patel" userId="a66d4990ec83ac90" providerId="LiveId" clId="{EF3E9E5C-D962-4AC5-A6BD-41D347650FB4}" dt="2021-09-30T14:55:55.538" v="9678" actId="164"/>
          <ac:grpSpMkLst>
            <pc:docMk/>
            <pc:sldMk cId="364471644" sldId="552"/>
            <ac:grpSpMk id="5" creationId="{3E065C2B-F1B5-41A6-841F-CD5FFF5FEF4F}"/>
          </ac:grpSpMkLst>
        </pc:grpChg>
        <pc:grpChg chg="add mod">
          <ac:chgData name="Minesh Patel" userId="a66d4990ec83ac90" providerId="LiveId" clId="{EF3E9E5C-D962-4AC5-A6BD-41D347650FB4}" dt="2021-09-30T14:57:05.297" v="9697" actId="1076"/>
          <ac:grpSpMkLst>
            <pc:docMk/>
            <pc:sldMk cId="364471644" sldId="552"/>
            <ac:grpSpMk id="6" creationId="{D5FBCCFA-962B-4571-BFF0-FEFE84894291}"/>
          </ac:grpSpMkLst>
        </pc:grpChg>
        <pc:grpChg chg="add mod">
          <ac:chgData name="Minesh Patel" userId="a66d4990ec83ac90" providerId="LiveId" clId="{EF3E9E5C-D962-4AC5-A6BD-41D347650FB4}" dt="2021-09-30T14:56:35.406" v="9692" actId="164"/>
          <ac:grpSpMkLst>
            <pc:docMk/>
            <pc:sldMk cId="364471644" sldId="552"/>
            <ac:grpSpMk id="7" creationId="{96697E4A-49A1-4F44-A497-784E21EB1189}"/>
          </ac:grpSpMkLst>
        </pc:grpChg>
        <pc:grpChg chg="add mod">
          <ac:chgData name="Minesh Patel" userId="a66d4990ec83ac90" providerId="LiveId" clId="{EF3E9E5C-D962-4AC5-A6BD-41D347650FB4}" dt="2021-09-30T14:56:51.850" v="9694" actId="1076"/>
          <ac:grpSpMkLst>
            <pc:docMk/>
            <pc:sldMk cId="364471644" sldId="552"/>
            <ac:grpSpMk id="8" creationId="{523D0008-4BBB-47E1-8C15-CEF56225D054}"/>
          </ac:grpSpMkLst>
        </pc:grpChg>
        <pc:grpChg chg="mod topLvl">
          <ac:chgData name="Minesh Patel" userId="a66d4990ec83ac90" providerId="LiveId" clId="{EF3E9E5C-D962-4AC5-A6BD-41D347650FB4}" dt="2021-09-30T14:56:33.885" v="9691" actId="164"/>
          <ac:grpSpMkLst>
            <pc:docMk/>
            <pc:sldMk cId="364471644" sldId="552"/>
            <ac:grpSpMk id="12" creationId="{E788EDFA-C9A7-492B-86D3-0C7D60E3AE5E}"/>
          </ac:grpSpMkLst>
        </pc:grpChg>
        <pc:grpChg chg="mod">
          <ac:chgData name="Minesh Patel" userId="a66d4990ec83ac90" providerId="LiveId" clId="{EF3E9E5C-D962-4AC5-A6BD-41D347650FB4}" dt="2021-09-30T14:56:33.885" v="9691" actId="164"/>
          <ac:grpSpMkLst>
            <pc:docMk/>
            <pc:sldMk cId="364471644" sldId="552"/>
            <ac:grpSpMk id="16" creationId="{58A5A5DD-1078-4EA5-9A22-C24119F864CD}"/>
          </ac:grpSpMkLst>
        </pc:grpChg>
        <pc:grpChg chg="mod">
          <ac:chgData name="Minesh Patel" userId="a66d4990ec83ac90" providerId="LiveId" clId="{EF3E9E5C-D962-4AC5-A6BD-41D347650FB4}" dt="2021-09-30T14:56:33.885" v="9691" actId="164"/>
          <ac:grpSpMkLst>
            <pc:docMk/>
            <pc:sldMk cId="364471644" sldId="552"/>
            <ac:grpSpMk id="17" creationId="{E1DF7DC3-5D52-40D2-A406-02A0996C3F31}"/>
          </ac:grpSpMkLst>
        </pc:grpChg>
        <pc:grpChg chg="mod topLvl">
          <ac:chgData name="Minesh Patel" userId="a66d4990ec83ac90" providerId="LiveId" clId="{EF3E9E5C-D962-4AC5-A6BD-41D347650FB4}" dt="2021-09-30T14:55:30.027" v="9671" actId="164"/>
          <ac:grpSpMkLst>
            <pc:docMk/>
            <pc:sldMk cId="364471644" sldId="552"/>
            <ac:grpSpMk id="35" creationId="{4EE49424-AA1A-4D99-A961-7AF343909A7A}"/>
          </ac:grpSpMkLst>
        </pc:grpChg>
        <pc:grpChg chg="mod topLvl">
          <ac:chgData name="Minesh Patel" userId="a66d4990ec83ac90" providerId="LiveId" clId="{EF3E9E5C-D962-4AC5-A6BD-41D347650FB4}" dt="2021-09-30T14:55:30.027" v="9671" actId="164"/>
          <ac:grpSpMkLst>
            <pc:docMk/>
            <pc:sldMk cId="364471644" sldId="552"/>
            <ac:grpSpMk id="36" creationId="{262ECB21-D31B-45C5-8938-C048C55453DA}"/>
          </ac:grpSpMkLst>
        </pc:grpChg>
        <pc:grpChg chg="mod">
          <ac:chgData name="Minesh Patel" userId="a66d4990ec83ac90" providerId="LiveId" clId="{EF3E9E5C-D962-4AC5-A6BD-41D347650FB4}" dt="2021-09-30T14:55:12.656" v="9668" actId="165"/>
          <ac:grpSpMkLst>
            <pc:docMk/>
            <pc:sldMk cId="364471644" sldId="552"/>
            <ac:grpSpMk id="37" creationId="{F31CBF10-19F9-4488-87CA-99517B905E66}"/>
          </ac:grpSpMkLst>
        </pc:grpChg>
        <pc:grpChg chg="mod">
          <ac:chgData name="Minesh Patel" userId="a66d4990ec83ac90" providerId="LiveId" clId="{EF3E9E5C-D962-4AC5-A6BD-41D347650FB4}" dt="2021-09-30T14:55:12.656" v="9668" actId="165"/>
          <ac:grpSpMkLst>
            <pc:docMk/>
            <pc:sldMk cId="364471644" sldId="552"/>
            <ac:grpSpMk id="38" creationId="{AA2C1541-F3C6-4672-88F2-D72EC143C5C5}"/>
          </ac:grpSpMkLst>
        </pc:grpChg>
        <pc:grpChg chg="mod">
          <ac:chgData name="Minesh Patel" userId="a66d4990ec83ac90" providerId="LiveId" clId="{EF3E9E5C-D962-4AC5-A6BD-41D347650FB4}" dt="2021-09-30T14:55:12.656" v="9668" actId="165"/>
          <ac:grpSpMkLst>
            <pc:docMk/>
            <pc:sldMk cId="364471644" sldId="552"/>
            <ac:grpSpMk id="52" creationId="{742F293B-9DFB-471B-9371-471E6F2F878D}"/>
          </ac:grpSpMkLst>
        </pc:grpChg>
        <pc:grpChg chg="mod topLvl">
          <ac:chgData name="Minesh Patel" userId="a66d4990ec83ac90" providerId="LiveId" clId="{EF3E9E5C-D962-4AC5-A6BD-41D347650FB4}" dt="2021-09-30T14:55:40.579" v="9675" actId="164"/>
          <ac:grpSpMkLst>
            <pc:docMk/>
            <pc:sldMk cId="364471644" sldId="552"/>
            <ac:grpSpMk id="64" creationId="{B63F8946-B821-4AD4-B40D-E74AD47412DB}"/>
          </ac:grpSpMkLst>
        </pc:grpChg>
        <pc:grpChg chg="mod topLvl">
          <ac:chgData name="Minesh Patel" userId="a66d4990ec83ac90" providerId="LiveId" clId="{EF3E9E5C-D962-4AC5-A6BD-41D347650FB4}" dt="2021-09-30T14:55:40.579" v="9675" actId="164"/>
          <ac:grpSpMkLst>
            <pc:docMk/>
            <pc:sldMk cId="364471644" sldId="552"/>
            <ac:grpSpMk id="65" creationId="{3CF8E4EE-7664-473F-AFC3-32506364B13A}"/>
          </ac:grpSpMkLst>
        </pc:grpChg>
        <pc:grpChg chg="mod">
          <ac:chgData name="Minesh Patel" userId="a66d4990ec83ac90" providerId="LiveId" clId="{EF3E9E5C-D962-4AC5-A6BD-41D347650FB4}" dt="2021-09-30T14:55:33.006" v="9672" actId="165"/>
          <ac:grpSpMkLst>
            <pc:docMk/>
            <pc:sldMk cId="364471644" sldId="552"/>
            <ac:grpSpMk id="76" creationId="{E36D5BBC-E55D-4E72-B185-337ABC4BC8A2}"/>
          </ac:grpSpMkLst>
        </pc:grpChg>
        <pc:grpChg chg="mod">
          <ac:chgData name="Minesh Patel" userId="a66d4990ec83ac90" providerId="LiveId" clId="{EF3E9E5C-D962-4AC5-A6BD-41D347650FB4}" dt="2021-09-30T14:55:33.006" v="9672" actId="165"/>
          <ac:grpSpMkLst>
            <pc:docMk/>
            <pc:sldMk cId="364471644" sldId="552"/>
            <ac:grpSpMk id="77" creationId="{CD635F02-2329-4167-A831-EA401074C262}"/>
          </ac:grpSpMkLst>
        </pc:grpChg>
        <pc:grpChg chg="del mod">
          <ac:chgData name="Minesh Patel" userId="a66d4990ec83ac90" providerId="LiveId" clId="{EF3E9E5C-D962-4AC5-A6BD-41D347650FB4}" dt="2021-09-30T14:55:58.805" v="9679" actId="165"/>
          <ac:grpSpMkLst>
            <pc:docMk/>
            <pc:sldMk cId="364471644" sldId="552"/>
            <ac:grpSpMk id="94" creationId="{029E72E5-B72D-4337-9520-5AB30E6FD9CE}"/>
          </ac:grpSpMkLst>
        </pc:grpChg>
        <pc:grpChg chg="del mod">
          <ac:chgData name="Minesh Patel" userId="a66d4990ec83ac90" providerId="LiveId" clId="{EF3E9E5C-D962-4AC5-A6BD-41D347650FB4}" dt="2021-09-30T14:55:33.006" v="9672" actId="165"/>
          <ac:grpSpMkLst>
            <pc:docMk/>
            <pc:sldMk cId="364471644" sldId="552"/>
            <ac:grpSpMk id="95" creationId="{CC0162E6-3E64-48C4-B9E0-9201B0A12C54}"/>
          </ac:grpSpMkLst>
        </pc:grpChg>
        <pc:grpChg chg="del mod">
          <ac:chgData name="Minesh Patel" userId="a66d4990ec83ac90" providerId="LiveId" clId="{EF3E9E5C-D962-4AC5-A6BD-41D347650FB4}" dt="2021-09-30T14:55:12.656" v="9668" actId="165"/>
          <ac:grpSpMkLst>
            <pc:docMk/>
            <pc:sldMk cId="364471644" sldId="552"/>
            <ac:grpSpMk id="96" creationId="{EAC7097E-0935-437D-AE38-066FBB6A46C5}"/>
          </ac:grpSpMkLst>
        </pc:grpChg>
        <pc:cxnChg chg="mod">
          <ac:chgData name="Minesh Patel" userId="a66d4990ec83ac90" providerId="LiveId" clId="{EF3E9E5C-D962-4AC5-A6BD-41D347650FB4}" dt="2021-09-30T14:56:33.885" v="9691" actId="164"/>
          <ac:cxnSpMkLst>
            <pc:docMk/>
            <pc:sldMk cId="364471644" sldId="552"/>
            <ac:cxnSpMk id="19" creationId="{CD618AC6-EEBC-40A2-A588-70411AE985CA}"/>
          </ac:cxnSpMkLst>
        </pc:cxnChg>
        <pc:cxnChg chg="mod">
          <ac:chgData name="Minesh Patel" userId="a66d4990ec83ac90" providerId="LiveId" clId="{EF3E9E5C-D962-4AC5-A6BD-41D347650FB4}" dt="2021-09-30T14:56:33.885" v="9691" actId="164"/>
          <ac:cxnSpMkLst>
            <pc:docMk/>
            <pc:sldMk cId="364471644" sldId="552"/>
            <ac:cxnSpMk id="20" creationId="{9C2197B8-A2B8-4333-BA78-F1D857427666}"/>
          </ac:cxnSpMkLst>
        </pc:cxnChg>
        <pc:cxnChg chg="mod">
          <ac:chgData name="Minesh Patel" userId="a66d4990ec83ac90" providerId="LiveId" clId="{EF3E9E5C-D962-4AC5-A6BD-41D347650FB4}" dt="2021-09-30T14:56:33.885" v="9691" actId="164"/>
          <ac:cxnSpMkLst>
            <pc:docMk/>
            <pc:sldMk cId="364471644" sldId="552"/>
            <ac:cxnSpMk id="21" creationId="{9FA5910C-0D21-47E4-B473-1A179AE6BE6D}"/>
          </ac:cxnSpMkLst>
        </pc:cxnChg>
        <pc:cxnChg chg="mod">
          <ac:chgData name="Minesh Patel" userId="a66d4990ec83ac90" providerId="LiveId" clId="{EF3E9E5C-D962-4AC5-A6BD-41D347650FB4}" dt="2021-09-30T14:56:33.885" v="9691" actId="164"/>
          <ac:cxnSpMkLst>
            <pc:docMk/>
            <pc:sldMk cId="364471644" sldId="552"/>
            <ac:cxnSpMk id="22" creationId="{E43460EC-DCDE-4125-BAEE-22C923E4738C}"/>
          </ac:cxnSpMkLst>
        </pc:cxnChg>
        <pc:cxnChg chg="mod">
          <ac:chgData name="Minesh Patel" userId="a66d4990ec83ac90" providerId="LiveId" clId="{EF3E9E5C-D962-4AC5-A6BD-41D347650FB4}" dt="2021-09-30T14:56:33.885" v="9691" actId="164"/>
          <ac:cxnSpMkLst>
            <pc:docMk/>
            <pc:sldMk cId="364471644" sldId="552"/>
            <ac:cxnSpMk id="23" creationId="{29AFA87D-F2AB-4922-9C56-8D979CD5C064}"/>
          </ac:cxnSpMkLst>
        </pc:cxnChg>
        <pc:cxnChg chg="mod">
          <ac:chgData name="Minesh Patel" userId="a66d4990ec83ac90" providerId="LiveId" clId="{EF3E9E5C-D962-4AC5-A6BD-41D347650FB4}" dt="2021-09-30T14:56:33.885" v="9691" actId="164"/>
          <ac:cxnSpMkLst>
            <pc:docMk/>
            <pc:sldMk cId="364471644" sldId="552"/>
            <ac:cxnSpMk id="24" creationId="{5951B6A3-CF11-4430-BDF7-5E1351D251A9}"/>
          </ac:cxnSpMkLst>
        </pc:cxnChg>
        <pc:cxnChg chg="mod">
          <ac:chgData name="Minesh Patel" userId="a66d4990ec83ac90" providerId="LiveId" clId="{EF3E9E5C-D962-4AC5-A6BD-41D347650FB4}" dt="2021-09-30T14:56:33.885" v="9691" actId="164"/>
          <ac:cxnSpMkLst>
            <pc:docMk/>
            <pc:sldMk cId="364471644" sldId="552"/>
            <ac:cxnSpMk id="25" creationId="{BE4698AB-4295-4FBA-93D2-1AFB8DC57A6F}"/>
          </ac:cxnSpMkLst>
        </pc:cxnChg>
        <pc:cxnChg chg="mod">
          <ac:chgData name="Minesh Patel" userId="a66d4990ec83ac90" providerId="LiveId" clId="{EF3E9E5C-D962-4AC5-A6BD-41D347650FB4}" dt="2021-09-30T14:56:33.885" v="9691" actId="164"/>
          <ac:cxnSpMkLst>
            <pc:docMk/>
            <pc:sldMk cId="364471644" sldId="552"/>
            <ac:cxnSpMk id="26" creationId="{68672C9C-7628-407C-BF6E-FDAD3C36ECFA}"/>
          </ac:cxnSpMkLst>
        </pc:cxnChg>
        <pc:cxnChg chg="mod">
          <ac:chgData name="Minesh Patel" userId="a66d4990ec83ac90" providerId="LiveId" clId="{EF3E9E5C-D962-4AC5-A6BD-41D347650FB4}" dt="2021-09-30T14:56:33.885" v="9691" actId="164"/>
          <ac:cxnSpMkLst>
            <pc:docMk/>
            <pc:sldMk cId="364471644" sldId="552"/>
            <ac:cxnSpMk id="27" creationId="{BCA563E1-7BF5-4E95-A327-7AACB1BC8931}"/>
          </ac:cxnSpMkLst>
        </pc:cxnChg>
        <pc:cxnChg chg="mod">
          <ac:chgData name="Minesh Patel" userId="a66d4990ec83ac90" providerId="LiveId" clId="{EF3E9E5C-D962-4AC5-A6BD-41D347650FB4}" dt="2021-09-30T14:56:33.885" v="9691" actId="164"/>
          <ac:cxnSpMkLst>
            <pc:docMk/>
            <pc:sldMk cId="364471644" sldId="552"/>
            <ac:cxnSpMk id="28" creationId="{49C104E3-7293-438E-B5F2-BE171DC2C5F2}"/>
          </ac:cxnSpMkLst>
        </pc:cxnChg>
        <pc:cxnChg chg="mod">
          <ac:chgData name="Minesh Patel" userId="a66d4990ec83ac90" providerId="LiveId" clId="{EF3E9E5C-D962-4AC5-A6BD-41D347650FB4}" dt="2021-09-30T14:56:33.885" v="9691" actId="164"/>
          <ac:cxnSpMkLst>
            <pc:docMk/>
            <pc:sldMk cId="364471644" sldId="552"/>
            <ac:cxnSpMk id="29" creationId="{6EB5EA82-1997-4D25-8831-6AE4402D7C2E}"/>
          </ac:cxnSpMkLst>
        </pc:cxnChg>
        <pc:cxnChg chg="mod">
          <ac:chgData name="Minesh Patel" userId="a66d4990ec83ac90" providerId="LiveId" clId="{EF3E9E5C-D962-4AC5-A6BD-41D347650FB4}" dt="2021-09-30T14:56:33.885" v="9691" actId="164"/>
          <ac:cxnSpMkLst>
            <pc:docMk/>
            <pc:sldMk cId="364471644" sldId="552"/>
            <ac:cxnSpMk id="30" creationId="{5D991A67-4391-4D65-B44B-09329A8BA8F5}"/>
          </ac:cxnSpMkLst>
        </pc:cxnChg>
        <pc:cxnChg chg="mod">
          <ac:chgData name="Minesh Patel" userId="a66d4990ec83ac90" providerId="LiveId" clId="{EF3E9E5C-D962-4AC5-A6BD-41D347650FB4}" dt="2021-09-30T14:56:33.885" v="9691" actId="164"/>
          <ac:cxnSpMkLst>
            <pc:docMk/>
            <pc:sldMk cId="364471644" sldId="552"/>
            <ac:cxnSpMk id="31" creationId="{48330312-83AB-4F09-9BDD-5E58FBA454AE}"/>
          </ac:cxnSpMkLst>
        </pc:cxnChg>
        <pc:cxnChg chg="mod">
          <ac:chgData name="Minesh Patel" userId="a66d4990ec83ac90" providerId="LiveId" clId="{EF3E9E5C-D962-4AC5-A6BD-41D347650FB4}" dt="2021-09-30T14:56:33.885" v="9691" actId="164"/>
          <ac:cxnSpMkLst>
            <pc:docMk/>
            <pc:sldMk cId="364471644" sldId="552"/>
            <ac:cxnSpMk id="32" creationId="{BECE7FE5-5BD4-4E2B-BC81-D34215BED89B}"/>
          </ac:cxnSpMkLst>
        </pc:cxnChg>
      </pc:sldChg>
      <pc:sldChg chg="modSp mod">
        <pc:chgData name="Minesh Patel" userId="a66d4990ec83ac90" providerId="LiveId" clId="{EF3E9E5C-D962-4AC5-A6BD-41D347650FB4}" dt="2021-09-30T14:58:16.090" v="9852" actId="20577"/>
        <pc:sldMkLst>
          <pc:docMk/>
          <pc:sldMk cId="2820888828" sldId="569"/>
        </pc:sldMkLst>
        <pc:spChg chg="mod">
          <ac:chgData name="Minesh Patel" userId="a66d4990ec83ac90" providerId="LiveId" clId="{EF3E9E5C-D962-4AC5-A6BD-41D347650FB4}" dt="2021-09-30T14:58:16.090" v="9852" actId="20577"/>
          <ac:spMkLst>
            <pc:docMk/>
            <pc:sldMk cId="2820888828" sldId="569"/>
            <ac:spMk id="2" creationId="{00000000-0000-0000-0000-000000000000}"/>
          </ac:spMkLst>
        </pc:spChg>
      </pc:sldChg>
      <pc:sldChg chg="addSp modSp mod">
        <pc:chgData name="Minesh Patel" userId="a66d4990ec83ac90" providerId="LiveId" clId="{EF3E9E5C-D962-4AC5-A6BD-41D347650FB4}" dt="2021-09-30T15:06:14.311" v="9956" actId="1076"/>
        <pc:sldMkLst>
          <pc:docMk/>
          <pc:sldMk cId="1333357160" sldId="689"/>
        </pc:sldMkLst>
        <pc:spChg chg="mod">
          <ac:chgData name="Minesh Patel" userId="a66d4990ec83ac90" providerId="LiveId" clId="{EF3E9E5C-D962-4AC5-A6BD-41D347650FB4}" dt="2021-09-30T15:04:42.977" v="9891" actId="20577"/>
          <ac:spMkLst>
            <pc:docMk/>
            <pc:sldMk cId="1333357160" sldId="689"/>
            <ac:spMk id="2" creationId="{9EF357D4-DDAE-458F-A581-98E980D20050}"/>
          </ac:spMkLst>
        </pc:spChg>
        <pc:spChg chg="mod">
          <ac:chgData name="Minesh Patel" userId="a66d4990ec83ac90" providerId="LiveId" clId="{EF3E9E5C-D962-4AC5-A6BD-41D347650FB4}" dt="2021-09-30T15:05:10.952" v="9913" actId="1076"/>
          <ac:spMkLst>
            <pc:docMk/>
            <pc:sldMk cId="1333357160" sldId="689"/>
            <ac:spMk id="6" creationId="{820B97B7-6FF6-4B5E-9E95-3389CE2BBE50}"/>
          </ac:spMkLst>
        </pc:spChg>
        <pc:spChg chg="mod">
          <ac:chgData name="Minesh Patel" userId="a66d4990ec83ac90" providerId="LiveId" clId="{EF3E9E5C-D962-4AC5-A6BD-41D347650FB4}" dt="2021-09-30T15:05:10.952" v="9913" actId="1076"/>
          <ac:spMkLst>
            <pc:docMk/>
            <pc:sldMk cId="1333357160" sldId="689"/>
            <ac:spMk id="7" creationId="{C17F4C84-23B4-4189-8D5E-4B40F5726451}"/>
          </ac:spMkLst>
        </pc:spChg>
        <pc:spChg chg="mod">
          <ac:chgData name="Minesh Patel" userId="a66d4990ec83ac90" providerId="LiveId" clId="{EF3E9E5C-D962-4AC5-A6BD-41D347650FB4}" dt="2021-09-30T15:05:10.952" v="9913" actId="1076"/>
          <ac:spMkLst>
            <pc:docMk/>
            <pc:sldMk cId="1333357160" sldId="689"/>
            <ac:spMk id="8" creationId="{E9431EC0-BDA7-4BC4-A7AE-1BDCD6EB4DDA}"/>
          </ac:spMkLst>
        </pc:spChg>
        <pc:spChg chg="mod">
          <ac:chgData name="Minesh Patel" userId="a66d4990ec83ac90" providerId="LiveId" clId="{EF3E9E5C-D962-4AC5-A6BD-41D347650FB4}" dt="2021-09-30T15:05:10.952" v="9913" actId="1076"/>
          <ac:spMkLst>
            <pc:docMk/>
            <pc:sldMk cId="1333357160" sldId="689"/>
            <ac:spMk id="10" creationId="{0CE82B17-A5F5-4F31-A265-F776FE1A32C4}"/>
          </ac:spMkLst>
        </pc:spChg>
        <pc:spChg chg="mod">
          <ac:chgData name="Minesh Patel" userId="a66d4990ec83ac90" providerId="LiveId" clId="{EF3E9E5C-D962-4AC5-A6BD-41D347650FB4}" dt="2021-09-30T15:05:10.952" v="9913" actId="1076"/>
          <ac:spMkLst>
            <pc:docMk/>
            <pc:sldMk cId="1333357160" sldId="689"/>
            <ac:spMk id="11" creationId="{FE3AA25F-7956-45CB-8ADF-DF34A8087AE5}"/>
          </ac:spMkLst>
        </pc:spChg>
        <pc:spChg chg="mod">
          <ac:chgData name="Minesh Patel" userId="a66d4990ec83ac90" providerId="LiveId" clId="{EF3E9E5C-D962-4AC5-A6BD-41D347650FB4}" dt="2021-09-30T15:05:10.952" v="9913" actId="1076"/>
          <ac:spMkLst>
            <pc:docMk/>
            <pc:sldMk cId="1333357160" sldId="689"/>
            <ac:spMk id="43" creationId="{0ACF9800-5194-499A-9CEA-055B4BFB15BD}"/>
          </ac:spMkLst>
        </pc:spChg>
        <pc:spChg chg="mod">
          <ac:chgData name="Minesh Patel" userId="a66d4990ec83ac90" providerId="LiveId" clId="{EF3E9E5C-D962-4AC5-A6BD-41D347650FB4}" dt="2021-09-30T15:05:10.952" v="9913" actId="1076"/>
          <ac:spMkLst>
            <pc:docMk/>
            <pc:sldMk cId="1333357160" sldId="689"/>
            <ac:spMk id="45" creationId="{D4AD5DCE-129F-4D6C-9F0B-CC0A2EE615F4}"/>
          </ac:spMkLst>
        </pc:spChg>
        <pc:spChg chg="mod">
          <ac:chgData name="Minesh Patel" userId="a66d4990ec83ac90" providerId="LiveId" clId="{EF3E9E5C-D962-4AC5-A6BD-41D347650FB4}" dt="2021-09-30T15:05:10.952" v="9913" actId="1076"/>
          <ac:spMkLst>
            <pc:docMk/>
            <pc:sldMk cId="1333357160" sldId="689"/>
            <ac:spMk id="46" creationId="{17B5977F-26CE-4BC0-A0B0-9D5CC2D3370F}"/>
          </ac:spMkLst>
        </pc:spChg>
        <pc:spChg chg="mod">
          <ac:chgData name="Minesh Patel" userId="a66d4990ec83ac90" providerId="LiveId" clId="{EF3E9E5C-D962-4AC5-A6BD-41D347650FB4}" dt="2021-09-30T15:05:10.952" v="9913" actId="1076"/>
          <ac:spMkLst>
            <pc:docMk/>
            <pc:sldMk cId="1333357160" sldId="689"/>
            <ac:spMk id="47" creationId="{E0863D28-BE08-4A1C-BF18-7C80D6D8F87F}"/>
          </ac:spMkLst>
        </pc:spChg>
        <pc:spChg chg="mod">
          <ac:chgData name="Minesh Patel" userId="a66d4990ec83ac90" providerId="LiveId" clId="{EF3E9E5C-D962-4AC5-A6BD-41D347650FB4}" dt="2021-09-30T15:05:10.952" v="9913" actId="1076"/>
          <ac:spMkLst>
            <pc:docMk/>
            <pc:sldMk cId="1333357160" sldId="689"/>
            <ac:spMk id="48" creationId="{FF594A89-A30D-41EE-AEEB-92C09B1777BB}"/>
          </ac:spMkLst>
        </pc:spChg>
        <pc:spChg chg="add mod">
          <ac:chgData name="Minesh Patel" userId="a66d4990ec83ac90" providerId="LiveId" clId="{EF3E9E5C-D962-4AC5-A6BD-41D347650FB4}" dt="2021-09-30T15:05:16.808" v="9914" actId="207"/>
          <ac:spMkLst>
            <pc:docMk/>
            <pc:sldMk cId="1333357160" sldId="689"/>
            <ac:spMk id="49" creationId="{73E0728B-A50D-4863-8CA9-440497D91DC9}"/>
          </ac:spMkLst>
        </pc:spChg>
        <pc:spChg chg="add mod">
          <ac:chgData name="Minesh Patel" userId="a66d4990ec83ac90" providerId="LiveId" clId="{EF3E9E5C-D962-4AC5-A6BD-41D347650FB4}" dt="2021-09-30T15:05:10.952" v="9913" actId="1076"/>
          <ac:spMkLst>
            <pc:docMk/>
            <pc:sldMk cId="1333357160" sldId="689"/>
            <ac:spMk id="50" creationId="{33DA82F6-BCD0-4D7F-AAAF-B19662EC4E70}"/>
          </ac:spMkLst>
        </pc:spChg>
        <pc:spChg chg="add mod">
          <ac:chgData name="Minesh Patel" userId="a66d4990ec83ac90" providerId="LiveId" clId="{EF3E9E5C-D962-4AC5-A6BD-41D347650FB4}" dt="2021-09-30T15:06:14.311" v="9956" actId="1076"/>
          <ac:spMkLst>
            <pc:docMk/>
            <pc:sldMk cId="1333357160" sldId="689"/>
            <ac:spMk id="51" creationId="{3A68DB51-E546-4935-BDD0-72619392F97D}"/>
          </ac:spMkLst>
        </pc:spChg>
        <pc:spChg chg="add mod">
          <ac:chgData name="Minesh Patel" userId="a66d4990ec83ac90" providerId="LiveId" clId="{EF3E9E5C-D962-4AC5-A6BD-41D347650FB4}" dt="2021-09-30T15:06:09.505" v="9955" actId="1076"/>
          <ac:spMkLst>
            <pc:docMk/>
            <pc:sldMk cId="1333357160" sldId="689"/>
            <ac:spMk id="52" creationId="{2356DE76-4948-4F79-BC9A-48EA070876A4}"/>
          </ac:spMkLst>
        </pc:spChg>
        <pc:spChg chg="add mod">
          <ac:chgData name="Minesh Patel" userId="a66d4990ec83ac90" providerId="LiveId" clId="{EF3E9E5C-D962-4AC5-A6BD-41D347650FB4}" dt="2021-09-30T15:06:06.119" v="9954" actId="1076"/>
          <ac:spMkLst>
            <pc:docMk/>
            <pc:sldMk cId="1333357160" sldId="689"/>
            <ac:spMk id="53" creationId="{65FB441B-12AE-4699-9C77-D408D3A0492C}"/>
          </ac:spMkLst>
        </pc:spChg>
        <pc:spChg chg="add mod">
          <ac:chgData name="Minesh Patel" userId="a66d4990ec83ac90" providerId="LiveId" clId="{EF3E9E5C-D962-4AC5-A6BD-41D347650FB4}" dt="2021-09-30T15:06:01.423" v="9953" actId="1076"/>
          <ac:spMkLst>
            <pc:docMk/>
            <pc:sldMk cId="1333357160" sldId="689"/>
            <ac:spMk id="54" creationId="{11185CCE-B5F4-4E8B-A062-3812A8B731E8}"/>
          </ac:spMkLst>
        </pc:spChg>
        <pc:spChg chg="mod">
          <ac:chgData name="Minesh Patel" userId="a66d4990ec83ac90" providerId="LiveId" clId="{EF3E9E5C-D962-4AC5-A6BD-41D347650FB4}" dt="2021-09-30T15:05:10.952" v="9913" actId="1076"/>
          <ac:spMkLst>
            <pc:docMk/>
            <pc:sldMk cId="1333357160" sldId="689"/>
            <ac:spMk id="55" creationId="{77857071-22D0-4821-9854-F38DA6428F75}"/>
          </ac:spMkLst>
        </pc:spChg>
        <pc:spChg chg="mod">
          <ac:chgData name="Minesh Patel" userId="a66d4990ec83ac90" providerId="LiveId" clId="{EF3E9E5C-D962-4AC5-A6BD-41D347650FB4}" dt="2021-09-30T15:05:10.952" v="9913" actId="1076"/>
          <ac:spMkLst>
            <pc:docMk/>
            <pc:sldMk cId="1333357160" sldId="689"/>
            <ac:spMk id="56" creationId="{9D740B69-840C-470D-ACA1-94D30A61B82E}"/>
          </ac:spMkLst>
        </pc:spChg>
        <pc:spChg chg="mod">
          <ac:chgData name="Minesh Patel" userId="a66d4990ec83ac90" providerId="LiveId" clId="{EF3E9E5C-D962-4AC5-A6BD-41D347650FB4}" dt="2021-09-30T15:05:10.952" v="9913" actId="1076"/>
          <ac:spMkLst>
            <pc:docMk/>
            <pc:sldMk cId="1333357160" sldId="689"/>
            <ac:spMk id="57" creationId="{C02C044D-21E6-4674-B4D1-9015D6FD44EF}"/>
          </ac:spMkLst>
        </pc:spChg>
        <pc:spChg chg="mod">
          <ac:chgData name="Minesh Patel" userId="a66d4990ec83ac90" providerId="LiveId" clId="{EF3E9E5C-D962-4AC5-A6BD-41D347650FB4}" dt="2021-09-30T15:05:10.952" v="9913" actId="1076"/>
          <ac:spMkLst>
            <pc:docMk/>
            <pc:sldMk cId="1333357160" sldId="689"/>
            <ac:spMk id="58" creationId="{D5AD1E0C-9F6C-4AFA-ABE0-2FBB76B5F161}"/>
          </ac:spMkLst>
        </pc:spChg>
        <pc:spChg chg="mod">
          <ac:chgData name="Minesh Patel" userId="a66d4990ec83ac90" providerId="LiveId" clId="{EF3E9E5C-D962-4AC5-A6BD-41D347650FB4}" dt="2021-09-30T15:05:10.952" v="9913" actId="1076"/>
          <ac:spMkLst>
            <pc:docMk/>
            <pc:sldMk cId="1333357160" sldId="689"/>
            <ac:spMk id="59" creationId="{CCBE8340-55D4-44E4-BA69-1D50AB23B4BD}"/>
          </ac:spMkLst>
        </pc:spChg>
        <pc:spChg chg="mod">
          <ac:chgData name="Minesh Patel" userId="a66d4990ec83ac90" providerId="LiveId" clId="{EF3E9E5C-D962-4AC5-A6BD-41D347650FB4}" dt="2021-09-30T15:05:10.952" v="9913" actId="1076"/>
          <ac:spMkLst>
            <pc:docMk/>
            <pc:sldMk cId="1333357160" sldId="689"/>
            <ac:spMk id="60" creationId="{CFC8BD76-426D-45CD-9F35-A26182E17B7F}"/>
          </ac:spMkLst>
        </pc:spChg>
        <pc:spChg chg="mod">
          <ac:chgData name="Minesh Patel" userId="a66d4990ec83ac90" providerId="LiveId" clId="{EF3E9E5C-D962-4AC5-A6BD-41D347650FB4}" dt="2021-09-30T15:05:10.952" v="9913" actId="1076"/>
          <ac:spMkLst>
            <pc:docMk/>
            <pc:sldMk cId="1333357160" sldId="689"/>
            <ac:spMk id="61" creationId="{7A84C3F5-AAC6-4DF9-A926-C5C27150A08D}"/>
          </ac:spMkLst>
        </pc:spChg>
        <pc:spChg chg="mod">
          <ac:chgData name="Minesh Patel" userId="a66d4990ec83ac90" providerId="LiveId" clId="{EF3E9E5C-D962-4AC5-A6BD-41D347650FB4}" dt="2021-09-30T15:05:10.952" v="9913" actId="1076"/>
          <ac:spMkLst>
            <pc:docMk/>
            <pc:sldMk cId="1333357160" sldId="689"/>
            <ac:spMk id="64" creationId="{DC8FEFE4-3BA7-47C5-8488-D9040921E3AC}"/>
          </ac:spMkLst>
        </pc:spChg>
        <pc:spChg chg="mod">
          <ac:chgData name="Minesh Patel" userId="a66d4990ec83ac90" providerId="LiveId" clId="{EF3E9E5C-D962-4AC5-A6BD-41D347650FB4}" dt="2021-09-30T15:05:10.952" v="9913" actId="1076"/>
          <ac:spMkLst>
            <pc:docMk/>
            <pc:sldMk cId="1333357160" sldId="689"/>
            <ac:spMk id="65" creationId="{88EB97E9-17BC-481E-B92D-D5E9C17AF1B2}"/>
          </ac:spMkLst>
        </pc:spChg>
        <pc:spChg chg="mod">
          <ac:chgData name="Minesh Patel" userId="a66d4990ec83ac90" providerId="LiveId" clId="{EF3E9E5C-D962-4AC5-A6BD-41D347650FB4}" dt="2021-09-30T15:05:10.952" v="9913" actId="1076"/>
          <ac:spMkLst>
            <pc:docMk/>
            <pc:sldMk cId="1333357160" sldId="689"/>
            <ac:spMk id="69" creationId="{3E8E249A-BE69-455A-B394-5E96FE790589}"/>
          </ac:spMkLst>
        </pc:spChg>
        <pc:spChg chg="mod">
          <ac:chgData name="Minesh Patel" userId="a66d4990ec83ac90" providerId="LiveId" clId="{EF3E9E5C-D962-4AC5-A6BD-41D347650FB4}" dt="2021-09-30T15:05:10.952" v="9913" actId="1076"/>
          <ac:spMkLst>
            <pc:docMk/>
            <pc:sldMk cId="1333357160" sldId="689"/>
            <ac:spMk id="70" creationId="{43F63D12-EC4C-4A1D-9CD2-68CE2C5680BB}"/>
          </ac:spMkLst>
        </pc:spChg>
        <pc:spChg chg="mod">
          <ac:chgData name="Minesh Patel" userId="a66d4990ec83ac90" providerId="LiveId" clId="{EF3E9E5C-D962-4AC5-A6BD-41D347650FB4}" dt="2021-09-30T15:05:10.952" v="9913" actId="1076"/>
          <ac:spMkLst>
            <pc:docMk/>
            <pc:sldMk cId="1333357160" sldId="689"/>
            <ac:spMk id="71" creationId="{16055E36-1892-415D-BAA8-C789382932CB}"/>
          </ac:spMkLst>
        </pc:spChg>
        <pc:spChg chg="mod">
          <ac:chgData name="Minesh Patel" userId="a66d4990ec83ac90" providerId="LiveId" clId="{EF3E9E5C-D962-4AC5-A6BD-41D347650FB4}" dt="2021-09-30T15:05:10.952" v="9913" actId="1076"/>
          <ac:spMkLst>
            <pc:docMk/>
            <pc:sldMk cId="1333357160" sldId="689"/>
            <ac:spMk id="78" creationId="{BFEE31DB-90F9-4081-B38D-43E6EE35F3C8}"/>
          </ac:spMkLst>
        </pc:spChg>
        <pc:spChg chg="mod">
          <ac:chgData name="Minesh Patel" userId="a66d4990ec83ac90" providerId="LiveId" clId="{EF3E9E5C-D962-4AC5-A6BD-41D347650FB4}" dt="2021-09-30T15:05:10.952" v="9913" actId="1076"/>
          <ac:spMkLst>
            <pc:docMk/>
            <pc:sldMk cId="1333357160" sldId="689"/>
            <ac:spMk id="79" creationId="{04F8656B-6EB0-4446-8981-ACB5B26C4938}"/>
          </ac:spMkLst>
        </pc:spChg>
        <pc:spChg chg="mod">
          <ac:chgData name="Minesh Patel" userId="a66d4990ec83ac90" providerId="LiveId" clId="{EF3E9E5C-D962-4AC5-A6BD-41D347650FB4}" dt="2021-09-30T15:05:10.952" v="9913" actId="1076"/>
          <ac:spMkLst>
            <pc:docMk/>
            <pc:sldMk cId="1333357160" sldId="689"/>
            <ac:spMk id="80" creationId="{BB8D186A-E4B8-4544-B39B-BEAE482E1891}"/>
          </ac:spMkLst>
        </pc:spChg>
        <pc:spChg chg="mod">
          <ac:chgData name="Minesh Patel" userId="a66d4990ec83ac90" providerId="LiveId" clId="{EF3E9E5C-D962-4AC5-A6BD-41D347650FB4}" dt="2021-09-30T15:05:10.952" v="9913" actId="1076"/>
          <ac:spMkLst>
            <pc:docMk/>
            <pc:sldMk cId="1333357160" sldId="689"/>
            <ac:spMk id="81" creationId="{329B16B5-5EB3-4538-9BE1-51972DE28F4B}"/>
          </ac:spMkLst>
        </pc:spChg>
        <pc:grpChg chg="mod">
          <ac:chgData name="Minesh Patel" userId="a66d4990ec83ac90" providerId="LiveId" clId="{EF3E9E5C-D962-4AC5-A6BD-41D347650FB4}" dt="2021-09-30T15:05:10.952" v="9913" actId="1076"/>
          <ac:grpSpMkLst>
            <pc:docMk/>
            <pc:sldMk cId="1333357160" sldId="689"/>
            <ac:grpSpMk id="36" creationId="{F74CB5B1-5377-441B-96FF-09A8B765ECE8}"/>
          </ac:grpSpMkLst>
        </pc:grpChg>
        <pc:cxnChg chg="mod">
          <ac:chgData name="Minesh Patel" userId="a66d4990ec83ac90" providerId="LiveId" clId="{EF3E9E5C-D962-4AC5-A6BD-41D347650FB4}" dt="2021-09-30T15:05:10.952" v="9913" actId="1076"/>
          <ac:cxnSpMkLst>
            <pc:docMk/>
            <pc:sldMk cId="1333357160" sldId="689"/>
            <ac:cxnSpMk id="13" creationId="{BCD19E52-3741-4124-A1DF-0D7760A9FAD6}"/>
          </ac:cxnSpMkLst>
        </pc:cxnChg>
        <pc:cxnChg chg="mod ord">
          <ac:chgData name="Minesh Patel" userId="a66d4990ec83ac90" providerId="LiveId" clId="{EF3E9E5C-D962-4AC5-A6BD-41D347650FB4}" dt="2021-09-30T15:05:23.431" v="9916" actId="166"/>
          <ac:cxnSpMkLst>
            <pc:docMk/>
            <pc:sldMk cId="1333357160" sldId="689"/>
            <ac:cxnSpMk id="73" creationId="{650DD258-11CE-49AF-BAE5-8FEA46E5E156}"/>
          </ac:cxnSpMkLst>
        </pc:cxnChg>
      </pc:sldChg>
      <pc:sldChg chg="addSp delSp modSp mod chgLayout">
        <pc:chgData name="Minesh Patel" userId="a66d4990ec83ac90" providerId="LiveId" clId="{EF3E9E5C-D962-4AC5-A6BD-41D347650FB4}" dt="2021-09-30T15:12:57.072" v="10328" actId="14100"/>
        <pc:sldMkLst>
          <pc:docMk/>
          <pc:sldMk cId="3509975345" sldId="699"/>
        </pc:sldMkLst>
        <pc:spChg chg="add del mod">
          <ac:chgData name="Minesh Patel" userId="a66d4990ec83ac90" providerId="LiveId" clId="{EF3E9E5C-D962-4AC5-A6BD-41D347650FB4}" dt="2021-09-30T15:11:26.807" v="10196" actId="6264"/>
          <ac:spMkLst>
            <pc:docMk/>
            <pc:sldMk cId="3509975345" sldId="699"/>
            <ac:spMk id="2" creationId="{E35279B9-5BF3-4762-8057-D7579A8FFA31}"/>
          </ac:spMkLst>
        </pc:spChg>
        <pc:spChg chg="mod ord">
          <ac:chgData name="Minesh Patel" userId="a66d4990ec83ac90" providerId="LiveId" clId="{EF3E9E5C-D962-4AC5-A6BD-41D347650FB4}" dt="2021-09-30T15:12:36.463" v="10322" actId="207"/>
          <ac:spMkLst>
            <pc:docMk/>
            <pc:sldMk cId="3509975345" sldId="699"/>
            <ac:spMk id="3" creationId="{00000000-0000-0000-0000-000000000000}"/>
          </ac:spMkLst>
        </pc:spChg>
        <pc:spChg chg="add del mod">
          <ac:chgData name="Minesh Patel" userId="a66d4990ec83ac90" providerId="LiveId" clId="{EF3E9E5C-D962-4AC5-A6BD-41D347650FB4}" dt="2021-09-30T15:11:26.807" v="10196" actId="6264"/>
          <ac:spMkLst>
            <pc:docMk/>
            <pc:sldMk cId="3509975345" sldId="699"/>
            <ac:spMk id="4" creationId="{E6DA5C7B-5B91-481E-B2FB-23069BDDDF4A}"/>
          </ac:spMkLst>
        </pc:spChg>
        <pc:spChg chg="add mod ord">
          <ac:chgData name="Minesh Patel" userId="a66d4990ec83ac90" providerId="LiveId" clId="{EF3E9E5C-D962-4AC5-A6BD-41D347650FB4}" dt="2021-09-30T15:11:41.200" v="10244" actId="20577"/>
          <ac:spMkLst>
            <pc:docMk/>
            <pc:sldMk cId="3509975345" sldId="699"/>
            <ac:spMk id="5" creationId="{6324E6A7-0E8B-472B-B0D0-53A310E76E26}"/>
          </ac:spMkLst>
        </pc:spChg>
        <pc:spChg chg="mod">
          <ac:chgData name="Minesh Patel" userId="a66d4990ec83ac90" providerId="LiveId" clId="{EF3E9E5C-D962-4AC5-A6BD-41D347650FB4}" dt="2021-09-30T15:12:57.072" v="10328" actId="14100"/>
          <ac:spMkLst>
            <pc:docMk/>
            <pc:sldMk cId="3509975345" sldId="699"/>
            <ac:spMk id="13" creationId="{FF61C44B-DAC5-48F2-B206-94CFE74C077F}"/>
          </ac:spMkLst>
        </pc:spChg>
        <pc:spChg chg="mod ord">
          <ac:chgData name="Minesh Patel" userId="a66d4990ec83ac90" providerId="LiveId" clId="{EF3E9E5C-D962-4AC5-A6BD-41D347650FB4}" dt="2021-09-30T15:11:26.807" v="10196" actId="6264"/>
          <ac:spMkLst>
            <pc:docMk/>
            <pc:sldMk cId="3509975345" sldId="699"/>
            <ac:spMk id="28" creationId="{9CB5CDD5-F828-45DE-A75D-9C44746CA9FD}"/>
          </ac:spMkLst>
        </pc:spChg>
      </pc:sldChg>
      <pc:sldChg chg="addSp delSp modSp mod modClrScheme chgLayout modNotesTx">
        <pc:chgData name="Minesh Patel" userId="a66d4990ec83ac90" providerId="LiveId" clId="{EF3E9E5C-D962-4AC5-A6BD-41D347650FB4}" dt="2021-09-30T15:14:41.457" v="10387" actId="20577"/>
        <pc:sldMkLst>
          <pc:docMk/>
          <pc:sldMk cId="4193805310" sldId="700"/>
        </pc:sldMkLst>
        <pc:spChg chg="mod">
          <ac:chgData name="Minesh Patel" userId="a66d4990ec83ac90" providerId="LiveId" clId="{EF3E9E5C-D962-4AC5-A6BD-41D347650FB4}" dt="2021-09-30T15:14:28.399" v="10362" actId="208"/>
          <ac:spMkLst>
            <pc:docMk/>
            <pc:sldMk cId="4193805310" sldId="700"/>
            <ac:spMk id="3" creationId="{00000000-0000-0000-0000-000000000000}"/>
          </ac:spMkLst>
        </pc:spChg>
        <pc:spChg chg="add del mod">
          <ac:chgData name="Minesh Patel" userId="a66d4990ec83ac90" providerId="LiveId" clId="{EF3E9E5C-D962-4AC5-A6BD-41D347650FB4}" dt="2021-09-30T15:13:14.572" v="10329" actId="6264"/>
          <ac:spMkLst>
            <pc:docMk/>
            <pc:sldMk cId="4193805310" sldId="700"/>
            <ac:spMk id="4" creationId="{FC462F20-7792-4393-ABE5-A941315E04BF}"/>
          </ac:spMkLst>
        </pc:spChg>
        <pc:spChg chg="add mod ord">
          <ac:chgData name="Minesh Patel" userId="a66d4990ec83ac90" providerId="LiveId" clId="{EF3E9E5C-D962-4AC5-A6BD-41D347650FB4}" dt="2021-09-30T15:13:25.299" v="10346" actId="20577"/>
          <ac:spMkLst>
            <pc:docMk/>
            <pc:sldMk cId="4193805310" sldId="700"/>
            <ac:spMk id="5" creationId="{B930F07A-CD77-45E7-8CF7-2BC7D03C9EE8}"/>
          </ac:spMkLst>
        </pc:spChg>
        <pc:spChg chg="add del mod ord">
          <ac:chgData name="Minesh Patel" userId="a66d4990ec83ac90" providerId="LiveId" clId="{EF3E9E5C-D962-4AC5-A6BD-41D347650FB4}" dt="2021-09-30T15:13:21.982" v="10331" actId="478"/>
          <ac:spMkLst>
            <pc:docMk/>
            <pc:sldMk cId="4193805310" sldId="700"/>
            <ac:spMk id="6" creationId="{17B05875-2564-49DE-815D-2D1526D0D1B7}"/>
          </ac:spMkLst>
        </pc:spChg>
        <pc:spChg chg="mod ord">
          <ac:chgData name="Minesh Patel" userId="a66d4990ec83ac90" providerId="LiveId" clId="{EF3E9E5C-D962-4AC5-A6BD-41D347650FB4}" dt="2021-09-30T15:13:19.621" v="10330" actId="700"/>
          <ac:spMkLst>
            <pc:docMk/>
            <pc:sldMk cId="4193805310" sldId="700"/>
            <ac:spMk id="22" creationId="{E2879216-44C7-488C-B100-2C98F0D07400}"/>
          </ac:spMkLst>
        </pc:spChg>
        <pc:spChg chg="mod">
          <ac:chgData name="Minesh Patel" userId="a66d4990ec83ac90" providerId="LiveId" clId="{EF3E9E5C-D962-4AC5-A6BD-41D347650FB4}" dt="2021-09-30T15:13:54.824" v="10355" actId="1076"/>
          <ac:spMkLst>
            <pc:docMk/>
            <pc:sldMk cId="4193805310" sldId="700"/>
            <ac:spMk id="27" creationId="{00000000-0000-0000-0000-000000000000}"/>
          </ac:spMkLst>
        </pc:spChg>
        <pc:spChg chg="del">
          <ac:chgData name="Minesh Patel" userId="a66d4990ec83ac90" providerId="LiveId" clId="{EF3E9E5C-D962-4AC5-A6BD-41D347650FB4}" dt="2021-09-30T15:13:32.499" v="10349" actId="478"/>
          <ac:spMkLst>
            <pc:docMk/>
            <pc:sldMk cId="4193805310" sldId="700"/>
            <ac:spMk id="29" creationId="{00000000-0000-0000-0000-000000000000}"/>
          </ac:spMkLst>
        </pc:spChg>
        <pc:spChg chg="mod">
          <ac:chgData name="Minesh Patel" userId="a66d4990ec83ac90" providerId="LiveId" clId="{EF3E9E5C-D962-4AC5-A6BD-41D347650FB4}" dt="2021-09-30T15:14:05.295" v="10358" actId="207"/>
          <ac:spMkLst>
            <pc:docMk/>
            <pc:sldMk cId="4193805310" sldId="700"/>
            <ac:spMk id="30" creationId="{00000000-0000-0000-0000-000000000000}"/>
          </ac:spMkLst>
        </pc:spChg>
        <pc:spChg chg="mod">
          <ac:chgData name="Minesh Patel" userId="a66d4990ec83ac90" providerId="LiveId" clId="{EF3E9E5C-D962-4AC5-A6BD-41D347650FB4}" dt="2021-09-30T15:14:02.346" v="10357" actId="207"/>
          <ac:spMkLst>
            <pc:docMk/>
            <pc:sldMk cId="4193805310" sldId="700"/>
            <ac:spMk id="33" creationId="{00000000-0000-0000-0000-000000000000}"/>
          </ac:spMkLst>
        </pc:spChg>
        <pc:spChg chg="mod">
          <ac:chgData name="Minesh Patel" userId="a66d4990ec83ac90" providerId="LiveId" clId="{EF3E9E5C-D962-4AC5-A6BD-41D347650FB4}" dt="2021-09-30T15:13:36.673" v="10350" actId="1076"/>
          <ac:spMkLst>
            <pc:docMk/>
            <pc:sldMk cId="4193805310" sldId="700"/>
            <ac:spMk id="35" creationId="{A8FE1DEB-5F38-453C-A610-9258CA24DE19}"/>
          </ac:spMkLst>
        </pc:spChg>
        <pc:spChg chg="mod">
          <ac:chgData name="Minesh Patel" userId="a66d4990ec83ac90" providerId="LiveId" clId="{EF3E9E5C-D962-4AC5-A6BD-41D347650FB4}" dt="2021-09-30T15:13:28.041" v="10347" actId="1076"/>
          <ac:spMkLst>
            <pc:docMk/>
            <pc:sldMk cId="4193805310" sldId="700"/>
            <ac:spMk id="77" creationId="{00000000-0000-0000-0000-000000000000}"/>
          </ac:spMkLst>
        </pc:spChg>
        <pc:cxnChg chg="mod">
          <ac:chgData name="Minesh Patel" userId="a66d4990ec83ac90" providerId="LiveId" clId="{EF3E9E5C-D962-4AC5-A6BD-41D347650FB4}" dt="2021-09-30T15:14:13.848" v="10359" actId="14100"/>
          <ac:cxnSpMkLst>
            <pc:docMk/>
            <pc:sldMk cId="4193805310" sldId="700"/>
            <ac:cxnSpMk id="8" creationId="{00000000-0000-0000-0000-000000000000}"/>
          </ac:cxnSpMkLst>
        </pc:cxnChg>
      </pc:sldChg>
      <pc:sldChg chg="modSp mod">
        <pc:chgData name="Minesh Patel" userId="a66d4990ec83ac90" providerId="LiveId" clId="{EF3E9E5C-D962-4AC5-A6BD-41D347650FB4}" dt="2021-09-30T14:58:31.353" v="9858" actId="20577"/>
        <pc:sldMkLst>
          <pc:docMk/>
          <pc:sldMk cId="1993777943" sldId="703"/>
        </pc:sldMkLst>
        <pc:spChg chg="mod">
          <ac:chgData name="Minesh Patel" userId="a66d4990ec83ac90" providerId="LiveId" clId="{EF3E9E5C-D962-4AC5-A6BD-41D347650FB4}" dt="2021-09-30T14:58:31.353" v="9858" actId="20577"/>
          <ac:spMkLst>
            <pc:docMk/>
            <pc:sldMk cId="1993777943" sldId="703"/>
            <ac:spMk id="2" creationId="{00000000-0000-0000-0000-000000000000}"/>
          </ac:spMkLst>
        </pc:spChg>
      </pc:sldChg>
      <pc:sldChg chg="modSp mod">
        <pc:chgData name="Minesh Patel" userId="a66d4990ec83ac90" providerId="LiveId" clId="{EF3E9E5C-D962-4AC5-A6BD-41D347650FB4}" dt="2021-09-30T15:08:49.837" v="10170" actId="20577"/>
        <pc:sldMkLst>
          <pc:docMk/>
          <pc:sldMk cId="406703339" sldId="733"/>
        </pc:sldMkLst>
        <pc:spChg chg="mod">
          <ac:chgData name="Minesh Patel" userId="a66d4990ec83ac90" providerId="LiveId" clId="{EF3E9E5C-D962-4AC5-A6BD-41D347650FB4}" dt="2021-09-30T15:08:49.837" v="10170" actId="20577"/>
          <ac:spMkLst>
            <pc:docMk/>
            <pc:sldMk cId="406703339" sldId="733"/>
            <ac:spMk id="83" creationId="{6B0665DE-BD19-4EB6-9746-BE6159B454A7}"/>
          </ac:spMkLst>
        </pc:spChg>
        <pc:spChg chg="mod">
          <ac:chgData name="Minesh Patel" userId="a66d4990ec83ac90" providerId="LiveId" clId="{EF3E9E5C-D962-4AC5-A6BD-41D347650FB4}" dt="2021-09-30T15:08:49.020" v="10168" actId="20577"/>
          <ac:spMkLst>
            <pc:docMk/>
            <pc:sldMk cId="406703339" sldId="733"/>
            <ac:spMk id="97" creationId="{8B9CDD34-DD4E-4D3D-A16B-353BE5AFE774}"/>
          </ac:spMkLst>
        </pc:spChg>
        <pc:grpChg chg="mod">
          <ac:chgData name="Minesh Patel" userId="a66d4990ec83ac90" providerId="LiveId" clId="{EF3E9E5C-D962-4AC5-A6BD-41D347650FB4}" dt="2021-09-30T15:08:49.358" v="10169" actId="1076"/>
          <ac:grpSpMkLst>
            <pc:docMk/>
            <pc:sldMk cId="406703339" sldId="733"/>
            <ac:grpSpMk id="80" creationId="{14985537-F4B2-47A0-8C34-948699044381}"/>
          </ac:grpSpMkLst>
        </pc:grpChg>
      </pc:sldChg>
      <pc:sldChg chg="modSp mod modAnim">
        <pc:chgData name="Minesh Patel" userId="a66d4990ec83ac90" providerId="LiveId" clId="{EF3E9E5C-D962-4AC5-A6BD-41D347650FB4}" dt="2021-09-30T15:10:20.790" v="10193" actId="20577"/>
        <pc:sldMkLst>
          <pc:docMk/>
          <pc:sldMk cId="418045304" sldId="735"/>
        </pc:sldMkLst>
        <pc:spChg chg="mod">
          <ac:chgData name="Minesh Patel" userId="a66d4990ec83ac90" providerId="LiveId" clId="{EF3E9E5C-D962-4AC5-A6BD-41D347650FB4}" dt="2021-09-30T15:10:20.181" v="10192" actId="20577"/>
          <ac:spMkLst>
            <pc:docMk/>
            <pc:sldMk cId="418045304" sldId="735"/>
            <ac:spMk id="3" creationId="{63F3922A-C85B-4212-AF43-07BE666F8C17}"/>
          </ac:spMkLst>
        </pc:spChg>
      </pc:sldChg>
      <pc:sldChg chg="modSp mod modNotesTx">
        <pc:chgData name="Minesh Patel" userId="a66d4990ec83ac90" providerId="LiveId" clId="{EF3E9E5C-D962-4AC5-A6BD-41D347650FB4}" dt="2021-09-30T15:07:55.634" v="10133" actId="20577"/>
        <pc:sldMkLst>
          <pc:docMk/>
          <pc:sldMk cId="744068096" sldId="746"/>
        </pc:sldMkLst>
        <pc:spChg chg="mod">
          <ac:chgData name="Minesh Patel" userId="a66d4990ec83ac90" providerId="LiveId" clId="{EF3E9E5C-D962-4AC5-A6BD-41D347650FB4}" dt="2021-09-30T15:07:31.458" v="9997" actId="403"/>
          <ac:spMkLst>
            <pc:docMk/>
            <pc:sldMk cId="744068096" sldId="746"/>
            <ac:spMk id="44" creationId="{AED7C7A4-284B-43D5-B1CA-553FCDA8708E}"/>
          </ac:spMkLst>
        </pc:spChg>
      </pc:sldChg>
      <pc:sldChg chg="modSp mod">
        <pc:chgData name="Minesh Patel" userId="a66d4990ec83ac90" providerId="LiveId" clId="{EF3E9E5C-D962-4AC5-A6BD-41D347650FB4}" dt="2021-09-30T17:05:39.216" v="10695" actId="20577"/>
        <pc:sldMkLst>
          <pc:docMk/>
          <pc:sldMk cId="3146201440" sldId="748"/>
        </pc:sldMkLst>
        <pc:spChg chg="mod">
          <ac:chgData name="Minesh Patel" userId="a66d4990ec83ac90" providerId="LiveId" clId="{EF3E9E5C-D962-4AC5-A6BD-41D347650FB4}" dt="2021-09-30T17:05:39.216" v="10695" actId="20577"/>
          <ac:spMkLst>
            <pc:docMk/>
            <pc:sldMk cId="3146201440" sldId="748"/>
            <ac:spMk id="68" creationId="{4840844C-BD90-4834-9E8E-29B814D16A50}"/>
          </ac:spMkLst>
        </pc:spChg>
      </pc:sldChg>
      <pc:sldChg chg="modSp del mod">
        <pc:chgData name="Minesh Patel" userId="a66d4990ec83ac90" providerId="LiveId" clId="{EF3E9E5C-D962-4AC5-A6BD-41D347650FB4}" dt="2021-09-30T15:16:12.168" v="10396" actId="47"/>
        <pc:sldMkLst>
          <pc:docMk/>
          <pc:sldMk cId="4032651193" sldId="753"/>
        </pc:sldMkLst>
        <pc:spChg chg="mod">
          <ac:chgData name="Minesh Patel" userId="a66d4990ec83ac90" providerId="LiveId" clId="{EF3E9E5C-D962-4AC5-A6BD-41D347650FB4}" dt="2021-09-30T15:15:42.049" v="10392" actId="207"/>
          <ac:spMkLst>
            <pc:docMk/>
            <pc:sldMk cId="4032651193" sldId="753"/>
            <ac:spMk id="23" creationId="{699B28CA-5FCE-40DD-99D0-E4DAAD30B6DD}"/>
          </ac:spMkLst>
        </pc:spChg>
        <pc:spChg chg="mod">
          <ac:chgData name="Minesh Patel" userId="a66d4990ec83ac90" providerId="LiveId" clId="{EF3E9E5C-D962-4AC5-A6BD-41D347650FB4}" dt="2021-09-30T15:15:31.294" v="10391" actId="208"/>
          <ac:spMkLst>
            <pc:docMk/>
            <pc:sldMk cId="4032651193" sldId="753"/>
            <ac:spMk id="24" creationId="{EA433298-0952-4550-8FD0-724E4F812A9F}"/>
          </ac:spMkLst>
        </pc:spChg>
        <pc:spChg chg="mod">
          <ac:chgData name="Minesh Patel" userId="a66d4990ec83ac90" providerId="LiveId" clId="{EF3E9E5C-D962-4AC5-A6BD-41D347650FB4}" dt="2021-09-30T15:15:31.294" v="10391" actId="208"/>
          <ac:spMkLst>
            <pc:docMk/>
            <pc:sldMk cId="4032651193" sldId="753"/>
            <ac:spMk id="26" creationId="{5E135947-8D97-45E7-BF39-1C7384BBC283}"/>
          </ac:spMkLst>
        </pc:spChg>
      </pc:sldChg>
      <pc:sldChg chg="addSp delSp modSp new mod">
        <pc:chgData name="Minesh Patel" userId="a66d4990ec83ac90" providerId="LiveId" clId="{EF3E9E5C-D962-4AC5-A6BD-41D347650FB4}" dt="2021-09-30T12:38:12.228" v="102" actId="22"/>
        <pc:sldMkLst>
          <pc:docMk/>
          <pc:sldMk cId="775936917" sldId="754"/>
        </pc:sldMkLst>
        <pc:spChg chg="mod">
          <ac:chgData name="Minesh Patel" userId="a66d4990ec83ac90" providerId="LiveId" clId="{EF3E9E5C-D962-4AC5-A6BD-41D347650FB4}" dt="2021-09-30T12:35:58.527" v="26" actId="313"/>
          <ac:spMkLst>
            <pc:docMk/>
            <pc:sldMk cId="775936917" sldId="754"/>
            <ac:spMk id="2" creationId="{EAEBA517-164D-4362-A275-0C07F853C5E1}"/>
          </ac:spMkLst>
        </pc:spChg>
        <pc:spChg chg="mod">
          <ac:chgData name="Minesh Patel" userId="a66d4990ec83ac90" providerId="LiveId" clId="{EF3E9E5C-D962-4AC5-A6BD-41D347650FB4}" dt="2021-09-30T12:37:15.802" v="100" actId="20577"/>
          <ac:spMkLst>
            <pc:docMk/>
            <pc:sldMk cId="775936917" sldId="754"/>
            <ac:spMk id="3" creationId="{E56A6CC3-7034-4EF5-B23A-06F36CCF7732}"/>
          </ac:spMkLst>
        </pc:spChg>
        <pc:spChg chg="add del">
          <ac:chgData name="Minesh Patel" userId="a66d4990ec83ac90" providerId="LiveId" clId="{EF3E9E5C-D962-4AC5-A6BD-41D347650FB4}" dt="2021-09-30T12:38:12.228" v="102" actId="22"/>
          <ac:spMkLst>
            <pc:docMk/>
            <pc:sldMk cId="775936917" sldId="754"/>
            <ac:spMk id="8" creationId="{D863BDEE-707F-4265-B192-4DB404C1CCDD}"/>
          </ac:spMkLst>
        </pc:spChg>
        <pc:picChg chg="add mod">
          <ac:chgData name="Minesh Patel" userId="a66d4990ec83ac90" providerId="LiveId" clId="{EF3E9E5C-D962-4AC5-A6BD-41D347650FB4}" dt="2021-09-30T12:36:14.832" v="29" actId="1076"/>
          <ac:picMkLst>
            <pc:docMk/>
            <pc:sldMk cId="775936917" sldId="754"/>
            <ac:picMk id="6" creationId="{4C02FF55-1212-4331-B7B3-776E15387231}"/>
          </ac:picMkLst>
        </pc:picChg>
      </pc:sldChg>
      <pc:sldChg chg="addSp delSp modSp add mod chgLayout">
        <pc:chgData name="Minesh Patel" userId="a66d4990ec83ac90" providerId="LiveId" clId="{EF3E9E5C-D962-4AC5-A6BD-41D347650FB4}" dt="2021-09-30T12:46:07.916" v="1115" actId="20577"/>
        <pc:sldMkLst>
          <pc:docMk/>
          <pc:sldMk cId="3474833694" sldId="755"/>
        </pc:sldMkLst>
        <pc:spChg chg="mod ord">
          <ac:chgData name="Minesh Patel" userId="a66d4990ec83ac90" providerId="LiveId" clId="{EF3E9E5C-D962-4AC5-A6BD-41D347650FB4}" dt="2021-09-30T12:40:40.592" v="262" actId="6264"/>
          <ac:spMkLst>
            <pc:docMk/>
            <pc:sldMk cId="3474833694" sldId="755"/>
            <ac:spMk id="2" creationId="{EAEBA517-164D-4362-A275-0C07F853C5E1}"/>
          </ac:spMkLst>
        </pc:spChg>
        <pc:spChg chg="mod ord">
          <ac:chgData name="Minesh Patel" userId="a66d4990ec83ac90" providerId="LiveId" clId="{EF3E9E5C-D962-4AC5-A6BD-41D347650FB4}" dt="2021-09-30T12:46:07.916" v="1115" actId="20577"/>
          <ac:spMkLst>
            <pc:docMk/>
            <pc:sldMk cId="3474833694" sldId="755"/>
            <ac:spMk id="3" creationId="{E56A6CC3-7034-4EF5-B23A-06F36CCF7732}"/>
          </ac:spMkLst>
        </pc:spChg>
        <pc:spChg chg="mod ord">
          <ac:chgData name="Minesh Patel" userId="a66d4990ec83ac90" providerId="LiveId" clId="{EF3E9E5C-D962-4AC5-A6BD-41D347650FB4}" dt="2021-09-30T12:40:40.592" v="262" actId="6264"/>
          <ac:spMkLst>
            <pc:docMk/>
            <pc:sldMk cId="3474833694" sldId="755"/>
            <ac:spMk id="4" creationId="{1C56E7E3-13A0-4D6B-91B9-21ED423F2A70}"/>
          </ac:spMkLst>
        </pc:spChg>
        <pc:spChg chg="add del mod">
          <ac:chgData name="Minesh Patel" userId="a66d4990ec83ac90" providerId="LiveId" clId="{EF3E9E5C-D962-4AC5-A6BD-41D347650FB4}" dt="2021-09-30T12:40:40.592" v="262" actId="6264"/>
          <ac:spMkLst>
            <pc:docMk/>
            <pc:sldMk cId="3474833694" sldId="755"/>
            <ac:spMk id="5" creationId="{AF9619F7-BEA9-49C0-BA31-60F1E9C15CED}"/>
          </ac:spMkLst>
        </pc:spChg>
        <pc:spChg chg="add del mod">
          <ac:chgData name="Minesh Patel" userId="a66d4990ec83ac90" providerId="LiveId" clId="{EF3E9E5C-D962-4AC5-A6BD-41D347650FB4}" dt="2021-09-30T12:40:40.592" v="262" actId="6264"/>
          <ac:spMkLst>
            <pc:docMk/>
            <pc:sldMk cId="3474833694" sldId="755"/>
            <ac:spMk id="7" creationId="{DF5600A2-47BD-47FA-9B7F-B741F775A996}"/>
          </ac:spMkLst>
        </pc:spChg>
        <pc:spChg chg="add del mod">
          <ac:chgData name="Minesh Patel" userId="a66d4990ec83ac90" providerId="LiveId" clId="{EF3E9E5C-D962-4AC5-A6BD-41D347650FB4}" dt="2021-09-30T12:40:40.592" v="262" actId="6264"/>
          <ac:spMkLst>
            <pc:docMk/>
            <pc:sldMk cId="3474833694" sldId="755"/>
            <ac:spMk id="8" creationId="{BEBEFD53-4FC6-494D-AAB1-169D41707003}"/>
          </ac:spMkLst>
        </pc:spChg>
        <pc:picChg chg="del">
          <ac:chgData name="Minesh Patel" userId="a66d4990ec83ac90" providerId="LiveId" clId="{EF3E9E5C-D962-4AC5-A6BD-41D347650FB4}" dt="2021-09-30T12:39:06.812" v="153" actId="478"/>
          <ac:picMkLst>
            <pc:docMk/>
            <pc:sldMk cId="3474833694" sldId="755"/>
            <ac:picMk id="6" creationId="{4C02FF55-1212-4331-B7B3-776E15387231}"/>
          </ac:picMkLst>
        </pc:picChg>
      </pc:sldChg>
      <pc:sldChg chg="addSp delSp modSp add mod chgLayout">
        <pc:chgData name="Minesh Patel" userId="a66d4990ec83ac90" providerId="LiveId" clId="{EF3E9E5C-D962-4AC5-A6BD-41D347650FB4}" dt="2021-09-30T13:22:39.624" v="5041" actId="20577"/>
        <pc:sldMkLst>
          <pc:docMk/>
          <pc:sldMk cId="1947971558" sldId="756"/>
        </pc:sldMkLst>
        <pc:spChg chg="mod ord">
          <ac:chgData name="Minesh Patel" userId="a66d4990ec83ac90" providerId="LiveId" clId="{EF3E9E5C-D962-4AC5-A6BD-41D347650FB4}" dt="2021-09-30T12:52:22.496" v="1921" actId="20577"/>
          <ac:spMkLst>
            <pc:docMk/>
            <pc:sldMk cId="1947971558" sldId="756"/>
            <ac:spMk id="2" creationId="{EAEBA517-164D-4362-A275-0C07F853C5E1}"/>
          </ac:spMkLst>
        </pc:spChg>
        <pc:spChg chg="mod ord">
          <ac:chgData name="Minesh Patel" userId="a66d4990ec83ac90" providerId="LiveId" clId="{EF3E9E5C-D962-4AC5-A6BD-41D347650FB4}" dt="2021-09-30T13:22:39.624" v="5041" actId="20577"/>
          <ac:spMkLst>
            <pc:docMk/>
            <pc:sldMk cId="1947971558" sldId="756"/>
            <ac:spMk id="3" creationId="{E56A6CC3-7034-4EF5-B23A-06F36CCF7732}"/>
          </ac:spMkLst>
        </pc:spChg>
        <pc:spChg chg="mod ord">
          <ac:chgData name="Minesh Patel" userId="a66d4990ec83ac90" providerId="LiveId" clId="{EF3E9E5C-D962-4AC5-A6BD-41D347650FB4}" dt="2021-09-30T12:48:15.738" v="1272" actId="6264"/>
          <ac:spMkLst>
            <pc:docMk/>
            <pc:sldMk cId="1947971558" sldId="756"/>
            <ac:spMk id="4" creationId="{1C56E7E3-13A0-4D6B-91B9-21ED423F2A70}"/>
          </ac:spMkLst>
        </pc:spChg>
        <pc:spChg chg="add del mod">
          <ac:chgData name="Minesh Patel" userId="a66d4990ec83ac90" providerId="LiveId" clId="{EF3E9E5C-D962-4AC5-A6BD-41D347650FB4}" dt="2021-09-30T12:48:15.738" v="1272" actId="6264"/>
          <ac:spMkLst>
            <pc:docMk/>
            <pc:sldMk cId="1947971558" sldId="756"/>
            <ac:spMk id="5" creationId="{68F6F2FC-39B9-428D-B52E-C5CD3EEB0ECA}"/>
          </ac:spMkLst>
        </pc:spChg>
        <pc:spChg chg="add del mod">
          <ac:chgData name="Minesh Patel" userId="a66d4990ec83ac90" providerId="LiveId" clId="{EF3E9E5C-D962-4AC5-A6BD-41D347650FB4}" dt="2021-09-30T12:48:15.738" v="1272" actId="6264"/>
          <ac:spMkLst>
            <pc:docMk/>
            <pc:sldMk cId="1947971558" sldId="756"/>
            <ac:spMk id="7" creationId="{24E240D8-3BEC-4A20-A773-B359B89E0829}"/>
          </ac:spMkLst>
        </pc:spChg>
        <pc:spChg chg="add del mod">
          <ac:chgData name="Minesh Patel" userId="a66d4990ec83ac90" providerId="LiveId" clId="{EF3E9E5C-D962-4AC5-A6BD-41D347650FB4}" dt="2021-09-30T12:48:15.738" v="1272" actId="6264"/>
          <ac:spMkLst>
            <pc:docMk/>
            <pc:sldMk cId="1947971558" sldId="756"/>
            <ac:spMk id="8" creationId="{461CC282-E79D-4593-BFAA-FFD7BB62D0CC}"/>
          </ac:spMkLst>
        </pc:spChg>
        <pc:picChg chg="del">
          <ac:chgData name="Minesh Patel" userId="a66d4990ec83ac90" providerId="LiveId" clId="{EF3E9E5C-D962-4AC5-A6BD-41D347650FB4}" dt="2021-09-30T12:46:39.153" v="1139" actId="478"/>
          <ac:picMkLst>
            <pc:docMk/>
            <pc:sldMk cId="1947971558" sldId="756"/>
            <ac:picMk id="6" creationId="{4C02FF55-1212-4331-B7B3-776E15387231}"/>
          </ac:picMkLst>
        </pc:picChg>
      </pc:sldChg>
      <pc:sldChg chg="addSp delSp modSp add mod chgLayout">
        <pc:chgData name="Minesh Patel" userId="a66d4990ec83ac90" providerId="LiveId" clId="{EF3E9E5C-D962-4AC5-A6BD-41D347650FB4}" dt="2021-09-30T12:51:43.146" v="1870" actId="20577"/>
        <pc:sldMkLst>
          <pc:docMk/>
          <pc:sldMk cId="2249648401" sldId="757"/>
        </pc:sldMkLst>
        <pc:spChg chg="mod ord">
          <ac:chgData name="Minesh Patel" userId="a66d4990ec83ac90" providerId="LiveId" clId="{EF3E9E5C-D962-4AC5-A6BD-41D347650FB4}" dt="2021-09-30T12:48:58.885" v="1386" actId="20577"/>
          <ac:spMkLst>
            <pc:docMk/>
            <pc:sldMk cId="2249648401" sldId="757"/>
            <ac:spMk id="2" creationId="{EAEBA517-164D-4362-A275-0C07F853C5E1}"/>
          </ac:spMkLst>
        </pc:spChg>
        <pc:spChg chg="mod ord">
          <ac:chgData name="Minesh Patel" userId="a66d4990ec83ac90" providerId="LiveId" clId="{EF3E9E5C-D962-4AC5-A6BD-41D347650FB4}" dt="2021-09-30T12:51:43.146" v="1870" actId="20577"/>
          <ac:spMkLst>
            <pc:docMk/>
            <pc:sldMk cId="2249648401" sldId="757"/>
            <ac:spMk id="3" creationId="{E56A6CC3-7034-4EF5-B23A-06F36CCF7732}"/>
          </ac:spMkLst>
        </pc:spChg>
        <pc:spChg chg="mod ord">
          <ac:chgData name="Minesh Patel" userId="a66d4990ec83ac90" providerId="LiveId" clId="{EF3E9E5C-D962-4AC5-A6BD-41D347650FB4}" dt="2021-09-30T12:48:13.875" v="1271" actId="6264"/>
          <ac:spMkLst>
            <pc:docMk/>
            <pc:sldMk cId="2249648401" sldId="757"/>
            <ac:spMk id="4" creationId="{1C56E7E3-13A0-4D6B-91B9-21ED423F2A70}"/>
          </ac:spMkLst>
        </pc:spChg>
        <pc:spChg chg="add del mod">
          <ac:chgData name="Minesh Patel" userId="a66d4990ec83ac90" providerId="LiveId" clId="{EF3E9E5C-D962-4AC5-A6BD-41D347650FB4}" dt="2021-09-30T12:48:13.875" v="1271" actId="6264"/>
          <ac:spMkLst>
            <pc:docMk/>
            <pc:sldMk cId="2249648401" sldId="757"/>
            <ac:spMk id="5" creationId="{95B068E7-A11C-4F72-9361-1BDFCA11FF32}"/>
          </ac:spMkLst>
        </pc:spChg>
        <pc:spChg chg="add del mod">
          <ac:chgData name="Minesh Patel" userId="a66d4990ec83ac90" providerId="LiveId" clId="{EF3E9E5C-D962-4AC5-A6BD-41D347650FB4}" dt="2021-09-30T12:48:13.875" v="1271" actId="6264"/>
          <ac:spMkLst>
            <pc:docMk/>
            <pc:sldMk cId="2249648401" sldId="757"/>
            <ac:spMk id="6" creationId="{912804F3-CC0F-49BB-B05B-883BC0FB8D76}"/>
          </ac:spMkLst>
        </pc:spChg>
        <pc:spChg chg="add del mod">
          <ac:chgData name="Minesh Patel" userId="a66d4990ec83ac90" providerId="LiveId" clId="{EF3E9E5C-D962-4AC5-A6BD-41D347650FB4}" dt="2021-09-30T12:48:13.875" v="1271" actId="6264"/>
          <ac:spMkLst>
            <pc:docMk/>
            <pc:sldMk cId="2249648401" sldId="757"/>
            <ac:spMk id="7" creationId="{0C5546F3-27B6-4974-A995-B3D8B36A693E}"/>
          </ac:spMkLst>
        </pc:spChg>
      </pc:sldChg>
      <pc:sldChg chg="addSp delSp modSp new mod">
        <pc:chgData name="Minesh Patel" userId="a66d4990ec83ac90" providerId="LiveId" clId="{EF3E9E5C-D962-4AC5-A6BD-41D347650FB4}" dt="2021-09-30T12:57:37.971" v="2605" actId="14100"/>
        <pc:sldMkLst>
          <pc:docMk/>
          <pc:sldMk cId="2384462088" sldId="758"/>
        </pc:sldMkLst>
        <pc:spChg chg="mod">
          <ac:chgData name="Minesh Patel" userId="a66d4990ec83ac90" providerId="LiveId" clId="{EF3E9E5C-D962-4AC5-A6BD-41D347650FB4}" dt="2021-09-30T12:56:26.523" v="2598" actId="20577"/>
          <ac:spMkLst>
            <pc:docMk/>
            <pc:sldMk cId="2384462088" sldId="758"/>
            <ac:spMk id="2" creationId="{7BDCE609-0C74-458B-BC97-DD078A0DC448}"/>
          </ac:spMkLst>
        </pc:spChg>
        <pc:spChg chg="del">
          <ac:chgData name="Minesh Patel" userId="a66d4990ec83ac90" providerId="LiveId" clId="{EF3E9E5C-D962-4AC5-A6BD-41D347650FB4}" dt="2021-09-30T12:56:27.911" v="2599" actId="478"/>
          <ac:spMkLst>
            <pc:docMk/>
            <pc:sldMk cId="2384462088" sldId="758"/>
            <ac:spMk id="3" creationId="{58BBF8EA-C835-4705-8DE0-DF2BF13F2C0F}"/>
          </ac:spMkLst>
        </pc:spChg>
        <pc:picChg chg="add del mod">
          <ac:chgData name="Minesh Patel" userId="a66d4990ec83ac90" providerId="LiveId" clId="{EF3E9E5C-D962-4AC5-A6BD-41D347650FB4}" dt="2021-09-30T12:57:35.623" v="2603" actId="478"/>
          <ac:picMkLst>
            <pc:docMk/>
            <pc:sldMk cId="2384462088" sldId="758"/>
            <ac:picMk id="6" creationId="{7F0FC289-96B3-4A96-9023-06E132292BC2}"/>
          </ac:picMkLst>
        </pc:picChg>
        <pc:picChg chg="add mod">
          <ac:chgData name="Minesh Patel" userId="a66d4990ec83ac90" providerId="LiveId" clId="{EF3E9E5C-D962-4AC5-A6BD-41D347650FB4}" dt="2021-09-30T12:57:37.971" v="2605" actId="14100"/>
          <ac:picMkLst>
            <pc:docMk/>
            <pc:sldMk cId="2384462088" sldId="758"/>
            <ac:picMk id="8" creationId="{26DDBCA9-6747-41FA-BF7F-BF7364FBF8B3}"/>
          </ac:picMkLst>
        </pc:picChg>
      </pc:sldChg>
      <pc:sldChg chg="modSp new mod ord">
        <pc:chgData name="Minesh Patel" userId="a66d4990ec83ac90" providerId="LiveId" clId="{EF3E9E5C-D962-4AC5-A6BD-41D347650FB4}" dt="2021-09-30T14:19:38.598" v="9008"/>
        <pc:sldMkLst>
          <pc:docMk/>
          <pc:sldMk cId="2501008439" sldId="759"/>
        </pc:sldMkLst>
        <pc:spChg chg="mod">
          <ac:chgData name="Minesh Patel" userId="a66d4990ec83ac90" providerId="LiveId" clId="{EF3E9E5C-D962-4AC5-A6BD-41D347650FB4}" dt="2021-09-30T14:03:33.908" v="7203" actId="404"/>
          <ac:spMkLst>
            <pc:docMk/>
            <pc:sldMk cId="2501008439" sldId="759"/>
            <ac:spMk id="2" creationId="{93BC34ED-6C42-4541-9D20-D3DF2AA3ECAC}"/>
          </ac:spMkLst>
        </pc:spChg>
        <pc:spChg chg="mod">
          <ac:chgData name="Minesh Patel" userId="a66d4990ec83ac90" providerId="LiveId" clId="{EF3E9E5C-D962-4AC5-A6BD-41D347650FB4}" dt="2021-09-30T13:03:08.433" v="3138" actId="20577"/>
          <ac:spMkLst>
            <pc:docMk/>
            <pc:sldMk cId="2501008439" sldId="759"/>
            <ac:spMk id="3" creationId="{A9660297-5A90-49C8-8348-AAFC43F96EFF}"/>
          </ac:spMkLst>
        </pc:spChg>
      </pc:sldChg>
      <pc:sldChg chg="addSp delSp modSp new mod chgLayout">
        <pc:chgData name="Minesh Patel" userId="a66d4990ec83ac90" providerId="LiveId" clId="{EF3E9E5C-D962-4AC5-A6BD-41D347650FB4}" dt="2021-09-30T13:16:05.344" v="4626" actId="20577"/>
        <pc:sldMkLst>
          <pc:docMk/>
          <pc:sldMk cId="3355392409" sldId="760"/>
        </pc:sldMkLst>
        <pc:spChg chg="mod ord">
          <ac:chgData name="Minesh Patel" userId="a66d4990ec83ac90" providerId="LiveId" clId="{EF3E9E5C-D962-4AC5-A6BD-41D347650FB4}" dt="2021-09-30T13:14:08.384" v="4190" actId="6264"/>
          <ac:spMkLst>
            <pc:docMk/>
            <pc:sldMk cId="3355392409" sldId="760"/>
            <ac:spMk id="2" creationId="{9DAFE05E-2C8C-4764-9E8A-1DE684501755}"/>
          </ac:spMkLst>
        </pc:spChg>
        <pc:spChg chg="mod ord">
          <ac:chgData name="Minesh Patel" userId="a66d4990ec83ac90" providerId="LiveId" clId="{EF3E9E5C-D962-4AC5-A6BD-41D347650FB4}" dt="2021-09-30T13:16:05.344" v="4626" actId="20577"/>
          <ac:spMkLst>
            <pc:docMk/>
            <pc:sldMk cId="3355392409" sldId="760"/>
            <ac:spMk id="3" creationId="{1530F4DC-22E5-483D-A70F-93CABFC07AC3}"/>
          </ac:spMkLst>
        </pc:spChg>
        <pc:spChg chg="mod ord">
          <ac:chgData name="Minesh Patel" userId="a66d4990ec83ac90" providerId="LiveId" clId="{EF3E9E5C-D962-4AC5-A6BD-41D347650FB4}" dt="2021-09-30T13:14:08.384" v="4190" actId="6264"/>
          <ac:spMkLst>
            <pc:docMk/>
            <pc:sldMk cId="3355392409" sldId="760"/>
            <ac:spMk id="4" creationId="{8EDDE2AC-1A26-4240-9EB0-0501670A37CC}"/>
          </ac:spMkLst>
        </pc:spChg>
        <pc:spChg chg="add mod">
          <ac:chgData name="Minesh Patel" userId="a66d4990ec83ac90" providerId="LiveId" clId="{EF3E9E5C-D962-4AC5-A6BD-41D347650FB4}" dt="2021-09-30T13:15:44.594" v="4551" actId="20577"/>
          <ac:spMkLst>
            <pc:docMk/>
            <pc:sldMk cId="3355392409" sldId="760"/>
            <ac:spMk id="5" creationId="{90C3855F-55CA-4379-BCF4-88B35F09B66E}"/>
          </ac:spMkLst>
        </pc:spChg>
        <pc:spChg chg="add mod">
          <ac:chgData name="Minesh Patel" userId="a66d4990ec83ac90" providerId="LiveId" clId="{EF3E9E5C-D962-4AC5-A6BD-41D347650FB4}" dt="2021-09-30T13:13:53.444" v="4180" actId="1076"/>
          <ac:spMkLst>
            <pc:docMk/>
            <pc:sldMk cId="3355392409" sldId="760"/>
            <ac:spMk id="7" creationId="{5724EEE1-9065-4AC7-8577-0B9635A30B64}"/>
          </ac:spMkLst>
        </pc:spChg>
        <pc:spChg chg="add mod">
          <ac:chgData name="Minesh Patel" userId="a66d4990ec83ac90" providerId="LiveId" clId="{EF3E9E5C-D962-4AC5-A6BD-41D347650FB4}" dt="2021-09-30T13:13:53.444" v="4180" actId="1076"/>
          <ac:spMkLst>
            <pc:docMk/>
            <pc:sldMk cId="3355392409" sldId="760"/>
            <ac:spMk id="8" creationId="{38AE817B-95C7-4980-8D9D-65F30823B535}"/>
          </ac:spMkLst>
        </pc:spChg>
        <pc:spChg chg="add del mod">
          <ac:chgData name="Minesh Patel" userId="a66d4990ec83ac90" providerId="LiveId" clId="{EF3E9E5C-D962-4AC5-A6BD-41D347650FB4}" dt="2021-09-30T13:15:04.344" v="4449" actId="14100"/>
          <ac:spMkLst>
            <pc:docMk/>
            <pc:sldMk cId="3355392409" sldId="760"/>
            <ac:spMk id="9" creationId="{98E3465D-8776-4326-9DC7-1237D11F1943}"/>
          </ac:spMkLst>
        </pc:spChg>
        <pc:spChg chg="add del mod">
          <ac:chgData name="Minesh Patel" userId="a66d4990ec83ac90" providerId="LiveId" clId="{EF3E9E5C-D962-4AC5-A6BD-41D347650FB4}" dt="2021-09-30T13:14:05.124" v="4187" actId="6264"/>
          <ac:spMkLst>
            <pc:docMk/>
            <pc:sldMk cId="3355392409" sldId="760"/>
            <ac:spMk id="10" creationId="{441F9C18-2997-4102-81D7-F2E2C9E0AFAB}"/>
          </ac:spMkLst>
        </pc:spChg>
        <pc:spChg chg="add del mod">
          <ac:chgData name="Minesh Patel" userId="a66d4990ec83ac90" providerId="LiveId" clId="{EF3E9E5C-D962-4AC5-A6BD-41D347650FB4}" dt="2021-09-30T13:14:05.124" v="4187" actId="6264"/>
          <ac:spMkLst>
            <pc:docMk/>
            <pc:sldMk cId="3355392409" sldId="760"/>
            <ac:spMk id="11" creationId="{7BF17DF6-235B-4F3E-AC92-68BE9A7603BF}"/>
          </ac:spMkLst>
        </pc:spChg>
        <pc:spChg chg="add del mod">
          <ac:chgData name="Minesh Patel" userId="a66d4990ec83ac90" providerId="LiveId" clId="{EF3E9E5C-D962-4AC5-A6BD-41D347650FB4}" dt="2021-09-30T13:14:05.124" v="4187" actId="6264"/>
          <ac:spMkLst>
            <pc:docMk/>
            <pc:sldMk cId="3355392409" sldId="760"/>
            <ac:spMk id="12" creationId="{C9B7DFEA-4064-4E27-8C56-3E74F255A054}"/>
          </ac:spMkLst>
        </pc:spChg>
        <pc:spChg chg="add del mod">
          <ac:chgData name="Minesh Patel" userId="a66d4990ec83ac90" providerId="LiveId" clId="{EF3E9E5C-D962-4AC5-A6BD-41D347650FB4}" dt="2021-09-30T13:14:08.384" v="4190" actId="6264"/>
          <ac:spMkLst>
            <pc:docMk/>
            <pc:sldMk cId="3355392409" sldId="760"/>
            <ac:spMk id="13" creationId="{D75D2A3B-A75B-4EEE-B5CA-0136F874072D}"/>
          </ac:spMkLst>
        </pc:spChg>
        <pc:spChg chg="add del mod">
          <ac:chgData name="Minesh Patel" userId="a66d4990ec83ac90" providerId="LiveId" clId="{EF3E9E5C-D962-4AC5-A6BD-41D347650FB4}" dt="2021-09-30T13:14:08.384" v="4190" actId="6264"/>
          <ac:spMkLst>
            <pc:docMk/>
            <pc:sldMk cId="3355392409" sldId="760"/>
            <ac:spMk id="14" creationId="{440735B1-DAA3-4204-BD9C-85076F0F513E}"/>
          </ac:spMkLst>
        </pc:spChg>
        <pc:spChg chg="add del mod">
          <ac:chgData name="Minesh Patel" userId="a66d4990ec83ac90" providerId="LiveId" clId="{EF3E9E5C-D962-4AC5-A6BD-41D347650FB4}" dt="2021-09-30T13:14:08.384" v="4190" actId="6264"/>
          <ac:spMkLst>
            <pc:docMk/>
            <pc:sldMk cId="3355392409" sldId="760"/>
            <ac:spMk id="15" creationId="{A0F069B8-8044-4EF1-8B94-9BB51AF31095}"/>
          </ac:spMkLst>
        </pc:spChg>
      </pc:sldChg>
      <pc:sldChg chg="addSp delSp modSp new mod chgLayout">
        <pc:chgData name="Minesh Patel" userId="a66d4990ec83ac90" providerId="LiveId" clId="{EF3E9E5C-D962-4AC5-A6BD-41D347650FB4}" dt="2021-09-30T13:10:44.573" v="3806" actId="20577"/>
        <pc:sldMkLst>
          <pc:docMk/>
          <pc:sldMk cId="435647690" sldId="761"/>
        </pc:sldMkLst>
        <pc:spChg chg="mod ord">
          <ac:chgData name="Minesh Patel" userId="a66d4990ec83ac90" providerId="LiveId" clId="{EF3E9E5C-D962-4AC5-A6BD-41D347650FB4}" dt="2021-09-30T13:04:41.493" v="3188" actId="404"/>
          <ac:spMkLst>
            <pc:docMk/>
            <pc:sldMk cId="435647690" sldId="761"/>
            <ac:spMk id="2" creationId="{71171233-B89A-4945-AADB-E8DCC0071B47}"/>
          </ac:spMkLst>
        </pc:spChg>
        <pc:spChg chg="del">
          <ac:chgData name="Minesh Patel" userId="a66d4990ec83ac90" providerId="LiveId" clId="{EF3E9E5C-D962-4AC5-A6BD-41D347650FB4}" dt="2021-09-30T13:03:54.056" v="3152" actId="6264"/>
          <ac:spMkLst>
            <pc:docMk/>
            <pc:sldMk cId="435647690" sldId="761"/>
            <ac:spMk id="3" creationId="{82777890-C0F7-4BC7-A190-B97543D7B638}"/>
          </ac:spMkLst>
        </pc:spChg>
        <pc:spChg chg="mod ord">
          <ac:chgData name="Minesh Patel" userId="a66d4990ec83ac90" providerId="LiveId" clId="{EF3E9E5C-D962-4AC5-A6BD-41D347650FB4}" dt="2021-09-30T13:04:37.963" v="3184" actId="6264"/>
          <ac:spMkLst>
            <pc:docMk/>
            <pc:sldMk cId="435647690" sldId="761"/>
            <ac:spMk id="4" creationId="{635D36D5-0206-40FA-9490-00AF91F2F726}"/>
          </ac:spMkLst>
        </pc:spChg>
        <pc:spChg chg="add del mod">
          <ac:chgData name="Minesh Patel" userId="a66d4990ec83ac90" providerId="LiveId" clId="{EF3E9E5C-D962-4AC5-A6BD-41D347650FB4}" dt="2021-09-30T13:03:54.056" v="3152" actId="6264"/>
          <ac:spMkLst>
            <pc:docMk/>
            <pc:sldMk cId="435647690" sldId="761"/>
            <ac:spMk id="5" creationId="{40EB0ECA-5671-4C13-9327-FCB1916731DE}"/>
          </ac:spMkLst>
        </pc:spChg>
        <pc:spChg chg="add del mod">
          <ac:chgData name="Minesh Patel" userId="a66d4990ec83ac90" providerId="LiveId" clId="{EF3E9E5C-D962-4AC5-A6BD-41D347650FB4}" dt="2021-09-30T13:03:54.056" v="3152" actId="6264"/>
          <ac:spMkLst>
            <pc:docMk/>
            <pc:sldMk cId="435647690" sldId="761"/>
            <ac:spMk id="6" creationId="{4790E0BE-148E-4001-B26F-5297604E04D6}"/>
          </ac:spMkLst>
        </pc:spChg>
        <pc:spChg chg="add del mod ord">
          <ac:chgData name="Minesh Patel" userId="a66d4990ec83ac90" providerId="LiveId" clId="{EF3E9E5C-D962-4AC5-A6BD-41D347650FB4}" dt="2021-09-30T13:04:37.963" v="3184" actId="6264"/>
          <ac:spMkLst>
            <pc:docMk/>
            <pc:sldMk cId="435647690" sldId="761"/>
            <ac:spMk id="7" creationId="{55061484-7194-4C5F-A178-ACF91373D618}"/>
          </ac:spMkLst>
        </pc:spChg>
        <pc:spChg chg="add del mod">
          <ac:chgData name="Minesh Patel" userId="a66d4990ec83ac90" providerId="LiveId" clId="{EF3E9E5C-D962-4AC5-A6BD-41D347650FB4}" dt="2021-09-30T13:04:37.963" v="3184" actId="6264"/>
          <ac:spMkLst>
            <pc:docMk/>
            <pc:sldMk cId="435647690" sldId="761"/>
            <ac:spMk id="8" creationId="{E4439C45-ACAE-41EA-B652-A299C4F9A430}"/>
          </ac:spMkLst>
        </pc:spChg>
        <pc:spChg chg="add del mod">
          <ac:chgData name="Minesh Patel" userId="a66d4990ec83ac90" providerId="LiveId" clId="{EF3E9E5C-D962-4AC5-A6BD-41D347650FB4}" dt="2021-09-30T13:04:37.963" v="3184" actId="6264"/>
          <ac:spMkLst>
            <pc:docMk/>
            <pc:sldMk cId="435647690" sldId="761"/>
            <ac:spMk id="9" creationId="{B947EF41-FB74-4D7B-AA22-64A5BD2C367E}"/>
          </ac:spMkLst>
        </pc:spChg>
        <pc:spChg chg="add mod ord">
          <ac:chgData name="Minesh Patel" userId="a66d4990ec83ac90" providerId="LiveId" clId="{EF3E9E5C-D962-4AC5-A6BD-41D347650FB4}" dt="2021-09-30T13:10:44.573" v="3806" actId="20577"/>
          <ac:spMkLst>
            <pc:docMk/>
            <pc:sldMk cId="435647690" sldId="761"/>
            <ac:spMk id="10" creationId="{3DCD4BF4-FFE3-4E04-A3CF-2F7601C4A9D7}"/>
          </ac:spMkLst>
        </pc:spChg>
      </pc:sldChg>
      <pc:sldChg chg="addSp modSp new mod">
        <pc:chgData name="Minesh Patel" userId="a66d4990ec83ac90" providerId="LiveId" clId="{EF3E9E5C-D962-4AC5-A6BD-41D347650FB4}" dt="2021-09-30T13:18:15.372" v="4765" actId="1076"/>
        <pc:sldMkLst>
          <pc:docMk/>
          <pc:sldMk cId="2170786077" sldId="762"/>
        </pc:sldMkLst>
        <pc:spChg chg="mod">
          <ac:chgData name="Minesh Patel" userId="a66d4990ec83ac90" providerId="LiveId" clId="{EF3E9E5C-D962-4AC5-A6BD-41D347650FB4}" dt="2021-09-30T13:16:31.628" v="4646" actId="20577"/>
          <ac:spMkLst>
            <pc:docMk/>
            <pc:sldMk cId="2170786077" sldId="762"/>
            <ac:spMk id="2" creationId="{6821ABDB-9F1F-475F-B1F3-0FA0B11AF78D}"/>
          </ac:spMkLst>
        </pc:spChg>
        <pc:spChg chg="mod">
          <ac:chgData name="Minesh Patel" userId="a66d4990ec83ac90" providerId="LiveId" clId="{EF3E9E5C-D962-4AC5-A6BD-41D347650FB4}" dt="2021-09-30T13:16:51.783" v="4761" actId="14100"/>
          <ac:spMkLst>
            <pc:docMk/>
            <pc:sldMk cId="2170786077" sldId="762"/>
            <ac:spMk id="3" creationId="{3B2CC360-BBFB-476F-99D0-6FB5CCDBFF80}"/>
          </ac:spMkLst>
        </pc:spChg>
        <pc:picChg chg="add mod">
          <ac:chgData name="Minesh Patel" userId="a66d4990ec83ac90" providerId="LiveId" clId="{EF3E9E5C-D962-4AC5-A6BD-41D347650FB4}" dt="2021-09-30T13:18:15.372" v="4765" actId="1076"/>
          <ac:picMkLst>
            <pc:docMk/>
            <pc:sldMk cId="2170786077" sldId="762"/>
            <ac:picMk id="6" creationId="{DD62573C-0F99-4F05-8E5E-6954E92A82A2}"/>
          </ac:picMkLst>
        </pc:picChg>
      </pc:sldChg>
      <pc:sldChg chg="add del">
        <pc:chgData name="Minesh Patel" userId="a66d4990ec83ac90" providerId="LiveId" clId="{EF3E9E5C-D962-4AC5-A6BD-41D347650FB4}" dt="2021-09-30T13:18:19.450" v="4767"/>
        <pc:sldMkLst>
          <pc:docMk/>
          <pc:sldMk cId="198640171" sldId="763"/>
        </pc:sldMkLst>
      </pc:sldChg>
      <pc:sldChg chg="addSp delSp modSp add mod">
        <pc:chgData name="Minesh Patel" userId="a66d4990ec83ac90" providerId="LiveId" clId="{EF3E9E5C-D962-4AC5-A6BD-41D347650FB4}" dt="2021-09-30T13:19:11.554" v="4898" actId="1076"/>
        <pc:sldMkLst>
          <pc:docMk/>
          <pc:sldMk cId="1311201064" sldId="763"/>
        </pc:sldMkLst>
        <pc:spChg chg="mod">
          <ac:chgData name="Minesh Patel" userId="a66d4990ec83ac90" providerId="LiveId" clId="{EF3E9E5C-D962-4AC5-A6BD-41D347650FB4}" dt="2021-09-30T13:18:24.424" v="4779" actId="20577"/>
          <ac:spMkLst>
            <pc:docMk/>
            <pc:sldMk cId="1311201064" sldId="763"/>
            <ac:spMk id="2" creationId="{6821ABDB-9F1F-475F-B1F3-0FA0B11AF78D}"/>
          </ac:spMkLst>
        </pc:spChg>
        <pc:spChg chg="mod">
          <ac:chgData name="Minesh Patel" userId="a66d4990ec83ac90" providerId="LiveId" clId="{EF3E9E5C-D962-4AC5-A6BD-41D347650FB4}" dt="2021-09-30T13:18:48.870" v="4893" actId="20577"/>
          <ac:spMkLst>
            <pc:docMk/>
            <pc:sldMk cId="1311201064" sldId="763"/>
            <ac:spMk id="3" creationId="{3B2CC360-BBFB-476F-99D0-6FB5CCDBFF80}"/>
          </ac:spMkLst>
        </pc:spChg>
        <pc:picChg chg="del">
          <ac:chgData name="Minesh Patel" userId="a66d4990ec83ac90" providerId="LiveId" clId="{EF3E9E5C-D962-4AC5-A6BD-41D347650FB4}" dt="2021-09-30T13:18:50.858" v="4894" actId="478"/>
          <ac:picMkLst>
            <pc:docMk/>
            <pc:sldMk cId="1311201064" sldId="763"/>
            <ac:picMk id="6" creationId="{DD62573C-0F99-4F05-8E5E-6954E92A82A2}"/>
          </ac:picMkLst>
        </pc:picChg>
        <pc:picChg chg="add mod">
          <ac:chgData name="Minesh Patel" userId="a66d4990ec83ac90" providerId="LiveId" clId="{EF3E9E5C-D962-4AC5-A6BD-41D347650FB4}" dt="2021-09-30T13:19:11.554" v="4898" actId="1076"/>
          <ac:picMkLst>
            <pc:docMk/>
            <pc:sldMk cId="1311201064" sldId="763"/>
            <ac:picMk id="7" creationId="{F0BC5FEF-1164-4111-8303-776583F5FEAD}"/>
          </ac:picMkLst>
        </pc:picChg>
      </pc:sldChg>
      <pc:sldChg chg="addSp delSp modSp add mod chgLayout">
        <pc:chgData name="Minesh Patel" userId="a66d4990ec83ac90" providerId="LiveId" clId="{EF3E9E5C-D962-4AC5-A6BD-41D347650FB4}" dt="2021-09-30T13:45:20.082" v="5922" actId="20577"/>
        <pc:sldMkLst>
          <pc:docMk/>
          <pc:sldMk cId="833808409" sldId="764"/>
        </pc:sldMkLst>
        <pc:spChg chg="mod ord">
          <ac:chgData name="Minesh Patel" userId="a66d4990ec83ac90" providerId="LiveId" clId="{EF3E9E5C-D962-4AC5-A6BD-41D347650FB4}" dt="2021-09-30T13:21:06.997" v="4953" actId="404"/>
          <ac:spMkLst>
            <pc:docMk/>
            <pc:sldMk cId="833808409" sldId="764"/>
            <ac:spMk id="2" creationId="{93BC34ED-6C42-4541-9D20-D3DF2AA3ECAC}"/>
          </ac:spMkLst>
        </pc:spChg>
        <pc:spChg chg="mod ord">
          <ac:chgData name="Minesh Patel" userId="a66d4990ec83ac90" providerId="LiveId" clId="{EF3E9E5C-D962-4AC5-A6BD-41D347650FB4}" dt="2021-09-30T13:45:20.082" v="5922" actId="20577"/>
          <ac:spMkLst>
            <pc:docMk/>
            <pc:sldMk cId="833808409" sldId="764"/>
            <ac:spMk id="3" creationId="{A9660297-5A90-49C8-8348-AAFC43F96EFF}"/>
          </ac:spMkLst>
        </pc:spChg>
        <pc:spChg chg="mod ord">
          <ac:chgData name="Minesh Patel" userId="a66d4990ec83ac90" providerId="LiveId" clId="{EF3E9E5C-D962-4AC5-A6BD-41D347650FB4}" dt="2021-09-30T13:21:03.039" v="4950" actId="6264"/>
          <ac:spMkLst>
            <pc:docMk/>
            <pc:sldMk cId="833808409" sldId="764"/>
            <ac:spMk id="4" creationId="{6C046274-C244-408A-83BB-8B14E1CFDB2E}"/>
          </ac:spMkLst>
        </pc:spChg>
        <pc:spChg chg="add del mod">
          <ac:chgData name="Minesh Patel" userId="a66d4990ec83ac90" providerId="LiveId" clId="{EF3E9E5C-D962-4AC5-A6BD-41D347650FB4}" dt="2021-09-30T13:21:03.039" v="4950" actId="6264"/>
          <ac:spMkLst>
            <pc:docMk/>
            <pc:sldMk cId="833808409" sldId="764"/>
            <ac:spMk id="5" creationId="{3AC71EC3-E56D-4790-9F67-BFF22A8E8AD6}"/>
          </ac:spMkLst>
        </pc:spChg>
        <pc:spChg chg="add del mod">
          <ac:chgData name="Minesh Patel" userId="a66d4990ec83ac90" providerId="LiveId" clId="{EF3E9E5C-D962-4AC5-A6BD-41D347650FB4}" dt="2021-09-30T13:21:03.039" v="4950" actId="6264"/>
          <ac:spMkLst>
            <pc:docMk/>
            <pc:sldMk cId="833808409" sldId="764"/>
            <ac:spMk id="6" creationId="{E02F95D4-BB00-4139-921A-D60E8CAF7E7C}"/>
          </ac:spMkLst>
        </pc:spChg>
        <pc:spChg chg="add del mod">
          <ac:chgData name="Minesh Patel" userId="a66d4990ec83ac90" providerId="LiveId" clId="{EF3E9E5C-D962-4AC5-A6BD-41D347650FB4}" dt="2021-09-30T13:21:03.039" v="4950" actId="6264"/>
          <ac:spMkLst>
            <pc:docMk/>
            <pc:sldMk cId="833808409" sldId="764"/>
            <ac:spMk id="7" creationId="{730CBBA4-988A-40E9-A0C9-15D2120AD715}"/>
          </ac:spMkLst>
        </pc:spChg>
        <pc:picChg chg="add mod">
          <ac:chgData name="Minesh Patel" userId="a66d4990ec83ac90" providerId="LiveId" clId="{EF3E9E5C-D962-4AC5-A6BD-41D347650FB4}" dt="2021-09-30T13:43:22.557" v="5746" actId="14100"/>
          <ac:picMkLst>
            <pc:docMk/>
            <pc:sldMk cId="833808409" sldId="764"/>
            <ac:picMk id="9" creationId="{4D17527D-B3B2-45D2-8087-BD4DCD87C0BF}"/>
          </ac:picMkLst>
        </pc:picChg>
      </pc:sldChg>
      <pc:sldChg chg="modSp new del mod">
        <pc:chgData name="Minesh Patel" userId="a66d4990ec83ac90" providerId="LiveId" clId="{EF3E9E5C-D962-4AC5-A6BD-41D347650FB4}" dt="2021-09-30T13:19:57.545" v="4917" actId="47"/>
        <pc:sldMkLst>
          <pc:docMk/>
          <pc:sldMk cId="1253517178" sldId="764"/>
        </pc:sldMkLst>
        <pc:spChg chg="mod">
          <ac:chgData name="Minesh Patel" userId="a66d4990ec83ac90" providerId="LiveId" clId="{EF3E9E5C-D962-4AC5-A6BD-41D347650FB4}" dt="2021-09-30T13:19:54.024" v="4916" actId="20577"/>
          <ac:spMkLst>
            <pc:docMk/>
            <pc:sldMk cId="1253517178" sldId="764"/>
            <ac:spMk id="2" creationId="{899515BF-0172-4E60-9AD8-D218465492D8}"/>
          </ac:spMkLst>
        </pc:spChg>
      </pc:sldChg>
      <pc:sldChg chg="addSp delSp modSp add mod chgLayout">
        <pc:chgData name="Minesh Patel" userId="a66d4990ec83ac90" providerId="LiveId" clId="{EF3E9E5C-D962-4AC5-A6BD-41D347650FB4}" dt="2021-09-30T14:08:15.889" v="7944" actId="20577"/>
        <pc:sldMkLst>
          <pc:docMk/>
          <pc:sldMk cId="2733400682" sldId="765"/>
        </pc:sldMkLst>
        <pc:spChg chg="mod ord">
          <ac:chgData name="Minesh Patel" userId="a66d4990ec83ac90" providerId="LiveId" clId="{EF3E9E5C-D962-4AC5-A6BD-41D347650FB4}" dt="2021-09-30T14:04:25.739" v="7247" actId="20577"/>
          <ac:spMkLst>
            <pc:docMk/>
            <pc:sldMk cId="2733400682" sldId="765"/>
            <ac:spMk id="2" creationId="{93BC34ED-6C42-4541-9D20-D3DF2AA3ECAC}"/>
          </ac:spMkLst>
        </pc:spChg>
        <pc:spChg chg="mod ord">
          <ac:chgData name="Minesh Patel" userId="a66d4990ec83ac90" providerId="LiveId" clId="{EF3E9E5C-D962-4AC5-A6BD-41D347650FB4}" dt="2021-09-30T14:08:15.889" v="7944" actId="20577"/>
          <ac:spMkLst>
            <pc:docMk/>
            <pc:sldMk cId="2733400682" sldId="765"/>
            <ac:spMk id="3" creationId="{A9660297-5A90-49C8-8348-AAFC43F96EFF}"/>
          </ac:spMkLst>
        </pc:spChg>
        <pc:spChg chg="mod ord">
          <ac:chgData name="Minesh Patel" userId="a66d4990ec83ac90" providerId="LiveId" clId="{EF3E9E5C-D962-4AC5-A6BD-41D347650FB4}" dt="2021-09-30T14:04:18.318" v="7237" actId="6264"/>
          <ac:spMkLst>
            <pc:docMk/>
            <pc:sldMk cId="2733400682" sldId="765"/>
            <ac:spMk id="4" creationId="{6C046274-C244-408A-83BB-8B14E1CFDB2E}"/>
          </ac:spMkLst>
        </pc:spChg>
        <pc:spChg chg="add del mod">
          <ac:chgData name="Minesh Patel" userId="a66d4990ec83ac90" providerId="LiveId" clId="{EF3E9E5C-D962-4AC5-A6BD-41D347650FB4}" dt="2021-09-30T14:04:18.318" v="7237" actId="6264"/>
          <ac:spMkLst>
            <pc:docMk/>
            <pc:sldMk cId="2733400682" sldId="765"/>
            <ac:spMk id="5" creationId="{E53B33E9-42B2-45F5-9C9D-E307545A8187}"/>
          </ac:spMkLst>
        </pc:spChg>
        <pc:spChg chg="add del mod">
          <ac:chgData name="Minesh Patel" userId="a66d4990ec83ac90" providerId="LiveId" clId="{EF3E9E5C-D962-4AC5-A6BD-41D347650FB4}" dt="2021-09-30T14:04:18.318" v="7237" actId="6264"/>
          <ac:spMkLst>
            <pc:docMk/>
            <pc:sldMk cId="2733400682" sldId="765"/>
            <ac:spMk id="6" creationId="{A60C8082-DFDD-4EE6-925F-74F0A0737F16}"/>
          </ac:spMkLst>
        </pc:spChg>
        <pc:spChg chg="add del mod">
          <ac:chgData name="Minesh Patel" userId="a66d4990ec83ac90" providerId="LiveId" clId="{EF3E9E5C-D962-4AC5-A6BD-41D347650FB4}" dt="2021-09-30T14:04:18.318" v="7237" actId="6264"/>
          <ac:spMkLst>
            <pc:docMk/>
            <pc:sldMk cId="2733400682" sldId="765"/>
            <ac:spMk id="7" creationId="{1C2ECB58-5B2F-4FEA-99B0-F43D9D49A0A9}"/>
          </ac:spMkLst>
        </pc:spChg>
        <pc:picChg chg="del">
          <ac:chgData name="Minesh Patel" userId="a66d4990ec83ac90" providerId="LiveId" clId="{EF3E9E5C-D962-4AC5-A6BD-41D347650FB4}" dt="2021-09-30T13:44:15.138" v="5892" actId="478"/>
          <ac:picMkLst>
            <pc:docMk/>
            <pc:sldMk cId="2733400682" sldId="765"/>
            <ac:picMk id="9" creationId="{4D17527D-B3B2-45D2-8087-BD4DCD87C0BF}"/>
          </ac:picMkLst>
        </pc:picChg>
      </pc:sldChg>
      <pc:sldChg chg="new del">
        <pc:chgData name="Minesh Patel" userId="a66d4990ec83ac90" providerId="LiveId" clId="{EF3E9E5C-D962-4AC5-A6BD-41D347650FB4}" dt="2021-09-30T13:44:02.701" v="5888" actId="680"/>
        <pc:sldMkLst>
          <pc:docMk/>
          <pc:sldMk cId="3176648820" sldId="765"/>
        </pc:sldMkLst>
      </pc:sldChg>
      <pc:sldChg chg="addSp delSp modSp add mod chgLayout">
        <pc:chgData name="Minesh Patel" userId="a66d4990ec83ac90" providerId="LiveId" clId="{EF3E9E5C-D962-4AC5-A6BD-41D347650FB4}" dt="2021-09-30T13:52:29.025" v="6562" actId="20577"/>
        <pc:sldMkLst>
          <pc:docMk/>
          <pc:sldMk cId="585402317" sldId="766"/>
        </pc:sldMkLst>
        <pc:spChg chg="mod ord">
          <ac:chgData name="Minesh Patel" userId="a66d4990ec83ac90" providerId="LiveId" clId="{EF3E9E5C-D962-4AC5-A6BD-41D347650FB4}" dt="2021-09-30T13:49:40.695" v="6000" actId="403"/>
          <ac:spMkLst>
            <pc:docMk/>
            <pc:sldMk cId="585402317" sldId="766"/>
            <ac:spMk id="2" creationId="{93BC34ED-6C42-4541-9D20-D3DF2AA3ECAC}"/>
          </ac:spMkLst>
        </pc:spChg>
        <pc:spChg chg="mod ord">
          <ac:chgData name="Minesh Patel" userId="a66d4990ec83ac90" providerId="LiveId" clId="{EF3E9E5C-D962-4AC5-A6BD-41D347650FB4}" dt="2021-09-30T13:52:29.025" v="6562" actId="20577"/>
          <ac:spMkLst>
            <pc:docMk/>
            <pc:sldMk cId="585402317" sldId="766"/>
            <ac:spMk id="3" creationId="{A9660297-5A90-49C8-8348-AAFC43F96EFF}"/>
          </ac:spMkLst>
        </pc:spChg>
        <pc:spChg chg="mod ord">
          <ac:chgData name="Minesh Patel" userId="a66d4990ec83ac90" providerId="LiveId" clId="{EF3E9E5C-D962-4AC5-A6BD-41D347650FB4}" dt="2021-09-30T13:49:35.827" v="5995" actId="6264"/>
          <ac:spMkLst>
            <pc:docMk/>
            <pc:sldMk cId="585402317" sldId="766"/>
            <ac:spMk id="4" creationId="{6C046274-C244-408A-83BB-8B14E1CFDB2E}"/>
          </ac:spMkLst>
        </pc:spChg>
        <pc:spChg chg="add del mod">
          <ac:chgData name="Minesh Patel" userId="a66d4990ec83ac90" providerId="LiveId" clId="{EF3E9E5C-D962-4AC5-A6BD-41D347650FB4}" dt="2021-09-30T13:49:35.827" v="5995" actId="6264"/>
          <ac:spMkLst>
            <pc:docMk/>
            <pc:sldMk cId="585402317" sldId="766"/>
            <ac:spMk id="5" creationId="{0427A040-2E5D-4DAE-AA37-2CECEA59AAAA}"/>
          </ac:spMkLst>
        </pc:spChg>
        <pc:spChg chg="add del mod">
          <ac:chgData name="Minesh Patel" userId="a66d4990ec83ac90" providerId="LiveId" clId="{EF3E9E5C-D962-4AC5-A6BD-41D347650FB4}" dt="2021-09-30T13:49:35.827" v="5995" actId="6264"/>
          <ac:spMkLst>
            <pc:docMk/>
            <pc:sldMk cId="585402317" sldId="766"/>
            <ac:spMk id="6" creationId="{4090E956-EAB9-4D54-89A4-E43FFD59F701}"/>
          </ac:spMkLst>
        </pc:spChg>
        <pc:spChg chg="add del mod">
          <ac:chgData name="Minesh Patel" userId="a66d4990ec83ac90" providerId="LiveId" clId="{EF3E9E5C-D962-4AC5-A6BD-41D347650FB4}" dt="2021-09-30T13:49:35.827" v="5995" actId="6264"/>
          <ac:spMkLst>
            <pc:docMk/>
            <pc:sldMk cId="585402317" sldId="766"/>
            <ac:spMk id="7" creationId="{257DE0F8-8B98-4165-9F62-FBBC7C9863A4}"/>
          </ac:spMkLst>
        </pc:spChg>
      </pc:sldChg>
      <pc:sldChg chg="addSp delSp modSp add mod">
        <pc:chgData name="Minesh Patel" userId="a66d4990ec83ac90" providerId="LiveId" clId="{EF3E9E5C-D962-4AC5-A6BD-41D347650FB4}" dt="2021-09-30T14:18:48.888" v="8953" actId="1076"/>
        <pc:sldMkLst>
          <pc:docMk/>
          <pc:sldMk cId="728892998" sldId="767"/>
        </pc:sldMkLst>
        <pc:spChg chg="del">
          <ac:chgData name="Minesh Patel" userId="a66d4990ec83ac90" providerId="LiveId" clId="{EF3E9E5C-D962-4AC5-A6BD-41D347650FB4}" dt="2021-09-30T13:54:25.217" v="6565" actId="478"/>
          <ac:spMkLst>
            <pc:docMk/>
            <pc:sldMk cId="728892998" sldId="767"/>
            <ac:spMk id="3" creationId="{A9660297-5A90-49C8-8348-AAFC43F96EFF}"/>
          </ac:spMkLst>
        </pc:spChg>
        <pc:spChg chg="add mod">
          <ac:chgData name="Minesh Patel" userId="a66d4990ec83ac90" providerId="LiveId" clId="{EF3E9E5C-D962-4AC5-A6BD-41D347650FB4}" dt="2021-09-30T13:55:05.397" v="6673" actId="14100"/>
          <ac:spMkLst>
            <pc:docMk/>
            <pc:sldMk cId="728892998" sldId="767"/>
            <ac:spMk id="8" creationId="{1DFBEBBE-2A43-4CF7-B8DC-1DF4D7AA58BF}"/>
          </ac:spMkLst>
        </pc:spChg>
        <pc:picChg chg="add mod modCrop">
          <ac:chgData name="Minesh Patel" userId="a66d4990ec83ac90" providerId="LiveId" clId="{EF3E9E5C-D962-4AC5-A6BD-41D347650FB4}" dt="2021-09-30T14:18:48.888" v="8953" actId="1076"/>
          <ac:picMkLst>
            <pc:docMk/>
            <pc:sldMk cId="728892998" sldId="767"/>
            <ac:picMk id="6" creationId="{E32EE344-1A76-429B-9AFF-72EC29EC3F7D}"/>
          </ac:picMkLst>
        </pc:picChg>
      </pc:sldChg>
      <pc:sldChg chg="new del">
        <pc:chgData name="Minesh Patel" userId="a66d4990ec83ac90" providerId="LiveId" clId="{EF3E9E5C-D962-4AC5-A6BD-41D347650FB4}" dt="2021-09-30T13:49:04.335" v="5955" actId="680"/>
        <pc:sldMkLst>
          <pc:docMk/>
          <pc:sldMk cId="1099481392" sldId="767"/>
        </pc:sldMkLst>
      </pc:sldChg>
      <pc:sldChg chg="new del">
        <pc:chgData name="Minesh Patel" userId="a66d4990ec83ac90" providerId="LiveId" clId="{EF3E9E5C-D962-4AC5-A6BD-41D347650FB4}" dt="2021-09-30T13:56:23.983" v="6678" actId="680"/>
        <pc:sldMkLst>
          <pc:docMk/>
          <pc:sldMk cId="1689944372" sldId="768"/>
        </pc:sldMkLst>
      </pc:sldChg>
      <pc:sldChg chg="modSp add mod">
        <pc:chgData name="Minesh Patel" userId="a66d4990ec83ac90" providerId="LiveId" clId="{EF3E9E5C-D962-4AC5-A6BD-41D347650FB4}" dt="2021-09-30T14:19:33.735" v="9006" actId="20577"/>
        <pc:sldMkLst>
          <pc:docMk/>
          <pc:sldMk cId="4040908925" sldId="768"/>
        </pc:sldMkLst>
        <pc:spChg chg="mod">
          <ac:chgData name="Minesh Patel" userId="a66d4990ec83ac90" providerId="LiveId" clId="{EF3E9E5C-D962-4AC5-A6BD-41D347650FB4}" dt="2021-09-30T13:56:39.529" v="6719" actId="20577"/>
          <ac:spMkLst>
            <pc:docMk/>
            <pc:sldMk cId="4040908925" sldId="768"/>
            <ac:spMk id="2" creationId="{EAEBA517-164D-4362-A275-0C07F853C5E1}"/>
          </ac:spMkLst>
        </pc:spChg>
        <pc:spChg chg="mod">
          <ac:chgData name="Minesh Patel" userId="a66d4990ec83ac90" providerId="LiveId" clId="{EF3E9E5C-D962-4AC5-A6BD-41D347650FB4}" dt="2021-09-30T14:19:33.735" v="9006" actId="20577"/>
          <ac:spMkLst>
            <pc:docMk/>
            <pc:sldMk cId="4040908925" sldId="768"/>
            <ac:spMk id="3" creationId="{E56A6CC3-7034-4EF5-B23A-06F36CCF7732}"/>
          </ac:spMkLst>
        </pc:spChg>
      </pc:sldChg>
      <pc:sldChg chg="addSp delSp modSp add mod chgLayout">
        <pc:chgData name="Minesh Patel" userId="a66d4990ec83ac90" providerId="LiveId" clId="{EF3E9E5C-D962-4AC5-A6BD-41D347650FB4}" dt="2021-09-30T14:09:59.118" v="8262" actId="20577"/>
        <pc:sldMkLst>
          <pc:docMk/>
          <pc:sldMk cId="489917640" sldId="769"/>
        </pc:sldMkLst>
        <pc:spChg chg="mod ord">
          <ac:chgData name="Minesh Patel" userId="a66d4990ec83ac90" providerId="LiveId" clId="{EF3E9E5C-D962-4AC5-A6BD-41D347650FB4}" dt="2021-09-30T14:09:20.942" v="8002" actId="6264"/>
          <ac:spMkLst>
            <pc:docMk/>
            <pc:sldMk cId="489917640" sldId="769"/>
            <ac:spMk id="2" creationId="{93BC34ED-6C42-4541-9D20-D3DF2AA3ECAC}"/>
          </ac:spMkLst>
        </pc:spChg>
        <pc:spChg chg="mod ord">
          <ac:chgData name="Minesh Patel" userId="a66d4990ec83ac90" providerId="LiveId" clId="{EF3E9E5C-D962-4AC5-A6BD-41D347650FB4}" dt="2021-09-30T14:09:59.118" v="8262" actId="20577"/>
          <ac:spMkLst>
            <pc:docMk/>
            <pc:sldMk cId="489917640" sldId="769"/>
            <ac:spMk id="3" creationId="{A9660297-5A90-49C8-8348-AAFC43F96EFF}"/>
          </ac:spMkLst>
        </pc:spChg>
        <pc:spChg chg="mod ord">
          <ac:chgData name="Minesh Patel" userId="a66d4990ec83ac90" providerId="LiveId" clId="{EF3E9E5C-D962-4AC5-A6BD-41D347650FB4}" dt="2021-09-30T14:09:20.942" v="8002" actId="6264"/>
          <ac:spMkLst>
            <pc:docMk/>
            <pc:sldMk cId="489917640" sldId="769"/>
            <ac:spMk id="4" creationId="{6C046274-C244-408A-83BB-8B14E1CFDB2E}"/>
          </ac:spMkLst>
        </pc:spChg>
        <pc:spChg chg="add del mod">
          <ac:chgData name="Minesh Patel" userId="a66d4990ec83ac90" providerId="LiveId" clId="{EF3E9E5C-D962-4AC5-A6BD-41D347650FB4}" dt="2021-09-30T14:09:20.942" v="8002" actId="6264"/>
          <ac:spMkLst>
            <pc:docMk/>
            <pc:sldMk cId="489917640" sldId="769"/>
            <ac:spMk id="5" creationId="{2FDF8C36-116B-4A66-97B8-1B0C414397E8}"/>
          </ac:spMkLst>
        </pc:spChg>
        <pc:spChg chg="add del mod">
          <ac:chgData name="Minesh Patel" userId="a66d4990ec83ac90" providerId="LiveId" clId="{EF3E9E5C-D962-4AC5-A6BD-41D347650FB4}" dt="2021-09-30T14:09:20.942" v="8002" actId="6264"/>
          <ac:spMkLst>
            <pc:docMk/>
            <pc:sldMk cId="489917640" sldId="769"/>
            <ac:spMk id="6" creationId="{4AF9149F-6DD6-4BDA-9FF9-1BD86A7CACED}"/>
          </ac:spMkLst>
        </pc:spChg>
        <pc:spChg chg="add del mod">
          <ac:chgData name="Minesh Patel" userId="a66d4990ec83ac90" providerId="LiveId" clId="{EF3E9E5C-D962-4AC5-A6BD-41D347650FB4}" dt="2021-09-30T14:09:20.942" v="8002" actId="6264"/>
          <ac:spMkLst>
            <pc:docMk/>
            <pc:sldMk cId="489917640" sldId="769"/>
            <ac:spMk id="7" creationId="{B0544D36-DE33-444F-A91E-4070BE643EFD}"/>
          </ac:spMkLst>
        </pc:spChg>
      </pc:sldChg>
      <pc:sldChg chg="modSp add mod ord">
        <pc:chgData name="Minesh Patel" userId="a66d4990ec83ac90" providerId="LiveId" clId="{EF3E9E5C-D962-4AC5-A6BD-41D347650FB4}" dt="2021-09-30T14:16:35.481" v="8951" actId="27636"/>
        <pc:sldMkLst>
          <pc:docMk/>
          <pc:sldMk cId="1913233070" sldId="770"/>
        </pc:sldMkLst>
        <pc:spChg chg="mod">
          <ac:chgData name="Minesh Patel" userId="a66d4990ec83ac90" providerId="LiveId" clId="{EF3E9E5C-D962-4AC5-A6BD-41D347650FB4}" dt="2021-09-30T14:11:49.415" v="8400" actId="403"/>
          <ac:spMkLst>
            <pc:docMk/>
            <pc:sldMk cId="1913233070" sldId="770"/>
            <ac:spMk id="2" creationId="{EAEBA517-164D-4362-A275-0C07F853C5E1}"/>
          </ac:spMkLst>
        </pc:spChg>
        <pc:spChg chg="mod">
          <ac:chgData name="Minesh Patel" userId="a66d4990ec83ac90" providerId="LiveId" clId="{EF3E9E5C-D962-4AC5-A6BD-41D347650FB4}" dt="2021-09-30T14:16:35.481" v="8951" actId="27636"/>
          <ac:spMkLst>
            <pc:docMk/>
            <pc:sldMk cId="1913233070" sldId="770"/>
            <ac:spMk id="3" creationId="{E56A6CC3-7034-4EF5-B23A-06F36CCF7732}"/>
          </ac:spMkLst>
        </pc:spChg>
      </pc:sldChg>
      <pc:sldChg chg="add del">
        <pc:chgData name="Minesh Patel" userId="a66d4990ec83ac90" providerId="LiveId" clId="{EF3E9E5C-D962-4AC5-A6BD-41D347650FB4}" dt="2021-09-30T14:11:12.414" v="8353"/>
        <pc:sldMkLst>
          <pc:docMk/>
          <pc:sldMk cId="1997070386" sldId="770"/>
        </pc:sldMkLst>
      </pc:sldChg>
      <pc:sldChg chg="addSp modSp new mod modAnim">
        <pc:chgData name="Minesh Patel" userId="a66d4990ec83ac90" providerId="LiveId" clId="{EF3E9E5C-D962-4AC5-A6BD-41D347650FB4}" dt="2021-09-30T14:54:11.223" v="9653" actId="20577"/>
        <pc:sldMkLst>
          <pc:docMk/>
          <pc:sldMk cId="1199729187" sldId="771"/>
        </pc:sldMkLst>
        <pc:spChg chg="mod">
          <ac:chgData name="Minesh Patel" userId="a66d4990ec83ac90" providerId="LiveId" clId="{EF3E9E5C-D962-4AC5-A6BD-41D347650FB4}" dt="2021-09-30T14:49:35.602" v="9118" actId="404"/>
          <ac:spMkLst>
            <pc:docMk/>
            <pc:sldMk cId="1199729187" sldId="771"/>
            <ac:spMk id="2" creationId="{1507F9BA-1217-40D7-9677-CEDF536AD90B}"/>
          </ac:spMkLst>
        </pc:spChg>
        <pc:spChg chg="mod">
          <ac:chgData name="Minesh Patel" userId="a66d4990ec83ac90" providerId="LiveId" clId="{EF3E9E5C-D962-4AC5-A6BD-41D347650FB4}" dt="2021-09-30T14:54:11.223" v="9653" actId="20577"/>
          <ac:spMkLst>
            <pc:docMk/>
            <pc:sldMk cId="1199729187" sldId="771"/>
            <ac:spMk id="3" creationId="{0C0B700F-FF4F-403A-8C91-3D8E9DB586FF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6" creationId="{4AD56918-610C-468E-A393-56990B852C6A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8" creationId="{58656475-6D3C-463E-85E2-C592EDD07CC6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9" creationId="{F6195CAF-968C-4426-8B6B-5B3D93D0C896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10" creationId="{F15915F0-618E-4E5F-B319-AF4815BAF46D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13" creationId="{633BC937-B331-4D86-BB5D-47E3599A8919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29" creationId="{8463EC46-03DD-4576-A721-8E06C2338285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34" creationId="{06B1019A-7E75-4E2D-9BE6-0F019C2552AE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35" creationId="{56F2DA39-9C53-4F20-9724-1C4FBB9A7101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36" creationId="{0B34EAB3-6E88-45E3-816B-A69AE4A66343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37" creationId="{24F0154D-2207-4EC4-93CD-A427DDF3EB55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38" creationId="{4D635619-C7C8-43DD-BC39-47A904E3036F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39" creationId="{D692C04E-A9C4-42D1-B07B-4BAD2E46AFC4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40" creationId="{44475796-3251-4F10-82DE-8F3D0BE712FF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41" creationId="{4EC7B637-2168-4A4E-A056-FC9CE0EFB8B7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42" creationId="{98E370E1-23C8-4C4A-A3B6-D438825B4744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43" creationId="{755005DC-F668-4BE5-AC0E-B3093BF258ED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44" creationId="{66125FDD-5D52-4414-8E1F-45D01117F666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45" creationId="{572FB030-0BEA-4B96-BA89-60AC4EB298C4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46" creationId="{8F0AE6CA-62E4-4A13-A5C0-286AC3E49C3B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48" creationId="{2F82E546-31F7-4B8D-8F08-9605EF809A94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49" creationId="{C49BDBE4-4BE7-41D0-A772-A362D390C9EB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50" creationId="{1613A38F-D82A-4FA1-859D-05DB668428A9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51" creationId="{55EFD7B1-BD15-43FF-B605-8F27BD374515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52" creationId="{F3312260-708F-4C0B-AB98-7BD040C78D80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53" creationId="{137F2FEE-07A1-40F6-A204-9D8CF734275E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54" creationId="{DD0D5732-4E72-4E5D-8281-C2733FFAD555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55" creationId="{A8E39DA6-7D6F-40A6-A5A0-C816F1CD8473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56" creationId="{8AB0DF28-F65A-4C27-89C2-AC1B6DEF2377}"/>
          </ac:spMkLst>
        </pc:spChg>
        <pc:spChg chg="mod">
          <ac:chgData name="Minesh Patel" userId="a66d4990ec83ac90" providerId="LiveId" clId="{EF3E9E5C-D962-4AC5-A6BD-41D347650FB4}" dt="2021-09-30T14:52:15.790" v="9389" actId="20577"/>
          <ac:spMkLst>
            <pc:docMk/>
            <pc:sldMk cId="1199729187" sldId="771"/>
            <ac:spMk id="58" creationId="{16973977-E704-41E9-9C57-7E47102B142A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61" creationId="{DEAD8DD2-4917-462C-A554-4431FE591915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62" creationId="{6E992174-7792-4B77-A23E-A99872D1E07C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63" creationId="{92A01917-93E2-4755-9B92-19279C708D3E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64" creationId="{52A33F1A-AB63-4360-BE32-216332AE1305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65" creationId="{1941ABBC-1935-48FF-9202-C999423704B5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66" creationId="{22FC5931-4ABD-41CA-8FDB-99DE3D47F05F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67" creationId="{6C0A07E6-9B0D-4036-B873-5660F9C731D4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68" creationId="{E5738068-DEF1-402E-A726-9D1FDFEBEB3D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69" creationId="{2D3AE0D7-3592-4FA8-BC1E-EDAF28BD32DA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70" creationId="{4B765B15-BA77-4804-980C-E0450F3D5807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73" creationId="{BEE7B938-0811-448E-B904-DA93C828DED2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74" creationId="{72F41139-ABB6-4C95-ACBC-1F08AEBFA4DE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75" creationId="{1EBF6A08-9A70-4085-A262-7AC953714A16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76" creationId="{BFC692E6-35D9-4E33-9224-78814A32B349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77" creationId="{B7D0CB05-7381-4684-893B-10CE5E58CEAA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78" creationId="{F30D5B6C-B67C-4AB4-B68C-906EE4FCB7DF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79" creationId="{8D52FED1-E83B-43F6-909D-2817FB5B02F1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80" creationId="{3A023DAC-BEED-4F88-A9FE-53BC80C3D6FB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81" creationId="{1FF3A99F-93E2-4ACD-9282-40E9C7996B0B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82" creationId="{3C5515F7-87F2-4140-B496-732D1480C5EC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83" creationId="{F9F5E824-D1AD-494D-85A7-C5BAAD480067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84" creationId="{4390E473-A70A-426D-9C9A-B732F9F6343E}"/>
          </ac:spMkLst>
        </pc:spChg>
        <pc:spChg chg="mod">
          <ac:chgData name="Minesh Patel" userId="a66d4990ec83ac90" providerId="LiveId" clId="{EF3E9E5C-D962-4AC5-A6BD-41D347650FB4}" dt="2021-09-30T14:49:46.466" v="9119"/>
          <ac:spMkLst>
            <pc:docMk/>
            <pc:sldMk cId="1199729187" sldId="771"/>
            <ac:spMk id="85" creationId="{355B82BF-8A2F-4F16-8638-832C80B2DB76}"/>
          </ac:spMkLst>
        </pc:spChg>
        <pc:grpChg chg="add mod">
          <ac:chgData name="Minesh Patel" userId="a66d4990ec83ac90" providerId="LiveId" clId="{EF3E9E5C-D962-4AC5-A6BD-41D347650FB4}" dt="2021-09-30T14:49:46.466" v="9119"/>
          <ac:grpSpMkLst>
            <pc:docMk/>
            <pc:sldMk cId="1199729187" sldId="771"/>
            <ac:grpSpMk id="5" creationId="{F5F09E29-FC8B-4B58-8C24-2DA088C09F0A}"/>
          </ac:grpSpMkLst>
        </pc:grpChg>
        <pc:grpChg chg="mod">
          <ac:chgData name="Minesh Patel" userId="a66d4990ec83ac90" providerId="LiveId" clId="{EF3E9E5C-D962-4AC5-A6BD-41D347650FB4}" dt="2021-09-30T14:49:46.466" v="9119"/>
          <ac:grpSpMkLst>
            <pc:docMk/>
            <pc:sldMk cId="1199729187" sldId="771"/>
            <ac:grpSpMk id="7" creationId="{A8F47D03-ECB6-4E34-9724-860F334C6AA1}"/>
          </ac:grpSpMkLst>
        </pc:grpChg>
        <pc:grpChg chg="mod">
          <ac:chgData name="Minesh Patel" userId="a66d4990ec83ac90" providerId="LiveId" clId="{EF3E9E5C-D962-4AC5-A6BD-41D347650FB4}" dt="2021-09-30T14:49:46.466" v="9119"/>
          <ac:grpSpMkLst>
            <pc:docMk/>
            <pc:sldMk cId="1199729187" sldId="771"/>
            <ac:grpSpMk id="11" creationId="{E55F25AA-95DD-4DE3-AAD8-5C2D065A5A54}"/>
          </ac:grpSpMkLst>
        </pc:grpChg>
        <pc:grpChg chg="mod">
          <ac:chgData name="Minesh Patel" userId="a66d4990ec83ac90" providerId="LiveId" clId="{EF3E9E5C-D962-4AC5-A6BD-41D347650FB4}" dt="2021-09-30T14:49:46.466" v="9119"/>
          <ac:grpSpMkLst>
            <pc:docMk/>
            <pc:sldMk cId="1199729187" sldId="771"/>
            <ac:grpSpMk id="12" creationId="{8E46861F-1432-46D9-BEDF-D19674358646}"/>
          </ac:grpSpMkLst>
        </pc:grpChg>
        <pc:grpChg chg="add mod">
          <ac:chgData name="Minesh Patel" userId="a66d4990ec83ac90" providerId="LiveId" clId="{EF3E9E5C-D962-4AC5-A6BD-41D347650FB4}" dt="2021-09-30T14:49:46.466" v="9119"/>
          <ac:grpSpMkLst>
            <pc:docMk/>
            <pc:sldMk cId="1199729187" sldId="771"/>
            <ac:grpSpMk id="28" creationId="{8F08ED46-6143-45A2-B212-A19CDF65437B}"/>
          </ac:grpSpMkLst>
        </pc:grpChg>
        <pc:grpChg chg="mod">
          <ac:chgData name="Minesh Patel" userId="a66d4990ec83ac90" providerId="LiveId" clId="{EF3E9E5C-D962-4AC5-A6BD-41D347650FB4}" dt="2021-09-30T14:49:46.466" v="9119"/>
          <ac:grpSpMkLst>
            <pc:docMk/>
            <pc:sldMk cId="1199729187" sldId="771"/>
            <ac:grpSpMk id="30" creationId="{06EBDD2D-5DC5-4A18-B82F-A17187DA3D8A}"/>
          </ac:grpSpMkLst>
        </pc:grpChg>
        <pc:grpChg chg="mod">
          <ac:chgData name="Minesh Patel" userId="a66d4990ec83ac90" providerId="LiveId" clId="{EF3E9E5C-D962-4AC5-A6BD-41D347650FB4}" dt="2021-09-30T14:49:46.466" v="9119"/>
          <ac:grpSpMkLst>
            <pc:docMk/>
            <pc:sldMk cId="1199729187" sldId="771"/>
            <ac:grpSpMk id="31" creationId="{03300664-DA70-4275-9AB0-B2A927E94BBB}"/>
          </ac:grpSpMkLst>
        </pc:grpChg>
        <pc:grpChg chg="mod">
          <ac:chgData name="Minesh Patel" userId="a66d4990ec83ac90" providerId="LiveId" clId="{EF3E9E5C-D962-4AC5-A6BD-41D347650FB4}" dt="2021-09-30T14:49:46.466" v="9119"/>
          <ac:grpSpMkLst>
            <pc:docMk/>
            <pc:sldMk cId="1199729187" sldId="771"/>
            <ac:grpSpMk id="32" creationId="{9BC501AB-847A-4A27-A37A-1E67D2CA6872}"/>
          </ac:grpSpMkLst>
        </pc:grpChg>
        <pc:grpChg chg="mod">
          <ac:chgData name="Minesh Patel" userId="a66d4990ec83ac90" providerId="LiveId" clId="{EF3E9E5C-D962-4AC5-A6BD-41D347650FB4}" dt="2021-09-30T14:49:46.466" v="9119"/>
          <ac:grpSpMkLst>
            <pc:docMk/>
            <pc:sldMk cId="1199729187" sldId="771"/>
            <ac:grpSpMk id="33" creationId="{D255AED2-1B32-4A1F-B65C-84B482C980A0}"/>
          </ac:grpSpMkLst>
        </pc:grpChg>
        <pc:grpChg chg="mod">
          <ac:chgData name="Minesh Patel" userId="a66d4990ec83ac90" providerId="LiveId" clId="{EF3E9E5C-D962-4AC5-A6BD-41D347650FB4}" dt="2021-09-30T14:49:46.466" v="9119"/>
          <ac:grpSpMkLst>
            <pc:docMk/>
            <pc:sldMk cId="1199729187" sldId="771"/>
            <ac:grpSpMk id="47" creationId="{73D8435D-799A-46F4-A976-95846BC4AB69}"/>
          </ac:grpSpMkLst>
        </pc:grpChg>
        <pc:grpChg chg="add mod">
          <ac:chgData name="Minesh Patel" userId="a66d4990ec83ac90" providerId="LiveId" clId="{EF3E9E5C-D962-4AC5-A6BD-41D347650FB4}" dt="2021-09-30T14:49:46.466" v="9119"/>
          <ac:grpSpMkLst>
            <pc:docMk/>
            <pc:sldMk cId="1199729187" sldId="771"/>
            <ac:grpSpMk id="57" creationId="{15658E55-27E5-4F4F-8A69-FD02F8E5E7B2}"/>
          </ac:grpSpMkLst>
        </pc:grpChg>
        <pc:grpChg chg="mod">
          <ac:chgData name="Minesh Patel" userId="a66d4990ec83ac90" providerId="LiveId" clId="{EF3E9E5C-D962-4AC5-A6BD-41D347650FB4}" dt="2021-09-30T14:49:46.466" v="9119"/>
          <ac:grpSpMkLst>
            <pc:docMk/>
            <pc:sldMk cId="1199729187" sldId="771"/>
            <ac:grpSpMk id="59" creationId="{A1DB0CC9-9FBD-42AB-9A11-0D90464A3D7E}"/>
          </ac:grpSpMkLst>
        </pc:grpChg>
        <pc:grpChg chg="mod">
          <ac:chgData name="Minesh Patel" userId="a66d4990ec83ac90" providerId="LiveId" clId="{EF3E9E5C-D962-4AC5-A6BD-41D347650FB4}" dt="2021-09-30T14:49:46.466" v="9119"/>
          <ac:grpSpMkLst>
            <pc:docMk/>
            <pc:sldMk cId="1199729187" sldId="771"/>
            <ac:grpSpMk id="60" creationId="{ED7AA837-0354-4584-9CDF-A42405655461}"/>
          </ac:grpSpMkLst>
        </pc:grpChg>
        <pc:grpChg chg="mod">
          <ac:chgData name="Minesh Patel" userId="a66d4990ec83ac90" providerId="LiveId" clId="{EF3E9E5C-D962-4AC5-A6BD-41D347650FB4}" dt="2021-09-30T14:49:46.466" v="9119"/>
          <ac:grpSpMkLst>
            <pc:docMk/>
            <pc:sldMk cId="1199729187" sldId="771"/>
            <ac:grpSpMk id="71" creationId="{ECA45F42-CC54-41EE-A454-978D1852192F}"/>
          </ac:grpSpMkLst>
        </pc:grpChg>
        <pc:grpChg chg="mod">
          <ac:chgData name="Minesh Patel" userId="a66d4990ec83ac90" providerId="LiveId" clId="{EF3E9E5C-D962-4AC5-A6BD-41D347650FB4}" dt="2021-09-30T14:49:46.466" v="9119"/>
          <ac:grpSpMkLst>
            <pc:docMk/>
            <pc:sldMk cId="1199729187" sldId="771"/>
            <ac:grpSpMk id="72" creationId="{FCC53641-EC97-4523-A8FB-7656882B5343}"/>
          </ac:grpSpMkLst>
        </pc:grpChg>
        <pc:cxnChg chg="mod">
          <ac:chgData name="Minesh Patel" userId="a66d4990ec83ac90" providerId="LiveId" clId="{EF3E9E5C-D962-4AC5-A6BD-41D347650FB4}" dt="2021-09-30T14:49:46.466" v="9119"/>
          <ac:cxnSpMkLst>
            <pc:docMk/>
            <pc:sldMk cId="1199729187" sldId="771"/>
            <ac:cxnSpMk id="14" creationId="{65EEA58C-EB3C-489B-B088-082FF7370E83}"/>
          </ac:cxnSpMkLst>
        </pc:cxnChg>
        <pc:cxnChg chg="mod">
          <ac:chgData name="Minesh Patel" userId="a66d4990ec83ac90" providerId="LiveId" clId="{EF3E9E5C-D962-4AC5-A6BD-41D347650FB4}" dt="2021-09-30T14:49:46.466" v="9119"/>
          <ac:cxnSpMkLst>
            <pc:docMk/>
            <pc:sldMk cId="1199729187" sldId="771"/>
            <ac:cxnSpMk id="15" creationId="{D303343A-F925-4C83-B6DC-38E36FD0D9FD}"/>
          </ac:cxnSpMkLst>
        </pc:cxnChg>
        <pc:cxnChg chg="mod">
          <ac:chgData name="Minesh Patel" userId="a66d4990ec83ac90" providerId="LiveId" clId="{EF3E9E5C-D962-4AC5-A6BD-41D347650FB4}" dt="2021-09-30T14:49:46.466" v="9119"/>
          <ac:cxnSpMkLst>
            <pc:docMk/>
            <pc:sldMk cId="1199729187" sldId="771"/>
            <ac:cxnSpMk id="16" creationId="{0E990AED-25E7-4551-9282-C23C2C8D8593}"/>
          </ac:cxnSpMkLst>
        </pc:cxnChg>
        <pc:cxnChg chg="mod">
          <ac:chgData name="Minesh Patel" userId="a66d4990ec83ac90" providerId="LiveId" clId="{EF3E9E5C-D962-4AC5-A6BD-41D347650FB4}" dt="2021-09-30T14:49:46.466" v="9119"/>
          <ac:cxnSpMkLst>
            <pc:docMk/>
            <pc:sldMk cId="1199729187" sldId="771"/>
            <ac:cxnSpMk id="17" creationId="{A7600BCB-2427-4707-9A0F-35538E986031}"/>
          </ac:cxnSpMkLst>
        </pc:cxnChg>
        <pc:cxnChg chg="mod">
          <ac:chgData name="Minesh Patel" userId="a66d4990ec83ac90" providerId="LiveId" clId="{EF3E9E5C-D962-4AC5-A6BD-41D347650FB4}" dt="2021-09-30T14:49:46.466" v="9119"/>
          <ac:cxnSpMkLst>
            <pc:docMk/>
            <pc:sldMk cId="1199729187" sldId="771"/>
            <ac:cxnSpMk id="18" creationId="{80ADDAF8-6884-4BE6-ACCB-96988CF0D68B}"/>
          </ac:cxnSpMkLst>
        </pc:cxnChg>
        <pc:cxnChg chg="mod">
          <ac:chgData name="Minesh Patel" userId="a66d4990ec83ac90" providerId="LiveId" clId="{EF3E9E5C-D962-4AC5-A6BD-41D347650FB4}" dt="2021-09-30T14:49:46.466" v="9119"/>
          <ac:cxnSpMkLst>
            <pc:docMk/>
            <pc:sldMk cId="1199729187" sldId="771"/>
            <ac:cxnSpMk id="19" creationId="{DD70CACE-7BDB-410E-978D-56EA96DF74AD}"/>
          </ac:cxnSpMkLst>
        </pc:cxnChg>
        <pc:cxnChg chg="mod">
          <ac:chgData name="Minesh Patel" userId="a66d4990ec83ac90" providerId="LiveId" clId="{EF3E9E5C-D962-4AC5-A6BD-41D347650FB4}" dt="2021-09-30T14:49:46.466" v="9119"/>
          <ac:cxnSpMkLst>
            <pc:docMk/>
            <pc:sldMk cId="1199729187" sldId="771"/>
            <ac:cxnSpMk id="20" creationId="{A29AA7E9-EA7B-434E-A4F4-484A4B09EF69}"/>
          </ac:cxnSpMkLst>
        </pc:cxnChg>
        <pc:cxnChg chg="mod">
          <ac:chgData name="Minesh Patel" userId="a66d4990ec83ac90" providerId="LiveId" clId="{EF3E9E5C-D962-4AC5-A6BD-41D347650FB4}" dt="2021-09-30T14:49:46.466" v="9119"/>
          <ac:cxnSpMkLst>
            <pc:docMk/>
            <pc:sldMk cId="1199729187" sldId="771"/>
            <ac:cxnSpMk id="21" creationId="{69EC6C1A-B69C-4CD2-A262-F75854EA5896}"/>
          </ac:cxnSpMkLst>
        </pc:cxnChg>
        <pc:cxnChg chg="mod">
          <ac:chgData name="Minesh Patel" userId="a66d4990ec83ac90" providerId="LiveId" clId="{EF3E9E5C-D962-4AC5-A6BD-41D347650FB4}" dt="2021-09-30T14:49:46.466" v="9119"/>
          <ac:cxnSpMkLst>
            <pc:docMk/>
            <pc:sldMk cId="1199729187" sldId="771"/>
            <ac:cxnSpMk id="22" creationId="{D1074D01-C8F8-458E-AB8C-D67AB24BF514}"/>
          </ac:cxnSpMkLst>
        </pc:cxnChg>
        <pc:cxnChg chg="mod">
          <ac:chgData name="Minesh Patel" userId="a66d4990ec83ac90" providerId="LiveId" clId="{EF3E9E5C-D962-4AC5-A6BD-41D347650FB4}" dt="2021-09-30T14:49:46.466" v="9119"/>
          <ac:cxnSpMkLst>
            <pc:docMk/>
            <pc:sldMk cId="1199729187" sldId="771"/>
            <ac:cxnSpMk id="23" creationId="{E3A83825-C4A1-45E2-AE8D-ADCCA648A706}"/>
          </ac:cxnSpMkLst>
        </pc:cxnChg>
        <pc:cxnChg chg="mod">
          <ac:chgData name="Minesh Patel" userId="a66d4990ec83ac90" providerId="LiveId" clId="{EF3E9E5C-D962-4AC5-A6BD-41D347650FB4}" dt="2021-09-30T14:49:46.466" v="9119"/>
          <ac:cxnSpMkLst>
            <pc:docMk/>
            <pc:sldMk cId="1199729187" sldId="771"/>
            <ac:cxnSpMk id="24" creationId="{8086E4AC-75B3-489D-B34C-3D23DA0F33DC}"/>
          </ac:cxnSpMkLst>
        </pc:cxnChg>
        <pc:cxnChg chg="mod">
          <ac:chgData name="Minesh Patel" userId="a66d4990ec83ac90" providerId="LiveId" clId="{EF3E9E5C-D962-4AC5-A6BD-41D347650FB4}" dt="2021-09-30T14:49:46.466" v="9119"/>
          <ac:cxnSpMkLst>
            <pc:docMk/>
            <pc:sldMk cId="1199729187" sldId="771"/>
            <ac:cxnSpMk id="25" creationId="{73D8BB6D-0754-46C2-B065-781004FD54B1}"/>
          </ac:cxnSpMkLst>
        </pc:cxnChg>
        <pc:cxnChg chg="mod">
          <ac:chgData name="Minesh Patel" userId="a66d4990ec83ac90" providerId="LiveId" clId="{EF3E9E5C-D962-4AC5-A6BD-41D347650FB4}" dt="2021-09-30T14:49:46.466" v="9119"/>
          <ac:cxnSpMkLst>
            <pc:docMk/>
            <pc:sldMk cId="1199729187" sldId="771"/>
            <ac:cxnSpMk id="26" creationId="{174A00D3-282E-4458-9398-6538662AB034}"/>
          </ac:cxnSpMkLst>
        </pc:cxnChg>
        <pc:cxnChg chg="mod">
          <ac:chgData name="Minesh Patel" userId="a66d4990ec83ac90" providerId="LiveId" clId="{EF3E9E5C-D962-4AC5-A6BD-41D347650FB4}" dt="2021-09-30T14:49:46.466" v="9119"/>
          <ac:cxnSpMkLst>
            <pc:docMk/>
            <pc:sldMk cId="1199729187" sldId="771"/>
            <ac:cxnSpMk id="27" creationId="{5657E136-DF63-43E1-ADB3-F36B159D3A2F}"/>
          </ac:cxnSpMkLst>
        </pc:cxnChg>
      </pc:sldChg>
      <pc:sldChg chg="addSp modSp add del mod modAnim modNotesTx">
        <pc:chgData name="Minesh Patel" userId="a66d4990ec83ac90" providerId="LiveId" clId="{EF3E9E5C-D962-4AC5-A6BD-41D347650FB4}" dt="2021-09-30T15:19:18.613" v="10604" actId="47"/>
        <pc:sldMkLst>
          <pc:docMk/>
          <pc:sldMk cId="3383021578" sldId="772"/>
        </pc:sldMkLst>
        <pc:spChg chg="add mod">
          <ac:chgData name="Minesh Patel" userId="a66d4990ec83ac90" providerId="LiveId" clId="{EF3E9E5C-D962-4AC5-A6BD-41D347650FB4}" dt="2021-09-30T15:16:02.787" v="10394"/>
          <ac:spMkLst>
            <pc:docMk/>
            <pc:sldMk cId="3383021578" sldId="772"/>
            <ac:spMk id="23" creationId="{B89992EE-3220-43D9-B315-B18480620C86}"/>
          </ac:spMkLst>
        </pc:spChg>
        <pc:spChg chg="add mod">
          <ac:chgData name="Minesh Patel" userId="a66d4990ec83ac90" providerId="LiveId" clId="{EF3E9E5C-D962-4AC5-A6BD-41D347650FB4}" dt="2021-09-30T15:16:34.647" v="10399" actId="1076"/>
          <ac:spMkLst>
            <pc:docMk/>
            <pc:sldMk cId="3383021578" sldId="772"/>
            <ac:spMk id="24" creationId="{49D144E3-C7C6-4735-8C6F-9EFC8BF11077}"/>
          </ac:spMkLst>
        </pc:spChg>
        <pc:spChg chg="add mod">
          <ac:chgData name="Minesh Patel" userId="a66d4990ec83ac90" providerId="LiveId" clId="{EF3E9E5C-D962-4AC5-A6BD-41D347650FB4}" dt="2021-09-30T15:16:02.787" v="10394"/>
          <ac:spMkLst>
            <pc:docMk/>
            <pc:sldMk cId="3383021578" sldId="772"/>
            <ac:spMk id="26" creationId="{A6C471E8-0A30-4DBE-AF00-EEBFB1AAF032}"/>
          </ac:spMkLst>
        </pc:spChg>
      </pc:sldChg>
      <pc:sldChg chg="add del">
        <pc:chgData name="Minesh Patel" userId="a66d4990ec83ac90" providerId="LiveId" clId="{EF3E9E5C-D962-4AC5-A6BD-41D347650FB4}" dt="2021-09-30T15:16:41.384" v="10401"/>
        <pc:sldMkLst>
          <pc:docMk/>
          <pc:sldMk cId="3338488764" sldId="773"/>
        </pc:sldMkLst>
      </pc:sldChg>
      <pc:sldChg chg="addSp delSp modSp add mod delAnim modAnim modNotesTx">
        <pc:chgData name="Minesh Patel" userId="a66d4990ec83ac90" providerId="LiveId" clId="{EF3E9E5C-D962-4AC5-A6BD-41D347650FB4}" dt="2021-09-30T16:02:51.699" v="10690" actId="207"/>
        <pc:sldMkLst>
          <pc:docMk/>
          <pc:sldMk cId="3610247775" sldId="773"/>
        </pc:sldMkLst>
        <pc:spChg chg="mod">
          <ac:chgData name="Minesh Patel" userId="a66d4990ec83ac90" providerId="LiveId" clId="{EF3E9E5C-D962-4AC5-A6BD-41D347650FB4}" dt="2021-09-30T15:18:10.915" v="10539" actId="20577"/>
          <ac:spMkLst>
            <pc:docMk/>
            <pc:sldMk cId="3610247775" sldId="773"/>
            <ac:spMk id="2" creationId="{B571D97D-F36B-4A6A-9DCD-1E99183CB228}"/>
          </ac:spMkLst>
        </pc:spChg>
        <pc:spChg chg="mod">
          <ac:chgData name="Minesh Patel" userId="a66d4990ec83ac90" providerId="LiveId" clId="{EF3E9E5C-D962-4AC5-A6BD-41D347650FB4}" dt="2021-09-30T16:02:51.699" v="10690" actId="207"/>
          <ac:spMkLst>
            <pc:docMk/>
            <pc:sldMk cId="3610247775" sldId="773"/>
            <ac:spMk id="3" creationId="{63F3922A-C85B-4212-AF43-07BE666F8C17}"/>
          </ac:spMkLst>
        </pc:spChg>
        <pc:spChg chg="del">
          <ac:chgData name="Minesh Patel" userId="a66d4990ec83ac90" providerId="LiveId" clId="{EF3E9E5C-D962-4AC5-A6BD-41D347650FB4}" dt="2021-09-30T15:18:49.522" v="10596" actId="478"/>
          <ac:spMkLst>
            <pc:docMk/>
            <pc:sldMk cId="3610247775" sldId="773"/>
            <ac:spMk id="11" creationId="{E16ED9F1-AF46-4A17-BC06-95B722185CD7}"/>
          </ac:spMkLst>
        </pc:spChg>
        <pc:spChg chg="mod">
          <ac:chgData name="Minesh Patel" userId="a66d4990ec83ac90" providerId="LiveId" clId="{EF3E9E5C-D962-4AC5-A6BD-41D347650FB4}" dt="2021-09-30T15:19:24.075" v="10606"/>
          <ac:spMkLst>
            <pc:docMk/>
            <pc:sldMk cId="3610247775" sldId="773"/>
            <ac:spMk id="13" creationId="{D5697FD9-CB82-4C8E-B41F-909469FEFD27}"/>
          </ac:spMkLst>
        </pc:spChg>
        <pc:spChg chg="mod">
          <ac:chgData name="Minesh Patel" userId="a66d4990ec83ac90" providerId="LiveId" clId="{EF3E9E5C-D962-4AC5-A6BD-41D347650FB4}" dt="2021-09-30T15:19:24.075" v="10606"/>
          <ac:spMkLst>
            <pc:docMk/>
            <pc:sldMk cId="3610247775" sldId="773"/>
            <ac:spMk id="14" creationId="{3375833C-608A-4FB8-A779-2D6548C80979}"/>
          </ac:spMkLst>
        </pc:spChg>
        <pc:spChg chg="mod">
          <ac:chgData name="Minesh Patel" userId="a66d4990ec83ac90" providerId="LiveId" clId="{EF3E9E5C-D962-4AC5-A6BD-41D347650FB4}" dt="2021-09-30T15:19:24.075" v="10606"/>
          <ac:spMkLst>
            <pc:docMk/>
            <pc:sldMk cId="3610247775" sldId="773"/>
            <ac:spMk id="15" creationId="{F3C8CBA2-1D0D-4219-87A0-0A5C7BE4746E}"/>
          </ac:spMkLst>
        </pc:spChg>
        <pc:spChg chg="mod">
          <ac:chgData name="Minesh Patel" userId="a66d4990ec83ac90" providerId="LiveId" clId="{EF3E9E5C-D962-4AC5-A6BD-41D347650FB4}" dt="2021-09-30T15:19:24.075" v="10606"/>
          <ac:spMkLst>
            <pc:docMk/>
            <pc:sldMk cId="3610247775" sldId="773"/>
            <ac:spMk id="16" creationId="{1C0BCF79-34AD-4CFA-AF04-A54895ACB211}"/>
          </ac:spMkLst>
        </pc:spChg>
        <pc:spChg chg="mod">
          <ac:chgData name="Minesh Patel" userId="a66d4990ec83ac90" providerId="LiveId" clId="{EF3E9E5C-D962-4AC5-A6BD-41D347650FB4}" dt="2021-09-30T15:19:24.075" v="10606"/>
          <ac:spMkLst>
            <pc:docMk/>
            <pc:sldMk cId="3610247775" sldId="773"/>
            <ac:spMk id="17" creationId="{4A49E9B6-18BD-467B-ACF9-7F238E9963F3}"/>
          </ac:spMkLst>
        </pc:spChg>
        <pc:grpChg chg="del">
          <ac:chgData name="Minesh Patel" userId="a66d4990ec83ac90" providerId="LiveId" clId="{EF3E9E5C-D962-4AC5-A6BD-41D347650FB4}" dt="2021-09-30T15:19:20.903" v="10605" actId="478"/>
          <ac:grpSpMkLst>
            <pc:docMk/>
            <pc:sldMk cId="3610247775" sldId="773"/>
            <ac:grpSpMk id="5" creationId="{699D4FE9-731F-4483-8A75-8A1C29F10E16}"/>
          </ac:grpSpMkLst>
        </pc:grpChg>
        <pc:grpChg chg="add mod">
          <ac:chgData name="Minesh Patel" userId="a66d4990ec83ac90" providerId="LiveId" clId="{EF3E9E5C-D962-4AC5-A6BD-41D347650FB4}" dt="2021-09-30T15:19:24.075" v="10606"/>
          <ac:grpSpMkLst>
            <pc:docMk/>
            <pc:sldMk cId="3610247775" sldId="773"/>
            <ac:grpSpMk id="12" creationId="{D1D781D0-8131-4D87-AECC-C007FFEEA40C}"/>
          </ac:grpSpMkLst>
        </pc:grpChg>
      </pc:sldChg>
    </pc:docChg>
  </pc:docChgLst>
  <pc:docChgLst>
    <pc:chgData name="Minesh Patel" userId="a66d4990ec83ac90" providerId="LiveId" clId="{696D1335-B73D-4678-9132-B1F54BF14EBE}"/>
    <pc:docChg chg="undo redo custSel addSld delSld modSld sldOrd modSection">
      <pc:chgData name="Minesh Patel" userId="a66d4990ec83ac90" providerId="LiveId" clId="{696D1335-B73D-4678-9132-B1F54BF14EBE}" dt="2021-07-26T23:32:27.735" v="15928" actId="167"/>
      <pc:docMkLst>
        <pc:docMk/>
      </pc:docMkLst>
      <pc:sldChg chg="addSp delSp modSp mod chgLayout modNotesTx">
        <pc:chgData name="Minesh Patel" userId="a66d4990ec83ac90" providerId="LiveId" clId="{696D1335-B73D-4678-9132-B1F54BF14EBE}" dt="2021-07-26T16:25:56.693" v="8397" actId="6264"/>
        <pc:sldMkLst>
          <pc:docMk/>
          <pc:sldMk cId="1991774179" sldId="303"/>
        </pc:sldMkLst>
        <pc:spChg chg="mod ord">
          <ac:chgData name="Minesh Patel" userId="a66d4990ec83ac90" providerId="LiveId" clId="{696D1335-B73D-4678-9132-B1F54BF14EBE}" dt="2021-07-26T16:25:56.693" v="8397" actId="6264"/>
          <ac:spMkLst>
            <pc:docMk/>
            <pc:sldMk cId="1991774179" sldId="303"/>
            <ac:spMk id="2" creationId="{00000000-0000-0000-0000-000000000000}"/>
          </ac:spMkLst>
        </pc:spChg>
        <pc:spChg chg="add del mod">
          <ac:chgData name="Minesh Patel" userId="a66d4990ec83ac90" providerId="LiveId" clId="{696D1335-B73D-4678-9132-B1F54BF14EBE}" dt="2021-07-26T16:25:56.693" v="8397" actId="6264"/>
          <ac:spMkLst>
            <pc:docMk/>
            <pc:sldMk cId="1991774179" sldId="303"/>
            <ac:spMk id="3" creationId="{7438D991-6CB3-4FF3-B527-74371E2D9F5E}"/>
          </ac:spMkLst>
        </pc:spChg>
        <pc:spChg chg="mod ord">
          <ac:chgData name="Minesh Patel" userId="a66d4990ec83ac90" providerId="LiveId" clId="{696D1335-B73D-4678-9132-B1F54BF14EBE}" dt="2021-07-26T16:25:56.693" v="8397" actId="6264"/>
          <ac:spMkLst>
            <pc:docMk/>
            <pc:sldMk cId="1991774179" sldId="303"/>
            <ac:spMk id="4" creationId="{F3283BCB-386C-4BF7-8000-2494840B2E7B}"/>
          </ac:spMkLst>
        </pc:spChg>
        <pc:spChg chg="add del mod">
          <ac:chgData name="Minesh Patel" userId="a66d4990ec83ac90" providerId="LiveId" clId="{696D1335-B73D-4678-9132-B1F54BF14EBE}" dt="2021-07-26T16:25:56.693" v="8397" actId="6264"/>
          <ac:spMkLst>
            <pc:docMk/>
            <pc:sldMk cId="1991774179" sldId="303"/>
            <ac:spMk id="5" creationId="{8593FB6C-6A8A-4F7A-B408-0D22E2C28FF2}"/>
          </ac:spMkLst>
        </pc:spChg>
        <pc:spChg chg="add del mod">
          <ac:chgData name="Minesh Patel" userId="a66d4990ec83ac90" providerId="LiveId" clId="{696D1335-B73D-4678-9132-B1F54BF14EBE}" dt="2021-07-26T16:25:56.693" v="8397" actId="6264"/>
          <ac:spMkLst>
            <pc:docMk/>
            <pc:sldMk cId="1991774179" sldId="303"/>
            <ac:spMk id="6" creationId="{2137FD38-7646-4C12-A625-94EDF6D0CD37}"/>
          </ac:spMkLst>
        </pc:spChg>
        <pc:spChg chg="mod ord">
          <ac:chgData name="Minesh Patel" userId="a66d4990ec83ac90" providerId="LiveId" clId="{696D1335-B73D-4678-9132-B1F54BF14EBE}" dt="2021-07-26T16:25:56.693" v="8397" actId="6264"/>
          <ac:spMkLst>
            <pc:docMk/>
            <pc:sldMk cId="1991774179" sldId="303"/>
            <ac:spMk id="50" creationId="{C012A292-B81C-4680-ABD7-381C70B1AACC}"/>
          </ac:spMkLst>
        </pc:spChg>
      </pc:sldChg>
      <pc:sldChg chg="modNotesTx">
        <pc:chgData name="Minesh Patel" userId="a66d4990ec83ac90" providerId="LiveId" clId="{696D1335-B73D-4678-9132-B1F54BF14EBE}" dt="2021-07-26T10:25:52.567" v="110" actId="20577"/>
        <pc:sldMkLst>
          <pc:docMk/>
          <pc:sldMk cId="1164887623" sldId="338"/>
        </pc:sldMkLst>
      </pc:sldChg>
      <pc:sldChg chg="modNotesTx">
        <pc:chgData name="Minesh Patel" userId="a66d4990ec83ac90" providerId="LiveId" clId="{696D1335-B73D-4678-9132-B1F54BF14EBE}" dt="2021-07-26T22:45:21.433" v="14135" actId="20577"/>
        <pc:sldMkLst>
          <pc:docMk/>
          <pc:sldMk cId="1194841187" sldId="413"/>
        </pc:sldMkLst>
      </pc:sldChg>
      <pc:sldChg chg="add">
        <pc:chgData name="Minesh Patel" userId="a66d4990ec83ac90" providerId="LiveId" clId="{696D1335-B73D-4678-9132-B1F54BF14EBE}" dt="2021-07-26T12:56:27.502" v="5620"/>
        <pc:sldMkLst>
          <pc:docMk/>
          <pc:sldMk cId="813171395" sldId="454"/>
        </pc:sldMkLst>
      </pc:sldChg>
      <pc:sldChg chg="del modNotesTx">
        <pc:chgData name="Minesh Patel" userId="a66d4990ec83ac90" providerId="LiveId" clId="{696D1335-B73D-4678-9132-B1F54BF14EBE}" dt="2021-07-26T12:56:25.145" v="5619" actId="2696"/>
        <pc:sldMkLst>
          <pc:docMk/>
          <pc:sldMk cId="840151485" sldId="454"/>
        </pc:sldMkLst>
      </pc:sldChg>
      <pc:sldChg chg="modSp mod modNotesTx">
        <pc:chgData name="Minesh Patel" userId="a66d4990ec83ac90" providerId="LiveId" clId="{696D1335-B73D-4678-9132-B1F54BF14EBE}" dt="2021-07-26T12:58:37.356" v="5722" actId="1076"/>
        <pc:sldMkLst>
          <pc:docMk/>
          <pc:sldMk cId="2607854865" sldId="455"/>
        </pc:sldMkLst>
        <pc:spChg chg="mod">
          <ac:chgData name="Minesh Patel" userId="a66d4990ec83ac90" providerId="LiveId" clId="{696D1335-B73D-4678-9132-B1F54BF14EBE}" dt="2021-07-26T12:58:34.148" v="5720" actId="1076"/>
          <ac:spMkLst>
            <pc:docMk/>
            <pc:sldMk cId="2607854865" sldId="455"/>
            <ac:spMk id="63" creationId="{8C6FFBEB-5AB0-4E49-AA20-DAC218A5B30E}"/>
          </ac:spMkLst>
        </pc:spChg>
        <pc:grpChg chg="mod">
          <ac:chgData name="Minesh Patel" userId="a66d4990ec83ac90" providerId="LiveId" clId="{696D1335-B73D-4678-9132-B1F54BF14EBE}" dt="2021-07-26T12:58:37.356" v="5722" actId="1076"/>
          <ac:grpSpMkLst>
            <pc:docMk/>
            <pc:sldMk cId="2607854865" sldId="455"/>
            <ac:grpSpMk id="40" creationId="{C60A969A-1C2B-412E-AD03-DE0C455AB86A}"/>
          </ac:grpSpMkLst>
        </pc:grpChg>
      </pc:sldChg>
      <pc:sldChg chg="addSp delSp modSp mod addAnim delAnim modAnim">
        <pc:chgData name="Minesh Patel" userId="a66d4990ec83ac90" providerId="LiveId" clId="{696D1335-B73D-4678-9132-B1F54BF14EBE}" dt="2021-07-26T23:05:57.901" v="14405" actId="20577"/>
        <pc:sldMkLst>
          <pc:docMk/>
          <pc:sldMk cId="462382982" sldId="461"/>
        </pc:sldMkLst>
        <pc:spChg chg="mod">
          <ac:chgData name="Minesh Patel" userId="a66d4990ec83ac90" providerId="LiveId" clId="{696D1335-B73D-4678-9132-B1F54BF14EBE}" dt="2021-07-26T13:23:46.875" v="6639" actId="20577"/>
          <ac:spMkLst>
            <pc:docMk/>
            <pc:sldMk cId="462382982" sldId="461"/>
            <ac:spMk id="2" creationId="{00000000-0000-0000-0000-000000000000}"/>
          </ac:spMkLst>
        </pc:spChg>
        <pc:spChg chg="add del mod">
          <ac:chgData name="Minesh Patel" userId="a66d4990ec83ac90" providerId="LiveId" clId="{696D1335-B73D-4678-9132-B1F54BF14EBE}" dt="2021-07-26T13:24:30.350" v="6643" actId="478"/>
          <ac:spMkLst>
            <pc:docMk/>
            <pc:sldMk cId="462382982" sldId="461"/>
            <ac:spMk id="5" creationId="{DBC38982-E300-475F-9317-6C61F0BBDE5A}"/>
          </ac:spMkLst>
        </pc:spChg>
        <pc:spChg chg="add del mod">
          <ac:chgData name="Minesh Patel" userId="a66d4990ec83ac90" providerId="LiveId" clId="{696D1335-B73D-4678-9132-B1F54BF14EBE}" dt="2021-07-26T13:24:36.627" v="6648" actId="478"/>
          <ac:spMkLst>
            <pc:docMk/>
            <pc:sldMk cId="462382982" sldId="461"/>
            <ac:spMk id="7" creationId="{87448A03-5533-4AC1-B2E8-C207521B9E7E}"/>
          </ac:spMkLst>
        </pc:spChg>
        <pc:spChg chg="add mod">
          <ac:chgData name="Minesh Patel" userId="a66d4990ec83ac90" providerId="LiveId" clId="{696D1335-B73D-4678-9132-B1F54BF14EBE}" dt="2021-07-26T22:57:59.702" v="14205" actId="164"/>
          <ac:spMkLst>
            <pc:docMk/>
            <pc:sldMk cId="462382982" sldId="461"/>
            <ac:spMk id="8" creationId="{CCDB22A4-CFC2-4D64-9BFD-8D151A7795B6}"/>
          </ac:spMkLst>
        </pc:spChg>
        <pc:spChg chg="add del mod">
          <ac:chgData name="Minesh Patel" userId="a66d4990ec83ac90" providerId="LiveId" clId="{696D1335-B73D-4678-9132-B1F54BF14EBE}" dt="2021-07-26T13:36:00.121" v="7124" actId="478"/>
          <ac:spMkLst>
            <pc:docMk/>
            <pc:sldMk cId="462382982" sldId="461"/>
            <ac:spMk id="9" creationId="{8ABB4AB7-7C9F-42A7-A341-951BA566E956}"/>
          </ac:spMkLst>
        </pc:spChg>
        <pc:spChg chg="add mod">
          <ac:chgData name="Minesh Patel" userId="a66d4990ec83ac90" providerId="LiveId" clId="{696D1335-B73D-4678-9132-B1F54BF14EBE}" dt="2021-07-26T13:34:33.772" v="7101" actId="14100"/>
          <ac:spMkLst>
            <pc:docMk/>
            <pc:sldMk cId="462382982" sldId="461"/>
            <ac:spMk id="18" creationId="{CA092685-C61B-4C59-9EC8-1055A75746A5}"/>
          </ac:spMkLst>
        </pc:spChg>
        <pc:spChg chg="add mod">
          <ac:chgData name="Minesh Patel" userId="a66d4990ec83ac90" providerId="LiveId" clId="{696D1335-B73D-4678-9132-B1F54BF14EBE}" dt="2021-07-26T22:57:55.169" v="14203" actId="164"/>
          <ac:spMkLst>
            <pc:docMk/>
            <pc:sldMk cId="462382982" sldId="461"/>
            <ac:spMk id="19" creationId="{D9994CA7-B66F-4E30-8F49-E41072235679}"/>
          </ac:spMkLst>
        </pc:spChg>
        <pc:spChg chg="add mod">
          <ac:chgData name="Minesh Patel" userId="a66d4990ec83ac90" providerId="LiveId" clId="{696D1335-B73D-4678-9132-B1F54BF14EBE}" dt="2021-07-26T22:58:04.346" v="14206" actId="164"/>
          <ac:spMkLst>
            <pc:docMk/>
            <pc:sldMk cId="462382982" sldId="461"/>
            <ac:spMk id="21" creationId="{2890959E-5CBF-451D-BF95-F504ACB7A52E}"/>
          </ac:spMkLst>
        </pc:spChg>
        <pc:spChg chg="add del mod">
          <ac:chgData name="Minesh Patel" userId="a66d4990ec83ac90" providerId="LiveId" clId="{696D1335-B73D-4678-9132-B1F54BF14EBE}" dt="2021-07-26T13:24:34.384" v="6646" actId="478"/>
          <ac:spMkLst>
            <pc:docMk/>
            <pc:sldMk cId="462382982" sldId="461"/>
            <ac:spMk id="22" creationId="{27F3E460-FFDC-4B52-8DE6-9E831601E878}"/>
          </ac:spMkLst>
        </pc:spChg>
        <pc:spChg chg="add del mod ord">
          <ac:chgData name="Minesh Patel" userId="a66d4990ec83ac90" providerId="LiveId" clId="{696D1335-B73D-4678-9132-B1F54BF14EBE}" dt="2021-07-26T13:39:11.994" v="7211" actId="478"/>
          <ac:spMkLst>
            <pc:docMk/>
            <pc:sldMk cId="462382982" sldId="461"/>
            <ac:spMk id="25" creationId="{F203AD15-6903-48C3-9B49-FE589DC4F057}"/>
          </ac:spMkLst>
        </pc:spChg>
        <pc:spChg chg="add del mod">
          <ac:chgData name="Minesh Patel" userId="a66d4990ec83ac90" providerId="LiveId" clId="{696D1335-B73D-4678-9132-B1F54BF14EBE}" dt="2021-07-26T13:39:09.384" v="7209" actId="478"/>
          <ac:spMkLst>
            <pc:docMk/>
            <pc:sldMk cId="462382982" sldId="461"/>
            <ac:spMk id="28" creationId="{51FEDE58-F784-4E7F-8FEE-97DAE8EB0689}"/>
          </ac:spMkLst>
        </pc:spChg>
        <pc:spChg chg="add mod">
          <ac:chgData name="Minesh Patel" userId="a66d4990ec83ac90" providerId="LiveId" clId="{696D1335-B73D-4678-9132-B1F54BF14EBE}" dt="2021-07-26T22:57:48.540" v="14201" actId="164"/>
          <ac:spMkLst>
            <pc:docMk/>
            <pc:sldMk cId="462382982" sldId="461"/>
            <ac:spMk id="31" creationId="{1498122A-0E15-47DD-B9D6-8300A13EA2D3}"/>
          </ac:spMkLst>
        </pc:spChg>
        <pc:spChg chg="add mod">
          <ac:chgData name="Minesh Patel" userId="a66d4990ec83ac90" providerId="LiveId" clId="{696D1335-B73D-4678-9132-B1F54BF14EBE}" dt="2021-07-26T22:57:48.540" v="14201" actId="164"/>
          <ac:spMkLst>
            <pc:docMk/>
            <pc:sldMk cId="462382982" sldId="461"/>
            <ac:spMk id="32" creationId="{EB8503EF-EFD8-4C45-85B4-A869CF850566}"/>
          </ac:spMkLst>
        </pc:spChg>
        <pc:spChg chg="add mod">
          <ac:chgData name="Minesh Patel" userId="a66d4990ec83ac90" providerId="LiveId" clId="{696D1335-B73D-4678-9132-B1F54BF14EBE}" dt="2021-07-26T22:57:48.540" v="14201" actId="164"/>
          <ac:spMkLst>
            <pc:docMk/>
            <pc:sldMk cId="462382982" sldId="461"/>
            <ac:spMk id="33" creationId="{8A25C51D-C0D7-4406-8E10-7FF65D4EC1FB}"/>
          </ac:spMkLst>
        </pc:spChg>
        <pc:spChg chg="add mod">
          <ac:chgData name="Minesh Patel" userId="a66d4990ec83ac90" providerId="LiveId" clId="{696D1335-B73D-4678-9132-B1F54BF14EBE}" dt="2021-07-26T23:05:57.901" v="14405" actId="20577"/>
          <ac:spMkLst>
            <pc:docMk/>
            <pc:sldMk cId="462382982" sldId="461"/>
            <ac:spMk id="35" creationId="{4473C743-0351-47A1-8D5B-2D39EBFDEEE5}"/>
          </ac:spMkLst>
        </pc:spChg>
        <pc:spChg chg="add del mod">
          <ac:chgData name="Minesh Patel" userId="a66d4990ec83ac90" providerId="LiveId" clId="{696D1335-B73D-4678-9132-B1F54BF14EBE}" dt="2021-07-26T13:39:11.272" v="7210" actId="478"/>
          <ac:spMkLst>
            <pc:docMk/>
            <pc:sldMk cId="462382982" sldId="461"/>
            <ac:spMk id="38" creationId="{798AC132-D305-4639-B37C-0242A7398D7C}"/>
          </ac:spMkLst>
        </pc:spChg>
        <pc:spChg chg="del">
          <ac:chgData name="Minesh Patel" userId="a66d4990ec83ac90" providerId="LiveId" clId="{696D1335-B73D-4678-9132-B1F54BF14EBE}" dt="2021-07-26T13:24:35.263" v="6647" actId="478"/>
          <ac:spMkLst>
            <pc:docMk/>
            <pc:sldMk cId="462382982" sldId="461"/>
            <ac:spMk id="41" creationId="{E2941BF7-AC3D-469D-83D8-1FA23C72950A}"/>
          </ac:spMkLst>
        </pc:spChg>
        <pc:spChg chg="add del">
          <ac:chgData name="Minesh Patel" userId="a66d4990ec83ac90" providerId="LiveId" clId="{696D1335-B73D-4678-9132-B1F54BF14EBE}" dt="2021-07-26T13:34:18.962" v="7096" actId="22"/>
          <ac:spMkLst>
            <pc:docMk/>
            <pc:sldMk cId="462382982" sldId="461"/>
            <ac:spMk id="53" creationId="{408E86CB-ABFC-4F77-B98E-3CE9EF1A4A81}"/>
          </ac:spMkLst>
        </pc:spChg>
        <pc:spChg chg="add mod">
          <ac:chgData name="Minesh Patel" userId="a66d4990ec83ac90" providerId="LiveId" clId="{696D1335-B73D-4678-9132-B1F54BF14EBE}" dt="2021-07-26T13:34:29.404" v="7100" actId="164"/>
          <ac:spMkLst>
            <pc:docMk/>
            <pc:sldMk cId="462382982" sldId="461"/>
            <ac:spMk id="55" creationId="{CC677766-9B84-4A82-8C40-93B4EF1D7FB9}"/>
          </ac:spMkLst>
        </pc:spChg>
        <pc:grpChg chg="add mod">
          <ac:chgData name="Minesh Patel" userId="a66d4990ec83ac90" providerId="LiveId" clId="{696D1335-B73D-4678-9132-B1F54BF14EBE}" dt="2021-07-26T22:57:48.540" v="14201" actId="164"/>
          <ac:grpSpMkLst>
            <pc:docMk/>
            <pc:sldMk cId="462382982" sldId="461"/>
            <ac:grpSpMk id="29" creationId="{CD200D73-189B-48AD-992A-6F06469E8FBF}"/>
          </ac:grpSpMkLst>
        </pc:grpChg>
        <pc:grpChg chg="add mod">
          <ac:chgData name="Minesh Patel" userId="a66d4990ec83ac90" providerId="LiveId" clId="{696D1335-B73D-4678-9132-B1F54BF14EBE}" dt="2021-07-26T22:57:55.169" v="14203" actId="164"/>
          <ac:grpSpMkLst>
            <pc:docMk/>
            <pc:sldMk cId="462382982" sldId="461"/>
            <ac:grpSpMk id="36" creationId="{2CD46918-3DFC-4676-A233-7913BC90E3D4}"/>
          </ac:grpSpMkLst>
        </pc:grpChg>
        <pc:grpChg chg="add mod">
          <ac:chgData name="Minesh Patel" userId="a66d4990ec83ac90" providerId="LiveId" clId="{696D1335-B73D-4678-9132-B1F54BF14EBE}" dt="2021-07-26T22:57:59.702" v="14205" actId="164"/>
          <ac:grpSpMkLst>
            <pc:docMk/>
            <pc:sldMk cId="462382982" sldId="461"/>
            <ac:grpSpMk id="39" creationId="{14BB1750-9198-4AD7-B0E1-3BBBE42A8276}"/>
          </ac:grpSpMkLst>
        </pc:grpChg>
        <pc:grpChg chg="add mod">
          <ac:chgData name="Minesh Patel" userId="a66d4990ec83ac90" providerId="LiveId" clId="{696D1335-B73D-4678-9132-B1F54BF14EBE}" dt="2021-07-26T22:58:04.346" v="14206" actId="164"/>
          <ac:grpSpMkLst>
            <pc:docMk/>
            <pc:sldMk cId="462382982" sldId="461"/>
            <ac:grpSpMk id="40" creationId="{75B75A25-84C8-4028-9B9C-4A83D9E11A47}"/>
          </ac:grpSpMkLst>
        </pc:grpChg>
        <pc:grpChg chg="add mod">
          <ac:chgData name="Minesh Patel" userId="a66d4990ec83ac90" providerId="LiveId" clId="{696D1335-B73D-4678-9132-B1F54BF14EBE}" dt="2021-07-26T22:57:48.540" v="14201" actId="164"/>
          <ac:grpSpMkLst>
            <pc:docMk/>
            <pc:sldMk cId="462382982" sldId="461"/>
            <ac:grpSpMk id="56" creationId="{36F816B4-A750-436C-84B7-BD70282ECEE7}"/>
          </ac:grpSpMkLst>
        </pc:grpChg>
        <pc:cxnChg chg="add del mod">
          <ac:chgData name="Minesh Patel" userId="a66d4990ec83ac90" providerId="LiveId" clId="{696D1335-B73D-4678-9132-B1F54BF14EBE}" dt="2021-07-26T13:35:52.221" v="7121" actId="478"/>
          <ac:cxnSpMkLst>
            <pc:docMk/>
            <pc:sldMk cId="462382982" sldId="461"/>
            <ac:cxnSpMk id="20" creationId="{6B1C38CB-C78E-46E0-8CB1-21EA9B08643B}"/>
          </ac:cxnSpMkLst>
        </pc:cxnChg>
        <pc:cxnChg chg="add mod">
          <ac:chgData name="Minesh Patel" userId="a66d4990ec83ac90" providerId="LiveId" clId="{696D1335-B73D-4678-9132-B1F54BF14EBE}" dt="2021-07-26T22:57:55.169" v="14203" actId="164"/>
          <ac:cxnSpMkLst>
            <pc:docMk/>
            <pc:sldMk cId="462382982" sldId="461"/>
            <ac:cxnSpMk id="23" creationId="{460F00C6-D9A5-4B26-ADA0-D021BEE91526}"/>
          </ac:cxnSpMkLst>
        </pc:cxnChg>
        <pc:cxnChg chg="add mod">
          <ac:chgData name="Minesh Patel" userId="a66d4990ec83ac90" providerId="LiveId" clId="{696D1335-B73D-4678-9132-B1F54BF14EBE}" dt="2021-07-26T22:57:59.702" v="14205" actId="164"/>
          <ac:cxnSpMkLst>
            <pc:docMk/>
            <pc:sldMk cId="462382982" sldId="461"/>
            <ac:cxnSpMk id="24" creationId="{03A1026D-9268-45B3-A6D3-9DF0F7EE783D}"/>
          </ac:cxnSpMkLst>
        </pc:cxnChg>
        <pc:cxnChg chg="add mod">
          <ac:chgData name="Minesh Patel" userId="a66d4990ec83ac90" providerId="LiveId" clId="{696D1335-B73D-4678-9132-B1F54BF14EBE}" dt="2021-07-26T22:57:55.169" v="14203" actId="164"/>
          <ac:cxnSpMkLst>
            <pc:docMk/>
            <pc:sldMk cId="462382982" sldId="461"/>
            <ac:cxnSpMk id="26" creationId="{550B7C6F-0E4A-4F95-ACAD-6DD4125254DB}"/>
          </ac:cxnSpMkLst>
        </pc:cxnChg>
        <pc:cxnChg chg="add mod">
          <ac:chgData name="Minesh Patel" userId="a66d4990ec83ac90" providerId="LiveId" clId="{696D1335-B73D-4678-9132-B1F54BF14EBE}" dt="2021-07-26T22:58:04.346" v="14206" actId="164"/>
          <ac:cxnSpMkLst>
            <pc:docMk/>
            <pc:sldMk cId="462382982" sldId="461"/>
            <ac:cxnSpMk id="30" creationId="{ED7A2444-100C-4FA6-BBE4-4AEF02A264CA}"/>
          </ac:cxnSpMkLst>
        </pc:cxnChg>
        <pc:cxnChg chg="add del mod">
          <ac:chgData name="Minesh Patel" userId="a66d4990ec83ac90" providerId="LiveId" clId="{696D1335-B73D-4678-9132-B1F54BF14EBE}" dt="2021-07-26T13:32:53.192" v="7075" actId="478"/>
          <ac:cxnSpMkLst>
            <pc:docMk/>
            <pc:sldMk cId="462382982" sldId="461"/>
            <ac:cxnSpMk id="33" creationId="{4B1767D3-51B1-414F-BBD1-011A40968CEA}"/>
          </ac:cxnSpMkLst>
        </pc:cxnChg>
        <pc:cxnChg chg="add mod">
          <ac:chgData name="Minesh Patel" userId="a66d4990ec83ac90" providerId="LiveId" clId="{696D1335-B73D-4678-9132-B1F54BF14EBE}" dt="2021-07-26T22:57:48.540" v="14201" actId="164"/>
          <ac:cxnSpMkLst>
            <pc:docMk/>
            <pc:sldMk cId="462382982" sldId="461"/>
            <ac:cxnSpMk id="34" creationId="{3C82DABE-6283-4410-B926-73A7DB3AA3AE}"/>
          </ac:cxnSpMkLst>
        </pc:cxnChg>
        <pc:cxnChg chg="add mod">
          <ac:chgData name="Minesh Patel" userId="a66d4990ec83ac90" providerId="LiveId" clId="{696D1335-B73D-4678-9132-B1F54BF14EBE}" dt="2021-07-26T22:57:48.540" v="14201" actId="164"/>
          <ac:cxnSpMkLst>
            <pc:docMk/>
            <pc:sldMk cId="462382982" sldId="461"/>
            <ac:cxnSpMk id="37" creationId="{A31DB382-9E4C-41EC-A102-E76BD6EBB8BC}"/>
          </ac:cxnSpMkLst>
        </pc:cxnChg>
      </pc:sldChg>
      <pc:sldChg chg="modNotesTx">
        <pc:chgData name="Minesh Patel" userId="a66d4990ec83ac90" providerId="LiveId" clId="{696D1335-B73D-4678-9132-B1F54BF14EBE}" dt="2021-07-26T12:28:05.640" v="5224" actId="20577"/>
        <pc:sldMkLst>
          <pc:docMk/>
          <pc:sldMk cId="4059177169" sldId="462"/>
        </pc:sldMkLst>
      </pc:sldChg>
      <pc:sldChg chg="modSp mod">
        <pc:chgData name="Minesh Patel" userId="a66d4990ec83ac90" providerId="LiveId" clId="{696D1335-B73D-4678-9132-B1F54BF14EBE}" dt="2021-07-26T16:25:39.643" v="8392" actId="20577"/>
        <pc:sldMkLst>
          <pc:docMk/>
          <pc:sldMk cId="4197086171" sldId="465"/>
        </pc:sldMkLst>
        <pc:spChg chg="mod">
          <ac:chgData name="Minesh Patel" userId="a66d4990ec83ac90" providerId="LiveId" clId="{696D1335-B73D-4678-9132-B1F54BF14EBE}" dt="2021-07-26T16:25:39.643" v="8392" actId="20577"/>
          <ac:spMkLst>
            <pc:docMk/>
            <pc:sldMk cId="4197086171" sldId="465"/>
            <ac:spMk id="50" creationId="{C012A292-B81C-4680-ABD7-381C70B1AACC}"/>
          </ac:spMkLst>
        </pc:spChg>
      </pc:sldChg>
      <pc:sldChg chg="modNotesTx">
        <pc:chgData name="Minesh Patel" userId="a66d4990ec83ac90" providerId="LiveId" clId="{696D1335-B73D-4678-9132-B1F54BF14EBE}" dt="2021-07-26T10:26:20.855" v="221" actId="5793"/>
        <pc:sldMkLst>
          <pc:docMk/>
          <pc:sldMk cId="909741476" sldId="466"/>
        </pc:sldMkLst>
      </pc:sldChg>
      <pc:sldChg chg="modSp modAnim modNotesTx">
        <pc:chgData name="Minesh Patel" userId="a66d4990ec83ac90" providerId="LiveId" clId="{696D1335-B73D-4678-9132-B1F54BF14EBE}" dt="2021-07-26T10:27:18.969" v="328" actId="20577"/>
        <pc:sldMkLst>
          <pc:docMk/>
          <pc:sldMk cId="196839873" sldId="468"/>
        </pc:sldMkLst>
        <pc:spChg chg="mod">
          <ac:chgData name="Minesh Patel" userId="a66d4990ec83ac90" providerId="LiveId" clId="{696D1335-B73D-4678-9132-B1F54BF14EBE}" dt="2021-07-26T10:27:18.969" v="328" actId="20577"/>
          <ac:spMkLst>
            <pc:docMk/>
            <pc:sldMk cId="196839873" sldId="468"/>
            <ac:spMk id="22" creationId="{27F3E460-FFDC-4B52-8DE6-9E831601E878}"/>
          </ac:spMkLst>
        </pc:spChg>
      </pc:sldChg>
      <pc:sldChg chg="modNotesTx">
        <pc:chgData name="Minesh Patel" userId="a66d4990ec83ac90" providerId="LiveId" clId="{696D1335-B73D-4678-9132-B1F54BF14EBE}" dt="2021-07-26T18:41:46.925" v="13004" actId="20577"/>
        <pc:sldMkLst>
          <pc:docMk/>
          <pc:sldMk cId="2035837503" sldId="469"/>
        </pc:sldMkLst>
      </pc:sldChg>
      <pc:sldChg chg="modSp mod modNotesTx">
        <pc:chgData name="Minesh Patel" userId="a66d4990ec83ac90" providerId="LiveId" clId="{696D1335-B73D-4678-9132-B1F54BF14EBE}" dt="2021-07-26T22:22:30.399" v="13684" actId="20577"/>
        <pc:sldMkLst>
          <pc:docMk/>
          <pc:sldMk cId="1546850137" sldId="470"/>
        </pc:sldMkLst>
        <pc:spChg chg="mod">
          <ac:chgData name="Minesh Patel" userId="a66d4990ec83ac90" providerId="LiveId" clId="{696D1335-B73D-4678-9132-B1F54BF14EBE}" dt="2021-07-26T22:22:30.399" v="13684" actId="20577"/>
          <ac:spMkLst>
            <pc:docMk/>
            <pc:sldMk cId="1546850137" sldId="470"/>
            <ac:spMk id="7" creationId="{18F3E661-D2B7-4E88-BE0C-2BBCDBC3C6BB}"/>
          </ac:spMkLst>
        </pc:spChg>
      </pc:sldChg>
      <pc:sldChg chg="modSp mod">
        <pc:chgData name="Minesh Patel" userId="a66d4990ec83ac90" providerId="LiveId" clId="{696D1335-B73D-4678-9132-B1F54BF14EBE}" dt="2021-07-26T16:25:31.067" v="8387" actId="20577"/>
        <pc:sldMkLst>
          <pc:docMk/>
          <pc:sldMk cId="316376954" sldId="471"/>
        </pc:sldMkLst>
        <pc:spChg chg="mod">
          <ac:chgData name="Minesh Patel" userId="a66d4990ec83ac90" providerId="LiveId" clId="{696D1335-B73D-4678-9132-B1F54BF14EBE}" dt="2021-07-26T16:25:31.067" v="8387" actId="20577"/>
          <ac:spMkLst>
            <pc:docMk/>
            <pc:sldMk cId="316376954" sldId="471"/>
            <ac:spMk id="50" creationId="{C012A292-B81C-4680-ABD7-381C70B1AACC}"/>
          </ac:spMkLst>
        </pc:spChg>
      </pc:sldChg>
      <pc:sldChg chg="modNotesTx">
        <pc:chgData name="Minesh Patel" userId="a66d4990ec83ac90" providerId="LiveId" clId="{696D1335-B73D-4678-9132-B1F54BF14EBE}" dt="2021-07-26T11:23:35.369" v="3316" actId="5793"/>
        <pc:sldMkLst>
          <pc:docMk/>
          <pc:sldMk cId="1093625354" sldId="472"/>
        </pc:sldMkLst>
      </pc:sldChg>
      <pc:sldChg chg="modNotesTx">
        <pc:chgData name="Minesh Patel" userId="a66d4990ec83ac90" providerId="LiveId" clId="{696D1335-B73D-4678-9132-B1F54BF14EBE}" dt="2021-07-26T10:51:39.003" v="359" actId="113"/>
        <pc:sldMkLst>
          <pc:docMk/>
          <pc:sldMk cId="4275640374" sldId="473"/>
        </pc:sldMkLst>
      </pc:sldChg>
      <pc:sldChg chg="modSp mod modNotesTx">
        <pc:chgData name="Minesh Patel" userId="a66d4990ec83ac90" providerId="LiveId" clId="{696D1335-B73D-4678-9132-B1F54BF14EBE}" dt="2021-07-26T16:25:23.818" v="8384" actId="20577"/>
        <pc:sldMkLst>
          <pc:docMk/>
          <pc:sldMk cId="773154060" sldId="478"/>
        </pc:sldMkLst>
        <pc:spChg chg="mod">
          <ac:chgData name="Minesh Patel" userId="a66d4990ec83ac90" providerId="LiveId" clId="{696D1335-B73D-4678-9132-B1F54BF14EBE}" dt="2021-07-26T16:25:23.818" v="8384" actId="20577"/>
          <ac:spMkLst>
            <pc:docMk/>
            <pc:sldMk cId="773154060" sldId="478"/>
            <ac:spMk id="50" creationId="{C012A292-B81C-4680-ABD7-381C70B1AACC}"/>
          </ac:spMkLst>
        </pc:spChg>
      </pc:sldChg>
      <pc:sldChg chg="modNotesTx">
        <pc:chgData name="Minesh Patel" userId="a66d4990ec83ac90" providerId="LiveId" clId="{696D1335-B73D-4678-9132-B1F54BF14EBE}" dt="2021-07-26T11:55:21.006" v="5188" actId="20577"/>
        <pc:sldMkLst>
          <pc:docMk/>
          <pc:sldMk cId="2915918275" sldId="483"/>
        </pc:sldMkLst>
      </pc:sldChg>
      <pc:sldChg chg="modSp mod modAnim">
        <pc:chgData name="Minesh Patel" userId="a66d4990ec83ac90" providerId="LiveId" clId="{696D1335-B73D-4678-9132-B1F54BF14EBE}" dt="2021-07-26T22:40:45.875" v="14100" actId="14100"/>
        <pc:sldMkLst>
          <pc:docMk/>
          <pc:sldMk cId="740235318" sldId="484"/>
        </pc:sldMkLst>
        <pc:spChg chg="mod">
          <ac:chgData name="Minesh Patel" userId="a66d4990ec83ac90" providerId="LiveId" clId="{696D1335-B73D-4678-9132-B1F54BF14EBE}" dt="2021-07-26T22:40:45.875" v="14100" actId="14100"/>
          <ac:spMkLst>
            <pc:docMk/>
            <pc:sldMk cId="740235318" sldId="484"/>
            <ac:spMk id="6" creationId="{1A1E0FCE-360C-4FEA-A7AF-FE926D96B03D}"/>
          </ac:spMkLst>
        </pc:spChg>
      </pc:sldChg>
      <pc:sldChg chg="modAnim">
        <pc:chgData name="Minesh Patel" userId="a66d4990ec83ac90" providerId="LiveId" clId="{696D1335-B73D-4678-9132-B1F54BF14EBE}" dt="2021-07-26T12:23:21.295" v="5191"/>
        <pc:sldMkLst>
          <pc:docMk/>
          <pc:sldMk cId="3246070725" sldId="485"/>
        </pc:sldMkLst>
      </pc:sldChg>
      <pc:sldChg chg="modSp mod modAnim modNotesTx">
        <pc:chgData name="Minesh Patel" userId="a66d4990ec83ac90" providerId="LiveId" clId="{696D1335-B73D-4678-9132-B1F54BF14EBE}" dt="2021-07-26T22:54:44.031" v="14174" actId="20577"/>
        <pc:sldMkLst>
          <pc:docMk/>
          <pc:sldMk cId="2234261169" sldId="486"/>
        </pc:sldMkLst>
        <pc:spChg chg="mod">
          <ac:chgData name="Minesh Patel" userId="a66d4990ec83ac90" providerId="LiveId" clId="{696D1335-B73D-4678-9132-B1F54BF14EBE}" dt="2021-07-26T22:54:44.031" v="14174" actId="20577"/>
          <ac:spMkLst>
            <pc:docMk/>
            <pc:sldMk cId="2234261169" sldId="486"/>
            <ac:spMk id="6" creationId="{20732E2F-AE1A-447D-88CB-E62352219A9B}"/>
          </ac:spMkLst>
        </pc:spChg>
      </pc:sldChg>
      <pc:sldChg chg="modSp mod addAnim delAnim modAnim modNotesTx">
        <pc:chgData name="Minesh Patel" userId="a66d4990ec83ac90" providerId="LiveId" clId="{696D1335-B73D-4678-9132-B1F54BF14EBE}" dt="2021-07-26T23:23:27.257" v="15341" actId="113"/>
        <pc:sldMkLst>
          <pc:docMk/>
          <pc:sldMk cId="2055553996" sldId="487"/>
        </pc:sldMkLst>
        <pc:spChg chg="mod">
          <ac:chgData name="Minesh Patel" userId="a66d4990ec83ac90" providerId="LiveId" clId="{696D1335-B73D-4678-9132-B1F54BF14EBE}" dt="2021-07-26T23:19:52.865" v="15063" actId="207"/>
          <ac:spMkLst>
            <pc:docMk/>
            <pc:sldMk cId="2055553996" sldId="487"/>
            <ac:spMk id="2" creationId="{00000000-0000-0000-0000-000000000000}"/>
          </ac:spMkLst>
        </pc:spChg>
        <pc:spChg chg="mod">
          <ac:chgData name="Minesh Patel" userId="a66d4990ec83ac90" providerId="LiveId" clId="{696D1335-B73D-4678-9132-B1F54BF14EBE}" dt="2021-07-26T23:23:27.257" v="15341" actId="113"/>
          <ac:spMkLst>
            <pc:docMk/>
            <pc:sldMk cId="2055553996" sldId="487"/>
            <ac:spMk id="6" creationId="{F0AF70C6-4314-49C5-8CA9-B83FB73C0DBD}"/>
          </ac:spMkLst>
        </pc:spChg>
      </pc:sldChg>
      <pc:sldChg chg="modSp mod modNotesTx">
        <pc:chgData name="Minesh Patel" userId="a66d4990ec83ac90" providerId="LiveId" clId="{696D1335-B73D-4678-9132-B1F54BF14EBE}" dt="2021-07-26T21:29:22.363" v="13622" actId="20577"/>
        <pc:sldMkLst>
          <pc:docMk/>
          <pc:sldMk cId="4084760083" sldId="499"/>
        </pc:sldMkLst>
        <pc:spChg chg="mod">
          <ac:chgData name="Minesh Patel" userId="a66d4990ec83ac90" providerId="LiveId" clId="{696D1335-B73D-4678-9132-B1F54BF14EBE}" dt="2021-07-26T21:28:11.656" v="13606" actId="20577"/>
          <ac:spMkLst>
            <pc:docMk/>
            <pc:sldMk cId="4084760083" sldId="499"/>
            <ac:spMk id="194" creationId="{61166180-76AC-4FD6-9ABB-CA5227C0D54A}"/>
          </ac:spMkLst>
        </pc:spChg>
        <pc:spChg chg="mod">
          <ac:chgData name="Minesh Patel" userId="a66d4990ec83ac90" providerId="LiveId" clId="{696D1335-B73D-4678-9132-B1F54BF14EBE}" dt="2021-07-26T21:29:22.363" v="13622" actId="20577"/>
          <ac:spMkLst>
            <pc:docMk/>
            <pc:sldMk cId="4084760083" sldId="499"/>
            <ac:spMk id="196" creationId="{2C06823F-6075-470B-9D78-BA926BC2B667}"/>
          </ac:spMkLst>
        </pc:spChg>
      </pc:sldChg>
      <pc:sldChg chg="addSp delSp modSp mod delAnim modAnim modNotesTx">
        <pc:chgData name="Minesh Patel" userId="a66d4990ec83ac90" providerId="LiveId" clId="{696D1335-B73D-4678-9132-B1F54BF14EBE}" dt="2021-07-26T22:33:29.401" v="14091" actId="6549"/>
        <pc:sldMkLst>
          <pc:docMk/>
          <pc:sldMk cId="261247322" sldId="503"/>
        </pc:sldMkLst>
        <pc:spChg chg="mod">
          <ac:chgData name="Minesh Patel" userId="a66d4990ec83ac90" providerId="LiveId" clId="{696D1335-B73D-4678-9132-B1F54BF14EBE}" dt="2021-07-26T11:37:57.060" v="3965" actId="20577"/>
          <ac:spMkLst>
            <pc:docMk/>
            <pc:sldMk cId="261247322" sldId="503"/>
            <ac:spMk id="33" creationId="{68B0E61E-9460-42C2-8872-BAF412B65AA2}"/>
          </ac:spMkLst>
        </pc:spChg>
        <pc:spChg chg="del mod topLvl">
          <ac:chgData name="Minesh Patel" userId="a66d4990ec83ac90" providerId="LiveId" clId="{696D1335-B73D-4678-9132-B1F54BF14EBE}" dt="2021-07-26T11:30:50.956" v="3743" actId="478"/>
          <ac:spMkLst>
            <pc:docMk/>
            <pc:sldMk cId="261247322" sldId="503"/>
            <ac:spMk id="36" creationId="{427369AF-DBB9-40D5-8A85-1A3143A074FD}"/>
          </ac:spMkLst>
        </pc:spChg>
        <pc:spChg chg="del mod topLvl">
          <ac:chgData name="Minesh Patel" userId="a66d4990ec83ac90" providerId="LiveId" clId="{696D1335-B73D-4678-9132-B1F54BF14EBE}" dt="2021-07-26T11:30:52.444" v="3744" actId="478"/>
          <ac:spMkLst>
            <pc:docMk/>
            <pc:sldMk cId="261247322" sldId="503"/>
            <ac:spMk id="37" creationId="{B6EBA643-E2EB-4185-BE7C-B0E3A719EB2C}"/>
          </ac:spMkLst>
        </pc:spChg>
        <pc:spChg chg="mod">
          <ac:chgData name="Minesh Patel" userId="a66d4990ec83ac90" providerId="LiveId" clId="{696D1335-B73D-4678-9132-B1F54BF14EBE}" dt="2021-07-26T11:31:45.601" v="3756" actId="14100"/>
          <ac:spMkLst>
            <pc:docMk/>
            <pc:sldMk cId="261247322" sldId="503"/>
            <ac:spMk id="45" creationId="{F61FE90F-E35B-4C1E-BE00-5DD3031D339D}"/>
          </ac:spMkLst>
        </pc:spChg>
        <pc:spChg chg="mod">
          <ac:chgData name="Minesh Patel" userId="a66d4990ec83ac90" providerId="LiveId" clId="{696D1335-B73D-4678-9132-B1F54BF14EBE}" dt="2021-07-26T11:37:17.680" v="3880" actId="20577"/>
          <ac:spMkLst>
            <pc:docMk/>
            <pc:sldMk cId="261247322" sldId="503"/>
            <ac:spMk id="48" creationId="{801C383E-F0AF-4FB3-9B92-047006B7093D}"/>
          </ac:spMkLst>
        </pc:spChg>
        <pc:spChg chg="mod">
          <ac:chgData name="Minesh Patel" userId="a66d4990ec83ac90" providerId="LiveId" clId="{696D1335-B73D-4678-9132-B1F54BF14EBE}" dt="2021-07-26T11:45:22.666" v="4814" actId="20577"/>
          <ac:spMkLst>
            <pc:docMk/>
            <pc:sldMk cId="261247322" sldId="503"/>
            <ac:spMk id="86" creationId="{847D58E6-0F9C-465E-B843-4FC0143E6392}"/>
          </ac:spMkLst>
        </pc:spChg>
        <pc:grpChg chg="add del mod">
          <ac:chgData name="Minesh Patel" userId="a66d4990ec83ac90" providerId="LiveId" clId="{696D1335-B73D-4678-9132-B1F54BF14EBE}" dt="2021-07-26T11:30:50.956" v="3743" actId="478"/>
          <ac:grpSpMkLst>
            <pc:docMk/>
            <pc:sldMk cId="261247322" sldId="503"/>
            <ac:grpSpMk id="35" creationId="{B2C07C07-84C8-417C-877C-E2FC608C8EDD}"/>
          </ac:grpSpMkLst>
        </pc:grpChg>
        <pc:grpChg chg="mod">
          <ac:chgData name="Minesh Patel" userId="a66d4990ec83ac90" providerId="LiveId" clId="{696D1335-B73D-4678-9132-B1F54BF14EBE}" dt="2021-07-26T11:31:48.510" v="3757" actId="1076"/>
          <ac:grpSpMkLst>
            <pc:docMk/>
            <pc:sldMk cId="261247322" sldId="503"/>
            <ac:grpSpMk id="94" creationId="{D3F17C21-8501-4030-A386-3FF70C007D7B}"/>
          </ac:grpSpMkLst>
        </pc:grpChg>
        <pc:cxnChg chg="add mod">
          <ac:chgData name="Minesh Patel" userId="a66d4990ec83ac90" providerId="LiveId" clId="{696D1335-B73D-4678-9132-B1F54BF14EBE}" dt="2021-07-26T11:50:04.721" v="5014"/>
          <ac:cxnSpMkLst>
            <pc:docMk/>
            <pc:sldMk cId="261247322" sldId="503"/>
            <ac:cxnSpMk id="38" creationId="{76832DFC-4064-4F42-9114-9994E962D2CD}"/>
          </ac:cxnSpMkLst>
        </pc:cxnChg>
        <pc:cxnChg chg="del">
          <ac:chgData name="Minesh Patel" userId="a66d4990ec83ac90" providerId="LiveId" clId="{696D1335-B73D-4678-9132-B1F54BF14EBE}" dt="2021-07-26T11:50:04.246" v="5013" actId="478"/>
          <ac:cxnSpMkLst>
            <pc:docMk/>
            <pc:sldMk cId="261247322" sldId="503"/>
            <ac:cxnSpMk id="118" creationId="{8F7C8A09-380B-4CD5-9BC5-DD2D69A6D331}"/>
          </ac:cxnSpMkLst>
        </pc:cxnChg>
      </pc:sldChg>
      <pc:sldChg chg="modNotesTx">
        <pc:chgData name="Minesh Patel" userId="a66d4990ec83ac90" providerId="LiveId" clId="{696D1335-B73D-4678-9132-B1F54BF14EBE}" dt="2021-07-26T12:27:54.643" v="5208" actId="20577"/>
        <pc:sldMkLst>
          <pc:docMk/>
          <pc:sldMk cId="3620444487" sldId="524"/>
        </pc:sldMkLst>
      </pc:sldChg>
      <pc:sldChg chg="addSp delSp modSp mod delAnim modAnim modNotesTx">
        <pc:chgData name="Minesh Patel" userId="a66d4990ec83ac90" providerId="LiveId" clId="{696D1335-B73D-4678-9132-B1F54BF14EBE}" dt="2021-07-26T22:57:13.020" v="14200" actId="20577"/>
        <pc:sldMkLst>
          <pc:docMk/>
          <pc:sldMk cId="1057542308" sldId="526"/>
        </pc:sldMkLst>
        <pc:spChg chg="mod">
          <ac:chgData name="Minesh Patel" userId="a66d4990ec83ac90" providerId="LiveId" clId="{696D1335-B73D-4678-9132-B1F54BF14EBE}" dt="2021-07-26T12:57:53.907" v="5711" actId="20577"/>
          <ac:spMkLst>
            <pc:docMk/>
            <pc:sldMk cId="1057542308" sldId="526"/>
            <ac:spMk id="2" creationId="{00000000-0000-0000-0000-000000000000}"/>
          </ac:spMkLst>
        </pc:spChg>
        <pc:spChg chg="mod">
          <ac:chgData name="Minesh Patel" userId="a66d4990ec83ac90" providerId="LiveId" clId="{696D1335-B73D-4678-9132-B1F54BF14EBE}" dt="2021-07-26T13:23:38.951" v="6637" actId="1076"/>
          <ac:spMkLst>
            <pc:docMk/>
            <pc:sldMk cId="1057542308" sldId="526"/>
            <ac:spMk id="3" creationId="{C09A9C93-75C5-4C06-BC8D-CB9C436349F8}"/>
          </ac:spMkLst>
        </pc:spChg>
        <pc:spChg chg="mod">
          <ac:chgData name="Minesh Patel" userId="a66d4990ec83ac90" providerId="LiveId" clId="{696D1335-B73D-4678-9132-B1F54BF14EBE}" dt="2021-07-26T13:17:33.193" v="6488" actId="20577"/>
          <ac:spMkLst>
            <pc:docMk/>
            <pc:sldMk cId="1057542308" sldId="526"/>
            <ac:spMk id="6" creationId="{6C61E60C-80FA-4E55-8D68-AE71C8A36D6A}"/>
          </ac:spMkLst>
        </pc:spChg>
        <pc:spChg chg="del">
          <ac:chgData name="Minesh Patel" userId="a66d4990ec83ac90" providerId="LiveId" clId="{696D1335-B73D-4678-9132-B1F54BF14EBE}" dt="2021-07-26T12:59:35.366" v="5736" actId="478"/>
          <ac:spMkLst>
            <pc:docMk/>
            <pc:sldMk cId="1057542308" sldId="526"/>
            <ac:spMk id="7" creationId="{35280ECC-AEB6-49D4-990D-D37F67492F22}"/>
          </ac:spMkLst>
        </pc:spChg>
        <pc:spChg chg="mod topLvl">
          <ac:chgData name="Minesh Patel" userId="a66d4990ec83ac90" providerId="LiveId" clId="{696D1335-B73D-4678-9132-B1F54BF14EBE}" dt="2021-07-26T12:59:42.059" v="5738" actId="165"/>
          <ac:spMkLst>
            <pc:docMk/>
            <pc:sldMk cId="1057542308" sldId="526"/>
            <ac:spMk id="8" creationId="{8E278BF9-4D4B-459C-BCF4-54BAFBB908ED}"/>
          </ac:spMkLst>
        </pc:spChg>
        <pc:spChg chg="mod topLvl">
          <ac:chgData name="Minesh Patel" userId="a66d4990ec83ac90" providerId="LiveId" clId="{696D1335-B73D-4678-9132-B1F54BF14EBE}" dt="2021-07-26T13:01:10.690" v="5759" actId="208"/>
          <ac:spMkLst>
            <pc:docMk/>
            <pc:sldMk cId="1057542308" sldId="526"/>
            <ac:spMk id="9" creationId="{5895A9AA-E147-44C8-A4D8-A2BA7450308E}"/>
          </ac:spMkLst>
        </pc:spChg>
        <pc:spChg chg="mod topLvl">
          <ac:chgData name="Minesh Patel" userId="a66d4990ec83ac90" providerId="LiveId" clId="{696D1335-B73D-4678-9132-B1F54BF14EBE}" dt="2021-07-26T12:59:42.059" v="5738" actId="165"/>
          <ac:spMkLst>
            <pc:docMk/>
            <pc:sldMk cId="1057542308" sldId="526"/>
            <ac:spMk id="10" creationId="{352C5DB0-6095-49B2-B75C-F0035238F181}"/>
          </ac:spMkLst>
        </pc:spChg>
        <pc:spChg chg="mod topLvl">
          <ac:chgData name="Minesh Patel" userId="a66d4990ec83ac90" providerId="LiveId" clId="{696D1335-B73D-4678-9132-B1F54BF14EBE}" dt="2021-07-26T13:18:47.214" v="6493" actId="1076"/>
          <ac:spMkLst>
            <pc:docMk/>
            <pc:sldMk cId="1057542308" sldId="526"/>
            <ac:spMk id="15" creationId="{2342670F-34A2-4EC6-8E6A-1679729028F4}"/>
          </ac:spMkLst>
        </pc:spChg>
        <pc:spChg chg="mod topLvl">
          <ac:chgData name="Minesh Patel" userId="a66d4990ec83ac90" providerId="LiveId" clId="{696D1335-B73D-4678-9132-B1F54BF14EBE}" dt="2021-07-26T13:01:45.157" v="5762" actId="207"/>
          <ac:spMkLst>
            <pc:docMk/>
            <pc:sldMk cId="1057542308" sldId="526"/>
            <ac:spMk id="16" creationId="{A9C08AD8-96EE-40DC-A5E0-9DFAF9AA764D}"/>
          </ac:spMkLst>
        </pc:spChg>
        <pc:spChg chg="mod topLvl">
          <ac:chgData name="Minesh Patel" userId="a66d4990ec83ac90" providerId="LiveId" clId="{696D1335-B73D-4678-9132-B1F54BF14EBE}" dt="2021-07-26T13:18:47.214" v="6493" actId="1076"/>
          <ac:spMkLst>
            <pc:docMk/>
            <pc:sldMk cId="1057542308" sldId="526"/>
            <ac:spMk id="17" creationId="{E6EF3932-8627-4DC7-8BA0-1DB7F7127A9C}"/>
          </ac:spMkLst>
        </pc:spChg>
        <pc:spChg chg="mod">
          <ac:chgData name="Minesh Patel" userId="a66d4990ec83ac90" providerId="LiveId" clId="{696D1335-B73D-4678-9132-B1F54BF14EBE}" dt="2021-07-26T13:23:38.951" v="6637" actId="1076"/>
          <ac:spMkLst>
            <pc:docMk/>
            <pc:sldMk cId="1057542308" sldId="526"/>
            <ac:spMk id="25" creationId="{918ACD6B-792C-4982-9057-DE94CD4167D6}"/>
          </ac:spMkLst>
        </pc:spChg>
        <pc:spChg chg="del">
          <ac:chgData name="Minesh Patel" userId="a66d4990ec83ac90" providerId="LiveId" clId="{696D1335-B73D-4678-9132-B1F54BF14EBE}" dt="2021-07-26T13:22:53.336" v="6579" actId="478"/>
          <ac:spMkLst>
            <pc:docMk/>
            <pc:sldMk cId="1057542308" sldId="526"/>
            <ac:spMk id="33" creationId="{FF2D1B56-118C-44FA-B390-648F349CD143}"/>
          </ac:spMkLst>
        </pc:spChg>
        <pc:spChg chg="mod topLvl">
          <ac:chgData name="Minesh Patel" userId="a66d4990ec83ac90" providerId="LiveId" clId="{696D1335-B73D-4678-9132-B1F54BF14EBE}" dt="2021-07-26T12:59:18.389" v="5731" actId="165"/>
          <ac:spMkLst>
            <pc:docMk/>
            <pc:sldMk cId="1057542308" sldId="526"/>
            <ac:spMk id="34" creationId="{46423CBB-020C-4DD3-A024-AB8C4FF113D6}"/>
          </ac:spMkLst>
        </pc:spChg>
        <pc:spChg chg="mod topLvl">
          <ac:chgData name="Minesh Patel" userId="a66d4990ec83ac90" providerId="LiveId" clId="{696D1335-B73D-4678-9132-B1F54BF14EBE}" dt="2021-07-26T12:59:18.389" v="5731" actId="165"/>
          <ac:spMkLst>
            <pc:docMk/>
            <pc:sldMk cId="1057542308" sldId="526"/>
            <ac:spMk id="35" creationId="{26976417-138B-4C1E-AF8F-95479275E264}"/>
          </ac:spMkLst>
        </pc:spChg>
        <pc:spChg chg="mod topLvl">
          <ac:chgData name="Minesh Patel" userId="a66d4990ec83ac90" providerId="LiveId" clId="{696D1335-B73D-4678-9132-B1F54BF14EBE}" dt="2021-07-26T12:59:18.389" v="5731" actId="165"/>
          <ac:spMkLst>
            <pc:docMk/>
            <pc:sldMk cId="1057542308" sldId="526"/>
            <ac:spMk id="36" creationId="{CE54718A-D126-4897-92BB-DA15A383A358}"/>
          </ac:spMkLst>
        </pc:spChg>
        <pc:spChg chg="mod topLvl">
          <ac:chgData name="Minesh Patel" userId="a66d4990ec83ac90" providerId="LiveId" clId="{696D1335-B73D-4678-9132-B1F54BF14EBE}" dt="2021-07-26T12:59:18.389" v="5731" actId="165"/>
          <ac:spMkLst>
            <pc:docMk/>
            <pc:sldMk cId="1057542308" sldId="526"/>
            <ac:spMk id="37" creationId="{7A708363-E687-453A-882B-C75A5E961338}"/>
          </ac:spMkLst>
        </pc:spChg>
        <pc:spChg chg="mod topLvl">
          <ac:chgData name="Minesh Patel" userId="a66d4990ec83ac90" providerId="LiveId" clId="{696D1335-B73D-4678-9132-B1F54BF14EBE}" dt="2021-07-26T12:59:18.389" v="5731" actId="165"/>
          <ac:spMkLst>
            <pc:docMk/>
            <pc:sldMk cId="1057542308" sldId="526"/>
            <ac:spMk id="38" creationId="{E9A1B105-5022-4EF0-90F5-FE3A8B5F4C37}"/>
          </ac:spMkLst>
        </pc:spChg>
        <pc:spChg chg="mod topLvl">
          <ac:chgData name="Minesh Patel" userId="a66d4990ec83ac90" providerId="LiveId" clId="{696D1335-B73D-4678-9132-B1F54BF14EBE}" dt="2021-07-26T12:59:18.389" v="5731" actId="165"/>
          <ac:spMkLst>
            <pc:docMk/>
            <pc:sldMk cId="1057542308" sldId="526"/>
            <ac:spMk id="39" creationId="{D9693EEF-BFF5-4E37-9386-B83E15CC8847}"/>
          </ac:spMkLst>
        </pc:spChg>
        <pc:spChg chg="mod topLvl">
          <ac:chgData name="Minesh Patel" userId="a66d4990ec83ac90" providerId="LiveId" clId="{696D1335-B73D-4678-9132-B1F54BF14EBE}" dt="2021-07-26T12:59:18.389" v="5731" actId="165"/>
          <ac:spMkLst>
            <pc:docMk/>
            <pc:sldMk cId="1057542308" sldId="526"/>
            <ac:spMk id="40" creationId="{A1D5F4D5-C645-42FF-89B0-DC12CC6369C3}"/>
          </ac:spMkLst>
        </pc:spChg>
        <pc:spChg chg="mod topLvl">
          <ac:chgData name="Minesh Patel" userId="a66d4990ec83ac90" providerId="LiveId" clId="{696D1335-B73D-4678-9132-B1F54BF14EBE}" dt="2021-07-26T12:59:18.389" v="5731" actId="165"/>
          <ac:spMkLst>
            <pc:docMk/>
            <pc:sldMk cId="1057542308" sldId="526"/>
            <ac:spMk id="41" creationId="{5C613567-4BA2-4960-B976-654298AF4E07}"/>
          </ac:spMkLst>
        </pc:spChg>
        <pc:spChg chg="mod topLvl">
          <ac:chgData name="Minesh Patel" userId="a66d4990ec83ac90" providerId="LiveId" clId="{696D1335-B73D-4678-9132-B1F54BF14EBE}" dt="2021-07-26T12:59:18.389" v="5731" actId="165"/>
          <ac:spMkLst>
            <pc:docMk/>
            <pc:sldMk cId="1057542308" sldId="526"/>
            <ac:spMk id="42" creationId="{09BD032E-2FB3-47DE-9416-CD4DDA887804}"/>
          </ac:spMkLst>
        </pc:spChg>
        <pc:spChg chg="mod topLvl">
          <ac:chgData name="Minesh Patel" userId="a66d4990ec83ac90" providerId="LiveId" clId="{696D1335-B73D-4678-9132-B1F54BF14EBE}" dt="2021-07-26T12:59:18.389" v="5731" actId="165"/>
          <ac:spMkLst>
            <pc:docMk/>
            <pc:sldMk cId="1057542308" sldId="526"/>
            <ac:spMk id="43" creationId="{4B581BB2-5DAD-49D1-81BF-EFBFF66F2973}"/>
          </ac:spMkLst>
        </pc:spChg>
        <pc:spChg chg="mod topLvl">
          <ac:chgData name="Minesh Patel" userId="a66d4990ec83ac90" providerId="LiveId" clId="{696D1335-B73D-4678-9132-B1F54BF14EBE}" dt="2021-07-26T12:59:18.389" v="5731" actId="165"/>
          <ac:spMkLst>
            <pc:docMk/>
            <pc:sldMk cId="1057542308" sldId="526"/>
            <ac:spMk id="44" creationId="{282C9D11-1A73-4DCD-8DB6-D6B6B184E6D6}"/>
          </ac:spMkLst>
        </pc:spChg>
        <pc:spChg chg="mod topLvl">
          <ac:chgData name="Minesh Patel" userId="a66d4990ec83ac90" providerId="LiveId" clId="{696D1335-B73D-4678-9132-B1F54BF14EBE}" dt="2021-07-26T12:59:18.389" v="5731" actId="165"/>
          <ac:spMkLst>
            <pc:docMk/>
            <pc:sldMk cId="1057542308" sldId="526"/>
            <ac:spMk id="45" creationId="{D9F2A853-3ECB-47BA-A618-D01C26B503CE}"/>
          </ac:spMkLst>
        </pc:spChg>
        <pc:spChg chg="mod topLvl">
          <ac:chgData name="Minesh Patel" userId="a66d4990ec83ac90" providerId="LiveId" clId="{696D1335-B73D-4678-9132-B1F54BF14EBE}" dt="2021-07-26T12:59:18.389" v="5731" actId="165"/>
          <ac:spMkLst>
            <pc:docMk/>
            <pc:sldMk cId="1057542308" sldId="526"/>
            <ac:spMk id="46" creationId="{AA2C4D9F-7389-43C8-AE2D-64ABEA7B4EEB}"/>
          </ac:spMkLst>
        </pc:spChg>
        <pc:spChg chg="mod">
          <ac:chgData name="Minesh Patel" userId="a66d4990ec83ac90" providerId="LiveId" clId="{696D1335-B73D-4678-9132-B1F54BF14EBE}" dt="2021-07-26T12:59:18.389" v="5731" actId="165"/>
          <ac:spMkLst>
            <pc:docMk/>
            <pc:sldMk cId="1057542308" sldId="526"/>
            <ac:spMk id="47" creationId="{4C5A3BFF-1E22-46C4-8795-73461D4B3D82}"/>
          </ac:spMkLst>
        </pc:spChg>
        <pc:spChg chg="mod">
          <ac:chgData name="Minesh Patel" userId="a66d4990ec83ac90" providerId="LiveId" clId="{696D1335-B73D-4678-9132-B1F54BF14EBE}" dt="2021-07-26T12:59:18.389" v="5731" actId="165"/>
          <ac:spMkLst>
            <pc:docMk/>
            <pc:sldMk cId="1057542308" sldId="526"/>
            <ac:spMk id="48" creationId="{ED1A9F2A-F581-44A8-B731-D54AD82504DE}"/>
          </ac:spMkLst>
        </pc:spChg>
        <pc:spChg chg="mod">
          <ac:chgData name="Minesh Patel" userId="a66d4990ec83ac90" providerId="LiveId" clId="{696D1335-B73D-4678-9132-B1F54BF14EBE}" dt="2021-07-26T12:59:18.389" v="5731" actId="165"/>
          <ac:spMkLst>
            <pc:docMk/>
            <pc:sldMk cId="1057542308" sldId="526"/>
            <ac:spMk id="49" creationId="{EF8D0A7C-8D88-4D11-BE3F-03E6FE1E2F2F}"/>
          </ac:spMkLst>
        </pc:spChg>
        <pc:spChg chg="mod">
          <ac:chgData name="Minesh Patel" userId="a66d4990ec83ac90" providerId="LiveId" clId="{696D1335-B73D-4678-9132-B1F54BF14EBE}" dt="2021-07-26T12:59:18.389" v="5731" actId="165"/>
          <ac:spMkLst>
            <pc:docMk/>
            <pc:sldMk cId="1057542308" sldId="526"/>
            <ac:spMk id="50" creationId="{863BA3D7-1E3B-4E6A-939E-EA84C84DD84E}"/>
          </ac:spMkLst>
        </pc:spChg>
        <pc:spChg chg="mod">
          <ac:chgData name="Minesh Patel" userId="a66d4990ec83ac90" providerId="LiveId" clId="{696D1335-B73D-4678-9132-B1F54BF14EBE}" dt="2021-07-26T12:59:18.389" v="5731" actId="165"/>
          <ac:spMkLst>
            <pc:docMk/>
            <pc:sldMk cId="1057542308" sldId="526"/>
            <ac:spMk id="51" creationId="{C8A17E4F-A938-4F63-903E-AD501A8D9F29}"/>
          </ac:spMkLst>
        </pc:spChg>
        <pc:spChg chg="mod">
          <ac:chgData name="Minesh Patel" userId="a66d4990ec83ac90" providerId="LiveId" clId="{696D1335-B73D-4678-9132-B1F54BF14EBE}" dt="2021-07-26T12:59:18.389" v="5731" actId="165"/>
          <ac:spMkLst>
            <pc:docMk/>
            <pc:sldMk cId="1057542308" sldId="526"/>
            <ac:spMk id="52" creationId="{1034DCE7-03A6-4303-87D5-A8E65D3B134A}"/>
          </ac:spMkLst>
        </pc:spChg>
        <pc:spChg chg="mod">
          <ac:chgData name="Minesh Patel" userId="a66d4990ec83ac90" providerId="LiveId" clId="{696D1335-B73D-4678-9132-B1F54BF14EBE}" dt="2021-07-26T12:59:18.389" v="5731" actId="165"/>
          <ac:spMkLst>
            <pc:docMk/>
            <pc:sldMk cId="1057542308" sldId="526"/>
            <ac:spMk id="53" creationId="{F664E52B-C205-4107-B5ED-00CBF02D5B36}"/>
          </ac:spMkLst>
        </pc:spChg>
        <pc:spChg chg="mod">
          <ac:chgData name="Minesh Patel" userId="a66d4990ec83ac90" providerId="LiveId" clId="{696D1335-B73D-4678-9132-B1F54BF14EBE}" dt="2021-07-26T12:59:18.389" v="5731" actId="165"/>
          <ac:spMkLst>
            <pc:docMk/>
            <pc:sldMk cId="1057542308" sldId="526"/>
            <ac:spMk id="55" creationId="{DF2C5DC6-282B-4347-BBC6-8F272B4FC2F3}"/>
          </ac:spMkLst>
        </pc:spChg>
        <pc:spChg chg="mod">
          <ac:chgData name="Minesh Patel" userId="a66d4990ec83ac90" providerId="LiveId" clId="{696D1335-B73D-4678-9132-B1F54BF14EBE}" dt="2021-07-26T12:59:18.389" v="5731" actId="165"/>
          <ac:spMkLst>
            <pc:docMk/>
            <pc:sldMk cId="1057542308" sldId="526"/>
            <ac:spMk id="56" creationId="{1452A11A-E2F0-4AB9-A60C-21113838DB25}"/>
          </ac:spMkLst>
        </pc:spChg>
        <pc:spChg chg="mod">
          <ac:chgData name="Minesh Patel" userId="a66d4990ec83ac90" providerId="LiveId" clId="{696D1335-B73D-4678-9132-B1F54BF14EBE}" dt="2021-07-26T12:59:18.389" v="5731" actId="165"/>
          <ac:spMkLst>
            <pc:docMk/>
            <pc:sldMk cId="1057542308" sldId="526"/>
            <ac:spMk id="57" creationId="{9A4AB276-B2A7-4ECA-9650-5416AA7927F9}"/>
          </ac:spMkLst>
        </pc:spChg>
        <pc:spChg chg="mod">
          <ac:chgData name="Minesh Patel" userId="a66d4990ec83ac90" providerId="LiveId" clId="{696D1335-B73D-4678-9132-B1F54BF14EBE}" dt="2021-07-26T12:59:18.389" v="5731" actId="165"/>
          <ac:spMkLst>
            <pc:docMk/>
            <pc:sldMk cId="1057542308" sldId="526"/>
            <ac:spMk id="58" creationId="{18BF3300-2558-4172-8C48-D9AB8C93A8DD}"/>
          </ac:spMkLst>
        </pc:spChg>
        <pc:spChg chg="mod">
          <ac:chgData name="Minesh Patel" userId="a66d4990ec83ac90" providerId="LiveId" clId="{696D1335-B73D-4678-9132-B1F54BF14EBE}" dt="2021-07-26T12:59:18.389" v="5731" actId="165"/>
          <ac:spMkLst>
            <pc:docMk/>
            <pc:sldMk cId="1057542308" sldId="526"/>
            <ac:spMk id="59" creationId="{D8479032-83DE-405D-85E0-3C4D264A2CFA}"/>
          </ac:spMkLst>
        </pc:spChg>
        <pc:spChg chg="mod">
          <ac:chgData name="Minesh Patel" userId="a66d4990ec83ac90" providerId="LiveId" clId="{696D1335-B73D-4678-9132-B1F54BF14EBE}" dt="2021-07-26T13:00:09.217" v="5747" actId="571"/>
          <ac:spMkLst>
            <pc:docMk/>
            <pc:sldMk cId="1057542308" sldId="526"/>
            <ac:spMk id="61" creationId="{55A2A11B-2464-420C-AEEA-5702F8B85B24}"/>
          </ac:spMkLst>
        </pc:spChg>
        <pc:spChg chg="mod">
          <ac:chgData name="Minesh Patel" userId="a66d4990ec83ac90" providerId="LiveId" clId="{696D1335-B73D-4678-9132-B1F54BF14EBE}" dt="2021-07-26T13:00:09.217" v="5747" actId="571"/>
          <ac:spMkLst>
            <pc:docMk/>
            <pc:sldMk cId="1057542308" sldId="526"/>
            <ac:spMk id="62" creationId="{7751F824-A755-43D1-9E49-0E5D01DEDE81}"/>
          </ac:spMkLst>
        </pc:spChg>
        <pc:spChg chg="mod">
          <ac:chgData name="Minesh Patel" userId="a66d4990ec83ac90" providerId="LiveId" clId="{696D1335-B73D-4678-9132-B1F54BF14EBE}" dt="2021-07-26T13:00:09.217" v="5747" actId="571"/>
          <ac:spMkLst>
            <pc:docMk/>
            <pc:sldMk cId="1057542308" sldId="526"/>
            <ac:spMk id="63" creationId="{B6E3EA97-B33A-40F5-A916-247CCD08247F}"/>
          </ac:spMkLst>
        </pc:spChg>
        <pc:spChg chg="mod">
          <ac:chgData name="Minesh Patel" userId="a66d4990ec83ac90" providerId="LiveId" clId="{696D1335-B73D-4678-9132-B1F54BF14EBE}" dt="2021-07-26T13:00:09.217" v="5747" actId="571"/>
          <ac:spMkLst>
            <pc:docMk/>
            <pc:sldMk cId="1057542308" sldId="526"/>
            <ac:spMk id="64" creationId="{E5896C63-0F58-4361-A048-390E85C9DE68}"/>
          </ac:spMkLst>
        </pc:spChg>
        <pc:spChg chg="mod">
          <ac:chgData name="Minesh Patel" userId="a66d4990ec83ac90" providerId="LiveId" clId="{696D1335-B73D-4678-9132-B1F54BF14EBE}" dt="2021-07-26T13:00:09.217" v="5747" actId="571"/>
          <ac:spMkLst>
            <pc:docMk/>
            <pc:sldMk cId="1057542308" sldId="526"/>
            <ac:spMk id="65" creationId="{E5823D29-8182-4943-A57D-2433AB6AD7B7}"/>
          </ac:spMkLst>
        </pc:spChg>
        <pc:spChg chg="mod">
          <ac:chgData name="Minesh Patel" userId="a66d4990ec83ac90" providerId="LiveId" clId="{696D1335-B73D-4678-9132-B1F54BF14EBE}" dt="2021-07-26T13:00:09.217" v="5747" actId="571"/>
          <ac:spMkLst>
            <pc:docMk/>
            <pc:sldMk cId="1057542308" sldId="526"/>
            <ac:spMk id="66" creationId="{EB24C01C-9B06-496D-9969-8120A498846B}"/>
          </ac:spMkLst>
        </pc:spChg>
        <pc:spChg chg="mod">
          <ac:chgData name="Minesh Patel" userId="a66d4990ec83ac90" providerId="LiveId" clId="{696D1335-B73D-4678-9132-B1F54BF14EBE}" dt="2021-07-26T13:00:09.217" v="5747" actId="571"/>
          <ac:spMkLst>
            <pc:docMk/>
            <pc:sldMk cId="1057542308" sldId="526"/>
            <ac:spMk id="67" creationId="{26CB550C-3D88-4CE0-AD63-28651A589EBF}"/>
          </ac:spMkLst>
        </pc:spChg>
        <pc:spChg chg="mod">
          <ac:chgData name="Minesh Patel" userId="a66d4990ec83ac90" providerId="LiveId" clId="{696D1335-B73D-4678-9132-B1F54BF14EBE}" dt="2021-07-26T13:00:09.217" v="5747" actId="571"/>
          <ac:spMkLst>
            <pc:docMk/>
            <pc:sldMk cId="1057542308" sldId="526"/>
            <ac:spMk id="69" creationId="{2CA009AF-E9AA-4A86-89CB-525DDD8AEE2B}"/>
          </ac:spMkLst>
        </pc:spChg>
        <pc:spChg chg="mod">
          <ac:chgData name="Minesh Patel" userId="a66d4990ec83ac90" providerId="LiveId" clId="{696D1335-B73D-4678-9132-B1F54BF14EBE}" dt="2021-07-26T13:00:09.217" v="5747" actId="571"/>
          <ac:spMkLst>
            <pc:docMk/>
            <pc:sldMk cId="1057542308" sldId="526"/>
            <ac:spMk id="70" creationId="{B04AB150-6311-4500-8669-39CDF0663F81}"/>
          </ac:spMkLst>
        </pc:spChg>
        <pc:spChg chg="mod">
          <ac:chgData name="Minesh Patel" userId="a66d4990ec83ac90" providerId="LiveId" clId="{696D1335-B73D-4678-9132-B1F54BF14EBE}" dt="2021-07-26T13:00:09.217" v="5747" actId="571"/>
          <ac:spMkLst>
            <pc:docMk/>
            <pc:sldMk cId="1057542308" sldId="526"/>
            <ac:spMk id="71" creationId="{91E0F1BF-2F9B-4A1E-9E68-0866DB12AB47}"/>
          </ac:spMkLst>
        </pc:spChg>
        <pc:spChg chg="mod">
          <ac:chgData name="Minesh Patel" userId="a66d4990ec83ac90" providerId="LiveId" clId="{696D1335-B73D-4678-9132-B1F54BF14EBE}" dt="2021-07-26T13:00:09.217" v="5747" actId="571"/>
          <ac:spMkLst>
            <pc:docMk/>
            <pc:sldMk cId="1057542308" sldId="526"/>
            <ac:spMk id="72" creationId="{C09693C7-29BC-4D01-A191-1ADB8744DBC3}"/>
          </ac:spMkLst>
        </pc:spChg>
        <pc:spChg chg="mod">
          <ac:chgData name="Minesh Patel" userId="a66d4990ec83ac90" providerId="LiveId" clId="{696D1335-B73D-4678-9132-B1F54BF14EBE}" dt="2021-07-26T13:00:09.217" v="5747" actId="571"/>
          <ac:spMkLst>
            <pc:docMk/>
            <pc:sldMk cId="1057542308" sldId="526"/>
            <ac:spMk id="73" creationId="{774B53FB-0E83-4CFF-8CE8-834DD1D5EF18}"/>
          </ac:spMkLst>
        </pc:spChg>
        <pc:spChg chg="add mod">
          <ac:chgData name="Minesh Patel" userId="a66d4990ec83ac90" providerId="LiveId" clId="{696D1335-B73D-4678-9132-B1F54BF14EBE}" dt="2021-07-26T13:00:18.435" v="5751" actId="1076"/>
          <ac:spMkLst>
            <pc:docMk/>
            <pc:sldMk cId="1057542308" sldId="526"/>
            <ac:spMk id="74" creationId="{26A4EBBE-B479-46DF-93C7-309CFA3114DC}"/>
          </ac:spMkLst>
        </pc:spChg>
        <pc:spChg chg="add mod">
          <ac:chgData name="Minesh Patel" userId="a66d4990ec83ac90" providerId="LiveId" clId="{696D1335-B73D-4678-9132-B1F54BF14EBE}" dt="2021-07-26T13:00:16.982" v="5750" actId="1076"/>
          <ac:spMkLst>
            <pc:docMk/>
            <pc:sldMk cId="1057542308" sldId="526"/>
            <ac:spMk id="75" creationId="{C088BC4B-8339-4AF6-8424-A0088985E7B8}"/>
          </ac:spMkLst>
        </pc:spChg>
        <pc:spChg chg="add del mod">
          <ac:chgData name="Minesh Patel" userId="a66d4990ec83ac90" providerId="LiveId" clId="{696D1335-B73D-4678-9132-B1F54BF14EBE}" dt="2021-07-26T13:00:11.457" v="5748" actId="478"/>
          <ac:spMkLst>
            <pc:docMk/>
            <pc:sldMk cId="1057542308" sldId="526"/>
            <ac:spMk id="76" creationId="{8BE2068D-7A82-4775-BDC0-B247B9002DCB}"/>
          </ac:spMkLst>
        </pc:spChg>
        <pc:spChg chg="add del mod">
          <ac:chgData name="Minesh Patel" userId="a66d4990ec83ac90" providerId="LiveId" clId="{696D1335-B73D-4678-9132-B1F54BF14EBE}" dt="2021-07-26T13:00:11.457" v="5748" actId="478"/>
          <ac:spMkLst>
            <pc:docMk/>
            <pc:sldMk cId="1057542308" sldId="526"/>
            <ac:spMk id="77" creationId="{C5B7CF35-018A-4746-84AD-9F7EB8437E17}"/>
          </ac:spMkLst>
        </pc:spChg>
        <pc:spChg chg="add del mod">
          <ac:chgData name="Minesh Patel" userId="a66d4990ec83ac90" providerId="LiveId" clId="{696D1335-B73D-4678-9132-B1F54BF14EBE}" dt="2021-07-26T13:00:11.457" v="5748" actId="478"/>
          <ac:spMkLst>
            <pc:docMk/>
            <pc:sldMk cId="1057542308" sldId="526"/>
            <ac:spMk id="78" creationId="{AC24EBA0-9E4F-48F9-87B0-104A0088547E}"/>
          </ac:spMkLst>
        </pc:spChg>
        <pc:spChg chg="add mod">
          <ac:chgData name="Minesh Patel" userId="a66d4990ec83ac90" providerId="LiveId" clId="{696D1335-B73D-4678-9132-B1F54BF14EBE}" dt="2021-07-26T13:00:20.764" v="5752" actId="1076"/>
          <ac:spMkLst>
            <pc:docMk/>
            <pc:sldMk cId="1057542308" sldId="526"/>
            <ac:spMk id="79" creationId="{1F5164EB-687F-4241-8463-0E61EFFDCAD3}"/>
          </ac:spMkLst>
        </pc:spChg>
        <pc:spChg chg="add mod">
          <ac:chgData name="Minesh Patel" userId="a66d4990ec83ac90" providerId="LiveId" clId="{696D1335-B73D-4678-9132-B1F54BF14EBE}" dt="2021-07-26T13:00:15.627" v="5749" actId="1076"/>
          <ac:spMkLst>
            <pc:docMk/>
            <pc:sldMk cId="1057542308" sldId="526"/>
            <ac:spMk id="80" creationId="{77AC161F-0AD6-4A3A-8231-57BDA3A7963D}"/>
          </ac:spMkLst>
        </pc:spChg>
        <pc:spChg chg="add del mod">
          <ac:chgData name="Minesh Patel" userId="a66d4990ec83ac90" providerId="LiveId" clId="{696D1335-B73D-4678-9132-B1F54BF14EBE}" dt="2021-07-26T13:22:58.342" v="6581"/>
          <ac:spMkLst>
            <pc:docMk/>
            <pc:sldMk cId="1057542308" sldId="526"/>
            <ac:spMk id="81" creationId="{75EBED4D-BDF3-407D-AEBC-B56F6D4CE6B5}"/>
          </ac:spMkLst>
        </pc:spChg>
        <pc:spChg chg="add mod">
          <ac:chgData name="Minesh Patel" userId="a66d4990ec83ac90" providerId="LiveId" clId="{696D1335-B73D-4678-9132-B1F54BF14EBE}" dt="2021-07-26T22:57:13.020" v="14200" actId="20577"/>
          <ac:spMkLst>
            <pc:docMk/>
            <pc:sldMk cId="1057542308" sldId="526"/>
            <ac:spMk id="82" creationId="{6A86FB20-2079-4472-B35D-A854BA813463}"/>
          </ac:spMkLst>
        </pc:spChg>
        <pc:grpChg chg="add del mod">
          <ac:chgData name="Minesh Patel" userId="a66d4990ec83ac90" providerId="LiveId" clId="{696D1335-B73D-4678-9132-B1F54BF14EBE}" dt="2021-07-26T13:00:33.486" v="5754" actId="164"/>
          <ac:grpSpMkLst>
            <pc:docMk/>
            <pc:sldMk cId="1057542308" sldId="526"/>
            <ac:grpSpMk id="5" creationId="{2123B537-113A-4361-9FBC-3CE52C6E1FCB}"/>
          </ac:grpSpMkLst>
        </pc:grpChg>
        <pc:grpChg chg="add mod">
          <ac:chgData name="Minesh Patel" userId="a66d4990ec83ac90" providerId="LiveId" clId="{696D1335-B73D-4678-9132-B1F54BF14EBE}" dt="2021-07-26T13:00:33.486" v="5754" actId="164"/>
          <ac:grpSpMkLst>
            <pc:docMk/>
            <pc:sldMk cId="1057542308" sldId="526"/>
            <ac:grpSpMk id="13" creationId="{F1BAD929-7F67-4E6F-B040-EF4E7C1F87EE}"/>
          </ac:grpSpMkLst>
        </pc:grpChg>
        <pc:grpChg chg="add mod ord">
          <ac:chgData name="Minesh Patel" userId="a66d4990ec83ac90" providerId="LiveId" clId="{696D1335-B73D-4678-9132-B1F54BF14EBE}" dt="2021-07-26T13:23:38.951" v="6637" actId="1076"/>
          <ac:grpSpMkLst>
            <pc:docMk/>
            <pc:sldMk cId="1057542308" sldId="526"/>
            <ac:grpSpMk id="14" creationId="{F7E39AF9-8389-4318-827C-B18A1732BF4C}"/>
          </ac:grpSpMkLst>
        </pc:grpChg>
        <pc:grpChg chg="add del mod">
          <ac:chgData name="Minesh Patel" userId="a66d4990ec83ac90" providerId="LiveId" clId="{696D1335-B73D-4678-9132-B1F54BF14EBE}" dt="2021-07-26T12:59:19.611" v="5732" actId="478"/>
          <ac:grpSpMkLst>
            <pc:docMk/>
            <pc:sldMk cId="1057542308" sldId="526"/>
            <ac:grpSpMk id="31" creationId="{E7BCE3C4-556B-474B-A782-3C4F756A32E0}"/>
          </ac:grpSpMkLst>
        </pc:grpChg>
        <pc:grpChg chg="mod topLvl">
          <ac:chgData name="Minesh Patel" userId="a66d4990ec83ac90" providerId="LiveId" clId="{696D1335-B73D-4678-9132-B1F54BF14EBE}" dt="2021-07-26T12:59:18.389" v="5731" actId="165"/>
          <ac:grpSpMkLst>
            <pc:docMk/>
            <pc:sldMk cId="1057542308" sldId="526"/>
            <ac:grpSpMk id="32" creationId="{363A0916-24CE-4A2D-B371-E0D274EE6B10}"/>
          </ac:grpSpMkLst>
        </pc:grpChg>
        <pc:grpChg chg="mod">
          <ac:chgData name="Minesh Patel" userId="a66d4990ec83ac90" providerId="LiveId" clId="{696D1335-B73D-4678-9132-B1F54BF14EBE}" dt="2021-07-26T12:59:18.389" v="5731" actId="165"/>
          <ac:grpSpMkLst>
            <pc:docMk/>
            <pc:sldMk cId="1057542308" sldId="526"/>
            <ac:grpSpMk id="54" creationId="{65572153-CCD8-4CBA-BB7F-22CCF99C8C86}"/>
          </ac:grpSpMkLst>
        </pc:grpChg>
        <pc:grpChg chg="add mod">
          <ac:chgData name="Minesh Patel" userId="a66d4990ec83ac90" providerId="LiveId" clId="{696D1335-B73D-4678-9132-B1F54BF14EBE}" dt="2021-07-26T13:00:09.217" v="5747" actId="571"/>
          <ac:grpSpMkLst>
            <pc:docMk/>
            <pc:sldMk cId="1057542308" sldId="526"/>
            <ac:grpSpMk id="60" creationId="{F667D666-3B54-4B60-BDFC-AFB667CFF372}"/>
          </ac:grpSpMkLst>
        </pc:grpChg>
        <pc:grpChg chg="mod">
          <ac:chgData name="Minesh Patel" userId="a66d4990ec83ac90" providerId="LiveId" clId="{696D1335-B73D-4678-9132-B1F54BF14EBE}" dt="2021-07-26T13:00:09.217" v="5747" actId="571"/>
          <ac:grpSpMkLst>
            <pc:docMk/>
            <pc:sldMk cId="1057542308" sldId="526"/>
            <ac:grpSpMk id="68" creationId="{88F5D26D-315E-415F-A766-A6A45FBCF355}"/>
          </ac:grpSpMkLst>
        </pc:grpChg>
        <pc:picChg chg="add del">
          <ac:chgData name="Minesh Patel" userId="a66d4990ec83ac90" providerId="LiveId" clId="{696D1335-B73D-4678-9132-B1F54BF14EBE}" dt="2021-07-26T13:22:59.367" v="6583"/>
          <ac:picMkLst>
            <pc:docMk/>
            <pc:sldMk cId="1057542308" sldId="526"/>
            <ac:picMk id="22" creationId="{28AF979B-85A7-4130-BEDD-BDC68F2E35B9}"/>
          </ac:picMkLst>
        </pc:picChg>
        <pc:cxnChg chg="mod topLvl">
          <ac:chgData name="Minesh Patel" userId="a66d4990ec83ac90" providerId="LiveId" clId="{696D1335-B73D-4678-9132-B1F54BF14EBE}" dt="2021-07-26T12:59:42.059" v="5738" actId="165"/>
          <ac:cxnSpMkLst>
            <pc:docMk/>
            <pc:sldMk cId="1057542308" sldId="526"/>
            <ac:cxnSpMk id="11" creationId="{AFF659BA-0513-48CA-804D-350C848E56BE}"/>
          </ac:cxnSpMkLst>
        </pc:cxnChg>
        <pc:cxnChg chg="mod">
          <ac:chgData name="Minesh Patel" userId="a66d4990ec83ac90" providerId="LiveId" clId="{696D1335-B73D-4678-9132-B1F54BF14EBE}" dt="2021-07-26T13:23:38.951" v="6637" actId="1076"/>
          <ac:cxnSpMkLst>
            <pc:docMk/>
            <pc:sldMk cId="1057542308" sldId="526"/>
            <ac:cxnSpMk id="12" creationId="{D08484B7-2BA5-44C4-92FE-614CF3891961}"/>
          </ac:cxnSpMkLst>
        </pc:cxnChg>
        <pc:cxnChg chg="mod topLvl">
          <ac:chgData name="Minesh Patel" userId="a66d4990ec83ac90" providerId="LiveId" clId="{696D1335-B73D-4678-9132-B1F54BF14EBE}" dt="2021-07-26T12:59:42.059" v="5738" actId="165"/>
          <ac:cxnSpMkLst>
            <pc:docMk/>
            <pc:sldMk cId="1057542308" sldId="526"/>
            <ac:cxnSpMk id="18" creationId="{DBDA7C13-1255-495B-91A1-4337662B7956}"/>
          </ac:cxnSpMkLst>
        </pc:cxnChg>
      </pc:sldChg>
      <pc:sldChg chg="modSp mod modNotesTx">
        <pc:chgData name="Minesh Patel" userId="a66d4990ec83ac90" providerId="LiveId" clId="{696D1335-B73D-4678-9132-B1F54BF14EBE}" dt="2021-07-26T23:00:04.428" v="14378" actId="5793"/>
        <pc:sldMkLst>
          <pc:docMk/>
          <pc:sldMk cId="1533604747" sldId="527"/>
        </pc:sldMkLst>
        <pc:spChg chg="mod">
          <ac:chgData name="Minesh Patel" userId="a66d4990ec83ac90" providerId="LiveId" clId="{696D1335-B73D-4678-9132-B1F54BF14EBE}" dt="2021-07-26T13:41:21.031" v="7312" actId="20577"/>
          <ac:spMkLst>
            <pc:docMk/>
            <pc:sldMk cId="1533604747" sldId="527"/>
            <ac:spMk id="2" creationId="{00000000-0000-0000-0000-000000000000}"/>
          </ac:spMkLst>
        </pc:spChg>
        <pc:spChg chg="mod">
          <ac:chgData name="Minesh Patel" userId="a66d4990ec83ac90" providerId="LiveId" clId="{696D1335-B73D-4678-9132-B1F54BF14EBE}" dt="2021-07-26T13:39:56.520" v="7228" actId="20577"/>
          <ac:spMkLst>
            <pc:docMk/>
            <pc:sldMk cId="1533604747" sldId="527"/>
            <ac:spMk id="18" creationId="{9C48A4B5-EBAC-4056-AC37-AC7E0CA8FD01}"/>
          </ac:spMkLst>
        </pc:spChg>
        <pc:spChg chg="mod">
          <ac:chgData name="Minesh Patel" userId="a66d4990ec83ac90" providerId="LiveId" clId="{696D1335-B73D-4678-9132-B1F54BF14EBE}" dt="2021-07-26T13:40:43.562" v="7277" actId="20577"/>
          <ac:spMkLst>
            <pc:docMk/>
            <pc:sldMk cId="1533604747" sldId="527"/>
            <ac:spMk id="25" creationId="{A16EA43B-652F-4092-903F-CA042312BF91}"/>
          </ac:spMkLst>
        </pc:spChg>
      </pc:sldChg>
      <pc:sldChg chg="addSp delSp modSp mod modAnim modNotesTx">
        <pc:chgData name="Minesh Patel" userId="a66d4990ec83ac90" providerId="LiveId" clId="{696D1335-B73D-4678-9132-B1F54BF14EBE}" dt="2021-07-26T23:11:23.051" v="14611" actId="208"/>
        <pc:sldMkLst>
          <pc:docMk/>
          <pc:sldMk cId="167103795" sldId="528"/>
        </pc:sldMkLst>
        <pc:spChg chg="mod">
          <ac:chgData name="Minesh Patel" userId="a66d4990ec83ac90" providerId="LiveId" clId="{696D1335-B73D-4678-9132-B1F54BF14EBE}" dt="2021-07-26T23:11:23.051" v="14611" actId="208"/>
          <ac:spMkLst>
            <pc:docMk/>
            <pc:sldMk cId="167103795" sldId="528"/>
            <ac:spMk id="5" creationId="{0DFA412E-4B17-47A5-8CCA-A112CBB8BC5F}"/>
          </ac:spMkLst>
        </pc:spChg>
        <pc:spChg chg="mod">
          <ac:chgData name="Minesh Patel" userId="a66d4990ec83ac90" providerId="LiveId" clId="{696D1335-B73D-4678-9132-B1F54BF14EBE}" dt="2021-07-26T23:07:25.002" v="14433" actId="571"/>
          <ac:spMkLst>
            <pc:docMk/>
            <pc:sldMk cId="167103795" sldId="528"/>
            <ac:spMk id="27" creationId="{EA28B69F-A0F9-4803-9A8B-1F13B0CA2548}"/>
          </ac:spMkLst>
        </pc:spChg>
        <pc:spChg chg="add mod topLvl">
          <ac:chgData name="Minesh Patel" userId="a66d4990ec83ac90" providerId="LiveId" clId="{696D1335-B73D-4678-9132-B1F54BF14EBE}" dt="2021-07-26T23:03:51.561" v="14391" actId="164"/>
          <ac:spMkLst>
            <pc:docMk/>
            <pc:sldMk cId="167103795" sldId="528"/>
            <ac:spMk id="37" creationId="{D7E48A75-862F-4FCA-9319-4A9DF78EC868}"/>
          </ac:spMkLst>
        </pc:spChg>
        <pc:spChg chg="mod">
          <ac:chgData name="Minesh Patel" userId="a66d4990ec83ac90" providerId="LiveId" clId="{696D1335-B73D-4678-9132-B1F54BF14EBE}" dt="2021-07-26T23:07:25.002" v="14433" actId="571"/>
          <ac:spMkLst>
            <pc:docMk/>
            <pc:sldMk cId="167103795" sldId="528"/>
            <ac:spMk id="38" creationId="{2DF21BC4-60C2-4CB1-85DF-C7FD1CAF82EF}"/>
          </ac:spMkLst>
        </pc:spChg>
        <pc:spChg chg="add del mod">
          <ac:chgData name="Minesh Patel" userId="a66d4990ec83ac90" providerId="LiveId" clId="{696D1335-B73D-4678-9132-B1F54BF14EBE}" dt="2021-07-26T23:06:50.363" v="14423" actId="478"/>
          <ac:spMkLst>
            <pc:docMk/>
            <pc:sldMk cId="167103795" sldId="528"/>
            <ac:spMk id="40" creationId="{C82906B9-2A11-4D15-8A17-4C65992AAA7D}"/>
          </ac:spMkLst>
        </pc:spChg>
        <pc:spChg chg="mod topLvl">
          <ac:chgData name="Minesh Patel" userId="a66d4990ec83ac90" providerId="LiveId" clId="{696D1335-B73D-4678-9132-B1F54BF14EBE}" dt="2021-07-26T23:03:37.449" v="14386" actId="164"/>
          <ac:spMkLst>
            <pc:docMk/>
            <pc:sldMk cId="167103795" sldId="528"/>
            <ac:spMk id="41" creationId="{5E23D2A3-FEC4-4D2C-AEB5-78D80AEF2A17}"/>
          </ac:spMkLst>
        </pc:spChg>
        <pc:spChg chg="add mod">
          <ac:chgData name="Minesh Patel" userId="a66d4990ec83ac90" providerId="LiveId" clId="{696D1335-B73D-4678-9132-B1F54BF14EBE}" dt="2021-07-26T23:07:25.002" v="14433" actId="571"/>
          <ac:spMkLst>
            <pc:docMk/>
            <pc:sldMk cId="167103795" sldId="528"/>
            <ac:spMk id="42" creationId="{70D0A095-7374-4F0F-9AE0-79932636DC91}"/>
          </ac:spMkLst>
        </pc:spChg>
        <pc:spChg chg="add del mod">
          <ac:chgData name="Minesh Patel" userId="a66d4990ec83ac90" providerId="LiveId" clId="{696D1335-B73D-4678-9132-B1F54BF14EBE}" dt="2021-07-26T23:10:50.568" v="14585" actId="478"/>
          <ac:spMkLst>
            <pc:docMk/>
            <pc:sldMk cId="167103795" sldId="528"/>
            <ac:spMk id="43" creationId="{C5A369FC-6E27-4B64-8E7D-AA5B3BBC3843}"/>
          </ac:spMkLst>
        </pc:spChg>
        <pc:spChg chg="mod topLvl">
          <ac:chgData name="Minesh Patel" userId="a66d4990ec83ac90" providerId="LiveId" clId="{696D1335-B73D-4678-9132-B1F54BF14EBE}" dt="2021-07-26T23:03:37.449" v="14386" actId="164"/>
          <ac:spMkLst>
            <pc:docMk/>
            <pc:sldMk cId="167103795" sldId="528"/>
            <ac:spMk id="44" creationId="{B839CA57-20B3-4CDB-B930-75BF14E310BD}"/>
          </ac:spMkLst>
        </pc:spChg>
        <pc:spChg chg="mod topLvl">
          <ac:chgData name="Minesh Patel" userId="a66d4990ec83ac90" providerId="LiveId" clId="{696D1335-B73D-4678-9132-B1F54BF14EBE}" dt="2021-07-26T23:03:37.449" v="14386" actId="164"/>
          <ac:spMkLst>
            <pc:docMk/>
            <pc:sldMk cId="167103795" sldId="528"/>
            <ac:spMk id="48" creationId="{EA18D468-9E8C-4566-81CA-711B179508AA}"/>
          </ac:spMkLst>
        </pc:spChg>
        <pc:spChg chg="mod topLvl">
          <ac:chgData name="Minesh Patel" userId="a66d4990ec83ac90" providerId="LiveId" clId="{696D1335-B73D-4678-9132-B1F54BF14EBE}" dt="2021-07-26T23:03:51.561" v="14391" actId="164"/>
          <ac:spMkLst>
            <pc:docMk/>
            <pc:sldMk cId="167103795" sldId="528"/>
            <ac:spMk id="68" creationId="{FC6097BF-1A12-4B61-9FE4-6BCC1D6C4EAE}"/>
          </ac:spMkLst>
        </pc:spChg>
        <pc:spChg chg="mod topLvl">
          <ac:chgData name="Minesh Patel" userId="a66d4990ec83ac90" providerId="LiveId" clId="{696D1335-B73D-4678-9132-B1F54BF14EBE}" dt="2021-07-26T23:03:51.561" v="14391" actId="164"/>
          <ac:spMkLst>
            <pc:docMk/>
            <pc:sldMk cId="167103795" sldId="528"/>
            <ac:spMk id="69" creationId="{A0F43761-F66F-4564-B7A2-836A03906A4C}"/>
          </ac:spMkLst>
        </pc:spChg>
        <pc:spChg chg="mod topLvl">
          <ac:chgData name="Minesh Patel" userId="a66d4990ec83ac90" providerId="LiveId" clId="{696D1335-B73D-4678-9132-B1F54BF14EBE}" dt="2021-07-26T23:03:37.449" v="14386" actId="164"/>
          <ac:spMkLst>
            <pc:docMk/>
            <pc:sldMk cId="167103795" sldId="528"/>
            <ac:spMk id="70" creationId="{DBF22695-2DC7-4002-9D70-FC1AB300F5C4}"/>
          </ac:spMkLst>
        </pc:spChg>
        <pc:spChg chg="mod topLvl">
          <ac:chgData name="Minesh Patel" userId="a66d4990ec83ac90" providerId="LiveId" clId="{696D1335-B73D-4678-9132-B1F54BF14EBE}" dt="2021-07-26T23:03:51.561" v="14391" actId="164"/>
          <ac:spMkLst>
            <pc:docMk/>
            <pc:sldMk cId="167103795" sldId="528"/>
            <ac:spMk id="72" creationId="{F53201EB-2061-4DB1-8306-26A61F232796}"/>
          </ac:spMkLst>
        </pc:spChg>
        <pc:spChg chg="mod topLvl">
          <ac:chgData name="Minesh Patel" userId="a66d4990ec83ac90" providerId="LiveId" clId="{696D1335-B73D-4678-9132-B1F54BF14EBE}" dt="2021-07-26T23:03:51.561" v="14391" actId="164"/>
          <ac:spMkLst>
            <pc:docMk/>
            <pc:sldMk cId="167103795" sldId="528"/>
            <ac:spMk id="73" creationId="{39C616D7-4EA4-4475-8B76-E458337F60AB}"/>
          </ac:spMkLst>
        </pc:spChg>
        <pc:spChg chg="mod topLvl">
          <ac:chgData name="Minesh Patel" userId="a66d4990ec83ac90" providerId="LiveId" clId="{696D1335-B73D-4678-9132-B1F54BF14EBE}" dt="2021-07-26T23:03:51.561" v="14391" actId="164"/>
          <ac:spMkLst>
            <pc:docMk/>
            <pc:sldMk cId="167103795" sldId="528"/>
            <ac:spMk id="76" creationId="{970CD9F7-BD87-4CDF-AC81-21914332C008}"/>
          </ac:spMkLst>
        </pc:spChg>
        <pc:spChg chg="mod">
          <ac:chgData name="Minesh Patel" userId="a66d4990ec83ac90" providerId="LiveId" clId="{696D1335-B73D-4678-9132-B1F54BF14EBE}" dt="2021-07-26T23:11:06.216" v="14607" actId="6549"/>
          <ac:spMkLst>
            <pc:docMk/>
            <pc:sldMk cId="167103795" sldId="528"/>
            <ac:spMk id="80" creationId="{7BB2EFFC-942D-4FDE-9DC6-10F0A65709C8}"/>
          </ac:spMkLst>
        </pc:spChg>
        <pc:grpChg chg="del mod">
          <ac:chgData name="Minesh Patel" userId="a66d4990ec83ac90" providerId="LiveId" clId="{696D1335-B73D-4678-9132-B1F54BF14EBE}" dt="2021-07-26T23:03:31.952" v="14385" actId="165"/>
          <ac:grpSpMkLst>
            <pc:docMk/>
            <pc:sldMk cId="167103795" sldId="528"/>
            <ac:grpSpMk id="3" creationId="{9F8039F2-C3EE-41CD-97CC-E43EB707FE7C}"/>
          </ac:grpSpMkLst>
        </pc:grpChg>
        <pc:grpChg chg="add mod">
          <ac:chgData name="Minesh Patel" userId="a66d4990ec83ac90" providerId="LiveId" clId="{696D1335-B73D-4678-9132-B1F54BF14EBE}" dt="2021-07-26T23:03:37.449" v="14386" actId="164"/>
          <ac:grpSpMkLst>
            <pc:docMk/>
            <pc:sldMk cId="167103795" sldId="528"/>
            <ac:grpSpMk id="6" creationId="{E7F03485-1310-464F-A101-75D459A92B10}"/>
          </ac:grpSpMkLst>
        </pc:grpChg>
        <pc:grpChg chg="add mod">
          <ac:chgData name="Minesh Patel" userId="a66d4990ec83ac90" providerId="LiveId" clId="{696D1335-B73D-4678-9132-B1F54BF14EBE}" dt="2021-07-26T23:03:47.391" v="14390" actId="164"/>
          <ac:grpSpMkLst>
            <pc:docMk/>
            <pc:sldMk cId="167103795" sldId="528"/>
            <ac:grpSpMk id="8" creationId="{D01B3AAC-5225-4F24-84A0-C1463C803F5D}"/>
          </ac:grpSpMkLst>
        </pc:grpChg>
        <pc:grpChg chg="add mod ord">
          <ac:chgData name="Minesh Patel" userId="a66d4990ec83ac90" providerId="LiveId" clId="{696D1335-B73D-4678-9132-B1F54BF14EBE}" dt="2021-07-26T23:05:18.786" v="14397" actId="167"/>
          <ac:grpSpMkLst>
            <pc:docMk/>
            <pc:sldMk cId="167103795" sldId="528"/>
            <ac:grpSpMk id="9" creationId="{0C4CFD3B-2A87-464D-840B-90CB31E3B159}"/>
          </ac:grpSpMkLst>
        </pc:grpChg>
        <pc:grpChg chg="mod">
          <ac:chgData name="Minesh Patel" userId="a66d4990ec83ac90" providerId="LiveId" clId="{696D1335-B73D-4678-9132-B1F54BF14EBE}" dt="2021-07-26T23:11:11.561" v="14608" actId="1076"/>
          <ac:grpSpMkLst>
            <pc:docMk/>
            <pc:sldMk cId="167103795" sldId="528"/>
            <ac:grpSpMk id="81" creationId="{69D22BAF-B2FD-40EC-9F99-62AFE9C0EDB3}"/>
          </ac:grpSpMkLst>
        </pc:grpChg>
        <pc:cxnChg chg="mod">
          <ac:chgData name="Minesh Patel" userId="a66d4990ec83ac90" providerId="LiveId" clId="{696D1335-B73D-4678-9132-B1F54BF14EBE}" dt="2021-07-26T23:11:23.051" v="14611" actId="208"/>
          <ac:cxnSpMkLst>
            <pc:docMk/>
            <pc:sldMk cId="167103795" sldId="528"/>
            <ac:cxnSpMk id="7" creationId="{44794355-DAF7-4F3D-8E1D-9680A2FA5250}"/>
          </ac:cxnSpMkLst>
        </pc:cxnChg>
        <pc:cxnChg chg="mod topLvl">
          <ac:chgData name="Minesh Patel" userId="a66d4990ec83ac90" providerId="LiveId" clId="{696D1335-B73D-4678-9132-B1F54BF14EBE}" dt="2021-07-26T23:03:37.449" v="14386" actId="164"/>
          <ac:cxnSpMkLst>
            <pc:docMk/>
            <pc:sldMk cId="167103795" sldId="528"/>
            <ac:cxnSpMk id="45" creationId="{FD6BEAFA-5435-4F5B-AA4B-976B52A8D313}"/>
          </ac:cxnSpMkLst>
        </pc:cxnChg>
        <pc:cxnChg chg="mod topLvl">
          <ac:chgData name="Minesh Patel" userId="a66d4990ec83ac90" providerId="LiveId" clId="{696D1335-B73D-4678-9132-B1F54BF14EBE}" dt="2021-07-26T23:03:37.449" v="14386" actId="164"/>
          <ac:cxnSpMkLst>
            <pc:docMk/>
            <pc:sldMk cId="167103795" sldId="528"/>
            <ac:cxnSpMk id="46" creationId="{E7314976-8754-4A5C-81A8-A6AB848BEB3E}"/>
          </ac:cxnSpMkLst>
        </pc:cxnChg>
        <pc:cxnChg chg="mod topLvl">
          <ac:chgData name="Minesh Patel" userId="a66d4990ec83ac90" providerId="LiveId" clId="{696D1335-B73D-4678-9132-B1F54BF14EBE}" dt="2021-07-26T23:03:51.561" v="14391" actId="164"/>
          <ac:cxnSpMkLst>
            <pc:docMk/>
            <pc:sldMk cId="167103795" sldId="528"/>
            <ac:cxnSpMk id="74" creationId="{57C58D3B-CAE4-45FB-BBD2-728BBD3BB943}"/>
          </ac:cxnSpMkLst>
        </pc:cxnChg>
      </pc:sldChg>
      <pc:sldChg chg="addSp delSp modSp mod modAnim modNotesTx">
        <pc:chgData name="Minesh Patel" userId="a66d4990ec83ac90" providerId="LiveId" clId="{696D1335-B73D-4678-9132-B1F54BF14EBE}" dt="2021-07-26T23:32:27.735" v="15928" actId="167"/>
        <pc:sldMkLst>
          <pc:docMk/>
          <pc:sldMk cId="462772815" sldId="530"/>
        </pc:sldMkLst>
        <pc:spChg chg="add mod ord">
          <ac:chgData name="Minesh Patel" userId="a66d4990ec83ac90" providerId="LiveId" clId="{696D1335-B73D-4678-9132-B1F54BF14EBE}" dt="2021-07-26T23:32:04.893" v="15926" actId="164"/>
          <ac:spMkLst>
            <pc:docMk/>
            <pc:sldMk cId="462772815" sldId="530"/>
            <ac:spMk id="3" creationId="{09D61A9E-DB73-49FE-BF40-33748809653D}"/>
          </ac:spMkLst>
        </pc:spChg>
        <pc:spChg chg="add mod">
          <ac:chgData name="Minesh Patel" userId="a66d4990ec83ac90" providerId="LiveId" clId="{696D1335-B73D-4678-9132-B1F54BF14EBE}" dt="2021-07-26T16:34:17.771" v="9019" actId="164"/>
          <ac:spMkLst>
            <pc:docMk/>
            <pc:sldMk cId="462772815" sldId="530"/>
            <ac:spMk id="6" creationId="{569450F5-4836-472A-A780-C76E76E4CFA4}"/>
          </ac:spMkLst>
        </pc:spChg>
        <pc:spChg chg="mod">
          <ac:chgData name="Minesh Patel" userId="a66d4990ec83ac90" providerId="LiveId" clId="{696D1335-B73D-4678-9132-B1F54BF14EBE}" dt="2021-07-26T16:34:52.321" v="9023" actId="1076"/>
          <ac:spMkLst>
            <pc:docMk/>
            <pc:sldMk cId="462772815" sldId="530"/>
            <ac:spMk id="7" creationId="{18F3E661-D2B7-4E88-BE0C-2BBCDBC3C6BB}"/>
          </ac:spMkLst>
        </pc:spChg>
        <pc:spChg chg="add mod">
          <ac:chgData name="Minesh Patel" userId="a66d4990ec83ac90" providerId="LiveId" clId="{696D1335-B73D-4678-9132-B1F54BF14EBE}" dt="2021-07-26T16:34:17.771" v="9019" actId="164"/>
          <ac:spMkLst>
            <pc:docMk/>
            <pc:sldMk cId="462772815" sldId="530"/>
            <ac:spMk id="8" creationId="{8A278687-BA5D-4B74-A9B0-262DDD9262E9}"/>
          </ac:spMkLst>
        </pc:spChg>
        <pc:spChg chg="add mod">
          <ac:chgData name="Minesh Patel" userId="a66d4990ec83ac90" providerId="LiveId" clId="{696D1335-B73D-4678-9132-B1F54BF14EBE}" dt="2021-07-26T16:34:17.771" v="9019" actId="164"/>
          <ac:spMkLst>
            <pc:docMk/>
            <pc:sldMk cId="462772815" sldId="530"/>
            <ac:spMk id="9" creationId="{23BD5AAB-E5DD-4F06-A3FA-ED6CFAFAB5D1}"/>
          </ac:spMkLst>
        </pc:spChg>
        <pc:spChg chg="add del mod">
          <ac:chgData name="Minesh Patel" userId="a66d4990ec83ac90" providerId="LiveId" clId="{696D1335-B73D-4678-9132-B1F54BF14EBE}" dt="2021-07-26T16:33:41.697" v="9007" actId="478"/>
          <ac:spMkLst>
            <pc:docMk/>
            <pc:sldMk cId="462772815" sldId="530"/>
            <ac:spMk id="10" creationId="{A7925F9D-A686-4156-9E72-63C4205C143A}"/>
          </ac:spMkLst>
        </pc:spChg>
        <pc:spChg chg="add mod">
          <ac:chgData name="Minesh Patel" userId="a66d4990ec83ac90" providerId="LiveId" clId="{696D1335-B73D-4678-9132-B1F54BF14EBE}" dt="2021-07-26T16:34:17.771" v="9019" actId="164"/>
          <ac:spMkLst>
            <pc:docMk/>
            <pc:sldMk cId="462772815" sldId="530"/>
            <ac:spMk id="11" creationId="{0A9962EB-CE25-47AC-BE2F-DE3FE4FAB37D}"/>
          </ac:spMkLst>
        </pc:spChg>
        <pc:spChg chg="add mod ord">
          <ac:chgData name="Minesh Patel" userId="a66d4990ec83ac90" providerId="LiveId" clId="{696D1335-B73D-4678-9132-B1F54BF14EBE}" dt="2021-07-26T16:34:17.771" v="9019" actId="164"/>
          <ac:spMkLst>
            <pc:docMk/>
            <pc:sldMk cId="462772815" sldId="530"/>
            <ac:spMk id="16" creationId="{8871A8C7-BFDE-4D1F-9BAD-BDCA6589DFFD}"/>
          </ac:spMkLst>
        </pc:spChg>
        <pc:grpChg chg="add mod">
          <ac:chgData name="Minesh Patel" userId="a66d4990ec83ac90" providerId="LiveId" clId="{696D1335-B73D-4678-9132-B1F54BF14EBE}" dt="2021-07-26T23:32:04.893" v="15926" actId="164"/>
          <ac:grpSpMkLst>
            <pc:docMk/>
            <pc:sldMk cId="462772815" sldId="530"/>
            <ac:grpSpMk id="18" creationId="{777FE37A-2086-4843-A751-766D6C80C209}"/>
          </ac:grpSpMkLst>
        </pc:grpChg>
        <pc:grpChg chg="add mod ord">
          <ac:chgData name="Minesh Patel" userId="a66d4990ec83ac90" providerId="LiveId" clId="{696D1335-B73D-4678-9132-B1F54BF14EBE}" dt="2021-07-26T23:32:27.735" v="15928" actId="167"/>
          <ac:grpSpMkLst>
            <pc:docMk/>
            <pc:sldMk cId="462772815" sldId="530"/>
            <ac:grpSpMk id="20" creationId="{3EC47121-A680-43AD-B688-3A6240062E38}"/>
          </ac:grpSpMkLst>
        </pc:grpChg>
        <pc:cxnChg chg="add mod">
          <ac:chgData name="Minesh Patel" userId="a66d4990ec83ac90" providerId="LiveId" clId="{696D1335-B73D-4678-9132-B1F54BF14EBE}" dt="2021-07-26T23:32:04.893" v="15926" actId="164"/>
          <ac:cxnSpMkLst>
            <pc:docMk/>
            <pc:sldMk cId="462772815" sldId="530"/>
            <ac:cxnSpMk id="12" creationId="{9905C21A-C7A9-4C85-A756-B6DBD65171E4}"/>
          </ac:cxnSpMkLst>
        </pc:cxnChg>
        <pc:cxnChg chg="add del mod">
          <ac:chgData name="Minesh Patel" userId="a66d4990ec83ac90" providerId="LiveId" clId="{696D1335-B73D-4678-9132-B1F54BF14EBE}" dt="2021-07-26T16:31:56.522" v="8957" actId="478"/>
          <ac:cxnSpMkLst>
            <pc:docMk/>
            <pc:sldMk cId="462772815" sldId="530"/>
            <ac:cxnSpMk id="15" creationId="{CD33A1CA-15C6-4900-9886-DF1B19247802}"/>
          </ac:cxnSpMkLst>
        </pc:cxnChg>
      </pc:sldChg>
      <pc:sldChg chg="modSp mod modNotesTx">
        <pc:chgData name="Minesh Patel" userId="a66d4990ec83ac90" providerId="LiveId" clId="{696D1335-B73D-4678-9132-B1F54BF14EBE}" dt="2021-07-26T16:29:44.090" v="8903" actId="20577"/>
        <pc:sldMkLst>
          <pc:docMk/>
          <pc:sldMk cId="96258215" sldId="532"/>
        </pc:sldMkLst>
        <pc:spChg chg="mod">
          <ac:chgData name="Minesh Patel" userId="a66d4990ec83ac90" providerId="LiveId" clId="{696D1335-B73D-4678-9132-B1F54BF14EBE}" dt="2021-07-26T16:26:50.620" v="8416" actId="20577"/>
          <ac:spMkLst>
            <pc:docMk/>
            <pc:sldMk cId="96258215" sldId="532"/>
            <ac:spMk id="5" creationId="{9FD78AB2-EDBF-4CDF-B1C1-EE2AEB5E3C77}"/>
          </ac:spMkLst>
        </pc:spChg>
      </pc:sldChg>
      <pc:sldChg chg="modSp del mod">
        <pc:chgData name="Minesh Patel" userId="a66d4990ec83ac90" providerId="LiveId" clId="{696D1335-B73D-4678-9132-B1F54BF14EBE}" dt="2021-07-26T16:14:16.423" v="7921" actId="47"/>
        <pc:sldMkLst>
          <pc:docMk/>
          <pc:sldMk cId="138552879" sldId="533"/>
        </pc:sldMkLst>
        <pc:spChg chg="mod">
          <ac:chgData name="Minesh Patel" userId="a66d4990ec83ac90" providerId="LiveId" clId="{696D1335-B73D-4678-9132-B1F54BF14EBE}" dt="2021-07-26T16:09:23.900" v="7873" actId="12"/>
          <ac:spMkLst>
            <pc:docMk/>
            <pc:sldMk cId="138552879" sldId="533"/>
            <ac:spMk id="5" creationId="{9FD78AB2-EDBF-4CDF-B1C1-EE2AEB5E3C77}"/>
          </ac:spMkLst>
        </pc:spChg>
      </pc:sldChg>
      <pc:sldChg chg="add">
        <pc:chgData name="Minesh Patel" userId="a66d4990ec83ac90" providerId="LiveId" clId="{696D1335-B73D-4678-9132-B1F54BF14EBE}" dt="2021-07-26T13:41:24.067" v="7315"/>
        <pc:sldMkLst>
          <pc:docMk/>
          <pc:sldMk cId="386662337" sldId="538"/>
        </pc:sldMkLst>
      </pc:sldChg>
      <pc:sldChg chg="add del">
        <pc:chgData name="Minesh Patel" userId="a66d4990ec83ac90" providerId="LiveId" clId="{696D1335-B73D-4678-9132-B1F54BF14EBE}" dt="2021-07-26T13:41:20.725" v="7310" actId="2696"/>
        <pc:sldMkLst>
          <pc:docMk/>
          <pc:sldMk cId="1175130233" sldId="538"/>
        </pc:sldMkLst>
      </pc:sldChg>
      <pc:sldChg chg="addSp delSp modSp mod modAnim">
        <pc:chgData name="Minesh Patel" userId="a66d4990ec83ac90" providerId="LiveId" clId="{696D1335-B73D-4678-9132-B1F54BF14EBE}" dt="2021-07-26T11:50:16.654" v="5019"/>
        <pc:sldMkLst>
          <pc:docMk/>
          <pc:sldMk cId="2912758650" sldId="539"/>
        </pc:sldMkLst>
        <pc:spChg chg="mod">
          <ac:chgData name="Minesh Patel" userId="a66d4990ec83ac90" providerId="LiveId" clId="{696D1335-B73D-4678-9132-B1F54BF14EBE}" dt="2021-07-26T11:46:59.941" v="4990" actId="14100"/>
          <ac:spMkLst>
            <pc:docMk/>
            <pc:sldMk cId="2912758650" sldId="539"/>
            <ac:spMk id="35" creationId="{4000DFE2-2475-40CC-A187-F60B7B45CEE5}"/>
          </ac:spMkLst>
        </pc:spChg>
        <pc:spChg chg="mod">
          <ac:chgData name="Minesh Patel" userId="a66d4990ec83ac90" providerId="LiveId" clId="{696D1335-B73D-4678-9132-B1F54BF14EBE}" dt="2021-07-26T11:46:49.410" v="4988"/>
          <ac:spMkLst>
            <pc:docMk/>
            <pc:sldMk cId="2912758650" sldId="539"/>
            <ac:spMk id="40" creationId="{45EBE32D-7A36-454F-B00A-7B073A58A86C}"/>
          </ac:spMkLst>
        </pc:spChg>
        <pc:spChg chg="mod">
          <ac:chgData name="Minesh Patel" userId="a66d4990ec83ac90" providerId="LiveId" clId="{696D1335-B73D-4678-9132-B1F54BF14EBE}" dt="2021-07-26T11:46:49.410" v="4988"/>
          <ac:spMkLst>
            <pc:docMk/>
            <pc:sldMk cId="2912758650" sldId="539"/>
            <ac:spMk id="41" creationId="{8396EBEE-6626-41C9-958B-8FB5B9EF5236}"/>
          </ac:spMkLst>
        </pc:spChg>
        <pc:spChg chg="mod">
          <ac:chgData name="Minesh Patel" userId="a66d4990ec83ac90" providerId="LiveId" clId="{696D1335-B73D-4678-9132-B1F54BF14EBE}" dt="2021-07-26T11:46:49.410" v="4988"/>
          <ac:spMkLst>
            <pc:docMk/>
            <pc:sldMk cId="2912758650" sldId="539"/>
            <ac:spMk id="51" creationId="{D833816F-5D82-497C-8325-013444096CEF}"/>
          </ac:spMkLst>
        </pc:spChg>
        <pc:spChg chg="mod">
          <ac:chgData name="Minesh Patel" userId="a66d4990ec83ac90" providerId="LiveId" clId="{696D1335-B73D-4678-9132-B1F54BF14EBE}" dt="2021-07-26T11:46:49.410" v="4988"/>
          <ac:spMkLst>
            <pc:docMk/>
            <pc:sldMk cId="2912758650" sldId="539"/>
            <ac:spMk id="52" creationId="{0E8FC1BB-110B-4FE0-BD4E-F945B0A7DE72}"/>
          </ac:spMkLst>
        </pc:spChg>
        <pc:spChg chg="mod">
          <ac:chgData name="Minesh Patel" userId="a66d4990ec83ac90" providerId="LiveId" clId="{696D1335-B73D-4678-9132-B1F54BF14EBE}" dt="2021-07-26T11:46:49.410" v="4988"/>
          <ac:spMkLst>
            <pc:docMk/>
            <pc:sldMk cId="2912758650" sldId="539"/>
            <ac:spMk id="54" creationId="{77F204CD-5863-4114-8776-6D58B5F475AB}"/>
          </ac:spMkLst>
        </pc:spChg>
        <pc:spChg chg="mod">
          <ac:chgData name="Minesh Patel" userId="a66d4990ec83ac90" providerId="LiveId" clId="{696D1335-B73D-4678-9132-B1F54BF14EBE}" dt="2021-07-26T11:46:49.410" v="4988"/>
          <ac:spMkLst>
            <pc:docMk/>
            <pc:sldMk cId="2912758650" sldId="539"/>
            <ac:spMk id="55" creationId="{1176FAF4-6A3B-4A08-9751-5E71E41BC40B}"/>
          </ac:spMkLst>
        </pc:spChg>
        <pc:spChg chg="mod">
          <ac:chgData name="Minesh Patel" userId="a66d4990ec83ac90" providerId="LiveId" clId="{696D1335-B73D-4678-9132-B1F54BF14EBE}" dt="2021-07-26T11:46:49.410" v="4988"/>
          <ac:spMkLst>
            <pc:docMk/>
            <pc:sldMk cId="2912758650" sldId="539"/>
            <ac:spMk id="57" creationId="{F5C4004C-8F0A-46FF-8962-5BBB46E28956}"/>
          </ac:spMkLst>
        </pc:spChg>
        <pc:spChg chg="mod">
          <ac:chgData name="Minesh Patel" userId="a66d4990ec83ac90" providerId="LiveId" clId="{696D1335-B73D-4678-9132-B1F54BF14EBE}" dt="2021-07-26T11:46:49.410" v="4988"/>
          <ac:spMkLst>
            <pc:docMk/>
            <pc:sldMk cId="2912758650" sldId="539"/>
            <ac:spMk id="58" creationId="{5A5731C3-0790-4361-88FB-246325A3CEB8}"/>
          </ac:spMkLst>
        </pc:spChg>
        <pc:grpChg chg="del">
          <ac:chgData name="Minesh Patel" userId="a66d4990ec83ac90" providerId="LiveId" clId="{696D1335-B73D-4678-9132-B1F54BF14EBE}" dt="2021-07-26T11:46:48.764" v="4987" actId="478"/>
          <ac:grpSpMkLst>
            <pc:docMk/>
            <pc:sldMk cId="2912758650" sldId="539"/>
            <ac:grpSpMk id="32" creationId="{3A358457-DB03-4B9D-9714-709CDEB45029}"/>
          </ac:grpSpMkLst>
        </pc:grpChg>
        <pc:grpChg chg="add mod">
          <ac:chgData name="Minesh Patel" userId="a66d4990ec83ac90" providerId="LiveId" clId="{696D1335-B73D-4678-9132-B1F54BF14EBE}" dt="2021-07-26T11:46:49.410" v="4988"/>
          <ac:grpSpMkLst>
            <pc:docMk/>
            <pc:sldMk cId="2912758650" sldId="539"/>
            <ac:grpSpMk id="39" creationId="{0797F451-87E2-4D79-8FCC-721570C31098}"/>
          </ac:grpSpMkLst>
        </pc:grpChg>
        <pc:grpChg chg="add mod">
          <ac:chgData name="Minesh Patel" userId="a66d4990ec83ac90" providerId="LiveId" clId="{696D1335-B73D-4678-9132-B1F54BF14EBE}" dt="2021-07-26T11:46:49.410" v="4988"/>
          <ac:grpSpMkLst>
            <pc:docMk/>
            <pc:sldMk cId="2912758650" sldId="539"/>
            <ac:grpSpMk id="50" creationId="{E3079C7E-E764-4D8E-A59C-E4E06405D184}"/>
          </ac:grpSpMkLst>
        </pc:grpChg>
        <pc:grpChg chg="add mod">
          <ac:chgData name="Minesh Patel" userId="a66d4990ec83ac90" providerId="LiveId" clId="{696D1335-B73D-4678-9132-B1F54BF14EBE}" dt="2021-07-26T11:46:49.410" v="4988"/>
          <ac:grpSpMkLst>
            <pc:docMk/>
            <pc:sldMk cId="2912758650" sldId="539"/>
            <ac:grpSpMk id="53" creationId="{E23AAD81-E9D5-4CBB-AC02-406FF65D2103}"/>
          </ac:grpSpMkLst>
        </pc:grpChg>
        <pc:grpChg chg="add mod">
          <ac:chgData name="Minesh Patel" userId="a66d4990ec83ac90" providerId="LiveId" clId="{696D1335-B73D-4678-9132-B1F54BF14EBE}" dt="2021-07-26T11:46:49.410" v="4988"/>
          <ac:grpSpMkLst>
            <pc:docMk/>
            <pc:sldMk cId="2912758650" sldId="539"/>
            <ac:grpSpMk id="56" creationId="{2E1CF474-E47A-4F95-AFE9-6499D3D8D10E}"/>
          </ac:grpSpMkLst>
        </pc:grpChg>
        <pc:grpChg chg="del">
          <ac:chgData name="Minesh Patel" userId="a66d4990ec83ac90" providerId="LiveId" clId="{696D1335-B73D-4678-9132-B1F54BF14EBE}" dt="2021-07-26T11:46:48.764" v="4987" actId="478"/>
          <ac:grpSpMkLst>
            <pc:docMk/>
            <pc:sldMk cId="2912758650" sldId="539"/>
            <ac:grpSpMk id="94" creationId="{D3F17C21-8501-4030-A386-3FF70C007D7B}"/>
          </ac:grpSpMkLst>
        </pc:grpChg>
        <pc:grpChg chg="del">
          <ac:chgData name="Minesh Patel" userId="a66d4990ec83ac90" providerId="LiveId" clId="{696D1335-B73D-4678-9132-B1F54BF14EBE}" dt="2021-07-26T11:46:48.764" v="4987" actId="478"/>
          <ac:grpSpMkLst>
            <pc:docMk/>
            <pc:sldMk cId="2912758650" sldId="539"/>
            <ac:grpSpMk id="95" creationId="{AED525DE-37AD-4970-9ED3-80E92BEC2E2A}"/>
          </ac:grpSpMkLst>
        </pc:grpChg>
        <pc:grpChg chg="del">
          <ac:chgData name="Minesh Patel" userId="a66d4990ec83ac90" providerId="LiveId" clId="{696D1335-B73D-4678-9132-B1F54BF14EBE}" dt="2021-07-26T11:46:48.764" v="4987" actId="478"/>
          <ac:grpSpMkLst>
            <pc:docMk/>
            <pc:sldMk cId="2912758650" sldId="539"/>
            <ac:grpSpMk id="97" creationId="{C778DCA2-AA94-488B-BE95-3B67EAE7F3B2}"/>
          </ac:grpSpMkLst>
        </pc:grpChg>
        <pc:cxnChg chg="add mod">
          <ac:chgData name="Minesh Patel" userId="a66d4990ec83ac90" providerId="LiveId" clId="{696D1335-B73D-4678-9132-B1F54BF14EBE}" dt="2021-07-26T11:50:16.654" v="5019"/>
          <ac:cxnSpMkLst>
            <pc:docMk/>
            <pc:sldMk cId="2912758650" sldId="539"/>
            <ac:cxnSpMk id="59" creationId="{1FA74D40-0D0D-4C6F-A815-E2B70477C8BD}"/>
          </ac:cxnSpMkLst>
        </pc:cxnChg>
        <pc:cxnChg chg="del">
          <ac:chgData name="Minesh Patel" userId="a66d4990ec83ac90" providerId="LiveId" clId="{696D1335-B73D-4678-9132-B1F54BF14EBE}" dt="2021-07-26T11:50:16.338" v="5018" actId="478"/>
          <ac:cxnSpMkLst>
            <pc:docMk/>
            <pc:sldMk cId="2912758650" sldId="539"/>
            <ac:cxnSpMk id="118" creationId="{8F7C8A09-380B-4CD5-9BC5-DD2D69A6D331}"/>
          </ac:cxnSpMkLst>
        </pc:cxnChg>
      </pc:sldChg>
      <pc:sldChg chg="addSp delSp modSp mod">
        <pc:chgData name="Minesh Patel" userId="a66d4990ec83ac90" providerId="LiveId" clId="{696D1335-B73D-4678-9132-B1F54BF14EBE}" dt="2021-07-26T11:50:21.092" v="5021"/>
        <pc:sldMkLst>
          <pc:docMk/>
          <pc:sldMk cId="3459230197" sldId="540"/>
        </pc:sldMkLst>
        <pc:spChg chg="mod">
          <ac:chgData name="Minesh Patel" userId="a66d4990ec83ac90" providerId="LiveId" clId="{696D1335-B73D-4678-9132-B1F54BF14EBE}" dt="2021-07-26T11:47:17.399" v="4992"/>
          <ac:spMkLst>
            <pc:docMk/>
            <pc:sldMk cId="3459230197" sldId="540"/>
            <ac:spMk id="40" creationId="{E979DF49-E413-4DA3-9677-8F34FF218A6B}"/>
          </ac:spMkLst>
        </pc:spChg>
        <pc:spChg chg="mod">
          <ac:chgData name="Minesh Patel" userId="a66d4990ec83ac90" providerId="LiveId" clId="{696D1335-B73D-4678-9132-B1F54BF14EBE}" dt="2021-07-26T11:47:17.399" v="4992"/>
          <ac:spMkLst>
            <pc:docMk/>
            <pc:sldMk cId="3459230197" sldId="540"/>
            <ac:spMk id="41" creationId="{FF2C30FA-BBC5-4413-813D-184577D11242}"/>
          </ac:spMkLst>
        </pc:spChg>
        <pc:spChg chg="mod">
          <ac:chgData name="Minesh Patel" userId="a66d4990ec83ac90" providerId="LiveId" clId="{696D1335-B73D-4678-9132-B1F54BF14EBE}" dt="2021-07-26T11:47:17.399" v="4992"/>
          <ac:spMkLst>
            <pc:docMk/>
            <pc:sldMk cId="3459230197" sldId="540"/>
            <ac:spMk id="51" creationId="{21438871-2F01-425F-89AE-2CECBFD2C63B}"/>
          </ac:spMkLst>
        </pc:spChg>
        <pc:spChg chg="mod">
          <ac:chgData name="Minesh Patel" userId="a66d4990ec83ac90" providerId="LiveId" clId="{696D1335-B73D-4678-9132-B1F54BF14EBE}" dt="2021-07-26T11:47:17.399" v="4992"/>
          <ac:spMkLst>
            <pc:docMk/>
            <pc:sldMk cId="3459230197" sldId="540"/>
            <ac:spMk id="52" creationId="{A82E2080-3BDE-4D46-AB6A-DD48CD9582F7}"/>
          </ac:spMkLst>
        </pc:spChg>
        <pc:spChg chg="mod">
          <ac:chgData name="Minesh Patel" userId="a66d4990ec83ac90" providerId="LiveId" clId="{696D1335-B73D-4678-9132-B1F54BF14EBE}" dt="2021-07-26T11:47:17.399" v="4992"/>
          <ac:spMkLst>
            <pc:docMk/>
            <pc:sldMk cId="3459230197" sldId="540"/>
            <ac:spMk id="54" creationId="{5666BD7D-666F-484A-B83D-5E1C4501E556}"/>
          </ac:spMkLst>
        </pc:spChg>
        <pc:spChg chg="mod">
          <ac:chgData name="Minesh Patel" userId="a66d4990ec83ac90" providerId="LiveId" clId="{696D1335-B73D-4678-9132-B1F54BF14EBE}" dt="2021-07-26T11:47:17.399" v="4992"/>
          <ac:spMkLst>
            <pc:docMk/>
            <pc:sldMk cId="3459230197" sldId="540"/>
            <ac:spMk id="55" creationId="{E710D444-5203-4D9D-BE29-ADDB1CCE5C91}"/>
          </ac:spMkLst>
        </pc:spChg>
        <pc:spChg chg="mod">
          <ac:chgData name="Minesh Patel" userId="a66d4990ec83ac90" providerId="LiveId" clId="{696D1335-B73D-4678-9132-B1F54BF14EBE}" dt="2021-07-26T11:47:17.399" v="4992"/>
          <ac:spMkLst>
            <pc:docMk/>
            <pc:sldMk cId="3459230197" sldId="540"/>
            <ac:spMk id="57" creationId="{FAD75DC3-6741-4F1F-BA57-D7F564E6FE88}"/>
          </ac:spMkLst>
        </pc:spChg>
        <pc:spChg chg="mod">
          <ac:chgData name="Minesh Patel" userId="a66d4990ec83ac90" providerId="LiveId" clId="{696D1335-B73D-4678-9132-B1F54BF14EBE}" dt="2021-07-26T11:47:17.399" v="4992"/>
          <ac:spMkLst>
            <pc:docMk/>
            <pc:sldMk cId="3459230197" sldId="540"/>
            <ac:spMk id="58" creationId="{8ADDDE05-40AD-42D3-BDEB-96EE5B642854}"/>
          </ac:spMkLst>
        </pc:spChg>
        <pc:grpChg chg="del">
          <ac:chgData name="Minesh Patel" userId="a66d4990ec83ac90" providerId="LiveId" clId="{696D1335-B73D-4678-9132-B1F54BF14EBE}" dt="2021-07-26T11:47:16.934" v="4991" actId="478"/>
          <ac:grpSpMkLst>
            <pc:docMk/>
            <pc:sldMk cId="3459230197" sldId="540"/>
            <ac:grpSpMk id="32" creationId="{3A358457-DB03-4B9D-9714-709CDEB45029}"/>
          </ac:grpSpMkLst>
        </pc:grpChg>
        <pc:grpChg chg="add mod">
          <ac:chgData name="Minesh Patel" userId="a66d4990ec83ac90" providerId="LiveId" clId="{696D1335-B73D-4678-9132-B1F54BF14EBE}" dt="2021-07-26T11:47:17.399" v="4992"/>
          <ac:grpSpMkLst>
            <pc:docMk/>
            <pc:sldMk cId="3459230197" sldId="540"/>
            <ac:grpSpMk id="39" creationId="{33E9ED38-868D-4676-A7AB-4436EED83EB7}"/>
          </ac:grpSpMkLst>
        </pc:grpChg>
        <pc:grpChg chg="add mod">
          <ac:chgData name="Minesh Patel" userId="a66d4990ec83ac90" providerId="LiveId" clId="{696D1335-B73D-4678-9132-B1F54BF14EBE}" dt="2021-07-26T11:47:17.399" v="4992"/>
          <ac:grpSpMkLst>
            <pc:docMk/>
            <pc:sldMk cId="3459230197" sldId="540"/>
            <ac:grpSpMk id="50" creationId="{F716D3C0-A01F-4AE3-B728-5747FE4DC8AA}"/>
          </ac:grpSpMkLst>
        </pc:grpChg>
        <pc:grpChg chg="add mod">
          <ac:chgData name="Minesh Patel" userId="a66d4990ec83ac90" providerId="LiveId" clId="{696D1335-B73D-4678-9132-B1F54BF14EBE}" dt="2021-07-26T11:47:17.399" v="4992"/>
          <ac:grpSpMkLst>
            <pc:docMk/>
            <pc:sldMk cId="3459230197" sldId="540"/>
            <ac:grpSpMk id="53" creationId="{D9E7188D-6B6C-48DF-B13C-2409A4036103}"/>
          </ac:grpSpMkLst>
        </pc:grpChg>
        <pc:grpChg chg="add mod">
          <ac:chgData name="Minesh Patel" userId="a66d4990ec83ac90" providerId="LiveId" clId="{696D1335-B73D-4678-9132-B1F54BF14EBE}" dt="2021-07-26T11:47:17.399" v="4992"/>
          <ac:grpSpMkLst>
            <pc:docMk/>
            <pc:sldMk cId="3459230197" sldId="540"/>
            <ac:grpSpMk id="56" creationId="{01A93111-9F78-42CD-BBDF-5AB241FE2832}"/>
          </ac:grpSpMkLst>
        </pc:grpChg>
        <pc:grpChg chg="del">
          <ac:chgData name="Minesh Patel" userId="a66d4990ec83ac90" providerId="LiveId" clId="{696D1335-B73D-4678-9132-B1F54BF14EBE}" dt="2021-07-26T11:47:16.934" v="4991" actId="478"/>
          <ac:grpSpMkLst>
            <pc:docMk/>
            <pc:sldMk cId="3459230197" sldId="540"/>
            <ac:grpSpMk id="94" creationId="{D3F17C21-8501-4030-A386-3FF70C007D7B}"/>
          </ac:grpSpMkLst>
        </pc:grpChg>
        <pc:grpChg chg="del">
          <ac:chgData name="Minesh Patel" userId="a66d4990ec83ac90" providerId="LiveId" clId="{696D1335-B73D-4678-9132-B1F54BF14EBE}" dt="2021-07-26T11:47:16.934" v="4991" actId="478"/>
          <ac:grpSpMkLst>
            <pc:docMk/>
            <pc:sldMk cId="3459230197" sldId="540"/>
            <ac:grpSpMk id="95" creationId="{AED525DE-37AD-4970-9ED3-80E92BEC2E2A}"/>
          </ac:grpSpMkLst>
        </pc:grpChg>
        <pc:grpChg chg="del">
          <ac:chgData name="Minesh Patel" userId="a66d4990ec83ac90" providerId="LiveId" clId="{696D1335-B73D-4678-9132-B1F54BF14EBE}" dt="2021-07-26T11:47:16.934" v="4991" actId="478"/>
          <ac:grpSpMkLst>
            <pc:docMk/>
            <pc:sldMk cId="3459230197" sldId="540"/>
            <ac:grpSpMk id="97" creationId="{C778DCA2-AA94-488B-BE95-3B67EAE7F3B2}"/>
          </ac:grpSpMkLst>
        </pc:grpChg>
        <pc:cxnChg chg="add mod">
          <ac:chgData name="Minesh Patel" userId="a66d4990ec83ac90" providerId="LiveId" clId="{696D1335-B73D-4678-9132-B1F54BF14EBE}" dt="2021-07-26T11:50:21.092" v="5021"/>
          <ac:cxnSpMkLst>
            <pc:docMk/>
            <pc:sldMk cId="3459230197" sldId="540"/>
            <ac:cxnSpMk id="59" creationId="{BDFA391E-4300-443B-8505-05DE455184F4}"/>
          </ac:cxnSpMkLst>
        </pc:cxnChg>
        <pc:cxnChg chg="del">
          <ac:chgData name="Minesh Patel" userId="a66d4990ec83ac90" providerId="LiveId" clId="{696D1335-B73D-4678-9132-B1F54BF14EBE}" dt="2021-07-26T11:50:20.788" v="5020" actId="478"/>
          <ac:cxnSpMkLst>
            <pc:docMk/>
            <pc:sldMk cId="3459230197" sldId="540"/>
            <ac:cxnSpMk id="118" creationId="{8F7C8A09-380B-4CD5-9BC5-DD2D69A6D331}"/>
          </ac:cxnSpMkLst>
        </pc:cxnChg>
      </pc:sldChg>
      <pc:sldChg chg="addSp delSp modSp mod">
        <pc:chgData name="Minesh Patel" userId="a66d4990ec83ac90" providerId="LiveId" clId="{696D1335-B73D-4678-9132-B1F54BF14EBE}" dt="2021-07-26T11:49:54.911" v="5012" actId="14100"/>
        <pc:sldMkLst>
          <pc:docMk/>
          <pc:sldMk cId="3756459027" sldId="541"/>
        </pc:sldMkLst>
        <pc:spChg chg="mod">
          <ac:chgData name="Minesh Patel" userId="a66d4990ec83ac90" providerId="LiveId" clId="{696D1335-B73D-4678-9132-B1F54BF14EBE}" dt="2021-07-26T11:47:32.164" v="4995" actId="14100"/>
          <ac:spMkLst>
            <pc:docMk/>
            <pc:sldMk cId="3756459027" sldId="541"/>
            <ac:spMk id="35" creationId="{036C59C6-9C66-4F45-A4AF-1977803181DB}"/>
          </ac:spMkLst>
        </pc:spChg>
        <pc:spChg chg="mod">
          <ac:chgData name="Minesh Patel" userId="a66d4990ec83ac90" providerId="LiveId" clId="{696D1335-B73D-4678-9132-B1F54BF14EBE}" dt="2021-07-26T11:47:24.440" v="4994"/>
          <ac:spMkLst>
            <pc:docMk/>
            <pc:sldMk cId="3756459027" sldId="541"/>
            <ac:spMk id="40" creationId="{FF262414-0883-4F10-9805-6EDA68840B21}"/>
          </ac:spMkLst>
        </pc:spChg>
        <pc:spChg chg="mod">
          <ac:chgData name="Minesh Patel" userId="a66d4990ec83ac90" providerId="LiveId" clId="{696D1335-B73D-4678-9132-B1F54BF14EBE}" dt="2021-07-26T11:47:24.440" v="4994"/>
          <ac:spMkLst>
            <pc:docMk/>
            <pc:sldMk cId="3756459027" sldId="541"/>
            <ac:spMk id="41" creationId="{9D0D6F58-F8C2-43BB-B787-FA40A47E28B7}"/>
          </ac:spMkLst>
        </pc:spChg>
        <pc:spChg chg="mod">
          <ac:chgData name="Minesh Patel" userId="a66d4990ec83ac90" providerId="LiveId" clId="{696D1335-B73D-4678-9132-B1F54BF14EBE}" dt="2021-07-26T11:47:24.440" v="4994"/>
          <ac:spMkLst>
            <pc:docMk/>
            <pc:sldMk cId="3756459027" sldId="541"/>
            <ac:spMk id="51" creationId="{DAD4EE4C-D437-4FCC-A882-8E17975FE95C}"/>
          </ac:spMkLst>
        </pc:spChg>
        <pc:spChg chg="mod">
          <ac:chgData name="Minesh Patel" userId="a66d4990ec83ac90" providerId="LiveId" clId="{696D1335-B73D-4678-9132-B1F54BF14EBE}" dt="2021-07-26T11:47:24.440" v="4994"/>
          <ac:spMkLst>
            <pc:docMk/>
            <pc:sldMk cId="3756459027" sldId="541"/>
            <ac:spMk id="52" creationId="{1A950DB9-5E32-4C47-892A-3B145F57921A}"/>
          </ac:spMkLst>
        </pc:spChg>
        <pc:spChg chg="mod">
          <ac:chgData name="Minesh Patel" userId="a66d4990ec83ac90" providerId="LiveId" clId="{696D1335-B73D-4678-9132-B1F54BF14EBE}" dt="2021-07-26T11:47:24.440" v="4994"/>
          <ac:spMkLst>
            <pc:docMk/>
            <pc:sldMk cId="3756459027" sldId="541"/>
            <ac:spMk id="54" creationId="{9F7F2A10-DDE7-43DD-91F2-1F2BEF39E245}"/>
          </ac:spMkLst>
        </pc:spChg>
        <pc:spChg chg="mod">
          <ac:chgData name="Minesh Patel" userId="a66d4990ec83ac90" providerId="LiveId" clId="{696D1335-B73D-4678-9132-B1F54BF14EBE}" dt="2021-07-26T11:47:24.440" v="4994"/>
          <ac:spMkLst>
            <pc:docMk/>
            <pc:sldMk cId="3756459027" sldId="541"/>
            <ac:spMk id="55" creationId="{F06C6733-4E1F-4505-B383-F186A09C1558}"/>
          </ac:spMkLst>
        </pc:spChg>
        <pc:spChg chg="mod">
          <ac:chgData name="Minesh Patel" userId="a66d4990ec83ac90" providerId="LiveId" clId="{696D1335-B73D-4678-9132-B1F54BF14EBE}" dt="2021-07-26T11:47:24.440" v="4994"/>
          <ac:spMkLst>
            <pc:docMk/>
            <pc:sldMk cId="3756459027" sldId="541"/>
            <ac:spMk id="57" creationId="{0B2A646D-FD54-4C3A-9375-9208CA966652}"/>
          </ac:spMkLst>
        </pc:spChg>
        <pc:spChg chg="mod">
          <ac:chgData name="Minesh Patel" userId="a66d4990ec83ac90" providerId="LiveId" clId="{696D1335-B73D-4678-9132-B1F54BF14EBE}" dt="2021-07-26T11:47:24.440" v="4994"/>
          <ac:spMkLst>
            <pc:docMk/>
            <pc:sldMk cId="3756459027" sldId="541"/>
            <ac:spMk id="58" creationId="{376F2985-A4C6-48B2-920A-D77BEEB17F8F}"/>
          </ac:spMkLst>
        </pc:spChg>
        <pc:grpChg chg="del">
          <ac:chgData name="Minesh Patel" userId="a66d4990ec83ac90" providerId="LiveId" clId="{696D1335-B73D-4678-9132-B1F54BF14EBE}" dt="2021-07-26T11:47:24.121" v="4993" actId="478"/>
          <ac:grpSpMkLst>
            <pc:docMk/>
            <pc:sldMk cId="3756459027" sldId="541"/>
            <ac:grpSpMk id="32" creationId="{3A358457-DB03-4B9D-9714-709CDEB45029}"/>
          </ac:grpSpMkLst>
        </pc:grpChg>
        <pc:grpChg chg="add mod">
          <ac:chgData name="Minesh Patel" userId="a66d4990ec83ac90" providerId="LiveId" clId="{696D1335-B73D-4678-9132-B1F54BF14EBE}" dt="2021-07-26T11:47:24.440" v="4994"/>
          <ac:grpSpMkLst>
            <pc:docMk/>
            <pc:sldMk cId="3756459027" sldId="541"/>
            <ac:grpSpMk id="39" creationId="{64041457-EEB1-4CA3-B044-762F76C643D2}"/>
          </ac:grpSpMkLst>
        </pc:grpChg>
        <pc:grpChg chg="add mod">
          <ac:chgData name="Minesh Patel" userId="a66d4990ec83ac90" providerId="LiveId" clId="{696D1335-B73D-4678-9132-B1F54BF14EBE}" dt="2021-07-26T11:47:24.440" v="4994"/>
          <ac:grpSpMkLst>
            <pc:docMk/>
            <pc:sldMk cId="3756459027" sldId="541"/>
            <ac:grpSpMk id="50" creationId="{B72032CC-DDF6-43A9-8323-214BAF1DA76E}"/>
          </ac:grpSpMkLst>
        </pc:grpChg>
        <pc:grpChg chg="add mod">
          <ac:chgData name="Minesh Patel" userId="a66d4990ec83ac90" providerId="LiveId" clId="{696D1335-B73D-4678-9132-B1F54BF14EBE}" dt="2021-07-26T11:47:24.440" v="4994"/>
          <ac:grpSpMkLst>
            <pc:docMk/>
            <pc:sldMk cId="3756459027" sldId="541"/>
            <ac:grpSpMk id="53" creationId="{107B047D-85B1-4158-81AA-76D249910461}"/>
          </ac:grpSpMkLst>
        </pc:grpChg>
        <pc:grpChg chg="add mod">
          <ac:chgData name="Minesh Patel" userId="a66d4990ec83ac90" providerId="LiveId" clId="{696D1335-B73D-4678-9132-B1F54BF14EBE}" dt="2021-07-26T11:47:24.440" v="4994"/>
          <ac:grpSpMkLst>
            <pc:docMk/>
            <pc:sldMk cId="3756459027" sldId="541"/>
            <ac:grpSpMk id="56" creationId="{AA8EF17D-74A3-4A84-A3FF-34E4A1BECF51}"/>
          </ac:grpSpMkLst>
        </pc:grpChg>
        <pc:grpChg chg="del">
          <ac:chgData name="Minesh Patel" userId="a66d4990ec83ac90" providerId="LiveId" clId="{696D1335-B73D-4678-9132-B1F54BF14EBE}" dt="2021-07-26T11:47:24.121" v="4993" actId="478"/>
          <ac:grpSpMkLst>
            <pc:docMk/>
            <pc:sldMk cId="3756459027" sldId="541"/>
            <ac:grpSpMk id="94" creationId="{D3F17C21-8501-4030-A386-3FF70C007D7B}"/>
          </ac:grpSpMkLst>
        </pc:grpChg>
        <pc:grpChg chg="del">
          <ac:chgData name="Minesh Patel" userId="a66d4990ec83ac90" providerId="LiveId" clId="{696D1335-B73D-4678-9132-B1F54BF14EBE}" dt="2021-07-26T11:47:24.121" v="4993" actId="478"/>
          <ac:grpSpMkLst>
            <pc:docMk/>
            <pc:sldMk cId="3756459027" sldId="541"/>
            <ac:grpSpMk id="95" creationId="{AED525DE-37AD-4970-9ED3-80E92BEC2E2A}"/>
          </ac:grpSpMkLst>
        </pc:grpChg>
        <pc:grpChg chg="del">
          <ac:chgData name="Minesh Patel" userId="a66d4990ec83ac90" providerId="LiveId" clId="{696D1335-B73D-4678-9132-B1F54BF14EBE}" dt="2021-07-26T11:47:24.121" v="4993" actId="478"/>
          <ac:grpSpMkLst>
            <pc:docMk/>
            <pc:sldMk cId="3756459027" sldId="541"/>
            <ac:grpSpMk id="97" creationId="{C778DCA2-AA94-488B-BE95-3B67EAE7F3B2}"/>
          </ac:grpSpMkLst>
        </pc:grpChg>
        <pc:cxnChg chg="mod">
          <ac:chgData name="Minesh Patel" userId="a66d4990ec83ac90" providerId="LiveId" clId="{696D1335-B73D-4678-9132-B1F54BF14EBE}" dt="2021-07-26T11:49:54.911" v="5012" actId="14100"/>
          <ac:cxnSpMkLst>
            <pc:docMk/>
            <pc:sldMk cId="3756459027" sldId="541"/>
            <ac:cxnSpMk id="118" creationId="{8F7C8A09-380B-4CD5-9BC5-DD2D69A6D331}"/>
          </ac:cxnSpMkLst>
        </pc:cxnChg>
      </pc:sldChg>
      <pc:sldChg chg="addSp delSp modSp mod">
        <pc:chgData name="Minesh Patel" userId="a66d4990ec83ac90" providerId="LiveId" clId="{696D1335-B73D-4678-9132-B1F54BF14EBE}" dt="2021-07-26T11:50:28.961" v="5023"/>
        <pc:sldMkLst>
          <pc:docMk/>
          <pc:sldMk cId="1843085150" sldId="542"/>
        </pc:sldMkLst>
        <pc:spChg chg="mod">
          <ac:chgData name="Minesh Patel" userId="a66d4990ec83ac90" providerId="LiveId" clId="{696D1335-B73D-4678-9132-B1F54BF14EBE}" dt="2021-07-26T11:47:53.308" v="4999" actId="14100"/>
          <ac:spMkLst>
            <pc:docMk/>
            <pc:sldMk cId="1843085150" sldId="542"/>
            <ac:spMk id="35" creationId="{AF38BC21-BE80-4BE9-AF75-0AACECAAFFA9}"/>
          </ac:spMkLst>
        </pc:spChg>
        <pc:spChg chg="mod">
          <ac:chgData name="Minesh Patel" userId="a66d4990ec83ac90" providerId="LiveId" clId="{696D1335-B73D-4678-9132-B1F54BF14EBE}" dt="2021-07-26T11:47:44.752" v="4997"/>
          <ac:spMkLst>
            <pc:docMk/>
            <pc:sldMk cId="1843085150" sldId="542"/>
            <ac:spMk id="40" creationId="{7AD4B2DA-8421-4480-B38F-DD0D6470C9D4}"/>
          </ac:spMkLst>
        </pc:spChg>
        <pc:spChg chg="mod">
          <ac:chgData name="Minesh Patel" userId="a66d4990ec83ac90" providerId="LiveId" clId="{696D1335-B73D-4678-9132-B1F54BF14EBE}" dt="2021-07-26T11:47:44.752" v="4997"/>
          <ac:spMkLst>
            <pc:docMk/>
            <pc:sldMk cId="1843085150" sldId="542"/>
            <ac:spMk id="41" creationId="{006D452A-20F5-4DFE-8269-05465D9804E7}"/>
          </ac:spMkLst>
        </pc:spChg>
        <pc:spChg chg="mod">
          <ac:chgData name="Minesh Patel" userId="a66d4990ec83ac90" providerId="LiveId" clId="{696D1335-B73D-4678-9132-B1F54BF14EBE}" dt="2021-07-26T11:47:44.752" v="4997"/>
          <ac:spMkLst>
            <pc:docMk/>
            <pc:sldMk cId="1843085150" sldId="542"/>
            <ac:spMk id="51" creationId="{423D7C1B-BC5C-469B-B8C6-94D2B015101C}"/>
          </ac:spMkLst>
        </pc:spChg>
        <pc:spChg chg="mod">
          <ac:chgData name="Minesh Patel" userId="a66d4990ec83ac90" providerId="LiveId" clId="{696D1335-B73D-4678-9132-B1F54BF14EBE}" dt="2021-07-26T11:47:44.752" v="4997"/>
          <ac:spMkLst>
            <pc:docMk/>
            <pc:sldMk cId="1843085150" sldId="542"/>
            <ac:spMk id="52" creationId="{A7926327-8F84-4205-919C-28EAE3F3275C}"/>
          </ac:spMkLst>
        </pc:spChg>
        <pc:spChg chg="mod">
          <ac:chgData name="Minesh Patel" userId="a66d4990ec83ac90" providerId="LiveId" clId="{696D1335-B73D-4678-9132-B1F54BF14EBE}" dt="2021-07-26T11:47:44.752" v="4997"/>
          <ac:spMkLst>
            <pc:docMk/>
            <pc:sldMk cId="1843085150" sldId="542"/>
            <ac:spMk id="54" creationId="{0813F616-D5F8-475E-9BCB-58C00B8833D2}"/>
          </ac:spMkLst>
        </pc:spChg>
        <pc:spChg chg="mod">
          <ac:chgData name="Minesh Patel" userId="a66d4990ec83ac90" providerId="LiveId" clId="{696D1335-B73D-4678-9132-B1F54BF14EBE}" dt="2021-07-26T11:47:44.752" v="4997"/>
          <ac:spMkLst>
            <pc:docMk/>
            <pc:sldMk cId="1843085150" sldId="542"/>
            <ac:spMk id="55" creationId="{E05BAF0C-7103-4F36-A6B6-9D31BCCAAF32}"/>
          </ac:spMkLst>
        </pc:spChg>
        <pc:spChg chg="mod">
          <ac:chgData name="Minesh Patel" userId="a66d4990ec83ac90" providerId="LiveId" clId="{696D1335-B73D-4678-9132-B1F54BF14EBE}" dt="2021-07-26T11:47:44.752" v="4997"/>
          <ac:spMkLst>
            <pc:docMk/>
            <pc:sldMk cId="1843085150" sldId="542"/>
            <ac:spMk id="57" creationId="{0759B751-6C3D-4AEB-8298-19AEAC26A1C3}"/>
          </ac:spMkLst>
        </pc:spChg>
        <pc:spChg chg="mod">
          <ac:chgData name="Minesh Patel" userId="a66d4990ec83ac90" providerId="LiveId" clId="{696D1335-B73D-4678-9132-B1F54BF14EBE}" dt="2021-07-26T11:47:44.752" v="4997"/>
          <ac:spMkLst>
            <pc:docMk/>
            <pc:sldMk cId="1843085150" sldId="542"/>
            <ac:spMk id="58" creationId="{8D821319-550E-420D-9407-A540A6D933E8}"/>
          </ac:spMkLst>
        </pc:spChg>
        <pc:grpChg chg="del">
          <ac:chgData name="Minesh Patel" userId="a66d4990ec83ac90" providerId="LiveId" clId="{696D1335-B73D-4678-9132-B1F54BF14EBE}" dt="2021-07-26T11:47:44.076" v="4996" actId="478"/>
          <ac:grpSpMkLst>
            <pc:docMk/>
            <pc:sldMk cId="1843085150" sldId="542"/>
            <ac:grpSpMk id="32" creationId="{3A358457-DB03-4B9D-9714-709CDEB45029}"/>
          </ac:grpSpMkLst>
        </pc:grpChg>
        <pc:grpChg chg="add mod">
          <ac:chgData name="Minesh Patel" userId="a66d4990ec83ac90" providerId="LiveId" clId="{696D1335-B73D-4678-9132-B1F54BF14EBE}" dt="2021-07-26T11:47:44.752" v="4997"/>
          <ac:grpSpMkLst>
            <pc:docMk/>
            <pc:sldMk cId="1843085150" sldId="542"/>
            <ac:grpSpMk id="39" creationId="{9830E4E4-5107-4DD0-B168-B538A5050214}"/>
          </ac:grpSpMkLst>
        </pc:grpChg>
        <pc:grpChg chg="add mod">
          <ac:chgData name="Minesh Patel" userId="a66d4990ec83ac90" providerId="LiveId" clId="{696D1335-B73D-4678-9132-B1F54BF14EBE}" dt="2021-07-26T11:47:44.752" v="4997"/>
          <ac:grpSpMkLst>
            <pc:docMk/>
            <pc:sldMk cId="1843085150" sldId="542"/>
            <ac:grpSpMk id="50" creationId="{3418A0DF-4B8F-4DDE-89CA-1385DD29CD34}"/>
          </ac:grpSpMkLst>
        </pc:grpChg>
        <pc:grpChg chg="add mod">
          <ac:chgData name="Minesh Patel" userId="a66d4990ec83ac90" providerId="LiveId" clId="{696D1335-B73D-4678-9132-B1F54BF14EBE}" dt="2021-07-26T11:47:44.752" v="4997"/>
          <ac:grpSpMkLst>
            <pc:docMk/>
            <pc:sldMk cId="1843085150" sldId="542"/>
            <ac:grpSpMk id="53" creationId="{122B9EE8-C27B-488C-923D-340B93DD60B5}"/>
          </ac:grpSpMkLst>
        </pc:grpChg>
        <pc:grpChg chg="add mod">
          <ac:chgData name="Minesh Patel" userId="a66d4990ec83ac90" providerId="LiveId" clId="{696D1335-B73D-4678-9132-B1F54BF14EBE}" dt="2021-07-26T11:47:44.752" v="4997"/>
          <ac:grpSpMkLst>
            <pc:docMk/>
            <pc:sldMk cId="1843085150" sldId="542"/>
            <ac:grpSpMk id="56" creationId="{243E526B-2A51-4877-AC8B-191DF0EBB1EC}"/>
          </ac:grpSpMkLst>
        </pc:grpChg>
        <pc:grpChg chg="del">
          <ac:chgData name="Minesh Patel" userId="a66d4990ec83ac90" providerId="LiveId" clId="{696D1335-B73D-4678-9132-B1F54BF14EBE}" dt="2021-07-26T11:47:44.076" v="4996" actId="478"/>
          <ac:grpSpMkLst>
            <pc:docMk/>
            <pc:sldMk cId="1843085150" sldId="542"/>
            <ac:grpSpMk id="94" creationId="{D3F17C21-8501-4030-A386-3FF70C007D7B}"/>
          </ac:grpSpMkLst>
        </pc:grpChg>
        <pc:grpChg chg="del">
          <ac:chgData name="Minesh Patel" userId="a66d4990ec83ac90" providerId="LiveId" clId="{696D1335-B73D-4678-9132-B1F54BF14EBE}" dt="2021-07-26T11:47:44.076" v="4996" actId="478"/>
          <ac:grpSpMkLst>
            <pc:docMk/>
            <pc:sldMk cId="1843085150" sldId="542"/>
            <ac:grpSpMk id="95" creationId="{AED525DE-37AD-4970-9ED3-80E92BEC2E2A}"/>
          </ac:grpSpMkLst>
        </pc:grpChg>
        <pc:grpChg chg="del">
          <ac:chgData name="Minesh Patel" userId="a66d4990ec83ac90" providerId="LiveId" clId="{696D1335-B73D-4678-9132-B1F54BF14EBE}" dt="2021-07-26T11:47:44.076" v="4996" actId="478"/>
          <ac:grpSpMkLst>
            <pc:docMk/>
            <pc:sldMk cId="1843085150" sldId="542"/>
            <ac:grpSpMk id="97" creationId="{C778DCA2-AA94-488B-BE95-3B67EAE7F3B2}"/>
          </ac:grpSpMkLst>
        </pc:grpChg>
        <pc:cxnChg chg="add mod">
          <ac:chgData name="Minesh Patel" userId="a66d4990ec83ac90" providerId="LiveId" clId="{696D1335-B73D-4678-9132-B1F54BF14EBE}" dt="2021-07-26T11:50:28.961" v="5023"/>
          <ac:cxnSpMkLst>
            <pc:docMk/>
            <pc:sldMk cId="1843085150" sldId="542"/>
            <ac:cxnSpMk id="59" creationId="{68E1B586-2235-4D8B-8DDC-45C796B0EA59}"/>
          </ac:cxnSpMkLst>
        </pc:cxnChg>
        <pc:cxnChg chg="del">
          <ac:chgData name="Minesh Patel" userId="a66d4990ec83ac90" providerId="LiveId" clId="{696D1335-B73D-4678-9132-B1F54BF14EBE}" dt="2021-07-26T11:50:28.650" v="5022" actId="478"/>
          <ac:cxnSpMkLst>
            <pc:docMk/>
            <pc:sldMk cId="1843085150" sldId="542"/>
            <ac:cxnSpMk id="118" creationId="{8F7C8A09-380B-4CD5-9BC5-DD2D69A6D331}"/>
          </ac:cxnSpMkLst>
        </pc:cxnChg>
      </pc:sldChg>
      <pc:sldChg chg="addSp delSp modSp mod">
        <pc:chgData name="Minesh Patel" userId="a66d4990ec83ac90" providerId="LiveId" clId="{696D1335-B73D-4678-9132-B1F54BF14EBE}" dt="2021-07-26T11:50:32.962" v="5025"/>
        <pc:sldMkLst>
          <pc:docMk/>
          <pc:sldMk cId="4074764877" sldId="543"/>
        </pc:sldMkLst>
        <pc:spChg chg="mod">
          <ac:chgData name="Minesh Patel" userId="a66d4990ec83ac90" providerId="LiveId" clId="{696D1335-B73D-4678-9132-B1F54BF14EBE}" dt="2021-07-26T11:48:13.530" v="5001"/>
          <ac:spMkLst>
            <pc:docMk/>
            <pc:sldMk cId="4074764877" sldId="543"/>
            <ac:spMk id="41" creationId="{DB11F242-EB9F-486F-B237-FC0DF0087173}"/>
          </ac:spMkLst>
        </pc:spChg>
        <pc:spChg chg="mod">
          <ac:chgData name="Minesh Patel" userId="a66d4990ec83ac90" providerId="LiveId" clId="{696D1335-B73D-4678-9132-B1F54BF14EBE}" dt="2021-07-26T11:48:13.530" v="5001"/>
          <ac:spMkLst>
            <pc:docMk/>
            <pc:sldMk cId="4074764877" sldId="543"/>
            <ac:spMk id="42" creationId="{B8DF7BC8-F35E-4FEA-B081-54794BEA8A33}"/>
          </ac:spMkLst>
        </pc:spChg>
        <pc:spChg chg="mod">
          <ac:chgData name="Minesh Patel" userId="a66d4990ec83ac90" providerId="LiveId" clId="{696D1335-B73D-4678-9132-B1F54BF14EBE}" dt="2021-07-26T11:48:13.530" v="5001"/>
          <ac:spMkLst>
            <pc:docMk/>
            <pc:sldMk cId="4074764877" sldId="543"/>
            <ac:spMk id="52" creationId="{C5647C04-3635-4DDA-8937-A0AF0BDD3217}"/>
          </ac:spMkLst>
        </pc:spChg>
        <pc:spChg chg="mod">
          <ac:chgData name="Minesh Patel" userId="a66d4990ec83ac90" providerId="LiveId" clId="{696D1335-B73D-4678-9132-B1F54BF14EBE}" dt="2021-07-26T11:48:13.530" v="5001"/>
          <ac:spMkLst>
            <pc:docMk/>
            <pc:sldMk cId="4074764877" sldId="543"/>
            <ac:spMk id="53" creationId="{1DEECD7E-9C02-45CB-A401-4236E25E7F0D}"/>
          </ac:spMkLst>
        </pc:spChg>
        <pc:spChg chg="mod">
          <ac:chgData name="Minesh Patel" userId="a66d4990ec83ac90" providerId="LiveId" clId="{696D1335-B73D-4678-9132-B1F54BF14EBE}" dt="2021-07-26T11:48:13.530" v="5001"/>
          <ac:spMkLst>
            <pc:docMk/>
            <pc:sldMk cId="4074764877" sldId="543"/>
            <ac:spMk id="55" creationId="{9FB5B621-B663-4439-A5F8-360C71838B4F}"/>
          </ac:spMkLst>
        </pc:spChg>
        <pc:spChg chg="mod">
          <ac:chgData name="Minesh Patel" userId="a66d4990ec83ac90" providerId="LiveId" clId="{696D1335-B73D-4678-9132-B1F54BF14EBE}" dt="2021-07-26T11:48:13.530" v="5001"/>
          <ac:spMkLst>
            <pc:docMk/>
            <pc:sldMk cId="4074764877" sldId="543"/>
            <ac:spMk id="56" creationId="{0EA20C5F-D410-4915-BBE7-F892501E5ACA}"/>
          </ac:spMkLst>
        </pc:spChg>
        <pc:spChg chg="mod">
          <ac:chgData name="Minesh Patel" userId="a66d4990ec83ac90" providerId="LiveId" clId="{696D1335-B73D-4678-9132-B1F54BF14EBE}" dt="2021-07-26T11:48:13.530" v="5001"/>
          <ac:spMkLst>
            <pc:docMk/>
            <pc:sldMk cId="4074764877" sldId="543"/>
            <ac:spMk id="58" creationId="{87FB3F4B-635F-44EF-BDE7-36AB83CD5913}"/>
          </ac:spMkLst>
        </pc:spChg>
        <pc:spChg chg="mod">
          <ac:chgData name="Minesh Patel" userId="a66d4990ec83ac90" providerId="LiveId" clId="{696D1335-B73D-4678-9132-B1F54BF14EBE}" dt="2021-07-26T11:48:13.530" v="5001"/>
          <ac:spMkLst>
            <pc:docMk/>
            <pc:sldMk cId="4074764877" sldId="543"/>
            <ac:spMk id="59" creationId="{7F32C43F-7D74-4F02-A80C-B23D49B7BF38}"/>
          </ac:spMkLst>
        </pc:spChg>
        <pc:grpChg chg="del">
          <ac:chgData name="Minesh Patel" userId="a66d4990ec83ac90" providerId="LiveId" clId="{696D1335-B73D-4678-9132-B1F54BF14EBE}" dt="2021-07-26T11:48:13.137" v="5000" actId="478"/>
          <ac:grpSpMkLst>
            <pc:docMk/>
            <pc:sldMk cId="4074764877" sldId="543"/>
            <ac:grpSpMk id="32" creationId="{3A358457-DB03-4B9D-9714-709CDEB45029}"/>
          </ac:grpSpMkLst>
        </pc:grpChg>
        <pc:grpChg chg="add mod">
          <ac:chgData name="Minesh Patel" userId="a66d4990ec83ac90" providerId="LiveId" clId="{696D1335-B73D-4678-9132-B1F54BF14EBE}" dt="2021-07-26T11:48:13.530" v="5001"/>
          <ac:grpSpMkLst>
            <pc:docMk/>
            <pc:sldMk cId="4074764877" sldId="543"/>
            <ac:grpSpMk id="40" creationId="{E8BDE0C2-1BB8-46F3-B4D4-15CC4966EE23}"/>
          </ac:grpSpMkLst>
        </pc:grpChg>
        <pc:grpChg chg="add mod">
          <ac:chgData name="Minesh Patel" userId="a66d4990ec83ac90" providerId="LiveId" clId="{696D1335-B73D-4678-9132-B1F54BF14EBE}" dt="2021-07-26T11:48:13.530" v="5001"/>
          <ac:grpSpMkLst>
            <pc:docMk/>
            <pc:sldMk cId="4074764877" sldId="543"/>
            <ac:grpSpMk id="50" creationId="{FB1A9970-76B2-4FE6-9A48-A9904B4C18C4}"/>
          </ac:grpSpMkLst>
        </pc:grpChg>
        <pc:grpChg chg="add mod">
          <ac:chgData name="Minesh Patel" userId="a66d4990ec83ac90" providerId="LiveId" clId="{696D1335-B73D-4678-9132-B1F54BF14EBE}" dt="2021-07-26T11:48:13.530" v="5001"/>
          <ac:grpSpMkLst>
            <pc:docMk/>
            <pc:sldMk cId="4074764877" sldId="543"/>
            <ac:grpSpMk id="54" creationId="{1A478C8F-0404-4FFB-ACBE-D19C895F65B0}"/>
          </ac:grpSpMkLst>
        </pc:grpChg>
        <pc:grpChg chg="add mod">
          <ac:chgData name="Minesh Patel" userId="a66d4990ec83ac90" providerId="LiveId" clId="{696D1335-B73D-4678-9132-B1F54BF14EBE}" dt="2021-07-26T11:48:13.530" v="5001"/>
          <ac:grpSpMkLst>
            <pc:docMk/>
            <pc:sldMk cId="4074764877" sldId="543"/>
            <ac:grpSpMk id="57" creationId="{1B148FDC-BFC1-4F26-A7D4-A3F4C797D5B7}"/>
          </ac:grpSpMkLst>
        </pc:grpChg>
        <pc:grpChg chg="del">
          <ac:chgData name="Minesh Patel" userId="a66d4990ec83ac90" providerId="LiveId" clId="{696D1335-B73D-4678-9132-B1F54BF14EBE}" dt="2021-07-26T11:48:13.137" v="5000" actId="478"/>
          <ac:grpSpMkLst>
            <pc:docMk/>
            <pc:sldMk cId="4074764877" sldId="543"/>
            <ac:grpSpMk id="94" creationId="{D3F17C21-8501-4030-A386-3FF70C007D7B}"/>
          </ac:grpSpMkLst>
        </pc:grpChg>
        <pc:grpChg chg="del">
          <ac:chgData name="Minesh Patel" userId="a66d4990ec83ac90" providerId="LiveId" clId="{696D1335-B73D-4678-9132-B1F54BF14EBE}" dt="2021-07-26T11:48:13.137" v="5000" actId="478"/>
          <ac:grpSpMkLst>
            <pc:docMk/>
            <pc:sldMk cId="4074764877" sldId="543"/>
            <ac:grpSpMk id="95" creationId="{AED525DE-37AD-4970-9ED3-80E92BEC2E2A}"/>
          </ac:grpSpMkLst>
        </pc:grpChg>
        <pc:grpChg chg="del">
          <ac:chgData name="Minesh Patel" userId="a66d4990ec83ac90" providerId="LiveId" clId="{696D1335-B73D-4678-9132-B1F54BF14EBE}" dt="2021-07-26T11:48:13.137" v="5000" actId="478"/>
          <ac:grpSpMkLst>
            <pc:docMk/>
            <pc:sldMk cId="4074764877" sldId="543"/>
            <ac:grpSpMk id="97" creationId="{C778DCA2-AA94-488B-BE95-3B67EAE7F3B2}"/>
          </ac:grpSpMkLst>
        </pc:grpChg>
        <pc:cxnChg chg="add mod">
          <ac:chgData name="Minesh Patel" userId="a66d4990ec83ac90" providerId="LiveId" clId="{696D1335-B73D-4678-9132-B1F54BF14EBE}" dt="2021-07-26T11:50:32.962" v="5025"/>
          <ac:cxnSpMkLst>
            <pc:docMk/>
            <pc:sldMk cId="4074764877" sldId="543"/>
            <ac:cxnSpMk id="62" creationId="{6531904F-DDF0-4158-97B4-77B12638F9DC}"/>
          </ac:cxnSpMkLst>
        </pc:cxnChg>
        <pc:cxnChg chg="del">
          <ac:chgData name="Minesh Patel" userId="a66d4990ec83ac90" providerId="LiveId" clId="{696D1335-B73D-4678-9132-B1F54BF14EBE}" dt="2021-07-26T11:50:32.604" v="5024" actId="478"/>
          <ac:cxnSpMkLst>
            <pc:docMk/>
            <pc:sldMk cId="4074764877" sldId="543"/>
            <ac:cxnSpMk id="118" creationId="{8F7C8A09-380B-4CD5-9BC5-DD2D69A6D331}"/>
          </ac:cxnSpMkLst>
        </pc:cxnChg>
      </pc:sldChg>
      <pc:sldChg chg="addSp delSp modSp mod delAnim modAnim">
        <pc:chgData name="Minesh Patel" userId="a66d4990ec83ac90" providerId="LiveId" clId="{696D1335-B73D-4678-9132-B1F54BF14EBE}" dt="2021-07-26T11:51:09.126" v="5037"/>
        <pc:sldMkLst>
          <pc:docMk/>
          <pc:sldMk cId="3980152286" sldId="544"/>
        </pc:sldMkLst>
        <pc:spChg chg="mod">
          <ac:chgData name="Minesh Patel" userId="a66d4990ec83ac90" providerId="LiveId" clId="{696D1335-B73D-4678-9132-B1F54BF14EBE}" dt="2021-07-26T11:48:19.730" v="5003"/>
          <ac:spMkLst>
            <pc:docMk/>
            <pc:sldMk cId="3980152286" sldId="544"/>
            <ac:spMk id="38" creationId="{87F82491-C60C-4968-A442-CBAF031E0B9D}"/>
          </ac:spMkLst>
        </pc:spChg>
        <pc:spChg chg="mod">
          <ac:chgData name="Minesh Patel" userId="a66d4990ec83ac90" providerId="LiveId" clId="{696D1335-B73D-4678-9132-B1F54BF14EBE}" dt="2021-07-26T11:48:19.730" v="5003"/>
          <ac:spMkLst>
            <pc:docMk/>
            <pc:sldMk cId="3980152286" sldId="544"/>
            <ac:spMk id="39" creationId="{CB615258-0BAA-4285-B58D-57867741DD63}"/>
          </ac:spMkLst>
        </pc:spChg>
        <pc:spChg chg="mod">
          <ac:chgData name="Minesh Patel" userId="a66d4990ec83ac90" providerId="LiveId" clId="{696D1335-B73D-4678-9132-B1F54BF14EBE}" dt="2021-07-26T11:48:19.730" v="5003"/>
          <ac:spMkLst>
            <pc:docMk/>
            <pc:sldMk cId="3980152286" sldId="544"/>
            <ac:spMk id="41" creationId="{15FD7AB6-0190-4E39-9651-42024ACB96E3}"/>
          </ac:spMkLst>
        </pc:spChg>
        <pc:spChg chg="del">
          <ac:chgData name="Minesh Patel" userId="a66d4990ec83ac90" providerId="LiveId" clId="{696D1335-B73D-4678-9132-B1F54BF14EBE}" dt="2021-07-26T11:51:04.735" v="5033" actId="478"/>
          <ac:spMkLst>
            <pc:docMk/>
            <pc:sldMk cId="3980152286" sldId="544"/>
            <ac:spMk id="43" creationId="{EA21687D-5BB4-4756-B5B2-0040B61E4BE9}"/>
          </ac:spMkLst>
        </pc:spChg>
        <pc:spChg chg="del">
          <ac:chgData name="Minesh Patel" userId="a66d4990ec83ac90" providerId="LiveId" clId="{696D1335-B73D-4678-9132-B1F54BF14EBE}" dt="2021-07-26T11:50:47.910" v="5028" actId="478"/>
          <ac:spMkLst>
            <pc:docMk/>
            <pc:sldMk cId="3980152286" sldId="544"/>
            <ac:spMk id="44" creationId="{718C5B84-E388-466F-A073-E5DEB9A9C6A2}"/>
          </ac:spMkLst>
        </pc:spChg>
        <pc:spChg chg="del">
          <ac:chgData name="Minesh Patel" userId="a66d4990ec83ac90" providerId="LiveId" clId="{696D1335-B73D-4678-9132-B1F54BF14EBE}" dt="2021-07-26T11:48:48.143" v="5004" actId="478"/>
          <ac:spMkLst>
            <pc:docMk/>
            <pc:sldMk cId="3980152286" sldId="544"/>
            <ac:spMk id="47" creationId="{67108E70-5B7D-4624-B81E-65264016EC34}"/>
          </ac:spMkLst>
        </pc:spChg>
        <pc:spChg chg="mod">
          <ac:chgData name="Minesh Patel" userId="a66d4990ec83ac90" providerId="LiveId" clId="{696D1335-B73D-4678-9132-B1F54BF14EBE}" dt="2021-07-26T11:48:19.730" v="5003"/>
          <ac:spMkLst>
            <pc:docMk/>
            <pc:sldMk cId="3980152286" sldId="544"/>
            <ac:spMk id="49" creationId="{984DB27F-5DA6-4C69-A22D-6473F6378A0A}"/>
          </ac:spMkLst>
        </pc:spChg>
        <pc:spChg chg="mod">
          <ac:chgData name="Minesh Patel" userId="a66d4990ec83ac90" providerId="LiveId" clId="{696D1335-B73D-4678-9132-B1F54BF14EBE}" dt="2021-07-26T11:48:19.730" v="5003"/>
          <ac:spMkLst>
            <pc:docMk/>
            <pc:sldMk cId="3980152286" sldId="544"/>
            <ac:spMk id="51" creationId="{8648A14E-AE47-4842-8F2C-D9F7042D3293}"/>
          </ac:spMkLst>
        </pc:spChg>
        <pc:spChg chg="mod">
          <ac:chgData name="Minesh Patel" userId="a66d4990ec83ac90" providerId="LiveId" clId="{696D1335-B73D-4678-9132-B1F54BF14EBE}" dt="2021-07-26T11:48:19.730" v="5003"/>
          <ac:spMkLst>
            <pc:docMk/>
            <pc:sldMk cId="3980152286" sldId="544"/>
            <ac:spMk id="52" creationId="{4D64CFE9-D1E5-4DEC-AE78-2E4166EDFF7B}"/>
          </ac:spMkLst>
        </pc:spChg>
        <pc:spChg chg="mod">
          <ac:chgData name="Minesh Patel" userId="a66d4990ec83ac90" providerId="LiveId" clId="{696D1335-B73D-4678-9132-B1F54BF14EBE}" dt="2021-07-26T11:48:19.730" v="5003"/>
          <ac:spMkLst>
            <pc:docMk/>
            <pc:sldMk cId="3980152286" sldId="544"/>
            <ac:spMk id="54" creationId="{2F84FE4D-D4E4-4737-B3C3-5F9FEE2637A7}"/>
          </ac:spMkLst>
        </pc:spChg>
        <pc:spChg chg="mod">
          <ac:chgData name="Minesh Patel" userId="a66d4990ec83ac90" providerId="LiveId" clId="{696D1335-B73D-4678-9132-B1F54BF14EBE}" dt="2021-07-26T11:48:19.730" v="5003"/>
          <ac:spMkLst>
            <pc:docMk/>
            <pc:sldMk cId="3980152286" sldId="544"/>
            <ac:spMk id="55" creationId="{14EE5B7D-1A33-4C8C-8146-68DBC652DB02}"/>
          </ac:spMkLst>
        </pc:spChg>
        <pc:spChg chg="add mod ord">
          <ac:chgData name="Minesh Patel" userId="a66d4990ec83ac90" providerId="LiveId" clId="{696D1335-B73D-4678-9132-B1F54BF14EBE}" dt="2021-07-26T11:48:50.760" v="5006" actId="167"/>
          <ac:spMkLst>
            <pc:docMk/>
            <pc:sldMk cId="3980152286" sldId="544"/>
            <ac:spMk id="56" creationId="{3204AA47-374A-4E0B-921E-37343CD5352B}"/>
          </ac:spMkLst>
        </pc:spChg>
        <pc:spChg chg="add del mod">
          <ac:chgData name="Minesh Patel" userId="a66d4990ec83ac90" providerId="LiveId" clId="{696D1335-B73D-4678-9132-B1F54BF14EBE}" dt="2021-07-26T11:49:12.840" v="5010"/>
          <ac:spMkLst>
            <pc:docMk/>
            <pc:sldMk cId="3980152286" sldId="544"/>
            <ac:spMk id="57" creationId="{2CB47E71-46C3-441A-A779-701C41EDD3F5}"/>
          </ac:spMkLst>
        </pc:spChg>
        <pc:spChg chg="add mod ord">
          <ac:chgData name="Minesh Patel" userId="a66d4990ec83ac90" providerId="LiveId" clId="{696D1335-B73D-4678-9132-B1F54BF14EBE}" dt="2021-07-26T11:50:50.158" v="5030" actId="167"/>
          <ac:spMkLst>
            <pc:docMk/>
            <pc:sldMk cId="3980152286" sldId="544"/>
            <ac:spMk id="59" creationId="{C945304A-61C4-4C1F-A056-8DC143B16AB7}"/>
          </ac:spMkLst>
        </pc:spChg>
        <pc:spChg chg="add mod ord">
          <ac:chgData name="Minesh Patel" userId="a66d4990ec83ac90" providerId="LiveId" clId="{696D1335-B73D-4678-9132-B1F54BF14EBE}" dt="2021-07-26T11:51:06.906" v="5035" actId="167"/>
          <ac:spMkLst>
            <pc:docMk/>
            <pc:sldMk cId="3980152286" sldId="544"/>
            <ac:spMk id="62" creationId="{9F6CAD00-4511-41E1-8E65-8ED504FF3308}"/>
          </ac:spMkLst>
        </pc:spChg>
        <pc:grpChg chg="del">
          <ac:chgData name="Minesh Patel" userId="a66d4990ec83ac90" providerId="LiveId" clId="{696D1335-B73D-4678-9132-B1F54BF14EBE}" dt="2021-07-26T11:48:19.325" v="5002" actId="478"/>
          <ac:grpSpMkLst>
            <pc:docMk/>
            <pc:sldMk cId="3980152286" sldId="544"/>
            <ac:grpSpMk id="32" creationId="{3A358457-DB03-4B9D-9714-709CDEB45029}"/>
          </ac:grpSpMkLst>
        </pc:grpChg>
        <pc:grpChg chg="add mod">
          <ac:chgData name="Minesh Patel" userId="a66d4990ec83ac90" providerId="LiveId" clId="{696D1335-B73D-4678-9132-B1F54BF14EBE}" dt="2021-07-26T11:48:19.730" v="5003"/>
          <ac:grpSpMkLst>
            <pc:docMk/>
            <pc:sldMk cId="3980152286" sldId="544"/>
            <ac:grpSpMk id="37" creationId="{7AEA921E-F211-464A-9EB4-5ECE7E73E846}"/>
          </ac:grpSpMkLst>
        </pc:grpChg>
        <pc:grpChg chg="add mod">
          <ac:chgData name="Minesh Patel" userId="a66d4990ec83ac90" providerId="LiveId" clId="{696D1335-B73D-4678-9132-B1F54BF14EBE}" dt="2021-07-26T11:48:19.730" v="5003"/>
          <ac:grpSpMkLst>
            <pc:docMk/>
            <pc:sldMk cId="3980152286" sldId="544"/>
            <ac:grpSpMk id="40" creationId="{656C56CC-7EAB-47DF-928F-CB6D5E415533}"/>
          </ac:grpSpMkLst>
        </pc:grpChg>
        <pc:grpChg chg="add mod">
          <ac:chgData name="Minesh Patel" userId="a66d4990ec83ac90" providerId="LiveId" clId="{696D1335-B73D-4678-9132-B1F54BF14EBE}" dt="2021-07-26T11:48:19.730" v="5003"/>
          <ac:grpSpMkLst>
            <pc:docMk/>
            <pc:sldMk cId="3980152286" sldId="544"/>
            <ac:grpSpMk id="50" creationId="{3EE7A840-BE41-4A67-AC45-412631352E44}"/>
          </ac:grpSpMkLst>
        </pc:grpChg>
        <pc:grpChg chg="add mod">
          <ac:chgData name="Minesh Patel" userId="a66d4990ec83ac90" providerId="LiveId" clId="{696D1335-B73D-4678-9132-B1F54BF14EBE}" dt="2021-07-26T11:48:19.730" v="5003"/>
          <ac:grpSpMkLst>
            <pc:docMk/>
            <pc:sldMk cId="3980152286" sldId="544"/>
            <ac:grpSpMk id="53" creationId="{B6E612FD-1C1A-4002-BA4E-351327482339}"/>
          </ac:grpSpMkLst>
        </pc:grpChg>
        <pc:grpChg chg="del">
          <ac:chgData name="Minesh Patel" userId="a66d4990ec83ac90" providerId="LiveId" clId="{696D1335-B73D-4678-9132-B1F54BF14EBE}" dt="2021-07-26T11:48:19.325" v="5002" actId="478"/>
          <ac:grpSpMkLst>
            <pc:docMk/>
            <pc:sldMk cId="3980152286" sldId="544"/>
            <ac:grpSpMk id="94" creationId="{D3F17C21-8501-4030-A386-3FF70C007D7B}"/>
          </ac:grpSpMkLst>
        </pc:grpChg>
        <pc:grpChg chg="del">
          <ac:chgData name="Minesh Patel" userId="a66d4990ec83ac90" providerId="LiveId" clId="{696D1335-B73D-4678-9132-B1F54BF14EBE}" dt="2021-07-26T11:48:19.325" v="5002" actId="478"/>
          <ac:grpSpMkLst>
            <pc:docMk/>
            <pc:sldMk cId="3980152286" sldId="544"/>
            <ac:grpSpMk id="95" creationId="{AED525DE-37AD-4970-9ED3-80E92BEC2E2A}"/>
          </ac:grpSpMkLst>
        </pc:grpChg>
        <pc:grpChg chg="del">
          <ac:chgData name="Minesh Patel" userId="a66d4990ec83ac90" providerId="LiveId" clId="{696D1335-B73D-4678-9132-B1F54BF14EBE}" dt="2021-07-26T11:48:19.325" v="5002" actId="478"/>
          <ac:grpSpMkLst>
            <pc:docMk/>
            <pc:sldMk cId="3980152286" sldId="544"/>
            <ac:grpSpMk id="97" creationId="{C778DCA2-AA94-488B-BE95-3B67EAE7F3B2}"/>
          </ac:grpSpMkLst>
        </pc:grpChg>
        <pc:cxnChg chg="add mod">
          <ac:chgData name="Minesh Patel" userId="a66d4990ec83ac90" providerId="LiveId" clId="{696D1335-B73D-4678-9132-B1F54BF14EBE}" dt="2021-07-26T11:50:36.255" v="5027"/>
          <ac:cxnSpMkLst>
            <pc:docMk/>
            <pc:sldMk cId="3980152286" sldId="544"/>
            <ac:cxnSpMk id="58" creationId="{6246E7D2-C1A0-4421-B90F-F9931FB0E520}"/>
          </ac:cxnSpMkLst>
        </pc:cxnChg>
        <pc:cxnChg chg="del">
          <ac:chgData name="Minesh Patel" userId="a66d4990ec83ac90" providerId="LiveId" clId="{696D1335-B73D-4678-9132-B1F54BF14EBE}" dt="2021-07-26T11:50:35.988" v="5026" actId="478"/>
          <ac:cxnSpMkLst>
            <pc:docMk/>
            <pc:sldMk cId="3980152286" sldId="544"/>
            <ac:cxnSpMk id="118" creationId="{8F7C8A09-380B-4CD5-9BC5-DD2D69A6D331}"/>
          </ac:cxnSpMkLst>
        </pc:cxnChg>
      </pc:sldChg>
      <pc:sldChg chg="addSp delSp modSp mod delAnim modAnim">
        <pc:chgData name="Minesh Patel" userId="a66d4990ec83ac90" providerId="LiveId" clId="{696D1335-B73D-4678-9132-B1F54BF14EBE}" dt="2021-07-26T23:15:58.421" v="14784"/>
        <pc:sldMkLst>
          <pc:docMk/>
          <pc:sldMk cId="185677328" sldId="546"/>
        </pc:sldMkLst>
        <pc:spChg chg="mod">
          <ac:chgData name="Minesh Patel" userId="a66d4990ec83ac90" providerId="LiveId" clId="{696D1335-B73D-4678-9132-B1F54BF14EBE}" dt="2021-07-26T15:22:24.088" v="7401" actId="20577"/>
          <ac:spMkLst>
            <pc:docMk/>
            <pc:sldMk cId="185677328" sldId="546"/>
            <ac:spMk id="2" creationId="{00000000-0000-0000-0000-000000000000}"/>
          </ac:spMkLst>
        </pc:spChg>
        <pc:spChg chg="add del mod">
          <ac:chgData name="Minesh Patel" userId="a66d4990ec83ac90" providerId="LiveId" clId="{696D1335-B73D-4678-9132-B1F54BF14EBE}" dt="2021-07-26T18:00:36.154" v="12248" actId="478"/>
          <ac:spMkLst>
            <pc:docMk/>
            <pc:sldMk cId="185677328" sldId="546"/>
            <ac:spMk id="11" creationId="{390F35E0-5E5B-4CC3-81B6-E3F6763430FE}"/>
          </ac:spMkLst>
        </pc:spChg>
        <pc:spChg chg="mod">
          <ac:chgData name="Minesh Patel" userId="a66d4990ec83ac90" providerId="LiveId" clId="{696D1335-B73D-4678-9132-B1F54BF14EBE}" dt="2021-07-26T23:15:14.362" v="14778" actId="207"/>
          <ac:spMkLst>
            <pc:docMk/>
            <pc:sldMk cId="185677328" sldId="546"/>
            <ac:spMk id="12" creationId="{4335029F-3FF5-4EB8-B3C6-08B4DDB40B47}"/>
          </ac:spMkLst>
        </pc:spChg>
        <pc:spChg chg="mod">
          <ac:chgData name="Minesh Patel" userId="a66d4990ec83ac90" providerId="LiveId" clId="{696D1335-B73D-4678-9132-B1F54BF14EBE}" dt="2021-07-26T15:15:59.681" v="7329"/>
          <ac:spMkLst>
            <pc:docMk/>
            <pc:sldMk cId="185677328" sldId="546"/>
            <ac:spMk id="14" creationId="{6AA29F76-86FF-4D05-BF7C-5EC71D41E653}"/>
          </ac:spMkLst>
        </pc:spChg>
        <pc:spChg chg="mod">
          <ac:chgData name="Minesh Patel" userId="a66d4990ec83ac90" providerId="LiveId" clId="{696D1335-B73D-4678-9132-B1F54BF14EBE}" dt="2021-07-26T15:15:59.681" v="7329"/>
          <ac:spMkLst>
            <pc:docMk/>
            <pc:sldMk cId="185677328" sldId="546"/>
            <ac:spMk id="15" creationId="{80AD93A2-212C-4FEA-A035-14BA0D44A456}"/>
          </ac:spMkLst>
        </pc:spChg>
        <pc:spChg chg="add mod">
          <ac:chgData name="Minesh Patel" userId="a66d4990ec83ac90" providerId="LiveId" clId="{696D1335-B73D-4678-9132-B1F54BF14EBE}" dt="2021-07-26T19:05:47.926" v="13484" actId="207"/>
          <ac:spMkLst>
            <pc:docMk/>
            <pc:sldMk cId="185677328" sldId="546"/>
            <ac:spMk id="16" creationId="{713EB627-011B-4E68-A930-E1DD94CB0E2D}"/>
          </ac:spMkLst>
        </pc:spChg>
        <pc:spChg chg="add mod">
          <ac:chgData name="Minesh Patel" userId="a66d4990ec83ac90" providerId="LiveId" clId="{696D1335-B73D-4678-9132-B1F54BF14EBE}" dt="2021-07-26T19:05:47.926" v="13484" actId="207"/>
          <ac:spMkLst>
            <pc:docMk/>
            <pc:sldMk cId="185677328" sldId="546"/>
            <ac:spMk id="17" creationId="{76A3C424-945B-4761-A0F9-955192F1FB16}"/>
          </ac:spMkLst>
        </pc:spChg>
        <pc:spChg chg="add mod">
          <ac:chgData name="Minesh Patel" userId="a66d4990ec83ac90" providerId="LiveId" clId="{696D1335-B73D-4678-9132-B1F54BF14EBE}" dt="2021-07-26T23:13:36.975" v="14625" actId="207"/>
          <ac:spMkLst>
            <pc:docMk/>
            <pc:sldMk cId="185677328" sldId="546"/>
            <ac:spMk id="18" creationId="{0562CA29-6FA4-4040-A5F5-04228DF76AD1}"/>
          </ac:spMkLst>
        </pc:spChg>
        <pc:grpChg chg="add del mod">
          <ac:chgData name="Minesh Patel" userId="a66d4990ec83ac90" providerId="LiveId" clId="{696D1335-B73D-4678-9132-B1F54BF14EBE}" dt="2021-07-26T18:01:37.887" v="12397" actId="478"/>
          <ac:grpSpMkLst>
            <pc:docMk/>
            <pc:sldMk cId="185677328" sldId="546"/>
            <ac:grpSpMk id="13" creationId="{37298A38-0DF7-4B72-A4E9-0796EB86A415}"/>
          </ac:grpSpMkLst>
        </pc:grpChg>
      </pc:sldChg>
      <pc:sldChg chg="modSp mod modNotesTx">
        <pc:chgData name="Minesh Patel" userId="a66d4990ec83ac90" providerId="LiveId" clId="{696D1335-B73D-4678-9132-B1F54BF14EBE}" dt="2021-07-26T22:31:31.684" v="14051" actId="207"/>
        <pc:sldMkLst>
          <pc:docMk/>
          <pc:sldMk cId="2532098753" sldId="547"/>
        </pc:sldMkLst>
        <pc:spChg chg="mod">
          <ac:chgData name="Minesh Patel" userId="a66d4990ec83ac90" providerId="LiveId" clId="{696D1335-B73D-4678-9132-B1F54BF14EBE}" dt="2021-07-26T22:31:31.684" v="14051" actId="207"/>
          <ac:spMkLst>
            <pc:docMk/>
            <pc:sldMk cId="2532098753" sldId="547"/>
            <ac:spMk id="92" creationId="{8FD03C51-CB16-4710-BF31-7EE8B04D9088}"/>
          </ac:spMkLst>
        </pc:spChg>
      </pc:sldChg>
      <pc:sldChg chg="modNotesTx">
        <pc:chgData name="Minesh Patel" userId="a66d4990ec83ac90" providerId="LiveId" clId="{696D1335-B73D-4678-9132-B1F54BF14EBE}" dt="2021-07-26T11:16:51.466" v="2637" actId="5793"/>
        <pc:sldMkLst>
          <pc:docMk/>
          <pc:sldMk cId="2475908568" sldId="550"/>
        </pc:sldMkLst>
      </pc:sldChg>
      <pc:sldChg chg="modNotesTx">
        <pc:chgData name="Minesh Patel" userId="a66d4990ec83ac90" providerId="LiveId" clId="{696D1335-B73D-4678-9132-B1F54BF14EBE}" dt="2021-07-26T11:22:57.899" v="3190" actId="20577"/>
        <pc:sldMkLst>
          <pc:docMk/>
          <pc:sldMk cId="364471644" sldId="552"/>
        </pc:sldMkLst>
      </pc:sldChg>
      <pc:sldChg chg="modSp mod modNotesTx">
        <pc:chgData name="Minesh Patel" userId="a66d4990ec83ac90" providerId="LiveId" clId="{696D1335-B73D-4678-9132-B1F54BF14EBE}" dt="2021-07-26T22:27:51.467" v="13990" actId="20577"/>
        <pc:sldMkLst>
          <pc:docMk/>
          <pc:sldMk cId="4223902475" sldId="555"/>
        </pc:sldMkLst>
        <pc:spChg chg="mod">
          <ac:chgData name="Minesh Patel" userId="a66d4990ec83ac90" providerId="LiveId" clId="{696D1335-B73D-4678-9132-B1F54BF14EBE}" dt="2021-07-26T22:27:38.312" v="13952" actId="20577"/>
          <ac:spMkLst>
            <pc:docMk/>
            <pc:sldMk cId="4223902475" sldId="555"/>
            <ac:spMk id="42" creationId="{94969C42-1DDF-4DB0-BA64-A297DB4402BB}"/>
          </ac:spMkLst>
        </pc:spChg>
        <pc:spChg chg="mod">
          <ac:chgData name="Minesh Patel" userId="a66d4990ec83ac90" providerId="LiveId" clId="{696D1335-B73D-4678-9132-B1F54BF14EBE}" dt="2021-07-26T22:26:25.460" v="13816" actId="1076"/>
          <ac:spMkLst>
            <pc:docMk/>
            <pc:sldMk cId="4223902475" sldId="555"/>
            <ac:spMk id="154" creationId="{A3D20CEA-32BA-4102-9ACE-3A490D9A3067}"/>
          </ac:spMkLst>
        </pc:spChg>
        <pc:grpChg chg="mod">
          <ac:chgData name="Minesh Patel" userId="a66d4990ec83ac90" providerId="LiveId" clId="{696D1335-B73D-4678-9132-B1F54BF14EBE}" dt="2021-07-26T22:26:30.265" v="13817" actId="1076"/>
          <ac:grpSpMkLst>
            <pc:docMk/>
            <pc:sldMk cId="4223902475" sldId="555"/>
            <ac:grpSpMk id="12" creationId="{09451FC3-3CBF-49F9-A68D-FEC1164CFB11}"/>
          </ac:grpSpMkLst>
        </pc:grpChg>
        <pc:cxnChg chg="mod">
          <ac:chgData name="Minesh Patel" userId="a66d4990ec83ac90" providerId="LiveId" clId="{696D1335-B73D-4678-9132-B1F54BF14EBE}" dt="2021-07-26T22:24:08.559" v="13797" actId="14100"/>
          <ac:cxnSpMkLst>
            <pc:docMk/>
            <pc:sldMk cId="4223902475" sldId="555"/>
            <ac:cxnSpMk id="94" creationId="{5ADE17CD-3334-45B8-B737-D9484C920130}"/>
          </ac:cxnSpMkLst>
        </pc:cxnChg>
      </pc:sldChg>
      <pc:sldChg chg="modSp mod modNotesTx">
        <pc:chgData name="Minesh Patel" userId="a66d4990ec83ac90" providerId="LiveId" clId="{696D1335-B73D-4678-9132-B1F54BF14EBE}" dt="2021-07-26T22:29:44.443" v="14049" actId="207"/>
        <pc:sldMkLst>
          <pc:docMk/>
          <pc:sldMk cId="2289706122" sldId="557"/>
        </pc:sldMkLst>
        <pc:spChg chg="mod">
          <ac:chgData name="Minesh Patel" userId="a66d4990ec83ac90" providerId="LiveId" clId="{696D1335-B73D-4678-9132-B1F54BF14EBE}" dt="2021-07-26T22:29:44.443" v="14049" actId="207"/>
          <ac:spMkLst>
            <pc:docMk/>
            <pc:sldMk cId="2289706122" sldId="557"/>
            <ac:spMk id="68" creationId="{173A96C9-3921-4053-A8C2-5A72893DE54E}"/>
          </ac:spMkLst>
        </pc:spChg>
        <pc:spChg chg="mod">
          <ac:chgData name="Minesh Patel" userId="a66d4990ec83ac90" providerId="LiveId" clId="{696D1335-B73D-4678-9132-B1F54BF14EBE}" dt="2021-07-26T22:28:44.327" v="14028" actId="1076"/>
          <ac:spMkLst>
            <pc:docMk/>
            <pc:sldMk cId="2289706122" sldId="557"/>
            <ac:spMk id="71" creationId="{5CACFF5D-3986-4393-B474-CEC59128DFB4}"/>
          </ac:spMkLst>
        </pc:spChg>
        <pc:grpChg chg="mod">
          <ac:chgData name="Minesh Patel" userId="a66d4990ec83ac90" providerId="LiveId" clId="{696D1335-B73D-4678-9132-B1F54BF14EBE}" dt="2021-07-26T22:28:49.849" v="14029" actId="1076"/>
          <ac:grpSpMkLst>
            <pc:docMk/>
            <pc:sldMk cId="2289706122" sldId="557"/>
            <ac:grpSpMk id="69" creationId="{65DDE869-F632-4D30-AD95-ED975E52F8EB}"/>
          </ac:grpSpMkLst>
        </pc:grpChg>
      </pc:sldChg>
      <pc:sldChg chg="addSp delSp modSp add del mod delAnim">
        <pc:chgData name="Minesh Patel" userId="a66d4990ec83ac90" providerId="LiveId" clId="{696D1335-B73D-4678-9132-B1F54BF14EBE}" dt="2021-07-26T13:13:06.355" v="6442" actId="2696"/>
        <pc:sldMkLst>
          <pc:docMk/>
          <pc:sldMk cId="2177400596" sldId="558"/>
        </pc:sldMkLst>
        <pc:spChg chg="mod">
          <ac:chgData name="Minesh Patel" userId="a66d4990ec83ac90" providerId="LiveId" clId="{696D1335-B73D-4678-9132-B1F54BF14EBE}" dt="2021-07-26T13:10:19.150" v="6117" actId="20577"/>
          <ac:spMkLst>
            <pc:docMk/>
            <pc:sldMk cId="2177400596" sldId="558"/>
            <ac:spMk id="2" creationId="{00000000-0000-0000-0000-000000000000}"/>
          </ac:spMkLst>
        </pc:spChg>
        <pc:spChg chg="del">
          <ac:chgData name="Minesh Patel" userId="a66d4990ec83ac90" providerId="LiveId" clId="{696D1335-B73D-4678-9132-B1F54BF14EBE}" dt="2021-07-26T13:10:25.162" v="6118" actId="478"/>
          <ac:spMkLst>
            <pc:docMk/>
            <pc:sldMk cId="2177400596" sldId="558"/>
            <ac:spMk id="3" creationId="{C09A9C93-75C5-4C06-BC8D-CB9C436349F8}"/>
          </ac:spMkLst>
        </pc:spChg>
        <pc:spChg chg="del">
          <ac:chgData name="Minesh Patel" userId="a66d4990ec83ac90" providerId="LiveId" clId="{696D1335-B73D-4678-9132-B1F54BF14EBE}" dt="2021-07-26T13:10:25.162" v="6118" actId="478"/>
          <ac:spMkLst>
            <pc:docMk/>
            <pc:sldMk cId="2177400596" sldId="558"/>
            <ac:spMk id="6" creationId="{6C61E60C-80FA-4E55-8D68-AE71C8A36D6A}"/>
          </ac:spMkLst>
        </pc:spChg>
        <pc:spChg chg="add mod">
          <ac:chgData name="Minesh Patel" userId="a66d4990ec83ac90" providerId="LiveId" clId="{696D1335-B73D-4678-9132-B1F54BF14EBE}" dt="2021-07-26T13:11:28.682" v="6441" actId="20577"/>
          <ac:spMkLst>
            <pc:docMk/>
            <pc:sldMk cId="2177400596" sldId="558"/>
            <ac:spMk id="19" creationId="{DEB4C0FA-D891-4BF8-8F2A-97256EBCBF72}"/>
          </ac:spMkLst>
        </pc:spChg>
        <pc:spChg chg="del">
          <ac:chgData name="Minesh Patel" userId="a66d4990ec83ac90" providerId="LiveId" clId="{696D1335-B73D-4678-9132-B1F54BF14EBE}" dt="2021-07-26T13:10:25.162" v="6118" actId="478"/>
          <ac:spMkLst>
            <pc:docMk/>
            <pc:sldMk cId="2177400596" sldId="558"/>
            <ac:spMk id="25" creationId="{918ACD6B-792C-4982-9057-DE94CD4167D6}"/>
          </ac:spMkLst>
        </pc:spChg>
        <pc:spChg chg="del">
          <ac:chgData name="Minesh Patel" userId="a66d4990ec83ac90" providerId="LiveId" clId="{696D1335-B73D-4678-9132-B1F54BF14EBE}" dt="2021-07-26T13:10:25.162" v="6118" actId="478"/>
          <ac:spMkLst>
            <pc:docMk/>
            <pc:sldMk cId="2177400596" sldId="558"/>
            <ac:spMk id="33" creationId="{FF2D1B56-118C-44FA-B390-648F349CD143}"/>
          </ac:spMkLst>
        </pc:spChg>
        <pc:grpChg chg="del">
          <ac:chgData name="Minesh Patel" userId="a66d4990ec83ac90" providerId="LiveId" clId="{696D1335-B73D-4678-9132-B1F54BF14EBE}" dt="2021-07-26T13:10:25.162" v="6118" actId="478"/>
          <ac:grpSpMkLst>
            <pc:docMk/>
            <pc:sldMk cId="2177400596" sldId="558"/>
            <ac:grpSpMk id="14" creationId="{F7E39AF9-8389-4318-827C-B18A1732BF4C}"/>
          </ac:grpSpMkLst>
        </pc:grpChg>
        <pc:cxnChg chg="mod">
          <ac:chgData name="Minesh Patel" userId="a66d4990ec83ac90" providerId="LiveId" clId="{696D1335-B73D-4678-9132-B1F54BF14EBE}" dt="2021-07-26T13:10:25.162" v="6118" actId="478"/>
          <ac:cxnSpMkLst>
            <pc:docMk/>
            <pc:sldMk cId="2177400596" sldId="558"/>
            <ac:cxnSpMk id="11" creationId="{AFF659BA-0513-48CA-804D-350C848E56BE}"/>
          </ac:cxnSpMkLst>
        </pc:cxnChg>
        <pc:cxnChg chg="del mod">
          <ac:chgData name="Minesh Patel" userId="a66d4990ec83ac90" providerId="LiveId" clId="{696D1335-B73D-4678-9132-B1F54BF14EBE}" dt="2021-07-26T13:10:25.162" v="6118" actId="478"/>
          <ac:cxnSpMkLst>
            <pc:docMk/>
            <pc:sldMk cId="2177400596" sldId="558"/>
            <ac:cxnSpMk id="12" creationId="{D08484B7-2BA5-44C4-92FE-614CF3891961}"/>
          </ac:cxnSpMkLst>
        </pc:cxnChg>
      </pc:sldChg>
      <pc:sldChg chg="modSp add mod">
        <pc:chgData name="Minesh Patel" userId="a66d4990ec83ac90" providerId="LiveId" clId="{696D1335-B73D-4678-9132-B1F54BF14EBE}" dt="2021-07-26T13:13:12.141" v="6450" actId="20577"/>
        <pc:sldMkLst>
          <pc:docMk/>
          <pc:sldMk cId="4098411596" sldId="558"/>
        </pc:sldMkLst>
        <pc:spChg chg="mod">
          <ac:chgData name="Minesh Patel" userId="a66d4990ec83ac90" providerId="LiveId" clId="{696D1335-B73D-4678-9132-B1F54BF14EBE}" dt="2021-07-26T13:13:12.141" v="6450" actId="20577"/>
          <ac:spMkLst>
            <pc:docMk/>
            <pc:sldMk cId="4098411596" sldId="558"/>
            <ac:spMk id="2" creationId="{00000000-0000-0000-0000-000000000000}"/>
          </ac:spMkLst>
        </pc:spChg>
      </pc:sldChg>
      <pc:sldChg chg="add del">
        <pc:chgData name="Minesh Patel" userId="a66d4990ec83ac90" providerId="LiveId" clId="{696D1335-B73D-4678-9132-B1F54BF14EBE}" dt="2021-07-26T13:38:53.078" v="7206" actId="2696"/>
        <pc:sldMkLst>
          <pc:docMk/>
          <pc:sldMk cId="1375905295" sldId="559"/>
        </pc:sldMkLst>
      </pc:sldChg>
      <pc:sldChg chg="addSp delSp add mod">
        <pc:chgData name="Minesh Patel" userId="a66d4990ec83ac90" providerId="LiveId" clId="{696D1335-B73D-4678-9132-B1F54BF14EBE}" dt="2021-07-26T13:41:23.134" v="7314" actId="22"/>
        <pc:sldMkLst>
          <pc:docMk/>
          <pc:sldMk cId="1769034994" sldId="559"/>
        </pc:sldMkLst>
        <pc:spChg chg="add del">
          <ac:chgData name="Minesh Patel" userId="a66d4990ec83ac90" providerId="LiveId" clId="{696D1335-B73D-4678-9132-B1F54BF14EBE}" dt="2021-07-26T13:41:23.134" v="7314" actId="22"/>
          <ac:spMkLst>
            <pc:docMk/>
            <pc:sldMk cId="1769034994" sldId="559"/>
            <ac:spMk id="18" creationId="{FF0B8267-AD48-495E-B9CF-D1802830D07A}"/>
          </ac:spMkLst>
        </pc:spChg>
      </pc:sldChg>
      <pc:sldChg chg="add del">
        <pc:chgData name="Minesh Patel" userId="a66d4990ec83ac90" providerId="LiveId" clId="{696D1335-B73D-4678-9132-B1F54BF14EBE}" dt="2021-07-26T15:12:07.021" v="7327" actId="47"/>
        <pc:sldMkLst>
          <pc:docMk/>
          <pc:sldMk cId="2373197580" sldId="560"/>
        </pc:sldMkLst>
      </pc:sldChg>
      <pc:sldChg chg="addSp modSp add mod">
        <pc:chgData name="Minesh Patel" userId="a66d4990ec83ac90" providerId="LiveId" clId="{696D1335-B73D-4678-9132-B1F54BF14EBE}" dt="2021-07-26T15:12:04.844" v="7326" actId="1038"/>
        <pc:sldMkLst>
          <pc:docMk/>
          <pc:sldMk cId="245052472" sldId="561"/>
        </pc:sldMkLst>
        <pc:spChg chg="add mod ord">
          <ac:chgData name="Minesh Patel" userId="a66d4990ec83ac90" providerId="LiveId" clId="{696D1335-B73D-4678-9132-B1F54BF14EBE}" dt="2021-07-26T15:11:59.889" v="7323" actId="1076"/>
          <ac:spMkLst>
            <pc:docMk/>
            <pc:sldMk cId="245052472" sldId="561"/>
            <ac:spMk id="27" creationId="{C117F77D-45AB-461A-9F5A-E11E35C1446F}"/>
          </ac:spMkLst>
        </pc:spChg>
        <pc:spChg chg="add mod ord">
          <ac:chgData name="Minesh Patel" userId="a66d4990ec83ac90" providerId="LiveId" clId="{696D1335-B73D-4678-9132-B1F54BF14EBE}" dt="2021-07-26T15:11:59.889" v="7323" actId="1076"/>
          <ac:spMkLst>
            <pc:docMk/>
            <pc:sldMk cId="245052472" sldId="561"/>
            <ac:spMk id="28" creationId="{C0A80496-807C-4DB3-A8C5-90E09761348B}"/>
          </ac:spMkLst>
        </pc:spChg>
        <pc:spChg chg="add mod">
          <ac:chgData name="Minesh Patel" userId="a66d4990ec83ac90" providerId="LiveId" clId="{696D1335-B73D-4678-9132-B1F54BF14EBE}" dt="2021-07-26T15:12:04.844" v="7326" actId="1038"/>
          <ac:spMkLst>
            <pc:docMk/>
            <pc:sldMk cId="245052472" sldId="561"/>
            <ac:spMk id="29" creationId="{C4D86A85-745F-4AC5-BAE8-7DC62FF444E6}"/>
          </ac:spMkLst>
        </pc:spChg>
      </pc:sldChg>
      <pc:sldChg chg="add">
        <pc:chgData name="Minesh Patel" userId="a66d4990ec83ac90" providerId="LiveId" clId="{696D1335-B73D-4678-9132-B1F54BF14EBE}" dt="2021-07-26T16:14:22.389" v="7923"/>
        <pc:sldMkLst>
          <pc:docMk/>
          <pc:sldMk cId="3325249546" sldId="562"/>
        </pc:sldMkLst>
      </pc:sldChg>
      <pc:sldChg chg="modSp add del mod">
        <pc:chgData name="Minesh Patel" userId="a66d4990ec83ac90" providerId="LiveId" clId="{696D1335-B73D-4678-9132-B1F54BF14EBE}" dt="2021-07-26T16:14:19.590" v="7922" actId="2696"/>
        <pc:sldMkLst>
          <pc:docMk/>
          <pc:sldMk cId="3680336560" sldId="562"/>
        </pc:sldMkLst>
        <pc:spChg chg="mod">
          <ac:chgData name="Minesh Patel" userId="a66d4990ec83ac90" providerId="LiveId" clId="{696D1335-B73D-4678-9132-B1F54BF14EBE}" dt="2021-07-26T16:11:59.882" v="7911" actId="113"/>
          <ac:spMkLst>
            <pc:docMk/>
            <pc:sldMk cId="3680336560" sldId="562"/>
            <ac:spMk id="5" creationId="{9FD78AB2-EDBF-4CDF-B1C1-EE2AEB5E3C77}"/>
          </ac:spMkLst>
        </pc:spChg>
      </pc:sldChg>
      <pc:sldChg chg="addSp delSp modSp add mod modAnim modNotesTx">
        <pc:chgData name="Minesh Patel" userId="a66d4990ec83ac90" providerId="LiveId" clId="{696D1335-B73D-4678-9132-B1F54BF14EBE}" dt="2021-07-26T16:29:28.500" v="8813" actId="20577"/>
        <pc:sldMkLst>
          <pc:docMk/>
          <pc:sldMk cId="2149139066" sldId="563"/>
        </pc:sldMkLst>
        <pc:spChg chg="del mod">
          <ac:chgData name="Minesh Patel" userId="a66d4990ec83ac90" providerId="LiveId" clId="{696D1335-B73D-4678-9132-B1F54BF14EBE}" dt="2021-07-26T16:16:25.078" v="8052" actId="478"/>
          <ac:spMkLst>
            <pc:docMk/>
            <pc:sldMk cId="2149139066" sldId="563"/>
            <ac:spMk id="5" creationId="{9FD78AB2-EDBF-4CDF-B1C1-EE2AEB5E3C77}"/>
          </ac:spMkLst>
        </pc:spChg>
        <pc:spChg chg="add mod">
          <ac:chgData name="Minesh Patel" userId="a66d4990ec83ac90" providerId="LiveId" clId="{696D1335-B73D-4678-9132-B1F54BF14EBE}" dt="2021-07-26T16:23:05.455" v="8301" actId="1076"/>
          <ac:spMkLst>
            <pc:docMk/>
            <pc:sldMk cId="2149139066" sldId="563"/>
            <ac:spMk id="6" creationId="{4083A3A0-215A-4BEF-8010-C8CD50CDCEFD}"/>
          </ac:spMkLst>
        </pc:spChg>
        <pc:spChg chg="add mod">
          <ac:chgData name="Minesh Patel" userId="a66d4990ec83ac90" providerId="LiveId" clId="{696D1335-B73D-4678-9132-B1F54BF14EBE}" dt="2021-07-26T16:27:24.729" v="8487" actId="164"/>
          <ac:spMkLst>
            <pc:docMk/>
            <pc:sldMk cId="2149139066" sldId="563"/>
            <ac:spMk id="7" creationId="{3EC30A21-0531-4DBF-B476-701C54BEAADF}"/>
          </ac:spMkLst>
        </pc:spChg>
        <pc:spChg chg="add mod">
          <ac:chgData name="Minesh Patel" userId="a66d4990ec83ac90" providerId="LiveId" clId="{696D1335-B73D-4678-9132-B1F54BF14EBE}" dt="2021-07-26T16:27:20.619" v="8486" actId="164"/>
          <ac:spMkLst>
            <pc:docMk/>
            <pc:sldMk cId="2149139066" sldId="563"/>
            <ac:spMk id="8" creationId="{2B97CBBD-AFAC-4009-BC2D-BC43B1A074C1}"/>
          </ac:spMkLst>
        </pc:spChg>
        <pc:spChg chg="add mod">
          <ac:chgData name="Minesh Patel" userId="a66d4990ec83ac90" providerId="LiveId" clId="{696D1335-B73D-4678-9132-B1F54BF14EBE}" dt="2021-07-26T16:27:36.162" v="8490" actId="164"/>
          <ac:spMkLst>
            <pc:docMk/>
            <pc:sldMk cId="2149139066" sldId="563"/>
            <ac:spMk id="9" creationId="{7E311D9D-9500-40E4-A025-12D7AB2C7084}"/>
          </ac:spMkLst>
        </pc:spChg>
        <pc:spChg chg="add mod">
          <ac:chgData name="Minesh Patel" userId="a66d4990ec83ac90" providerId="LiveId" clId="{696D1335-B73D-4678-9132-B1F54BF14EBE}" dt="2021-07-26T16:27:28.169" v="8488" actId="164"/>
          <ac:spMkLst>
            <pc:docMk/>
            <pc:sldMk cId="2149139066" sldId="563"/>
            <ac:spMk id="10" creationId="{4843BFE7-EC7D-4CB1-B856-816482F583E3}"/>
          </ac:spMkLst>
        </pc:spChg>
        <pc:spChg chg="add del mod">
          <ac:chgData name="Minesh Patel" userId="a66d4990ec83ac90" providerId="LiveId" clId="{696D1335-B73D-4678-9132-B1F54BF14EBE}" dt="2021-07-26T16:16:27.675" v="8053" actId="478"/>
          <ac:spMkLst>
            <pc:docMk/>
            <pc:sldMk cId="2149139066" sldId="563"/>
            <ac:spMk id="11" creationId="{8FC4D4A1-6858-4EE2-B6A6-A6F9FA3F904E}"/>
          </ac:spMkLst>
        </pc:spChg>
        <pc:spChg chg="add mod">
          <ac:chgData name="Minesh Patel" userId="a66d4990ec83ac90" providerId="LiveId" clId="{696D1335-B73D-4678-9132-B1F54BF14EBE}" dt="2021-07-26T16:27:24.729" v="8487" actId="164"/>
          <ac:spMkLst>
            <pc:docMk/>
            <pc:sldMk cId="2149139066" sldId="563"/>
            <ac:spMk id="13" creationId="{2816CE31-2BB3-4016-B599-8DC5FA9C15AB}"/>
          </ac:spMkLst>
        </pc:spChg>
        <pc:spChg chg="add mod">
          <ac:chgData name="Minesh Patel" userId="a66d4990ec83ac90" providerId="LiveId" clId="{696D1335-B73D-4678-9132-B1F54BF14EBE}" dt="2021-07-26T16:27:20.619" v="8486" actId="164"/>
          <ac:spMkLst>
            <pc:docMk/>
            <pc:sldMk cId="2149139066" sldId="563"/>
            <ac:spMk id="15" creationId="{30DC94CD-0A7D-493A-88FD-5E8D67D76E76}"/>
          </ac:spMkLst>
        </pc:spChg>
        <pc:spChg chg="add mod">
          <ac:chgData name="Minesh Patel" userId="a66d4990ec83ac90" providerId="LiveId" clId="{696D1335-B73D-4678-9132-B1F54BF14EBE}" dt="2021-07-26T16:27:30.977" v="8489" actId="164"/>
          <ac:spMkLst>
            <pc:docMk/>
            <pc:sldMk cId="2149139066" sldId="563"/>
            <ac:spMk id="16" creationId="{F225A148-C9C2-4FFA-AFC6-0D59C190A3F5}"/>
          </ac:spMkLst>
        </pc:spChg>
        <pc:spChg chg="add mod">
          <ac:chgData name="Minesh Patel" userId="a66d4990ec83ac90" providerId="LiveId" clId="{696D1335-B73D-4678-9132-B1F54BF14EBE}" dt="2021-07-26T16:27:36.162" v="8490" actId="164"/>
          <ac:spMkLst>
            <pc:docMk/>
            <pc:sldMk cId="2149139066" sldId="563"/>
            <ac:spMk id="18" creationId="{1F2C57A6-263C-49D9-AF75-6298037797E0}"/>
          </ac:spMkLst>
        </pc:spChg>
        <pc:spChg chg="add mod">
          <ac:chgData name="Minesh Patel" userId="a66d4990ec83ac90" providerId="LiveId" clId="{696D1335-B73D-4678-9132-B1F54BF14EBE}" dt="2021-07-26T16:27:30.977" v="8489" actId="164"/>
          <ac:spMkLst>
            <pc:docMk/>
            <pc:sldMk cId="2149139066" sldId="563"/>
            <ac:spMk id="20" creationId="{543E421B-F556-4CDE-9DB9-61117A11A7DA}"/>
          </ac:spMkLst>
        </pc:spChg>
        <pc:spChg chg="add mod">
          <ac:chgData name="Minesh Patel" userId="a66d4990ec83ac90" providerId="LiveId" clId="{696D1335-B73D-4678-9132-B1F54BF14EBE}" dt="2021-07-26T16:27:28.169" v="8488" actId="164"/>
          <ac:spMkLst>
            <pc:docMk/>
            <pc:sldMk cId="2149139066" sldId="563"/>
            <ac:spMk id="21" creationId="{7E804910-711E-435F-87E6-728F8D524530}"/>
          </ac:spMkLst>
        </pc:spChg>
        <pc:grpChg chg="add mod">
          <ac:chgData name="Minesh Patel" userId="a66d4990ec83ac90" providerId="LiveId" clId="{696D1335-B73D-4678-9132-B1F54BF14EBE}" dt="2021-07-26T16:27:20.619" v="8486" actId="164"/>
          <ac:grpSpMkLst>
            <pc:docMk/>
            <pc:sldMk cId="2149139066" sldId="563"/>
            <ac:grpSpMk id="22" creationId="{74D71D48-151D-46FA-A5F8-81DB82C414D9}"/>
          </ac:grpSpMkLst>
        </pc:grpChg>
        <pc:grpChg chg="add mod">
          <ac:chgData name="Minesh Patel" userId="a66d4990ec83ac90" providerId="LiveId" clId="{696D1335-B73D-4678-9132-B1F54BF14EBE}" dt="2021-07-26T16:27:24.729" v="8487" actId="164"/>
          <ac:grpSpMkLst>
            <pc:docMk/>
            <pc:sldMk cId="2149139066" sldId="563"/>
            <ac:grpSpMk id="23" creationId="{4DBC1BE2-7F10-441D-81AF-8721FE99E74E}"/>
          </ac:grpSpMkLst>
        </pc:grpChg>
        <pc:grpChg chg="add mod">
          <ac:chgData name="Minesh Patel" userId="a66d4990ec83ac90" providerId="LiveId" clId="{696D1335-B73D-4678-9132-B1F54BF14EBE}" dt="2021-07-26T16:27:28.169" v="8488" actId="164"/>
          <ac:grpSpMkLst>
            <pc:docMk/>
            <pc:sldMk cId="2149139066" sldId="563"/>
            <ac:grpSpMk id="24" creationId="{761D9C31-BB77-47B6-8890-B2AE9936F551}"/>
          </ac:grpSpMkLst>
        </pc:grpChg>
        <pc:grpChg chg="add mod">
          <ac:chgData name="Minesh Patel" userId="a66d4990ec83ac90" providerId="LiveId" clId="{696D1335-B73D-4678-9132-B1F54BF14EBE}" dt="2021-07-26T16:27:30.977" v="8489" actId="164"/>
          <ac:grpSpMkLst>
            <pc:docMk/>
            <pc:sldMk cId="2149139066" sldId="563"/>
            <ac:grpSpMk id="25" creationId="{2BD4A979-BA3E-4B02-8745-9A084971F81D}"/>
          </ac:grpSpMkLst>
        </pc:grpChg>
        <pc:grpChg chg="add mod">
          <ac:chgData name="Minesh Patel" userId="a66d4990ec83ac90" providerId="LiveId" clId="{696D1335-B73D-4678-9132-B1F54BF14EBE}" dt="2021-07-26T16:27:36.162" v="8490" actId="164"/>
          <ac:grpSpMkLst>
            <pc:docMk/>
            <pc:sldMk cId="2149139066" sldId="563"/>
            <ac:grpSpMk id="26" creationId="{900F7185-A44B-482E-8B5E-14A48FF2A818}"/>
          </ac:grpSpMkLst>
        </pc:grpChg>
      </pc:sldChg>
      <pc:sldChg chg="modSp add mod ord">
        <pc:chgData name="Minesh Patel" userId="a66d4990ec83ac90" providerId="LiveId" clId="{696D1335-B73D-4678-9132-B1F54BF14EBE}" dt="2021-07-26T16:25:08.428" v="8371" actId="6549"/>
        <pc:sldMkLst>
          <pc:docMk/>
          <pc:sldMk cId="1298268101" sldId="564"/>
        </pc:sldMkLst>
        <pc:spChg chg="mod">
          <ac:chgData name="Minesh Patel" userId="a66d4990ec83ac90" providerId="LiveId" clId="{696D1335-B73D-4678-9132-B1F54BF14EBE}" dt="2021-07-26T16:25:08.428" v="8371" actId="6549"/>
          <ac:spMkLst>
            <pc:docMk/>
            <pc:sldMk cId="1298268101" sldId="564"/>
            <ac:spMk id="50" creationId="{C012A292-B81C-4680-ABD7-381C70B1AACC}"/>
          </ac:spMkLst>
        </pc:spChg>
      </pc:sldChg>
      <pc:sldChg chg="addSp delSp modSp add mod delAnim modAnim modNotesTx">
        <pc:chgData name="Minesh Patel" userId="a66d4990ec83ac90" providerId="LiveId" clId="{696D1335-B73D-4678-9132-B1F54BF14EBE}" dt="2021-07-26T23:29:27.961" v="15828" actId="20577"/>
        <pc:sldMkLst>
          <pc:docMk/>
          <pc:sldMk cId="3802111950" sldId="565"/>
        </pc:sldMkLst>
        <pc:spChg chg="mod">
          <ac:chgData name="Minesh Patel" userId="a66d4990ec83ac90" providerId="LiveId" clId="{696D1335-B73D-4678-9132-B1F54BF14EBE}" dt="2021-07-26T17:35:35.007" v="11049" actId="27636"/>
          <ac:spMkLst>
            <pc:docMk/>
            <pc:sldMk cId="3802111950" sldId="565"/>
            <ac:spMk id="2" creationId="{00000000-0000-0000-0000-000000000000}"/>
          </ac:spMkLst>
        </pc:spChg>
        <pc:spChg chg="del">
          <ac:chgData name="Minesh Patel" userId="a66d4990ec83ac90" providerId="LiveId" clId="{696D1335-B73D-4678-9132-B1F54BF14EBE}" dt="2021-07-26T17:07:24.547" v="9898" actId="478"/>
          <ac:spMkLst>
            <pc:docMk/>
            <pc:sldMk cId="3802111950" sldId="565"/>
            <ac:spMk id="3" creationId="{C09A9C93-75C5-4C06-BC8D-CB9C436349F8}"/>
          </ac:spMkLst>
        </pc:spChg>
        <pc:spChg chg="del mod">
          <ac:chgData name="Minesh Patel" userId="a66d4990ec83ac90" providerId="LiveId" clId="{696D1335-B73D-4678-9132-B1F54BF14EBE}" dt="2021-07-26T17:27:16.982" v="10773" actId="478"/>
          <ac:spMkLst>
            <pc:docMk/>
            <pc:sldMk cId="3802111950" sldId="565"/>
            <ac:spMk id="6" creationId="{6C61E60C-80FA-4E55-8D68-AE71C8A36D6A}"/>
          </ac:spMkLst>
        </pc:spChg>
        <pc:spChg chg="add del mod">
          <ac:chgData name="Minesh Patel" userId="a66d4990ec83ac90" providerId="LiveId" clId="{696D1335-B73D-4678-9132-B1F54BF14EBE}" dt="2021-07-26T17:36:22.091" v="11097" actId="478"/>
          <ac:spMkLst>
            <pc:docMk/>
            <pc:sldMk cId="3802111950" sldId="565"/>
            <ac:spMk id="7" creationId="{187AA193-F400-40FE-A5DA-25062B8F3DF8}"/>
          </ac:spMkLst>
        </pc:spChg>
        <pc:spChg chg="del">
          <ac:chgData name="Minesh Patel" userId="a66d4990ec83ac90" providerId="LiveId" clId="{696D1335-B73D-4678-9132-B1F54BF14EBE}" dt="2021-07-26T17:07:24.547" v="9898" actId="478"/>
          <ac:spMkLst>
            <pc:docMk/>
            <pc:sldMk cId="3802111950" sldId="565"/>
            <ac:spMk id="25" creationId="{918ACD6B-792C-4982-9057-DE94CD4167D6}"/>
          </ac:spMkLst>
        </pc:spChg>
        <pc:spChg chg="add del mod">
          <ac:chgData name="Minesh Patel" userId="a66d4990ec83ac90" providerId="LiveId" clId="{696D1335-B73D-4678-9132-B1F54BF14EBE}" dt="2021-07-26T17:27:19.693" v="10774" actId="478"/>
          <ac:spMkLst>
            <pc:docMk/>
            <pc:sldMk cId="3802111950" sldId="565"/>
            <ac:spMk id="33" creationId="{B9E163A2-6A7E-4F58-A3AF-7BBD30528822}"/>
          </ac:spMkLst>
        </pc:spChg>
        <pc:spChg chg="mod">
          <ac:chgData name="Minesh Patel" userId="a66d4990ec83ac90" providerId="LiveId" clId="{696D1335-B73D-4678-9132-B1F54BF14EBE}" dt="2021-07-26T17:14:50.252" v="10344"/>
          <ac:spMkLst>
            <pc:docMk/>
            <pc:sldMk cId="3802111950" sldId="565"/>
            <ac:spMk id="45" creationId="{CFD09F1D-981C-4EF8-9776-D8452B030951}"/>
          </ac:spMkLst>
        </pc:spChg>
        <pc:spChg chg="mod">
          <ac:chgData name="Minesh Patel" userId="a66d4990ec83ac90" providerId="LiveId" clId="{696D1335-B73D-4678-9132-B1F54BF14EBE}" dt="2021-07-26T17:14:50.252" v="10344"/>
          <ac:spMkLst>
            <pc:docMk/>
            <pc:sldMk cId="3802111950" sldId="565"/>
            <ac:spMk id="46" creationId="{A633B1AF-AC4A-4272-8379-7896DD608F19}"/>
          </ac:spMkLst>
        </pc:spChg>
        <pc:spChg chg="mod">
          <ac:chgData name="Minesh Patel" userId="a66d4990ec83ac90" providerId="LiveId" clId="{696D1335-B73D-4678-9132-B1F54BF14EBE}" dt="2021-07-26T17:14:50.252" v="10344"/>
          <ac:spMkLst>
            <pc:docMk/>
            <pc:sldMk cId="3802111950" sldId="565"/>
            <ac:spMk id="47" creationId="{DBC9AE38-1B7D-4EE1-A530-70AB9FC3E809}"/>
          </ac:spMkLst>
        </pc:spChg>
        <pc:spChg chg="mod">
          <ac:chgData name="Minesh Patel" userId="a66d4990ec83ac90" providerId="LiveId" clId="{696D1335-B73D-4678-9132-B1F54BF14EBE}" dt="2021-07-26T17:14:50.252" v="10344"/>
          <ac:spMkLst>
            <pc:docMk/>
            <pc:sldMk cId="3802111950" sldId="565"/>
            <ac:spMk id="48" creationId="{111756D1-7326-4B27-B562-278E3029B199}"/>
          </ac:spMkLst>
        </pc:spChg>
        <pc:spChg chg="mod">
          <ac:chgData name="Minesh Patel" userId="a66d4990ec83ac90" providerId="LiveId" clId="{696D1335-B73D-4678-9132-B1F54BF14EBE}" dt="2021-07-26T17:14:50.252" v="10344"/>
          <ac:spMkLst>
            <pc:docMk/>
            <pc:sldMk cId="3802111950" sldId="565"/>
            <ac:spMk id="49" creationId="{B62A4729-7C2E-4142-ACEE-155CFD788061}"/>
          </ac:spMkLst>
        </pc:spChg>
        <pc:spChg chg="mod">
          <ac:chgData name="Minesh Patel" userId="a66d4990ec83ac90" providerId="LiveId" clId="{696D1335-B73D-4678-9132-B1F54BF14EBE}" dt="2021-07-26T17:14:50.252" v="10344"/>
          <ac:spMkLst>
            <pc:docMk/>
            <pc:sldMk cId="3802111950" sldId="565"/>
            <ac:spMk id="50" creationId="{C55B8DA0-021A-4FE6-A85B-D97CF02FD04A}"/>
          </ac:spMkLst>
        </pc:spChg>
        <pc:spChg chg="add mod">
          <ac:chgData name="Minesh Patel" userId="a66d4990ec83ac90" providerId="LiveId" clId="{696D1335-B73D-4678-9132-B1F54BF14EBE}" dt="2021-07-26T23:25:43.684" v="15439" actId="164"/>
          <ac:spMkLst>
            <pc:docMk/>
            <pc:sldMk cId="3802111950" sldId="565"/>
            <ac:spMk id="51" creationId="{3B0D5648-FB73-4479-946D-7E8819C0606F}"/>
          </ac:spMkLst>
        </pc:spChg>
        <pc:spChg chg="add mod">
          <ac:chgData name="Minesh Patel" userId="a66d4990ec83ac90" providerId="LiveId" clId="{696D1335-B73D-4678-9132-B1F54BF14EBE}" dt="2021-07-26T23:25:43.684" v="15439" actId="164"/>
          <ac:spMkLst>
            <pc:docMk/>
            <pc:sldMk cId="3802111950" sldId="565"/>
            <ac:spMk id="52" creationId="{FCEF5CD9-2CFE-467D-82CB-87B31352A83A}"/>
          </ac:spMkLst>
        </pc:spChg>
        <pc:spChg chg="add del mod">
          <ac:chgData name="Minesh Patel" userId="a66d4990ec83ac90" providerId="LiveId" clId="{696D1335-B73D-4678-9132-B1F54BF14EBE}" dt="2021-07-26T17:40:50.012" v="11303" actId="478"/>
          <ac:spMkLst>
            <pc:docMk/>
            <pc:sldMk cId="3802111950" sldId="565"/>
            <ac:spMk id="53" creationId="{B06483DA-794C-48C7-B9E5-423E97D4C80D}"/>
          </ac:spMkLst>
        </pc:spChg>
        <pc:spChg chg="add del">
          <ac:chgData name="Minesh Patel" userId="a66d4990ec83ac90" providerId="LiveId" clId="{696D1335-B73D-4678-9132-B1F54BF14EBE}" dt="2021-07-26T17:26:27.678" v="10743" actId="22"/>
          <ac:spMkLst>
            <pc:docMk/>
            <pc:sldMk cId="3802111950" sldId="565"/>
            <ac:spMk id="56" creationId="{D4D2B503-DECA-45CD-986F-7187DBDD055D}"/>
          </ac:spMkLst>
        </pc:spChg>
        <pc:spChg chg="add mod">
          <ac:chgData name="Minesh Patel" userId="a66d4990ec83ac90" providerId="LiveId" clId="{696D1335-B73D-4678-9132-B1F54BF14EBE}" dt="2021-07-26T23:25:43.684" v="15439" actId="164"/>
          <ac:spMkLst>
            <pc:docMk/>
            <pc:sldMk cId="3802111950" sldId="565"/>
            <ac:spMk id="58" creationId="{AD24824F-B579-4F52-9671-B6A54318465F}"/>
          </ac:spMkLst>
        </pc:spChg>
        <pc:spChg chg="add mod">
          <ac:chgData name="Minesh Patel" userId="a66d4990ec83ac90" providerId="LiveId" clId="{696D1335-B73D-4678-9132-B1F54BF14EBE}" dt="2021-07-26T23:25:54.499" v="15442" actId="164"/>
          <ac:spMkLst>
            <pc:docMk/>
            <pc:sldMk cId="3802111950" sldId="565"/>
            <ac:spMk id="59" creationId="{D8BD3A04-5DED-4754-9398-BFC78E9CA5B4}"/>
          </ac:spMkLst>
        </pc:spChg>
        <pc:spChg chg="add del mod">
          <ac:chgData name="Minesh Patel" userId="a66d4990ec83ac90" providerId="LiveId" clId="{696D1335-B73D-4678-9132-B1F54BF14EBE}" dt="2021-07-26T17:36:22.091" v="11097" actId="478"/>
          <ac:spMkLst>
            <pc:docMk/>
            <pc:sldMk cId="3802111950" sldId="565"/>
            <ac:spMk id="76" creationId="{E06A23D3-AB72-4533-96EC-511092CA5204}"/>
          </ac:spMkLst>
        </pc:spChg>
        <pc:spChg chg="add del">
          <ac:chgData name="Minesh Patel" userId="a66d4990ec83ac90" providerId="LiveId" clId="{696D1335-B73D-4678-9132-B1F54BF14EBE}" dt="2021-07-26T17:26:47.231" v="10755" actId="22"/>
          <ac:spMkLst>
            <pc:docMk/>
            <pc:sldMk cId="3802111950" sldId="565"/>
            <ac:spMk id="77" creationId="{31CC6558-874B-4ECA-8349-813810647CED}"/>
          </ac:spMkLst>
        </pc:spChg>
        <pc:spChg chg="add del mod">
          <ac:chgData name="Minesh Patel" userId="a66d4990ec83ac90" providerId="LiveId" clId="{696D1335-B73D-4678-9132-B1F54BF14EBE}" dt="2021-07-26T17:39:40.123" v="11239" actId="478"/>
          <ac:spMkLst>
            <pc:docMk/>
            <pc:sldMk cId="3802111950" sldId="565"/>
            <ac:spMk id="78" creationId="{E74A6F7C-F193-4978-ADCB-6E4D3757239B}"/>
          </ac:spMkLst>
        </pc:spChg>
        <pc:spChg chg="add mod">
          <ac:chgData name="Minesh Patel" userId="a66d4990ec83ac90" providerId="LiveId" clId="{696D1335-B73D-4678-9132-B1F54BF14EBE}" dt="2021-07-26T23:26:00.241" v="15444" actId="164"/>
          <ac:spMkLst>
            <pc:docMk/>
            <pc:sldMk cId="3802111950" sldId="565"/>
            <ac:spMk id="81" creationId="{DB6E8E45-F5DB-4B63-8CB2-C422B8E8A13D}"/>
          </ac:spMkLst>
        </pc:spChg>
        <pc:spChg chg="mod">
          <ac:chgData name="Minesh Patel" userId="a66d4990ec83ac90" providerId="LiveId" clId="{696D1335-B73D-4678-9132-B1F54BF14EBE}" dt="2021-07-26T17:39:55.714" v="11244" actId="14100"/>
          <ac:spMkLst>
            <pc:docMk/>
            <pc:sldMk cId="3802111950" sldId="565"/>
            <ac:spMk id="82" creationId="{6A86FB20-2079-4472-B35D-A854BA813463}"/>
          </ac:spMkLst>
        </pc:spChg>
        <pc:spChg chg="add mod">
          <ac:chgData name="Minesh Patel" userId="a66d4990ec83ac90" providerId="LiveId" clId="{696D1335-B73D-4678-9132-B1F54BF14EBE}" dt="2021-07-26T17:27:00.228" v="10762" actId="571"/>
          <ac:spMkLst>
            <pc:docMk/>
            <pc:sldMk cId="3802111950" sldId="565"/>
            <ac:spMk id="83" creationId="{767DC31C-3B67-4F07-A650-FE876D994421}"/>
          </ac:spMkLst>
        </pc:spChg>
        <pc:spChg chg="add mod">
          <ac:chgData name="Minesh Patel" userId="a66d4990ec83ac90" providerId="LiveId" clId="{696D1335-B73D-4678-9132-B1F54BF14EBE}" dt="2021-07-26T17:27:00.228" v="10762" actId="571"/>
          <ac:spMkLst>
            <pc:docMk/>
            <pc:sldMk cId="3802111950" sldId="565"/>
            <ac:spMk id="84" creationId="{719BE508-443F-4FC2-ABEC-49716E5DE714}"/>
          </ac:spMkLst>
        </pc:spChg>
        <pc:spChg chg="add del mod">
          <ac:chgData name="Minesh Patel" userId="a66d4990ec83ac90" providerId="LiveId" clId="{696D1335-B73D-4678-9132-B1F54BF14EBE}" dt="2021-07-26T17:36:22.091" v="11097" actId="478"/>
          <ac:spMkLst>
            <pc:docMk/>
            <pc:sldMk cId="3802111950" sldId="565"/>
            <ac:spMk id="85" creationId="{D6D1B30C-AE0B-474D-9748-C3DC0FECCB22}"/>
          </ac:spMkLst>
        </pc:spChg>
        <pc:spChg chg="add del">
          <ac:chgData name="Minesh Patel" userId="a66d4990ec83ac90" providerId="LiveId" clId="{696D1335-B73D-4678-9132-B1F54BF14EBE}" dt="2021-07-26T17:27:13.677" v="10770" actId="22"/>
          <ac:spMkLst>
            <pc:docMk/>
            <pc:sldMk cId="3802111950" sldId="565"/>
            <ac:spMk id="86" creationId="{BA37F3D8-ADFB-4A27-8207-1F1D7C7B0696}"/>
          </ac:spMkLst>
        </pc:spChg>
        <pc:spChg chg="add del mod">
          <ac:chgData name="Minesh Patel" userId="a66d4990ec83ac90" providerId="LiveId" clId="{696D1335-B73D-4678-9132-B1F54BF14EBE}" dt="2021-07-26T17:42:07.370" v="11455" actId="478"/>
          <ac:spMkLst>
            <pc:docMk/>
            <pc:sldMk cId="3802111950" sldId="565"/>
            <ac:spMk id="87" creationId="{84F9C880-33E6-486E-8453-46F6EA2CB2F5}"/>
          </ac:spMkLst>
        </pc:spChg>
        <pc:spChg chg="add mod">
          <ac:chgData name="Minesh Patel" userId="a66d4990ec83ac90" providerId="LiveId" clId="{696D1335-B73D-4678-9132-B1F54BF14EBE}" dt="2021-07-26T23:25:38.639" v="15438" actId="164"/>
          <ac:spMkLst>
            <pc:docMk/>
            <pc:sldMk cId="3802111950" sldId="565"/>
            <ac:spMk id="88" creationId="{952AA728-7B6B-4AED-A8D3-82D995E9281F}"/>
          </ac:spMkLst>
        </pc:spChg>
        <pc:spChg chg="add mod">
          <ac:chgData name="Minesh Patel" userId="a66d4990ec83ac90" providerId="LiveId" clId="{696D1335-B73D-4678-9132-B1F54BF14EBE}" dt="2021-07-26T23:25:38.639" v="15438" actId="164"/>
          <ac:spMkLst>
            <pc:docMk/>
            <pc:sldMk cId="3802111950" sldId="565"/>
            <ac:spMk id="89" creationId="{53EBC85E-6ABC-4ABC-8B2E-35FAD7BDD820}"/>
          </ac:spMkLst>
        </pc:spChg>
        <pc:spChg chg="add mod">
          <ac:chgData name="Minesh Patel" userId="a66d4990ec83ac90" providerId="LiveId" clId="{696D1335-B73D-4678-9132-B1F54BF14EBE}" dt="2021-07-26T23:25:54.499" v="15442" actId="164"/>
          <ac:spMkLst>
            <pc:docMk/>
            <pc:sldMk cId="3802111950" sldId="565"/>
            <ac:spMk id="90" creationId="{B5E0F19B-22EC-4634-885A-3CDFE8073C90}"/>
          </ac:spMkLst>
        </pc:spChg>
        <pc:spChg chg="add mod">
          <ac:chgData name="Minesh Patel" userId="a66d4990ec83ac90" providerId="LiveId" clId="{696D1335-B73D-4678-9132-B1F54BF14EBE}" dt="2021-07-26T23:26:00.241" v="15444" actId="164"/>
          <ac:spMkLst>
            <pc:docMk/>
            <pc:sldMk cId="3802111950" sldId="565"/>
            <ac:spMk id="91" creationId="{0E5EDFDF-08FB-4B5F-B37C-E92BA90DD342}"/>
          </ac:spMkLst>
        </pc:spChg>
        <pc:grpChg chg="del">
          <ac:chgData name="Minesh Patel" userId="a66d4990ec83ac90" providerId="LiveId" clId="{696D1335-B73D-4678-9132-B1F54BF14EBE}" dt="2021-07-26T17:07:24.547" v="9898" actId="478"/>
          <ac:grpSpMkLst>
            <pc:docMk/>
            <pc:sldMk cId="3802111950" sldId="565"/>
            <ac:grpSpMk id="14" creationId="{F7E39AF9-8389-4318-827C-B18A1732BF4C}"/>
          </ac:grpSpMkLst>
        </pc:grpChg>
        <pc:grpChg chg="del">
          <ac:chgData name="Minesh Patel" userId="a66d4990ec83ac90" providerId="LiveId" clId="{696D1335-B73D-4678-9132-B1F54BF14EBE}" dt="2021-07-26T17:14:49.934" v="10343" actId="478"/>
          <ac:grpSpMkLst>
            <pc:docMk/>
            <pc:sldMk cId="3802111950" sldId="565"/>
            <ac:grpSpMk id="24" creationId="{389D32EF-AEFD-493E-B19E-CFDED603C111}"/>
          </ac:grpSpMkLst>
        </pc:grpChg>
        <pc:grpChg chg="add mod">
          <ac:chgData name="Minesh Patel" userId="a66d4990ec83ac90" providerId="LiveId" clId="{696D1335-B73D-4678-9132-B1F54BF14EBE}" dt="2021-07-26T23:25:34.049" v="15437" actId="164"/>
          <ac:grpSpMkLst>
            <pc:docMk/>
            <pc:sldMk cId="3802111950" sldId="565"/>
            <ac:grpSpMk id="37" creationId="{11801CDE-DE4B-402B-A285-25F5D5CE8E68}"/>
          </ac:grpSpMkLst>
        </pc:grpChg>
        <pc:grpChg chg="add mod">
          <ac:chgData name="Minesh Patel" userId="a66d4990ec83ac90" providerId="LiveId" clId="{696D1335-B73D-4678-9132-B1F54BF14EBE}" dt="2021-07-26T23:25:38.639" v="15438" actId="164"/>
          <ac:grpSpMkLst>
            <pc:docMk/>
            <pc:sldMk cId="3802111950" sldId="565"/>
            <ac:grpSpMk id="38" creationId="{85E8C717-F9C6-4D09-82A1-58A2673058B9}"/>
          </ac:grpSpMkLst>
        </pc:grpChg>
        <pc:grpChg chg="add mod">
          <ac:chgData name="Minesh Patel" userId="a66d4990ec83ac90" providerId="LiveId" clId="{696D1335-B73D-4678-9132-B1F54BF14EBE}" dt="2021-07-26T23:25:43.684" v="15439" actId="164"/>
          <ac:grpSpMkLst>
            <pc:docMk/>
            <pc:sldMk cId="3802111950" sldId="565"/>
            <ac:grpSpMk id="39" creationId="{25575ECB-26C8-46D7-BB61-85A3896DFE88}"/>
          </ac:grpSpMkLst>
        </pc:grpChg>
        <pc:grpChg chg="add mod">
          <ac:chgData name="Minesh Patel" userId="a66d4990ec83ac90" providerId="LiveId" clId="{696D1335-B73D-4678-9132-B1F54BF14EBE}" dt="2021-07-26T23:25:54.499" v="15442" actId="164"/>
          <ac:grpSpMkLst>
            <pc:docMk/>
            <pc:sldMk cId="3802111950" sldId="565"/>
            <ac:grpSpMk id="40" creationId="{6B59725C-A76B-4FD7-8316-283428F028C9}"/>
          </ac:grpSpMkLst>
        </pc:grpChg>
        <pc:grpChg chg="add mod">
          <ac:chgData name="Minesh Patel" userId="a66d4990ec83ac90" providerId="LiveId" clId="{696D1335-B73D-4678-9132-B1F54BF14EBE}" dt="2021-07-26T23:26:00.241" v="15444" actId="164"/>
          <ac:grpSpMkLst>
            <pc:docMk/>
            <pc:sldMk cId="3802111950" sldId="565"/>
            <ac:grpSpMk id="41" creationId="{F1FB7CDF-DFA1-4411-BA40-3C295724A449}"/>
          </ac:grpSpMkLst>
        </pc:grpChg>
        <pc:grpChg chg="add mod">
          <ac:chgData name="Minesh Patel" userId="a66d4990ec83ac90" providerId="LiveId" clId="{696D1335-B73D-4678-9132-B1F54BF14EBE}" dt="2021-07-26T17:14:50.252" v="10344"/>
          <ac:grpSpMkLst>
            <pc:docMk/>
            <pc:sldMk cId="3802111950" sldId="565"/>
            <ac:grpSpMk id="44" creationId="{878FDA8E-53F1-4823-905B-B4A29CBE4C50}"/>
          </ac:grpSpMkLst>
        </pc:grpChg>
        <pc:cxnChg chg="mod">
          <ac:chgData name="Minesh Patel" userId="a66d4990ec83ac90" providerId="LiveId" clId="{696D1335-B73D-4678-9132-B1F54BF14EBE}" dt="2021-07-26T17:07:24.547" v="9898" actId="478"/>
          <ac:cxnSpMkLst>
            <pc:docMk/>
            <pc:sldMk cId="3802111950" sldId="565"/>
            <ac:cxnSpMk id="11" creationId="{AFF659BA-0513-48CA-804D-350C848E56BE}"/>
          </ac:cxnSpMkLst>
        </pc:cxnChg>
        <pc:cxnChg chg="del mod">
          <ac:chgData name="Minesh Patel" userId="a66d4990ec83ac90" providerId="LiveId" clId="{696D1335-B73D-4678-9132-B1F54BF14EBE}" dt="2021-07-26T17:07:24.547" v="9898" actId="478"/>
          <ac:cxnSpMkLst>
            <pc:docMk/>
            <pc:sldMk cId="3802111950" sldId="565"/>
            <ac:cxnSpMk id="12" creationId="{D08484B7-2BA5-44C4-92FE-614CF3891961}"/>
          </ac:cxnSpMkLst>
        </pc:cxnChg>
        <pc:cxnChg chg="add mod">
          <ac:chgData name="Minesh Patel" userId="a66d4990ec83ac90" providerId="LiveId" clId="{696D1335-B73D-4678-9132-B1F54BF14EBE}" dt="2021-07-26T23:25:43.684" v="15439" actId="164"/>
          <ac:cxnSpMkLst>
            <pc:docMk/>
            <pc:sldMk cId="3802111950" sldId="565"/>
            <ac:cxnSpMk id="35" creationId="{0BC72D26-7CAF-4A96-AA9E-DCCFED7936BC}"/>
          </ac:cxnSpMkLst>
        </pc:cxnChg>
        <pc:cxnChg chg="add mod">
          <ac:chgData name="Minesh Patel" userId="a66d4990ec83ac90" providerId="LiveId" clId="{696D1335-B73D-4678-9132-B1F54BF14EBE}" dt="2021-07-26T23:25:54.499" v="15442" actId="164"/>
          <ac:cxnSpMkLst>
            <pc:docMk/>
            <pc:sldMk cId="3802111950" sldId="565"/>
            <ac:cxnSpMk id="92" creationId="{39C42D52-5198-4118-A039-61704984DA20}"/>
          </ac:cxnSpMkLst>
        </pc:cxnChg>
        <pc:cxnChg chg="add mod">
          <ac:chgData name="Minesh Patel" userId="a66d4990ec83ac90" providerId="LiveId" clId="{696D1335-B73D-4678-9132-B1F54BF14EBE}" dt="2021-07-26T23:26:00.241" v="15444" actId="164"/>
          <ac:cxnSpMkLst>
            <pc:docMk/>
            <pc:sldMk cId="3802111950" sldId="565"/>
            <ac:cxnSpMk id="93" creationId="{9FEFE88C-60C2-4371-90DA-59C4412B93DF}"/>
          </ac:cxnSpMkLst>
        </pc:cxnChg>
        <pc:cxnChg chg="add del mod">
          <ac:chgData name="Minesh Patel" userId="a66d4990ec83ac90" providerId="LiveId" clId="{696D1335-B73D-4678-9132-B1F54BF14EBE}" dt="2021-07-26T17:53:38.076" v="11774" actId="478"/>
          <ac:cxnSpMkLst>
            <pc:docMk/>
            <pc:sldMk cId="3802111950" sldId="565"/>
            <ac:cxnSpMk id="94" creationId="{E9EF0F39-DF23-476B-BAF0-CB4DC75101D4}"/>
          </ac:cxnSpMkLst>
        </pc:cxnChg>
      </pc:sldChg>
      <pc:sldChg chg="addSp delSp modSp add mod delAnim modNotesTx">
        <pc:chgData name="Minesh Patel" userId="a66d4990ec83ac90" providerId="LiveId" clId="{696D1335-B73D-4678-9132-B1F54BF14EBE}" dt="2021-07-26T23:24:08.780" v="15430" actId="5793"/>
        <pc:sldMkLst>
          <pc:docMk/>
          <pc:sldMk cId="3962446826" sldId="566"/>
        </pc:sldMkLst>
        <pc:spChg chg="mod">
          <ac:chgData name="Minesh Patel" userId="a66d4990ec83ac90" providerId="LiveId" clId="{696D1335-B73D-4678-9132-B1F54BF14EBE}" dt="2021-07-26T17:17:11.697" v="10387" actId="27636"/>
          <ac:spMkLst>
            <pc:docMk/>
            <pc:sldMk cId="3962446826" sldId="566"/>
            <ac:spMk id="2" creationId="{00000000-0000-0000-0000-000000000000}"/>
          </ac:spMkLst>
        </pc:spChg>
        <pc:spChg chg="add del mod">
          <ac:chgData name="Minesh Patel" userId="a66d4990ec83ac90" providerId="LiveId" clId="{696D1335-B73D-4678-9132-B1F54BF14EBE}" dt="2021-07-26T17:17:16.366" v="10389" actId="478"/>
          <ac:spMkLst>
            <pc:docMk/>
            <pc:sldMk cId="3962446826" sldId="566"/>
            <ac:spMk id="5" creationId="{59F9F6E8-FA32-45D9-B634-B3374B6F6AB6}"/>
          </ac:spMkLst>
        </pc:spChg>
        <pc:spChg chg="del">
          <ac:chgData name="Minesh Patel" userId="a66d4990ec83ac90" providerId="LiveId" clId="{696D1335-B73D-4678-9132-B1F54BF14EBE}" dt="2021-07-26T17:17:14.792" v="10388" actId="478"/>
          <ac:spMkLst>
            <pc:docMk/>
            <pc:sldMk cId="3962446826" sldId="566"/>
            <ac:spMk id="6" creationId="{6C61E60C-80FA-4E55-8D68-AE71C8A36D6A}"/>
          </ac:spMkLst>
        </pc:spChg>
        <pc:spChg chg="add del">
          <ac:chgData name="Minesh Patel" userId="a66d4990ec83ac90" providerId="LiveId" clId="{696D1335-B73D-4678-9132-B1F54BF14EBE}" dt="2021-07-26T17:24:35.793" v="10635" actId="22"/>
          <ac:spMkLst>
            <pc:docMk/>
            <pc:sldMk cId="3962446826" sldId="566"/>
            <ac:spMk id="34" creationId="{09D50CC5-C703-4743-96DA-E8817A02391B}"/>
          </ac:spMkLst>
        </pc:spChg>
        <pc:spChg chg="add mod">
          <ac:chgData name="Minesh Patel" userId="a66d4990ec83ac90" providerId="LiveId" clId="{696D1335-B73D-4678-9132-B1F54BF14EBE}" dt="2021-07-26T17:25:05.652" v="10694" actId="14100"/>
          <ac:spMkLst>
            <pc:docMk/>
            <pc:sldMk cId="3962446826" sldId="566"/>
            <ac:spMk id="36" creationId="{5B152B41-A303-4497-BDE1-1DD099E34287}"/>
          </ac:spMkLst>
        </pc:spChg>
        <pc:spChg chg="add mod">
          <ac:chgData name="Minesh Patel" userId="a66d4990ec83ac90" providerId="LiveId" clId="{696D1335-B73D-4678-9132-B1F54BF14EBE}" dt="2021-07-26T17:25:27.110" v="10727" actId="1076"/>
          <ac:spMkLst>
            <pc:docMk/>
            <pc:sldMk cId="3962446826" sldId="566"/>
            <ac:spMk id="37" creationId="{0F0CA703-B490-4A70-8AF9-1464DDAC0531}"/>
          </ac:spMkLst>
        </pc:spChg>
        <pc:spChg chg="add mod">
          <ac:chgData name="Minesh Patel" userId="a66d4990ec83ac90" providerId="LiveId" clId="{696D1335-B73D-4678-9132-B1F54BF14EBE}" dt="2021-07-26T17:25:29.692" v="10728" actId="1076"/>
          <ac:spMkLst>
            <pc:docMk/>
            <pc:sldMk cId="3962446826" sldId="566"/>
            <ac:spMk id="38" creationId="{AA49F90A-BE32-4855-901C-88CBA6E4BA28}"/>
          </ac:spMkLst>
        </pc:spChg>
        <pc:spChg chg="add mod">
          <ac:chgData name="Minesh Patel" userId="a66d4990ec83ac90" providerId="LiveId" clId="{696D1335-B73D-4678-9132-B1F54BF14EBE}" dt="2021-07-26T17:25:35.876" v="10730" actId="1076"/>
          <ac:spMkLst>
            <pc:docMk/>
            <pc:sldMk cId="3962446826" sldId="566"/>
            <ac:spMk id="39" creationId="{453AC851-CC3A-4994-AF5E-13A3A7548FB8}"/>
          </ac:spMkLst>
        </pc:spChg>
        <pc:spChg chg="add mod">
          <ac:chgData name="Minesh Patel" userId="a66d4990ec83ac90" providerId="LiveId" clId="{696D1335-B73D-4678-9132-B1F54BF14EBE}" dt="2021-07-26T17:25:38.700" v="10731" actId="1076"/>
          <ac:spMkLst>
            <pc:docMk/>
            <pc:sldMk cId="3962446826" sldId="566"/>
            <ac:spMk id="40" creationId="{9A3D351F-4C53-453C-8718-7D4154ADAB5F}"/>
          </ac:spMkLst>
        </pc:spChg>
        <pc:spChg chg="add mod">
          <ac:chgData name="Minesh Patel" userId="a66d4990ec83ac90" providerId="LiveId" clId="{696D1335-B73D-4678-9132-B1F54BF14EBE}" dt="2021-07-26T17:25:32.731" v="10729" actId="1076"/>
          <ac:spMkLst>
            <pc:docMk/>
            <pc:sldMk cId="3962446826" sldId="566"/>
            <ac:spMk id="41" creationId="{EAB6FC43-F41E-43FE-976A-0AE0602772E7}"/>
          </ac:spMkLst>
        </pc:spChg>
        <pc:spChg chg="mod">
          <ac:chgData name="Minesh Patel" userId="a66d4990ec83ac90" providerId="LiveId" clId="{696D1335-B73D-4678-9132-B1F54BF14EBE}" dt="2021-07-26T17:35:18.683" v="11028" actId="20577"/>
          <ac:spMkLst>
            <pc:docMk/>
            <pc:sldMk cId="3962446826" sldId="566"/>
            <ac:spMk id="82" creationId="{6A86FB20-2079-4472-B35D-A854BA813463}"/>
          </ac:spMkLst>
        </pc:spChg>
        <pc:picChg chg="add mod">
          <ac:chgData name="Minesh Patel" userId="a66d4990ec83ac90" providerId="LiveId" clId="{696D1335-B73D-4678-9132-B1F54BF14EBE}" dt="2021-07-26T17:24:28.662" v="10632" actId="1076"/>
          <ac:picMkLst>
            <pc:docMk/>
            <pc:sldMk cId="3962446826" sldId="566"/>
            <ac:picMk id="8" creationId="{70CB99C5-26F1-45C5-9C6D-1FF45729554C}"/>
          </ac:picMkLst>
        </pc:picChg>
        <pc:picChg chg="add mod">
          <ac:chgData name="Minesh Patel" userId="a66d4990ec83ac90" providerId="LiveId" clId="{696D1335-B73D-4678-9132-B1F54BF14EBE}" dt="2021-07-26T17:24:15.539" v="10626" actId="1076"/>
          <ac:picMkLst>
            <pc:docMk/>
            <pc:sldMk cId="3962446826" sldId="566"/>
            <ac:picMk id="10" creationId="{862C7762-2C56-4497-A618-78AF97D24FC4}"/>
          </ac:picMkLst>
        </pc:picChg>
        <pc:picChg chg="add mod">
          <ac:chgData name="Minesh Patel" userId="a66d4990ec83ac90" providerId="LiveId" clId="{696D1335-B73D-4678-9132-B1F54BF14EBE}" dt="2021-07-26T17:24:23.213" v="10630" actId="1076"/>
          <ac:picMkLst>
            <pc:docMk/>
            <pc:sldMk cId="3962446826" sldId="566"/>
            <ac:picMk id="12" creationId="{53B7B4FB-B1BA-4248-AA51-FDBB96ACB9ED}"/>
          </ac:picMkLst>
        </pc:picChg>
        <pc:picChg chg="add mod">
          <ac:chgData name="Minesh Patel" userId="a66d4990ec83ac90" providerId="LiveId" clId="{696D1335-B73D-4678-9132-B1F54BF14EBE}" dt="2021-07-26T17:24:30.648" v="10633" actId="1076"/>
          <ac:picMkLst>
            <pc:docMk/>
            <pc:sldMk cId="3962446826" sldId="566"/>
            <ac:picMk id="14" creationId="{BD753EF2-96BF-4CFE-A788-887415DDCD0E}"/>
          </ac:picMkLst>
        </pc:picChg>
        <pc:picChg chg="add mod">
          <ac:chgData name="Minesh Patel" userId="a66d4990ec83ac90" providerId="LiveId" clId="{696D1335-B73D-4678-9132-B1F54BF14EBE}" dt="2021-07-26T17:24:23.213" v="10630" actId="1076"/>
          <ac:picMkLst>
            <pc:docMk/>
            <pc:sldMk cId="3962446826" sldId="566"/>
            <ac:picMk id="16" creationId="{8ECE34C3-A357-4DE7-896B-94DCD654A5C1}"/>
          </ac:picMkLst>
        </pc:picChg>
        <pc:picChg chg="add del mod">
          <ac:chgData name="Minesh Patel" userId="a66d4990ec83ac90" providerId="LiveId" clId="{696D1335-B73D-4678-9132-B1F54BF14EBE}" dt="2021-07-26T17:23:10.265" v="10606" actId="478"/>
          <ac:picMkLst>
            <pc:docMk/>
            <pc:sldMk cId="3962446826" sldId="566"/>
            <ac:picMk id="18" creationId="{457DC316-F353-434C-ACE7-11DADAB6322B}"/>
          </ac:picMkLst>
        </pc:picChg>
        <pc:picChg chg="add mod">
          <ac:chgData name="Minesh Patel" userId="a66d4990ec83ac90" providerId="LiveId" clId="{696D1335-B73D-4678-9132-B1F54BF14EBE}" dt="2021-07-26T17:24:13.248" v="10623" actId="1076"/>
          <ac:picMkLst>
            <pc:docMk/>
            <pc:sldMk cId="3962446826" sldId="566"/>
            <ac:picMk id="20" creationId="{CD94D33E-EEEB-4F8F-8BE2-F843AE406946}"/>
          </ac:picMkLst>
        </pc:picChg>
        <pc:picChg chg="add mod">
          <ac:chgData name="Minesh Patel" userId="a66d4990ec83ac90" providerId="LiveId" clId="{696D1335-B73D-4678-9132-B1F54BF14EBE}" dt="2021-07-26T17:24:18.393" v="10628" actId="1076"/>
          <ac:picMkLst>
            <pc:docMk/>
            <pc:sldMk cId="3962446826" sldId="566"/>
            <ac:picMk id="22" creationId="{2D747E4E-D253-4718-AE0D-1343DA95BA2E}"/>
          </ac:picMkLst>
        </pc:picChg>
        <pc:picChg chg="add mod">
          <ac:chgData name="Minesh Patel" userId="a66d4990ec83ac90" providerId="LiveId" clId="{696D1335-B73D-4678-9132-B1F54BF14EBE}" dt="2021-07-26T17:24:24.670" v="10631" actId="1076"/>
          <ac:picMkLst>
            <pc:docMk/>
            <pc:sldMk cId="3962446826" sldId="566"/>
            <ac:picMk id="24" creationId="{4B56CCB8-8005-4898-926B-41140A66CDE7}"/>
          </ac:picMkLst>
        </pc:picChg>
      </pc:sldChg>
      <pc:sldChg chg="addSp delSp modSp add mod delAnim modAnim chgLayout modNotesTx">
        <pc:chgData name="Minesh Patel" userId="a66d4990ec83ac90" providerId="LiveId" clId="{696D1335-B73D-4678-9132-B1F54BF14EBE}" dt="2021-07-26T23:30:03.664" v="15925"/>
        <pc:sldMkLst>
          <pc:docMk/>
          <pc:sldMk cId="2652339663" sldId="567"/>
        </pc:sldMkLst>
        <pc:spChg chg="mod ord">
          <ac:chgData name="Minesh Patel" userId="a66d4990ec83ac90" providerId="LiveId" clId="{696D1335-B73D-4678-9132-B1F54BF14EBE}" dt="2021-07-26T17:55:26.459" v="11869" actId="27636"/>
          <ac:spMkLst>
            <pc:docMk/>
            <pc:sldMk cId="2652339663" sldId="567"/>
            <ac:spMk id="2" creationId="{00000000-0000-0000-0000-000000000000}"/>
          </ac:spMkLst>
        </pc:spChg>
        <pc:spChg chg="add del mod">
          <ac:chgData name="Minesh Patel" userId="a66d4990ec83ac90" providerId="LiveId" clId="{696D1335-B73D-4678-9132-B1F54BF14EBE}" dt="2021-07-26T17:28:01.029" v="10825" actId="6264"/>
          <ac:spMkLst>
            <pc:docMk/>
            <pc:sldMk cId="2652339663" sldId="567"/>
            <ac:spMk id="3" creationId="{0CDCDFEB-6BDF-41CA-A0CC-8B92C376169D}"/>
          </ac:spMkLst>
        </pc:spChg>
        <pc:spChg chg="mod ord">
          <ac:chgData name="Minesh Patel" userId="a66d4990ec83ac90" providerId="LiveId" clId="{696D1335-B73D-4678-9132-B1F54BF14EBE}" dt="2021-07-26T17:28:01.029" v="10825" actId="6264"/>
          <ac:spMkLst>
            <pc:docMk/>
            <pc:sldMk cId="2652339663" sldId="567"/>
            <ac:spMk id="4" creationId="{E8A89F97-AFCF-4A8D-B37F-4048D2B5783D}"/>
          </ac:spMkLst>
        </pc:spChg>
        <pc:spChg chg="add del mod">
          <ac:chgData name="Minesh Patel" userId="a66d4990ec83ac90" providerId="LiveId" clId="{696D1335-B73D-4678-9132-B1F54BF14EBE}" dt="2021-07-26T17:28:01.029" v="10825" actId="6264"/>
          <ac:spMkLst>
            <pc:docMk/>
            <pc:sldMk cId="2652339663" sldId="567"/>
            <ac:spMk id="5" creationId="{CAE1D0E8-380E-465C-90FD-262FF1FC3653}"/>
          </ac:spMkLst>
        </pc:spChg>
        <pc:spChg chg="add mod ord">
          <ac:chgData name="Minesh Patel" userId="a66d4990ec83ac90" providerId="LiveId" clId="{696D1335-B73D-4678-9132-B1F54BF14EBE}" dt="2021-07-26T17:55:32.484" v="11871" actId="14100"/>
          <ac:spMkLst>
            <pc:docMk/>
            <pc:sldMk cId="2652339663" sldId="567"/>
            <ac:spMk id="6" creationId="{08FA4C4F-5B00-4CB4-B644-9259B1790F86}"/>
          </ac:spMkLst>
        </pc:spChg>
        <pc:spChg chg="del">
          <ac:chgData name="Minesh Patel" userId="a66d4990ec83ac90" providerId="LiveId" clId="{696D1335-B73D-4678-9132-B1F54BF14EBE}" dt="2021-07-26T17:27:57.390" v="10823" actId="478"/>
          <ac:spMkLst>
            <pc:docMk/>
            <pc:sldMk cId="2652339663" sldId="567"/>
            <ac:spMk id="7" creationId="{187AA193-F400-40FE-A5DA-25062B8F3DF8}"/>
          </ac:spMkLst>
        </pc:spChg>
        <pc:spChg chg="add mod">
          <ac:chgData name="Minesh Patel" userId="a66d4990ec83ac90" providerId="LiveId" clId="{696D1335-B73D-4678-9132-B1F54BF14EBE}" dt="2021-07-26T17:59:09.370" v="12220" actId="20577"/>
          <ac:spMkLst>
            <pc:docMk/>
            <pc:sldMk cId="2652339663" sldId="567"/>
            <ac:spMk id="27" creationId="{1C6BC152-4EDB-4D09-A61F-20B47228FFD4}"/>
          </ac:spMkLst>
        </pc:spChg>
        <pc:spChg chg="del">
          <ac:chgData name="Minesh Patel" userId="a66d4990ec83ac90" providerId="LiveId" clId="{696D1335-B73D-4678-9132-B1F54BF14EBE}" dt="2021-07-26T17:27:57.390" v="10823" actId="478"/>
          <ac:spMkLst>
            <pc:docMk/>
            <pc:sldMk cId="2652339663" sldId="567"/>
            <ac:spMk id="51" creationId="{3B0D5648-FB73-4479-946D-7E8819C0606F}"/>
          </ac:spMkLst>
        </pc:spChg>
        <pc:spChg chg="del">
          <ac:chgData name="Minesh Patel" userId="a66d4990ec83ac90" providerId="LiveId" clId="{696D1335-B73D-4678-9132-B1F54BF14EBE}" dt="2021-07-26T17:27:57.390" v="10823" actId="478"/>
          <ac:spMkLst>
            <pc:docMk/>
            <pc:sldMk cId="2652339663" sldId="567"/>
            <ac:spMk id="52" creationId="{FCEF5CD9-2CFE-467D-82CB-87B31352A83A}"/>
          </ac:spMkLst>
        </pc:spChg>
        <pc:spChg chg="del">
          <ac:chgData name="Minesh Patel" userId="a66d4990ec83ac90" providerId="LiveId" clId="{696D1335-B73D-4678-9132-B1F54BF14EBE}" dt="2021-07-26T17:27:57.390" v="10823" actId="478"/>
          <ac:spMkLst>
            <pc:docMk/>
            <pc:sldMk cId="2652339663" sldId="567"/>
            <ac:spMk id="53" creationId="{B06483DA-794C-48C7-B9E5-423E97D4C80D}"/>
          </ac:spMkLst>
        </pc:spChg>
        <pc:spChg chg="del">
          <ac:chgData name="Minesh Patel" userId="a66d4990ec83ac90" providerId="LiveId" clId="{696D1335-B73D-4678-9132-B1F54BF14EBE}" dt="2021-07-26T17:27:57.390" v="10823" actId="478"/>
          <ac:spMkLst>
            <pc:docMk/>
            <pc:sldMk cId="2652339663" sldId="567"/>
            <ac:spMk id="58" creationId="{AD24824F-B579-4F52-9671-B6A54318465F}"/>
          </ac:spMkLst>
        </pc:spChg>
        <pc:spChg chg="del">
          <ac:chgData name="Minesh Patel" userId="a66d4990ec83ac90" providerId="LiveId" clId="{696D1335-B73D-4678-9132-B1F54BF14EBE}" dt="2021-07-26T17:27:57.390" v="10823" actId="478"/>
          <ac:spMkLst>
            <pc:docMk/>
            <pc:sldMk cId="2652339663" sldId="567"/>
            <ac:spMk id="59" creationId="{D8BD3A04-5DED-4754-9398-BFC78E9CA5B4}"/>
          </ac:spMkLst>
        </pc:spChg>
        <pc:spChg chg="del">
          <ac:chgData name="Minesh Patel" userId="a66d4990ec83ac90" providerId="LiveId" clId="{696D1335-B73D-4678-9132-B1F54BF14EBE}" dt="2021-07-26T17:27:57.390" v="10823" actId="478"/>
          <ac:spMkLst>
            <pc:docMk/>
            <pc:sldMk cId="2652339663" sldId="567"/>
            <ac:spMk id="76" creationId="{E06A23D3-AB72-4533-96EC-511092CA5204}"/>
          </ac:spMkLst>
        </pc:spChg>
        <pc:spChg chg="del">
          <ac:chgData name="Minesh Patel" userId="a66d4990ec83ac90" providerId="LiveId" clId="{696D1335-B73D-4678-9132-B1F54BF14EBE}" dt="2021-07-26T17:27:57.390" v="10823" actId="478"/>
          <ac:spMkLst>
            <pc:docMk/>
            <pc:sldMk cId="2652339663" sldId="567"/>
            <ac:spMk id="78" creationId="{E74A6F7C-F193-4978-ADCB-6E4D3757239B}"/>
          </ac:spMkLst>
        </pc:spChg>
        <pc:spChg chg="del">
          <ac:chgData name="Minesh Patel" userId="a66d4990ec83ac90" providerId="LiveId" clId="{696D1335-B73D-4678-9132-B1F54BF14EBE}" dt="2021-07-26T17:27:57.390" v="10823" actId="478"/>
          <ac:spMkLst>
            <pc:docMk/>
            <pc:sldMk cId="2652339663" sldId="567"/>
            <ac:spMk id="81" creationId="{DB6E8E45-F5DB-4B63-8CB2-C422B8E8A13D}"/>
          </ac:spMkLst>
        </pc:spChg>
        <pc:spChg chg="del">
          <ac:chgData name="Minesh Patel" userId="a66d4990ec83ac90" providerId="LiveId" clId="{696D1335-B73D-4678-9132-B1F54BF14EBE}" dt="2021-07-26T17:27:55.442" v="10822" actId="478"/>
          <ac:spMkLst>
            <pc:docMk/>
            <pc:sldMk cId="2652339663" sldId="567"/>
            <ac:spMk id="82" creationId="{6A86FB20-2079-4472-B35D-A854BA813463}"/>
          </ac:spMkLst>
        </pc:spChg>
        <pc:spChg chg="del">
          <ac:chgData name="Minesh Patel" userId="a66d4990ec83ac90" providerId="LiveId" clId="{696D1335-B73D-4678-9132-B1F54BF14EBE}" dt="2021-07-26T17:27:57.390" v="10823" actId="478"/>
          <ac:spMkLst>
            <pc:docMk/>
            <pc:sldMk cId="2652339663" sldId="567"/>
            <ac:spMk id="85" creationId="{D6D1B30C-AE0B-474D-9748-C3DC0FECCB22}"/>
          </ac:spMkLst>
        </pc:spChg>
        <pc:spChg chg="del">
          <ac:chgData name="Minesh Patel" userId="a66d4990ec83ac90" providerId="LiveId" clId="{696D1335-B73D-4678-9132-B1F54BF14EBE}" dt="2021-07-26T17:27:58.958" v="10824" actId="478"/>
          <ac:spMkLst>
            <pc:docMk/>
            <pc:sldMk cId="2652339663" sldId="567"/>
            <ac:spMk id="87" creationId="{84F9C880-33E6-486E-8453-46F6EA2CB2F5}"/>
          </ac:spMkLst>
        </pc:spChg>
      </pc:sldChg>
      <pc:sldChg chg="modSp add mod modAnim modNotesTx">
        <pc:chgData name="Minesh Patel" userId="a66d4990ec83ac90" providerId="LiveId" clId="{696D1335-B73D-4678-9132-B1F54BF14EBE}" dt="2021-07-26T23:24:20.694" v="15431"/>
        <pc:sldMkLst>
          <pc:docMk/>
          <pc:sldMk cId="2188762186" sldId="568"/>
        </pc:sldMkLst>
        <pc:spChg chg="mod">
          <ac:chgData name="Minesh Patel" userId="a66d4990ec83ac90" providerId="LiveId" clId="{696D1335-B73D-4678-9132-B1F54BF14EBE}" dt="2021-07-26T17:34:50.700" v="11010" actId="1076"/>
          <ac:spMkLst>
            <pc:docMk/>
            <pc:sldMk cId="2188762186" sldId="568"/>
            <ac:spMk id="48" creationId="{99626A3D-AEC6-4864-8AE2-556FDB74F87A}"/>
          </ac:spMkLst>
        </pc:spChg>
        <pc:spChg chg="mod">
          <ac:chgData name="Minesh Patel" userId="a66d4990ec83ac90" providerId="LiveId" clId="{696D1335-B73D-4678-9132-B1F54BF14EBE}" dt="2021-07-26T17:34:40.222" v="11007" actId="20577"/>
          <ac:spMkLst>
            <pc:docMk/>
            <pc:sldMk cId="2188762186" sldId="568"/>
            <ac:spMk id="49" creationId="{D5301A09-AEAE-479F-8527-0B6D5EB6C59A}"/>
          </ac:spMkLst>
        </pc:spChg>
        <pc:spChg chg="mod">
          <ac:chgData name="Minesh Patel" userId="a66d4990ec83ac90" providerId="LiveId" clId="{696D1335-B73D-4678-9132-B1F54BF14EBE}" dt="2021-07-26T17:48:40.732" v="11724" actId="6549"/>
          <ac:spMkLst>
            <pc:docMk/>
            <pc:sldMk cId="2188762186" sldId="568"/>
            <ac:spMk id="51" creationId="{BD0F2ECC-CE9E-40FA-8C1C-082BC10EB220}"/>
          </ac:spMkLst>
        </pc:spChg>
      </pc:sldChg>
    </pc:docChg>
  </pc:docChgLst>
  <pc:docChgLst>
    <pc:chgData name="Minesh Patel" userId="a66d4990ec83ac90" providerId="LiveId" clId="{79E3557C-334A-4DDB-9861-8E2C28F86218}"/>
    <pc:docChg chg="undo redo custSel addSld delSld modSld sldOrd">
      <pc:chgData name="Minesh Patel" userId="a66d4990ec83ac90" providerId="LiveId" clId="{79E3557C-334A-4DDB-9861-8E2C28F86218}" dt="2021-07-20T17:49:48.266" v="14680" actId="47"/>
      <pc:docMkLst>
        <pc:docMk/>
      </pc:docMkLst>
      <pc:sldChg chg="del ord">
        <pc:chgData name="Minesh Patel" userId="a66d4990ec83ac90" providerId="LiveId" clId="{79E3557C-334A-4DDB-9861-8E2C28F86218}" dt="2021-07-15T21:26:52.501" v="2085" actId="47"/>
        <pc:sldMkLst>
          <pc:docMk/>
          <pc:sldMk cId="1093560574" sldId="279"/>
        </pc:sldMkLst>
      </pc:sldChg>
      <pc:sldChg chg="modSp mod ord">
        <pc:chgData name="Minesh Patel" userId="a66d4990ec83ac90" providerId="LiveId" clId="{79E3557C-334A-4DDB-9861-8E2C28F86218}" dt="2021-07-19T16:53:49.200" v="5346" actId="20577"/>
        <pc:sldMkLst>
          <pc:docMk/>
          <pc:sldMk cId="1991774179" sldId="303"/>
        </pc:sldMkLst>
        <pc:spChg chg="mod">
          <ac:chgData name="Minesh Patel" userId="a66d4990ec83ac90" providerId="LiveId" clId="{79E3557C-334A-4DDB-9861-8E2C28F86218}" dt="2021-07-19T16:53:49.200" v="5346" actId="20577"/>
          <ac:spMkLst>
            <pc:docMk/>
            <pc:sldMk cId="1991774179" sldId="303"/>
            <ac:spMk id="50" creationId="{C012A292-B81C-4680-ABD7-381C70B1AACC}"/>
          </ac:spMkLst>
        </pc:spChg>
      </pc:sldChg>
      <pc:sldChg chg="del">
        <pc:chgData name="Minesh Patel" userId="a66d4990ec83ac90" providerId="LiveId" clId="{79E3557C-334A-4DDB-9861-8E2C28F86218}" dt="2021-07-15T21:26:55.503" v="2086" actId="47"/>
        <pc:sldMkLst>
          <pc:docMk/>
          <pc:sldMk cId="345170899" sldId="308"/>
        </pc:sldMkLst>
      </pc:sldChg>
      <pc:sldChg chg="addSp delSp modSp mod">
        <pc:chgData name="Minesh Patel" userId="a66d4990ec83ac90" providerId="LiveId" clId="{79E3557C-334A-4DDB-9861-8E2C28F86218}" dt="2021-07-19T13:19:10.959" v="3049" actId="20577"/>
        <pc:sldMkLst>
          <pc:docMk/>
          <pc:sldMk cId="1164887623" sldId="338"/>
        </pc:sldMkLst>
        <pc:spChg chg="mod">
          <ac:chgData name="Minesh Patel" userId="a66d4990ec83ac90" providerId="LiveId" clId="{79E3557C-334A-4DDB-9861-8E2C28F86218}" dt="2021-07-15T19:11:18.871" v="20" actId="1076"/>
          <ac:spMkLst>
            <pc:docMk/>
            <pc:sldMk cId="1164887623" sldId="338"/>
            <ac:spMk id="2" creationId="{00000000-0000-0000-0000-000000000000}"/>
          </ac:spMkLst>
        </pc:spChg>
        <pc:spChg chg="mod">
          <ac:chgData name="Minesh Patel" userId="a66d4990ec83ac90" providerId="LiveId" clId="{79E3557C-334A-4DDB-9861-8E2C28F86218}" dt="2021-07-19T13:19:10.959" v="3049" actId="20577"/>
          <ac:spMkLst>
            <pc:docMk/>
            <pc:sldMk cId="1164887623" sldId="338"/>
            <ac:spMk id="3" creationId="{00000000-0000-0000-0000-000000000000}"/>
          </ac:spMkLst>
        </pc:spChg>
        <pc:spChg chg="del">
          <ac:chgData name="Minesh Patel" userId="a66d4990ec83ac90" providerId="LiveId" clId="{79E3557C-334A-4DDB-9861-8E2C28F86218}" dt="2021-07-15T19:10:43.973" v="1" actId="478"/>
          <ac:spMkLst>
            <pc:docMk/>
            <pc:sldMk cId="1164887623" sldId="338"/>
            <ac:spMk id="8" creationId="{20B99A92-59D5-49B5-8BAF-12488D92BA06}"/>
          </ac:spMkLst>
        </pc:spChg>
        <pc:spChg chg="add mod">
          <ac:chgData name="Minesh Patel" userId="a66d4990ec83ac90" providerId="LiveId" clId="{79E3557C-334A-4DDB-9861-8E2C28F86218}" dt="2021-07-15T19:11:23.236" v="22" actId="1076"/>
          <ac:spMkLst>
            <pc:docMk/>
            <pc:sldMk cId="1164887623" sldId="338"/>
            <ac:spMk id="9" creationId="{2ED90441-37AD-4B49-A91C-1B7A5249A139}"/>
          </ac:spMkLst>
        </pc:spChg>
        <pc:picChg chg="del">
          <ac:chgData name="Minesh Patel" userId="a66d4990ec83ac90" providerId="LiveId" clId="{79E3557C-334A-4DDB-9861-8E2C28F86218}" dt="2021-07-15T19:11:12.597" v="17" actId="478"/>
          <ac:picMkLst>
            <pc:docMk/>
            <pc:sldMk cId="1164887623" sldId="338"/>
            <ac:picMk id="6" creationId="{29C36272-1966-4A37-B42B-3499713D16E1}"/>
          </ac:picMkLst>
        </pc:picChg>
        <pc:picChg chg="add mod">
          <ac:chgData name="Minesh Patel" userId="a66d4990ec83ac90" providerId="LiveId" clId="{79E3557C-334A-4DDB-9861-8E2C28F86218}" dt="2021-07-15T19:11:23.236" v="22" actId="1076"/>
          <ac:picMkLst>
            <pc:docMk/>
            <pc:sldMk cId="1164887623" sldId="338"/>
            <ac:picMk id="10" creationId="{F333957F-F1D9-4DD3-8DE1-238F11115EE7}"/>
          </ac:picMkLst>
        </pc:picChg>
        <pc:picChg chg="del">
          <ac:chgData name="Minesh Patel" userId="a66d4990ec83ac90" providerId="LiveId" clId="{79E3557C-334A-4DDB-9861-8E2C28F86218}" dt="2021-07-15T19:11:12.597" v="17" actId="478"/>
          <ac:picMkLst>
            <pc:docMk/>
            <pc:sldMk cId="1164887623" sldId="338"/>
            <ac:picMk id="1028" creationId="{EAEC77A9-5043-4150-968B-B3891A2241B4}"/>
          </ac:picMkLst>
        </pc:picChg>
      </pc:sldChg>
      <pc:sldChg chg="modSp add mod">
        <pc:chgData name="Minesh Patel" userId="a66d4990ec83ac90" providerId="LiveId" clId="{79E3557C-334A-4DDB-9861-8E2C28F86218}" dt="2021-07-20T17:37:45.316" v="14608" actId="1076"/>
        <pc:sldMkLst>
          <pc:docMk/>
          <pc:sldMk cId="2542346401" sldId="353"/>
        </pc:sldMkLst>
        <pc:spChg chg="mod">
          <ac:chgData name="Minesh Patel" userId="a66d4990ec83ac90" providerId="LiveId" clId="{79E3557C-334A-4DDB-9861-8E2C28F86218}" dt="2021-07-20T17:37:45.316" v="14608" actId="1076"/>
          <ac:spMkLst>
            <pc:docMk/>
            <pc:sldMk cId="2542346401" sldId="353"/>
            <ac:spMk id="167" creationId="{0238AC7C-1FD0-42F4-9661-B4DC7BC575AD}"/>
          </ac:spMkLst>
        </pc:spChg>
        <pc:spChg chg="mod">
          <ac:chgData name="Minesh Patel" userId="a66d4990ec83ac90" providerId="LiveId" clId="{79E3557C-334A-4DDB-9861-8E2C28F86218}" dt="2021-07-20T17:37:45.316" v="14608" actId="1076"/>
          <ac:spMkLst>
            <pc:docMk/>
            <pc:sldMk cId="2542346401" sldId="353"/>
            <ac:spMk id="168" creationId="{D58E76A0-864F-4237-9AF6-87F872313574}"/>
          </ac:spMkLst>
        </pc:spChg>
        <pc:grpChg chg="mod">
          <ac:chgData name="Minesh Patel" userId="a66d4990ec83ac90" providerId="LiveId" clId="{79E3557C-334A-4DDB-9861-8E2C28F86218}" dt="2021-07-20T17:37:45.316" v="14608" actId="1076"/>
          <ac:grpSpMkLst>
            <pc:docMk/>
            <pc:sldMk cId="2542346401" sldId="353"/>
            <ac:grpSpMk id="5" creationId="{D7CE7241-7C7F-4773-A5C8-B63FBD12801D}"/>
          </ac:grpSpMkLst>
        </pc:grpChg>
        <pc:grpChg chg="mod">
          <ac:chgData name="Minesh Patel" userId="a66d4990ec83ac90" providerId="LiveId" clId="{79E3557C-334A-4DDB-9861-8E2C28F86218}" dt="2021-07-20T17:37:45.316" v="14608" actId="1076"/>
          <ac:grpSpMkLst>
            <pc:docMk/>
            <pc:sldMk cId="2542346401" sldId="353"/>
            <ac:grpSpMk id="233" creationId="{AC79956D-3BFE-4152-BE64-2736F8030E38}"/>
          </ac:grpSpMkLst>
        </pc:grpChg>
        <pc:grpChg chg="mod">
          <ac:chgData name="Minesh Patel" userId="a66d4990ec83ac90" providerId="LiveId" clId="{79E3557C-334A-4DDB-9861-8E2C28F86218}" dt="2021-07-20T17:37:45.316" v="14608" actId="1076"/>
          <ac:grpSpMkLst>
            <pc:docMk/>
            <pc:sldMk cId="2542346401" sldId="353"/>
            <ac:grpSpMk id="241" creationId="{7F0AC509-4422-4E6F-919F-A32DECBA63A7}"/>
          </ac:grpSpMkLst>
        </pc:grpChg>
        <pc:grpChg chg="mod">
          <ac:chgData name="Minesh Patel" userId="a66d4990ec83ac90" providerId="LiveId" clId="{79E3557C-334A-4DDB-9861-8E2C28F86218}" dt="2021-07-20T17:37:45.316" v="14608" actId="1076"/>
          <ac:grpSpMkLst>
            <pc:docMk/>
            <pc:sldMk cId="2542346401" sldId="353"/>
            <ac:grpSpMk id="272" creationId="{56448004-8DFB-4DD1-976A-48BC8914CEC8}"/>
          </ac:grpSpMkLst>
        </pc:grpChg>
      </pc:sldChg>
      <pc:sldChg chg="addSp delSp modSp add del mod addAnim delAnim">
        <pc:chgData name="Minesh Patel" userId="a66d4990ec83ac90" providerId="LiveId" clId="{79E3557C-334A-4DDB-9861-8E2C28F86218}" dt="2021-07-20T01:02:46.771" v="8952" actId="2696"/>
        <pc:sldMkLst>
          <pc:docMk/>
          <pc:sldMk cId="3508444251" sldId="353"/>
        </pc:sldMkLst>
        <pc:spChg chg="mod">
          <ac:chgData name="Minesh Patel" userId="a66d4990ec83ac90" providerId="LiveId" clId="{79E3557C-334A-4DDB-9861-8E2C28F86218}" dt="2021-07-19T22:48:45.008" v="6001" actId="20577"/>
          <ac:spMkLst>
            <pc:docMk/>
            <pc:sldMk cId="3508444251" sldId="353"/>
            <ac:spMk id="2" creationId="{00000000-0000-0000-0000-000000000000}"/>
          </ac:spMkLst>
        </pc:spChg>
        <pc:spChg chg="del mod topLvl">
          <ac:chgData name="Minesh Patel" userId="a66d4990ec83ac90" providerId="LiveId" clId="{79E3557C-334A-4DDB-9861-8E2C28F86218}" dt="2021-07-19T22:50:53.570" v="6031" actId="21"/>
          <ac:spMkLst>
            <pc:docMk/>
            <pc:sldMk cId="3508444251" sldId="353"/>
            <ac:spMk id="34" creationId="{E10C4066-9C31-424F-8AFE-31E902E6B7E1}"/>
          </ac:spMkLst>
        </pc:spChg>
        <pc:spChg chg="del topLvl">
          <ac:chgData name="Minesh Patel" userId="a66d4990ec83ac90" providerId="LiveId" clId="{79E3557C-334A-4DDB-9861-8E2C28F86218}" dt="2021-07-19T22:50:57.092" v="6033" actId="21"/>
          <ac:spMkLst>
            <pc:docMk/>
            <pc:sldMk cId="3508444251" sldId="353"/>
            <ac:spMk id="119" creationId="{6CE48A59-A371-45A1-91A8-20FEC1911BFD}"/>
          </ac:spMkLst>
        </pc:spChg>
        <pc:spChg chg="add del">
          <ac:chgData name="Minesh Patel" userId="a66d4990ec83ac90" providerId="LiveId" clId="{79E3557C-334A-4DDB-9861-8E2C28F86218}" dt="2021-07-19T22:49:44.853" v="6020" actId="478"/>
          <ac:spMkLst>
            <pc:docMk/>
            <pc:sldMk cId="3508444251" sldId="353"/>
            <ac:spMk id="120" creationId="{BA459487-B7EF-499C-BDC9-F33505073E7D}"/>
          </ac:spMkLst>
        </pc:spChg>
        <pc:spChg chg="add mod">
          <ac:chgData name="Minesh Patel" userId="a66d4990ec83ac90" providerId="LiveId" clId="{79E3557C-334A-4DDB-9861-8E2C28F86218}" dt="2021-07-19T22:50:54.092" v="6032"/>
          <ac:spMkLst>
            <pc:docMk/>
            <pc:sldMk cId="3508444251" sldId="353"/>
            <ac:spMk id="167" creationId="{0238AC7C-1FD0-42F4-9661-B4DC7BC575AD}"/>
          </ac:spMkLst>
        </pc:spChg>
        <pc:spChg chg="add mod">
          <ac:chgData name="Minesh Patel" userId="a66d4990ec83ac90" providerId="LiveId" clId="{79E3557C-334A-4DDB-9861-8E2C28F86218}" dt="2021-07-19T22:50:59.736" v="6035" actId="1076"/>
          <ac:spMkLst>
            <pc:docMk/>
            <pc:sldMk cId="3508444251" sldId="353"/>
            <ac:spMk id="168" creationId="{D58E76A0-864F-4237-9AF6-87F872313574}"/>
          </ac:spMkLst>
        </pc:spChg>
        <pc:spChg chg="del">
          <ac:chgData name="Minesh Patel" userId="a66d4990ec83ac90" providerId="LiveId" clId="{79E3557C-334A-4DDB-9861-8E2C28F86218}" dt="2021-07-19T22:49:01.559" v="6005" actId="478"/>
          <ac:spMkLst>
            <pc:docMk/>
            <pc:sldMk cId="3508444251" sldId="353"/>
            <ac:spMk id="207" creationId="{C2FC6121-F3D7-4E32-A824-C37C625AFA8A}"/>
          </ac:spMkLst>
        </pc:spChg>
        <pc:spChg chg="del mod">
          <ac:chgData name="Minesh Patel" userId="a66d4990ec83ac90" providerId="LiveId" clId="{79E3557C-334A-4DDB-9861-8E2C28F86218}" dt="2021-07-19T22:48:58.788" v="6003" actId="478"/>
          <ac:spMkLst>
            <pc:docMk/>
            <pc:sldMk cId="3508444251" sldId="353"/>
            <ac:spMk id="210" creationId="{459A0BEB-12F2-4FBD-95B5-C8D0A1A99EC3}"/>
          </ac:spMkLst>
        </pc:spChg>
        <pc:spChg chg="del topLvl">
          <ac:chgData name="Minesh Patel" userId="a66d4990ec83ac90" providerId="LiveId" clId="{79E3557C-334A-4DDB-9861-8E2C28F86218}" dt="2021-07-19T22:49:06.421" v="6008" actId="478"/>
          <ac:spMkLst>
            <pc:docMk/>
            <pc:sldMk cId="3508444251" sldId="353"/>
            <ac:spMk id="211" creationId="{C89E079D-85C0-4859-90E8-61B8027C09BA}"/>
          </ac:spMkLst>
        </pc:spChg>
        <pc:grpChg chg="add del">
          <ac:chgData name="Minesh Patel" userId="a66d4990ec83ac90" providerId="LiveId" clId="{79E3557C-334A-4DDB-9861-8E2C28F86218}" dt="2021-07-19T22:50:57.092" v="6033" actId="21"/>
          <ac:grpSpMkLst>
            <pc:docMk/>
            <pc:sldMk cId="3508444251" sldId="353"/>
            <ac:grpSpMk id="4" creationId="{C572E67D-A7C2-4D3A-86C8-9B17054DFDC8}"/>
          </ac:grpSpMkLst>
        </pc:grpChg>
        <pc:grpChg chg="del mod">
          <ac:chgData name="Minesh Patel" userId="a66d4990ec83ac90" providerId="LiveId" clId="{79E3557C-334A-4DDB-9861-8E2C28F86218}" dt="2021-07-19T22:50:53.570" v="6031" actId="21"/>
          <ac:grpSpMkLst>
            <pc:docMk/>
            <pc:sldMk cId="3508444251" sldId="353"/>
            <ac:grpSpMk id="6" creationId="{D9B6D0A1-1335-4A21-AE73-725A8011F2D2}"/>
          </ac:grpSpMkLst>
        </pc:grpChg>
        <pc:grpChg chg="add del">
          <ac:chgData name="Minesh Patel" userId="a66d4990ec83ac90" providerId="LiveId" clId="{79E3557C-334A-4DDB-9861-8E2C28F86218}" dt="2021-07-19T22:49:46.375" v="6023" actId="478"/>
          <ac:grpSpMkLst>
            <pc:docMk/>
            <pc:sldMk cId="3508444251" sldId="353"/>
            <ac:grpSpMk id="138" creationId="{3E9FB738-F859-4BF9-80D0-B7630B64A1A4}"/>
          </ac:grpSpMkLst>
        </pc:grpChg>
        <pc:grpChg chg="del">
          <ac:chgData name="Minesh Patel" userId="a66d4990ec83ac90" providerId="LiveId" clId="{79E3557C-334A-4DDB-9861-8E2C28F86218}" dt="2021-07-19T22:49:04.890" v="6007" actId="478"/>
          <ac:grpSpMkLst>
            <pc:docMk/>
            <pc:sldMk cId="3508444251" sldId="353"/>
            <ac:grpSpMk id="139" creationId="{6BF85025-BC41-464F-9640-2F69BDE86337}"/>
          </ac:grpSpMkLst>
        </pc:grpChg>
        <pc:grpChg chg="del">
          <ac:chgData name="Minesh Patel" userId="a66d4990ec83ac90" providerId="LiveId" clId="{79E3557C-334A-4DDB-9861-8E2C28F86218}" dt="2021-07-19T22:49:03.301" v="6006" actId="478"/>
          <ac:grpSpMkLst>
            <pc:docMk/>
            <pc:sldMk cId="3508444251" sldId="353"/>
            <ac:grpSpMk id="206" creationId="{EAFE26F7-D8CB-423B-B1BF-4B7D8E17A2BE}"/>
          </ac:grpSpMkLst>
        </pc:grpChg>
        <pc:grpChg chg="del">
          <ac:chgData name="Minesh Patel" userId="a66d4990ec83ac90" providerId="LiveId" clId="{79E3557C-334A-4DDB-9861-8E2C28F86218}" dt="2021-07-19T22:48:59.627" v="6004" actId="478"/>
          <ac:grpSpMkLst>
            <pc:docMk/>
            <pc:sldMk cId="3508444251" sldId="353"/>
            <ac:grpSpMk id="227" creationId="{2105BCCC-75DB-4C1D-ABE8-9A4EF81E4529}"/>
          </ac:grpSpMkLst>
        </pc:grpChg>
        <pc:grpChg chg="del">
          <ac:chgData name="Minesh Patel" userId="a66d4990ec83ac90" providerId="LiveId" clId="{79E3557C-334A-4DDB-9861-8E2C28F86218}" dt="2021-07-19T22:49:09.185" v="6009" actId="478"/>
          <ac:grpSpMkLst>
            <pc:docMk/>
            <pc:sldMk cId="3508444251" sldId="353"/>
            <ac:grpSpMk id="230" creationId="{39E8DDEC-8B28-4118-82E1-FDCB58E52629}"/>
          </ac:grpSpMkLst>
        </pc:grpChg>
        <pc:grpChg chg="mod topLvl">
          <ac:chgData name="Minesh Patel" userId="a66d4990ec83ac90" providerId="LiveId" clId="{79E3557C-334A-4DDB-9861-8E2C28F86218}" dt="2021-07-19T22:51:21.828" v="6037" actId="1076"/>
          <ac:grpSpMkLst>
            <pc:docMk/>
            <pc:sldMk cId="3508444251" sldId="353"/>
            <ac:grpSpMk id="233" creationId="{AC79956D-3BFE-4152-BE64-2736F8030E38}"/>
          </ac:grpSpMkLst>
        </pc:grpChg>
        <pc:grpChg chg="add del">
          <ac:chgData name="Minesh Patel" userId="a66d4990ec83ac90" providerId="LiveId" clId="{79E3557C-334A-4DDB-9861-8E2C28F86218}" dt="2021-07-19T22:49:45.007" v="6021" actId="478"/>
          <ac:grpSpMkLst>
            <pc:docMk/>
            <pc:sldMk cId="3508444251" sldId="353"/>
            <ac:grpSpMk id="234" creationId="{FCA82552-1305-4051-BDD4-17D2F7C54431}"/>
          </ac:grpSpMkLst>
        </pc:grpChg>
        <pc:grpChg chg="add del">
          <ac:chgData name="Minesh Patel" userId="a66d4990ec83ac90" providerId="LiveId" clId="{79E3557C-334A-4DDB-9861-8E2C28F86218}" dt="2021-07-19T22:49:45.508" v="6022" actId="478"/>
          <ac:grpSpMkLst>
            <pc:docMk/>
            <pc:sldMk cId="3508444251" sldId="353"/>
            <ac:grpSpMk id="238" creationId="{CD2FE9D5-FA41-4D2B-AD8A-BEEF9C6D8D34}"/>
          </ac:grpSpMkLst>
        </pc:grpChg>
        <pc:grpChg chg="del">
          <ac:chgData name="Minesh Patel" userId="a66d4990ec83ac90" providerId="LiveId" clId="{79E3557C-334A-4DDB-9861-8E2C28F86218}" dt="2021-07-19T22:49:59.045" v="6027" actId="478"/>
          <ac:grpSpMkLst>
            <pc:docMk/>
            <pc:sldMk cId="3508444251" sldId="353"/>
            <ac:grpSpMk id="240" creationId="{79924ABA-D65B-49F8-A1C7-A961AFFDCCE3}"/>
          </ac:grpSpMkLst>
        </pc:grpChg>
        <pc:grpChg chg="add del">
          <ac:chgData name="Minesh Patel" userId="a66d4990ec83ac90" providerId="LiveId" clId="{79E3557C-334A-4DDB-9861-8E2C28F86218}" dt="2021-07-19T22:49:37.923" v="6015" actId="478"/>
          <ac:grpSpMkLst>
            <pc:docMk/>
            <pc:sldMk cId="3508444251" sldId="353"/>
            <ac:grpSpMk id="241" creationId="{7F0AC509-4422-4E6F-919F-A32DECBA63A7}"/>
          </ac:grpSpMkLst>
        </pc:grpChg>
        <pc:grpChg chg="topLvl">
          <ac:chgData name="Minesh Patel" userId="a66d4990ec83ac90" providerId="LiveId" clId="{79E3557C-334A-4DDB-9861-8E2C28F86218}" dt="2021-07-19T22:50:53.570" v="6031" actId="21"/>
          <ac:grpSpMkLst>
            <pc:docMk/>
            <pc:sldMk cId="3508444251" sldId="353"/>
            <ac:grpSpMk id="272" creationId="{56448004-8DFB-4DD1-976A-48BC8914CEC8}"/>
          </ac:grpSpMkLst>
        </pc:grpChg>
        <pc:cxnChg chg="del">
          <ac:chgData name="Minesh Patel" userId="a66d4990ec83ac90" providerId="LiveId" clId="{79E3557C-334A-4DDB-9861-8E2C28F86218}" dt="2021-07-19T22:49:56.953" v="6026" actId="478"/>
          <ac:cxnSpMkLst>
            <pc:docMk/>
            <pc:sldMk cId="3508444251" sldId="353"/>
            <ac:cxnSpMk id="170" creationId="{3C73989C-639E-47FC-95BC-F4E3A5B4F9D3}"/>
          </ac:cxnSpMkLst>
        </pc:cxnChg>
        <pc:cxnChg chg="del">
          <ac:chgData name="Minesh Patel" userId="a66d4990ec83ac90" providerId="LiveId" clId="{79E3557C-334A-4DDB-9861-8E2C28F86218}" dt="2021-07-19T22:49:59.045" v="6027" actId="478"/>
          <ac:cxnSpMkLst>
            <pc:docMk/>
            <pc:sldMk cId="3508444251" sldId="353"/>
            <ac:cxnSpMk id="171" creationId="{44D34DD6-E822-4183-8A6B-5A7DF60B65EE}"/>
          </ac:cxnSpMkLst>
        </pc:cxnChg>
        <pc:cxnChg chg="mod">
          <ac:chgData name="Minesh Patel" userId="a66d4990ec83ac90" providerId="LiveId" clId="{79E3557C-334A-4DDB-9861-8E2C28F86218}" dt="2021-07-19T22:49:46.375" v="6023" actId="478"/>
          <ac:cxnSpMkLst>
            <pc:docMk/>
            <pc:sldMk cId="3508444251" sldId="353"/>
            <ac:cxnSpMk id="195" creationId="{E0BE757E-B04E-407A-87DD-0F1C7EE608C1}"/>
          </ac:cxnSpMkLst>
        </pc:cxnChg>
        <pc:cxnChg chg="del topLvl">
          <ac:chgData name="Minesh Patel" userId="a66d4990ec83ac90" providerId="LiveId" clId="{79E3557C-334A-4DDB-9861-8E2C28F86218}" dt="2021-07-19T22:49:04.890" v="6007" actId="478"/>
          <ac:cxnSpMkLst>
            <pc:docMk/>
            <pc:sldMk cId="3508444251" sldId="353"/>
            <ac:cxnSpMk id="208" creationId="{652B38ED-D8E3-4673-A880-84407AD5F562}"/>
          </ac:cxnSpMkLst>
        </pc:cxnChg>
        <pc:cxnChg chg="del">
          <ac:chgData name="Minesh Patel" userId="a66d4990ec83ac90" providerId="LiveId" clId="{79E3557C-334A-4DDB-9861-8E2C28F86218}" dt="2021-07-19T22:49:03.301" v="6006" actId="478"/>
          <ac:cxnSpMkLst>
            <pc:docMk/>
            <pc:sldMk cId="3508444251" sldId="353"/>
            <ac:cxnSpMk id="209" creationId="{EF3BE732-5EFF-4182-BCE7-649740874306}"/>
          </ac:cxnSpMkLst>
        </pc:cxnChg>
      </pc:sldChg>
      <pc:sldChg chg="del">
        <pc:chgData name="Minesh Patel" userId="a66d4990ec83ac90" providerId="LiveId" clId="{79E3557C-334A-4DDB-9861-8E2C28F86218}" dt="2021-07-15T21:26:55.503" v="2086" actId="47"/>
        <pc:sldMkLst>
          <pc:docMk/>
          <pc:sldMk cId="840151485" sldId="454"/>
        </pc:sldMkLst>
      </pc:sldChg>
      <pc:sldChg chg="del">
        <pc:chgData name="Minesh Patel" userId="a66d4990ec83ac90" providerId="LiveId" clId="{79E3557C-334A-4DDB-9861-8E2C28F86218}" dt="2021-07-15T21:26:55.503" v="2086" actId="47"/>
        <pc:sldMkLst>
          <pc:docMk/>
          <pc:sldMk cId="183486007" sldId="455"/>
        </pc:sldMkLst>
      </pc:sldChg>
      <pc:sldChg chg="del">
        <pc:chgData name="Minesh Patel" userId="a66d4990ec83ac90" providerId="LiveId" clId="{79E3557C-334A-4DDB-9861-8E2C28F86218}" dt="2021-07-15T21:26:55.503" v="2086" actId="47"/>
        <pc:sldMkLst>
          <pc:docMk/>
          <pc:sldMk cId="1057542308" sldId="457"/>
        </pc:sldMkLst>
      </pc:sldChg>
      <pc:sldChg chg="add del">
        <pc:chgData name="Minesh Patel" userId="a66d4990ec83ac90" providerId="LiveId" clId="{79E3557C-334A-4DDB-9861-8E2C28F86218}" dt="2021-07-15T21:26:55.503" v="2086" actId="47"/>
        <pc:sldMkLst>
          <pc:docMk/>
          <pc:sldMk cId="1354698089" sldId="458"/>
        </pc:sldMkLst>
      </pc:sldChg>
      <pc:sldChg chg="del">
        <pc:chgData name="Minesh Patel" userId="a66d4990ec83ac90" providerId="LiveId" clId="{79E3557C-334A-4DDB-9861-8E2C28F86218}" dt="2021-07-15T21:26:55.503" v="2086" actId="47"/>
        <pc:sldMkLst>
          <pc:docMk/>
          <pc:sldMk cId="899232425" sldId="459"/>
        </pc:sldMkLst>
      </pc:sldChg>
      <pc:sldChg chg="add del">
        <pc:chgData name="Minesh Patel" userId="a66d4990ec83ac90" providerId="LiveId" clId="{79E3557C-334A-4DDB-9861-8E2C28F86218}" dt="2021-07-15T21:26:55.503" v="2086" actId="47"/>
        <pc:sldMkLst>
          <pc:docMk/>
          <pc:sldMk cId="3184729673" sldId="460"/>
        </pc:sldMkLst>
      </pc:sldChg>
      <pc:sldChg chg="del">
        <pc:chgData name="Minesh Patel" userId="a66d4990ec83ac90" providerId="LiveId" clId="{79E3557C-334A-4DDB-9861-8E2C28F86218}" dt="2021-07-15T21:26:55.503" v="2086" actId="47"/>
        <pc:sldMkLst>
          <pc:docMk/>
          <pc:sldMk cId="462382982" sldId="461"/>
        </pc:sldMkLst>
      </pc:sldChg>
      <pc:sldChg chg="add del">
        <pc:chgData name="Minesh Patel" userId="a66d4990ec83ac90" providerId="LiveId" clId="{79E3557C-334A-4DDB-9861-8E2C28F86218}" dt="2021-07-15T19:26:00.367" v="825" actId="47"/>
        <pc:sldMkLst>
          <pc:docMk/>
          <pc:sldMk cId="3180439659" sldId="462"/>
        </pc:sldMkLst>
      </pc:sldChg>
      <pc:sldChg chg="add del">
        <pc:chgData name="Minesh Patel" userId="a66d4990ec83ac90" providerId="LiveId" clId="{79E3557C-334A-4DDB-9861-8E2C28F86218}" dt="2021-07-15T19:26:00.367" v="825" actId="47"/>
        <pc:sldMkLst>
          <pc:docMk/>
          <pc:sldMk cId="2102950463" sldId="463"/>
        </pc:sldMkLst>
      </pc:sldChg>
      <pc:sldChg chg="add del">
        <pc:chgData name="Minesh Patel" userId="a66d4990ec83ac90" providerId="LiveId" clId="{79E3557C-334A-4DDB-9861-8E2C28F86218}" dt="2021-07-15T19:26:00.367" v="825" actId="47"/>
        <pc:sldMkLst>
          <pc:docMk/>
          <pc:sldMk cId="1743266731" sldId="464"/>
        </pc:sldMkLst>
      </pc:sldChg>
      <pc:sldChg chg="modSp add mod">
        <pc:chgData name="Minesh Patel" userId="a66d4990ec83ac90" providerId="LiveId" clId="{79E3557C-334A-4DDB-9861-8E2C28F86218}" dt="2021-07-19T16:53:46.056" v="5345" actId="20577"/>
        <pc:sldMkLst>
          <pc:docMk/>
          <pc:sldMk cId="4197086171" sldId="465"/>
        </pc:sldMkLst>
        <pc:spChg chg="mod">
          <ac:chgData name="Minesh Patel" userId="a66d4990ec83ac90" providerId="LiveId" clId="{79E3557C-334A-4DDB-9861-8E2C28F86218}" dt="2021-07-19T16:53:46.056" v="5345" actId="20577"/>
          <ac:spMkLst>
            <pc:docMk/>
            <pc:sldMk cId="4197086171" sldId="465"/>
            <ac:spMk id="50" creationId="{C012A292-B81C-4680-ABD7-381C70B1AACC}"/>
          </ac:spMkLst>
        </pc:spChg>
      </pc:sldChg>
      <pc:sldChg chg="addSp delSp modSp add mod ord">
        <pc:chgData name="Minesh Patel" userId="a66d4990ec83ac90" providerId="LiveId" clId="{79E3557C-334A-4DDB-9861-8E2C28F86218}" dt="2021-07-15T19:24:49.338" v="813" actId="1076"/>
        <pc:sldMkLst>
          <pc:docMk/>
          <pc:sldMk cId="909741476" sldId="466"/>
        </pc:sldMkLst>
        <pc:spChg chg="mod">
          <ac:chgData name="Minesh Patel" userId="a66d4990ec83ac90" providerId="LiveId" clId="{79E3557C-334A-4DDB-9861-8E2C28F86218}" dt="2021-07-15T19:18:07.238" v="210" actId="20577"/>
          <ac:spMkLst>
            <pc:docMk/>
            <pc:sldMk cId="909741476" sldId="466"/>
            <ac:spMk id="2" creationId="{00000000-0000-0000-0000-000000000000}"/>
          </ac:spMkLst>
        </pc:spChg>
        <pc:spChg chg="add del mod">
          <ac:chgData name="Minesh Patel" userId="a66d4990ec83ac90" providerId="LiveId" clId="{79E3557C-334A-4DDB-9861-8E2C28F86218}" dt="2021-07-15T19:20:53.125" v="434"/>
          <ac:spMkLst>
            <pc:docMk/>
            <pc:sldMk cId="909741476" sldId="466"/>
            <ac:spMk id="7" creationId="{9AB70043-57A6-4147-B099-02428B5A2A70}"/>
          </ac:spMkLst>
        </pc:spChg>
        <pc:spChg chg="add mod">
          <ac:chgData name="Minesh Patel" userId="a66d4990ec83ac90" providerId="LiveId" clId="{79E3557C-334A-4DDB-9861-8E2C28F86218}" dt="2021-07-15T19:21:02.509" v="443" actId="1076"/>
          <ac:spMkLst>
            <pc:docMk/>
            <pc:sldMk cId="909741476" sldId="466"/>
            <ac:spMk id="9" creationId="{632CCD03-9722-42CD-AA45-7F4F6D0FA063}"/>
          </ac:spMkLst>
        </pc:spChg>
        <pc:spChg chg="add mod">
          <ac:chgData name="Minesh Patel" userId="a66d4990ec83ac90" providerId="LiveId" clId="{79E3557C-334A-4DDB-9861-8E2C28F86218}" dt="2021-07-15T19:21:16.266" v="480" actId="20577"/>
          <ac:spMkLst>
            <pc:docMk/>
            <pc:sldMk cId="909741476" sldId="466"/>
            <ac:spMk id="12" creationId="{538EEFD9-F792-4C3A-BE8B-2D32A1806F60}"/>
          </ac:spMkLst>
        </pc:spChg>
        <pc:spChg chg="add mod">
          <ac:chgData name="Minesh Patel" userId="a66d4990ec83ac90" providerId="LiveId" clId="{79E3557C-334A-4DDB-9861-8E2C28F86218}" dt="2021-07-15T19:23:52.736" v="786" actId="1076"/>
          <ac:spMkLst>
            <pc:docMk/>
            <pc:sldMk cId="909741476" sldId="466"/>
            <ac:spMk id="14" creationId="{54BA19DD-743E-4C8B-90B7-F694ED52885B}"/>
          </ac:spMkLst>
        </pc:spChg>
        <pc:spChg chg="add mod">
          <ac:chgData name="Minesh Patel" userId="a66d4990ec83ac90" providerId="LiveId" clId="{79E3557C-334A-4DDB-9861-8E2C28F86218}" dt="2021-07-15T19:24:38.627" v="808" actId="1035"/>
          <ac:spMkLst>
            <pc:docMk/>
            <pc:sldMk cId="909741476" sldId="466"/>
            <ac:spMk id="15" creationId="{C3C674CF-FD94-492F-80B9-8235509E45B1}"/>
          </ac:spMkLst>
        </pc:spChg>
        <pc:spChg chg="add mod">
          <ac:chgData name="Minesh Patel" userId="a66d4990ec83ac90" providerId="LiveId" clId="{79E3557C-334A-4DDB-9861-8E2C28F86218}" dt="2021-07-15T19:24:40.371" v="810" actId="1036"/>
          <ac:spMkLst>
            <pc:docMk/>
            <pc:sldMk cId="909741476" sldId="466"/>
            <ac:spMk id="16" creationId="{BA2E8E4D-F3F0-4965-A776-831A9343B1BB}"/>
          </ac:spMkLst>
        </pc:spChg>
        <pc:spChg chg="add mod">
          <ac:chgData name="Minesh Patel" userId="a66d4990ec83ac90" providerId="LiveId" clId="{79E3557C-334A-4DDB-9861-8E2C28F86218}" dt="2021-07-15T19:24:49.338" v="813" actId="1076"/>
          <ac:spMkLst>
            <pc:docMk/>
            <pc:sldMk cId="909741476" sldId="466"/>
            <ac:spMk id="18" creationId="{28012629-A7A6-4535-BC5A-3B379FAB6FC1}"/>
          </ac:spMkLst>
        </pc:spChg>
        <pc:spChg chg="add mod">
          <ac:chgData name="Minesh Patel" userId="a66d4990ec83ac90" providerId="LiveId" clId="{79E3557C-334A-4DDB-9861-8E2C28F86218}" dt="2021-07-15T19:24:49.338" v="813" actId="1076"/>
          <ac:spMkLst>
            <pc:docMk/>
            <pc:sldMk cId="909741476" sldId="466"/>
            <ac:spMk id="19" creationId="{74FEF05D-9200-46F7-AC44-1ED45F4010BE}"/>
          </ac:spMkLst>
        </pc:spChg>
        <pc:spChg chg="add mod">
          <ac:chgData name="Minesh Patel" userId="a66d4990ec83ac90" providerId="LiveId" clId="{79E3557C-334A-4DDB-9861-8E2C28F86218}" dt="2021-07-15T19:22:59.813" v="656" actId="20577"/>
          <ac:spMkLst>
            <pc:docMk/>
            <pc:sldMk cId="909741476" sldId="466"/>
            <ac:spMk id="21" creationId="{2F55C796-47EE-473E-BB09-A564EF6256A5}"/>
          </ac:spMkLst>
        </pc:spChg>
        <pc:spChg chg="mod">
          <ac:chgData name="Minesh Patel" userId="a66d4990ec83ac90" providerId="LiveId" clId="{79E3557C-334A-4DDB-9861-8E2C28F86218}" dt="2021-07-15T19:20:15.625" v="425" actId="14100"/>
          <ac:spMkLst>
            <pc:docMk/>
            <pc:sldMk cId="909741476" sldId="466"/>
            <ac:spMk id="22" creationId="{27F3E460-FFDC-4B52-8DE6-9E831601E878}"/>
          </ac:spMkLst>
        </pc:spChg>
        <pc:spChg chg="add mod">
          <ac:chgData name="Minesh Patel" userId="a66d4990ec83ac90" providerId="LiveId" clId="{79E3557C-334A-4DDB-9861-8E2C28F86218}" dt="2021-07-15T19:24:36.283" v="804" actId="1035"/>
          <ac:spMkLst>
            <pc:docMk/>
            <pc:sldMk cId="909741476" sldId="466"/>
            <ac:spMk id="23" creationId="{9D346528-3E25-4A8B-8598-97ADA2439265}"/>
          </ac:spMkLst>
        </pc:spChg>
        <pc:spChg chg="add mod">
          <ac:chgData name="Minesh Patel" userId="a66d4990ec83ac90" providerId="LiveId" clId="{79E3557C-334A-4DDB-9861-8E2C28F86218}" dt="2021-07-15T19:24:37.380" v="806" actId="1036"/>
          <ac:spMkLst>
            <pc:docMk/>
            <pc:sldMk cId="909741476" sldId="466"/>
            <ac:spMk id="24" creationId="{4AF40069-5D89-402D-AF8D-29C88738B313}"/>
          </ac:spMkLst>
        </pc:spChg>
        <pc:spChg chg="del">
          <ac:chgData name="Minesh Patel" userId="a66d4990ec83ac90" providerId="LiveId" clId="{79E3557C-334A-4DDB-9861-8E2C28F86218}" dt="2021-07-15T19:19:05.988" v="383" actId="478"/>
          <ac:spMkLst>
            <pc:docMk/>
            <pc:sldMk cId="909741476" sldId="466"/>
            <ac:spMk id="41" creationId="{E2941BF7-AC3D-469D-83D8-1FA23C72950A}"/>
          </ac:spMkLst>
        </pc:spChg>
        <pc:cxnChg chg="add mod">
          <ac:chgData name="Minesh Patel" userId="a66d4990ec83ac90" providerId="LiveId" clId="{79E3557C-334A-4DDB-9861-8E2C28F86218}" dt="2021-07-15T19:20:44.905" v="432" actId="1076"/>
          <ac:cxnSpMkLst>
            <pc:docMk/>
            <pc:sldMk cId="909741476" sldId="466"/>
            <ac:cxnSpMk id="5" creationId="{DEA42385-8DD9-482A-A030-A9DC605EAAE6}"/>
          </ac:cxnSpMkLst>
        </pc:cxnChg>
        <pc:cxnChg chg="add mod">
          <ac:chgData name="Minesh Patel" userId="a66d4990ec83ac90" providerId="LiveId" clId="{79E3557C-334A-4DDB-9861-8E2C28F86218}" dt="2021-07-15T19:20:44.905" v="432" actId="1076"/>
          <ac:cxnSpMkLst>
            <pc:docMk/>
            <pc:sldMk cId="909741476" sldId="466"/>
            <ac:cxnSpMk id="8" creationId="{DA570C6D-0F7E-4B4E-BD4A-16A21227AB68}"/>
          </ac:cxnSpMkLst>
        </pc:cxnChg>
        <pc:cxnChg chg="add mod">
          <ac:chgData name="Minesh Patel" userId="a66d4990ec83ac90" providerId="LiveId" clId="{79E3557C-334A-4DDB-9861-8E2C28F86218}" dt="2021-07-15T19:23:52.736" v="786" actId="1076"/>
          <ac:cxnSpMkLst>
            <pc:docMk/>
            <pc:sldMk cId="909741476" sldId="466"/>
            <ac:cxnSpMk id="13" creationId="{FD900D5F-1B8D-49E7-BBBE-2C16F540EB95}"/>
          </ac:cxnSpMkLst>
        </pc:cxnChg>
        <pc:cxnChg chg="add mod">
          <ac:chgData name="Minesh Patel" userId="a66d4990ec83ac90" providerId="LiveId" clId="{79E3557C-334A-4DDB-9861-8E2C28F86218}" dt="2021-07-15T19:24:49.338" v="813" actId="1076"/>
          <ac:cxnSpMkLst>
            <pc:docMk/>
            <pc:sldMk cId="909741476" sldId="466"/>
            <ac:cxnSpMk id="17" creationId="{6EC0E6FD-189D-40AB-A511-1363DEF1CB89}"/>
          </ac:cxnSpMkLst>
        </pc:cxnChg>
        <pc:cxnChg chg="add mod">
          <ac:chgData name="Minesh Patel" userId="a66d4990ec83ac90" providerId="LiveId" clId="{79E3557C-334A-4DDB-9861-8E2C28F86218}" dt="2021-07-15T19:22:57.672" v="652" actId="571"/>
          <ac:cxnSpMkLst>
            <pc:docMk/>
            <pc:sldMk cId="909741476" sldId="466"/>
            <ac:cxnSpMk id="20" creationId="{0728503E-E70D-4B89-9743-B57CFC80EE70}"/>
          </ac:cxnSpMkLst>
        </pc:cxnChg>
      </pc:sldChg>
      <pc:sldChg chg="modSp add del mod">
        <pc:chgData name="Minesh Patel" userId="a66d4990ec83ac90" providerId="LiveId" clId="{79E3557C-334A-4DDB-9861-8E2C28F86218}" dt="2021-07-19T13:20:03.229" v="3069" actId="47"/>
        <pc:sldMkLst>
          <pc:docMk/>
          <pc:sldMk cId="1705342791" sldId="467"/>
        </pc:sldMkLst>
        <pc:spChg chg="mod">
          <ac:chgData name="Minesh Patel" userId="a66d4990ec83ac90" providerId="LiveId" clId="{79E3557C-334A-4DDB-9861-8E2C28F86218}" dt="2021-07-19T13:20:00.984" v="3068" actId="113"/>
          <ac:spMkLst>
            <pc:docMk/>
            <pc:sldMk cId="1705342791" sldId="467"/>
            <ac:spMk id="50" creationId="{C012A292-B81C-4680-ABD7-381C70B1AACC}"/>
          </ac:spMkLst>
        </pc:spChg>
      </pc:sldChg>
      <pc:sldChg chg="delSp modSp add mod">
        <pc:chgData name="Minesh Patel" userId="a66d4990ec83ac90" providerId="LiveId" clId="{79E3557C-334A-4DDB-9861-8E2C28F86218}" dt="2021-07-16T12:08:19.491" v="2109" actId="20577"/>
        <pc:sldMkLst>
          <pc:docMk/>
          <pc:sldMk cId="196839873" sldId="468"/>
        </pc:sldMkLst>
        <pc:spChg chg="mod">
          <ac:chgData name="Minesh Patel" userId="a66d4990ec83ac90" providerId="LiveId" clId="{79E3557C-334A-4DDB-9861-8E2C28F86218}" dt="2021-07-15T19:27:56.216" v="943" actId="20577"/>
          <ac:spMkLst>
            <pc:docMk/>
            <pc:sldMk cId="196839873" sldId="468"/>
            <ac:spMk id="2" creationId="{00000000-0000-0000-0000-000000000000}"/>
          </ac:spMkLst>
        </pc:spChg>
        <pc:spChg chg="mod">
          <ac:chgData name="Minesh Patel" userId="a66d4990ec83ac90" providerId="LiveId" clId="{79E3557C-334A-4DDB-9861-8E2C28F86218}" dt="2021-07-16T12:08:19.491" v="2109" actId="20577"/>
          <ac:spMkLst>
            <pc:docMk/>
            <pc:sldMk cId="196839873" sldId="468"/>
            <ac:spMk id="22" creationId="{27F3E460-FFDC-4B52-8DE6-9E831601E878}"/>
          </ac:spMkLst>
        </pc:spChg>
        <pc:spChg chg="del">
          <ac:chgData name="Minesh Patel" userId="a66d4990ec83ac90" providerId="LiveId" clId="{79E3557C-334A-4DDB-9861-8E2C28F86218}" dt="2021-07-15T21:01:18.614" v="1050" actId="478"/>
          <ac:spMkLst>
            <pc:docMk/>
            <pc:sldMk cId="196839873" sldId="468"/>
            <ac:spMk id="41" creationId="{E2941BF7-AC3D-469D-83D8-1FA23C72950A}"/>
          </ac:spMkLst>
        </pc:spChg>
      </pc:sldChg>
      <pc:sldChg chg="add del">
        <pc:chgData name="Minesh Patel" userId="a66d4990ec83ac90" providerId="LiveId" clId="{79E3557C-334A-4DDB-9861-8E2C28F86218}" dt="2021-07-15T19:27:42.426" v="902"/>
        <pc:sldMkLst>
          <pc:docMk/>
          <pc:sldMk cId="2456925489" sldId="468"/>
        </pc:sldMkLst>
      </pc:sldChg>
      <pc:sldChg chg="addSp delSp modSp add mod">
        <pc:chgData name="Minesh Patel" userId="a66d4990ec83ac90" providerId="LiveId" clId="{79E3557C-334A-4DDB-9861-8E2C28F86218}" dt="2021-07-20T10:43:20.281" v="9590" actId="20577"/>
        <pc:sldMkLst>
          <pc:docMk/>
          <pc:sldMk cId="2035837503" sldId="469"/>
        </pc:sldMkLst>
        <pc:spChg chg="mod">
          <ac:chgData name="Minesh Patel" userId="a66d4990ec83ac90" providerId="LiveId" clId="{79E3557C-334A-4DDB-9861-8E2C28F86218}" dt="2021-07-15T21:17:59.734" v="1513" actId="20577"/>
          <ac:spMkLst>
            <pc:docMk/>
            <pc:sldMk cId="2035837503" sldId="469"/>
            <ac:spMk id="2" creationId="{00000000-0000-0000-0000-000000000000}"/>
          </ac:spMkLst>
        </pc:spChg>
        <pc:spChg chg="add del mod">
          <ac:chgData name="Minesh Patel" userId="a66d4990ec83ac90" providerId="LiveId" clId="{79E3557C-334A-4DDB-9861-8E2C28F86218}" dt="2021-07-15T21:17:39.559" v="1495" actId="478"/>
          <ac:spMkLst>
            <pc:docMk/>
            <pc:sldMk cId="2035837503" sldId="469"/>
            <ac:spMk id="6" creationId="{6CC7723A-8012-42E6-8546-49AE30ACCEB5}"/>
          </ac:spMkLst>
        </pc:spChg>
        <pc:spChg chg="mod">
          <ac:chgData name="Minesh Patel" userId="a66d4990ec83ac90" providerId="LiveId" clId="{79E3557C-334A-4DDB-9861-8E2C28F86218}" dt="2021-07-19T14:32:01.846" v="3135" actId="20577"/>
          <ac:spMkLst>
            <pc:docMk/>
            <pc:sldMk cId="2035837503" sldId="469"/>
            <ac:spMk id="9" creationId="{632CCD03-9722-42CD-AA45-7F4F6D0FA063}"/>
          </ac:spMkLst>
        </pc:spChg>
        <pc:spChg chg="del mod">
          <ac:chgData name="Minesh Patel" userId="a66d4990ec83ac90" providerId="LiveId" clId="{79E3557C-334A-4DDB-9861-8E2C28F86218}" dt="2021-07-15T21:19:37.208" v="1592" actId="478"/>
          <ac:spMkLst>
            <pc:docMk/>
            <pc:sldMk cId="2035837503" sldId="469"/>
            <ac:spMk id="12" creationId="{538EEFD9-F792-4C3A-BE8B-2D32A1806F60}"/>
          </ac:spMkLst>
        </pc:spChg>
        <pc:spChg chg="del">
          <ac:chgData name="Minesh Patel" userId="a66d4990ec83ac90" providerId="LiveId" clId="{79E3557C-334A-4DDB-9861-8E2C28F86218}" dt="2021-07-15T21:18:18.298" v="1520" actId="478"/>
          <ac:spMkLst>
            <pc:docMk/>
            <pc:sldMk cId="2035837503" sldId="469"/>
            <ac:spMk id="14" creationId="{54BA19DD-743E-4C8B-90B7-F694ED52885B}"/>
          </ac:spMkLst>
        </pc:spChg>
        <pc:spChg chg="del">
          <ac:chgData name="Minesh Patel" userId="a66d4990ec83ac90" providerId="LiveId" clId="{79E3557C-334A-4DDB-9861-8E2C28F86218}" dt="2021-07-15T21:18:20.406" v="1521" actId="478"/>
          <ac:spMkLst>
            <pc:docMk/>
            <pc:sldMk cId="2035837503" sldId="469"/>
            <ac:spMk id="15" creationId="{C3C674CF-FD94-492F-80B9-8235509E45B1}"/>
          </ac:spMkLst>
        </pc:spChg>
        <pc:spChg chg="mod">
          <ac:chgData name="Minesh Patel" userId="a66d4990ec83ac90" providerId="LiveId" clId="{79E3557C-334A-4DDB-9861-8E2C28F86218}" dt="2021-07-20T10:43:20.281" v="9590" actId="20577"/>
          <ac:spMkLst>
            <pc:docMk/>
            <pc:sldMk cId="2035837503" sldId="469"/>
            <ac:spMk id="16" creationId="{BA2E8E4D-F3F0-4965-A776-831A9343B1BB}"/>
          </ac:spMkLst>
        </pc:spChg>
        <pc:spChg chg="del">
          <ac:chgData name="Minesh Patel" userId="a66d4990ec83ac90" providerId="LiveId" clId="{79E3557C-334A-4DDB-9861-8E2C28F86218}" dt="2021-07-15T21:19:13.447" v="1565" actId="478"/>
          <ac:spMkLst>
            <pc:docMk/>
            <pc:sldMk cId="2035837503" sldId="469"/>
            <ac:spMk id="18" creationId="{28012629-A7A6-4535-BC5A-3B379FAB6FC1}"/>
          </ac:spMkLst>
        </pc:spChg>
        <pc:spChg chg="mod">
          <ac:chgData name="Minesh Patel" userId="a66d4990ec83ac90" providerId="LiveId" clId="{79E3557C-334A-4DDB-9861-8E2C28F86218}" dt="2021-07-15T21:23:18.279" v="1765" actId="1076"/>
          <ac:spMkLst>
            <pc:docMk/>
            <pc:sldMk cId="2035837503" sldId="469"/>
            <ac:spMk id="19" creationId="{74FEF05D-9200-46F7-AC44-1ED45F4010BE}"/>
          </ac:spMkLst>
        </pc:spChg>
        <pc:spChg chg="add mod">
          <ac:chgData name="Minesh Patel" userId="a66d4990ec83ac90" providerId="LiveId" clId="{79E3557C-334A-4DDB-9861-8E2C28F86218}" dt="2021-07-19T14:32:17.126" v="3143" actId="1076"/>
          <ac:spMkLst>
            <pc:docMk/>
            <pc:sldMk cId="2035837503" sldId="469"/>
            <ac:spMk id="21" creationId="{1572DD81-B2C6-4117-9EFB-FC780ECD6599}"/>
          </ac:spMkLst>
        </pc:spChg>
        <pc:spChg chg="del mod">
          <ac:chgData name="Minesh Patel" userId="a66d4990ec83ac90" providerId="LiveId" clId="{79E3557C-334A-4DDB-9861-8E2C28F86218}" dt="2021-07-15T21:19:43.943" v="1595" actId="478"/>
          <ac:spMkLst>
            <pc:docMk/>
            <pc:sldMk cId="2035837503" sldId="469"/>
            <ac:spMk id="21" creationId="{2F55C796-47EE-473E-BB09-A564EF6256A5}"/>
          </ac:spMkLst>
        </pc:spChg>
        <pc:spChg chg="del">
          <ac:chgData name="Minesh Patel" userId="a66d4990ec83ac90" providerId="LiveId" clId="{79E3557C-334A-4DDB-9861-8E2C28F86218}" dt="2021-07-15T21:17:37.866" v="1494" actId="478"/>
          <ac:spMkLst>
            <pc:docMk/>
            <pc:sldMk cId="2035837503" sldId="469"/>
            <ac:spMk id="22" creationId="{27F3E460-FFDC-4B52-8DE6-9E831601E878}"/>
          </ac:spMkLst>
        </pc:spChg>
        <pc:spChg chg="add mod">
          <ac:chgData name="Minesh Patel" userId="a66d4990ec83ac90" providerId="LiveId" clId="{79E3557C-334A-4DDB-9861-8E2C28F86218}" dt="2021-07-19T14:32:22.542" v="3150" actId="20577"/>
          <ac:spMkLst>
            <pc:docMk/>
            <pc:sldMk cId="2035837503" sldId="469"/>
            <ac:spMk id="22" creationId="{69AEBCDD-CDFD-4155-B872-FC5BF14D3E5A}"/>
          </ac:spMkLst>
        </pc:spChg>
        <pc:spChg chg="del">
          <ac:chgData name="Minesh Patel" userId="a66d4990ec83ac90" providerId="LiveId" clId="{79E3557C-334A-4DDB-9861-8E2C28F86218}" dt="2021-07-15T21:17:50.327" v="1496" actId="478"/>
          <ac:spMkLst>
            <pc:docMk/>
            <pc:sldMk cId="2035837503" sldId="469"/>
            <ac:spMk id="23" creationId="{9D346528-3E25-4A8B-8598-97ADA2439265}"/>
          </ac:spMkLst>
        </pc:spChg>
        <pc:spChg chg="mod">
          <ac:chgData name="Minesh Patel" userId="a66d4990ec83ac90" providerId="LiveId" clId="{79E3557C-334A-4DDB-9861-8E2C28F86218}" dt="2021-07-15T21:23:28.699" v="1772" actId="20577"/>
          <ac:spMkLst>
            <pc:docMk/>
            <pc:sldMk cId="2035837503" sldId="469"/>
            <ac:spMk id="24" creationId="{4AF40069-5D89-402D-AF8D-29C88738B313}"/>
          </ac:spMkLst>
        </pc:spChg>
        <pc:spChg chg="add del mod">
          <ac:chgData name="Minesh Patel" userId="a66d4990ec83ac90" providerId="LiveId" clId="{79E3557C-334A-4DDB-9861-8E2C28F86218}" dt="2021-07-15T21:22:14.579" v="1689" actId="478"/>
          <ac:spMkLst>
            <pc:docMk/>
            <pc:sldMk cId="2035837503" sldId="469"/>
            <ac:spMk id="26" creationId="{3EFF2747-A938-4F87-8DE1-3366AB7A0283}"/>
          </ac:spMkLst>
        </pc:spChg>
        <pc:spChg chg="add mod">
          <ac:chgData name="Minesh Patel" userId="a66d4990ec83ac90" providerId="LiveId" clId="{79E3557C-334A-4DDB-9861-8E2C28F86218}" dt="2021-07-15T21:23:25.999" v="1769" actId="1076"/>
          <ac:spMkLst>
            <pc:docMk/>
            <pc:sldMk cId="2035837503" sldId="469"/>
            <ac:spMk id="27" creationId="{007F4EE0-A6A7-48BA-9A55-A81A6E1B0FAB}"/>
          </ac:spMkLst>
        </pc:spChg>
        <pc:spChg chg="add mod">
          <ac:chgData name="Minesh Patel" userId="a66d4990ec83ac90" providerId="LiveId" clId="{79E3557C-334A-4DDB-9861-8E2C28F86218}" dt="2021-07-15T21:20:20.912" v="1616" actId="1076"/>
          <ac:spMkLst>
            <pc:docMk/>
            <pc:sldMk cId="2035837503" sldId="469"/>
            <ac:spMk id="28" creationId="{6D7CD6C7-B6B1-4938-B687-DA409DA082E9}"/>
          </ac:spMkLst>
        </pc:spChg>
        <pc:spChg chg="add mod">
          <ac:chgData name="Minesh Patel" userId="a66d4990ec83ac90" providerId="LiveId" clId="{79E3557C-334A-4DDB-9861-8E2C28F86218}" dt="2021-07-15T21:23:21.949" v="1767" actId="1076"/>
          <ac:spMkLst>
            <pc:docMk/>
            <pc:sldMk cId="2035837503" sldId="469"/>
            <ac:spMk id="29" creationId="{D8780890-9BE5-4BC5-BD33-0F31005BE529}"/>
          </ac:spMkLst>
        </pc:spChg>
        <pc:spChg chg="add mod">
          <ac:chgData name="Minesh Patel" userId="a66d4990ec83ac90" providerId="LiveId" clId="{79E3557C-334A-4DDB-9861-8E2C28F86218}" dt="2021-07-15T21:23:23.909" v="1768" actId="1076"/>
          <ac:spMkLst>
            <pc:docMk/>
            <pc:sldMk cId="2035837503" sldId="469"/>
            <ac:spMk id="30" creationId="{37D241E9-4BD9-4672-AA16-3AC53DED873E}"/>
          </ac:spMkLst>
        </pc:spChg>
        <pc:spChg chg="add mod">
          <ac:chgData name="Minesh Patel" userId="a66d4990ec83ac90" providerId="LiveId" clId="{79E3557C-334A-4DDB-9861-8E2C28F86218}" dt="2021-07-15T21:23:20.298" v="1766" actId="1076"/>
          <ac:spMkLst>
            <pc:docMk/>
            <pc:sldMk cId="2035837503" sldId="469"/>
            <ac:spMk id="32" creationId="{C2E67A75-284D-4DCF-BD50-A1ABDE01E78D}"/>
          </ac:spMkLst>
        </pc:spChg>
        <pc:cxnChg chg="mod">
          <ac:chgData name="Minesh Patel" userId="a66d4990ec83ac90" providerId="LiveId" clId="{79E3557C-334A-4DDB-9861-8E2C28F86218}" dt="2021-07-19T14:31:03.567" v="3075" actId="14100"/>
          <ac:cxnSpMkLst>
            <pc:docMk/>
            <pc:sldMk cId="2035837503" sldId="469"/>
            <ac:cxnSpMk id="5" creationId="{DEA42385-8DD9-482A-A030-A9DC605EAAE6}"/>
          </ac:cxnSpMkLst>
        </pc:cxnChg>
        <pc:cxnChg chg="mod">
          <ac:chgData name="Minesh Patel" userId="a66d4990ec83ac90" providerId="LiveId" clId="{79E3557C-334A-4DDB-9861-8E2C28F86218}" dt="2021-07-15T21:23:14.383" v="1763" actId="465"/>
          <ac:cxnSpMkLst>
            <pc:docMk/>
            <pc:sldMk cId="2035837503" sldId="469"/>
            <ac:cxnSpMk id="8" creationId="{DA570C6D-0F7E-4B4E-BD4A-16A21227AB68}"/>
          </ac:cxnSpMkLst>
        </pc:cxnChg>
        <pc:cxnChg chg="mod">
          <ac:chgData name="Minesh Patel" userId="a66d4990ec83ac90" providerId="LiveId" clId="{79E3557C-334A-4DDB-9861-8E2C28F86218}" dt="2021-07-15T21:23:14.383" v="1763" actId="465"/>
          <ac:cxnSpMkLst>
            <pc:docMk/>
            <pc:sldMk cId="2035837503" sldId="469"/>
            <ac:cxnSpMk id="13" creationId="{FD900D5F-1B8D-49E7-BBBE-2C16F540EB95}"/>
          </ac:cxnSpMkLst>
        </pc:cxnChg>
        <pc:cxnChg chg="mod">
          <ac:chgData name="Minesh Patel" userId="a66d4990ec83ac90" providerId="LiveId" clId="{79E3557C-334A-4DDB-9861-8E2C28F86218}" dt="2021-07-15T21:23:14.383" v="1763" actId="465"/>
          <ac:cxnSpMkLst>
            <pc:docMk/>
            <pc:sldMk cId="2035837503" sldId="469"/>
            <ac:cxnSpMk id="17" creationId="{6EC0E6FD-189D-40AB-A511-1363DEF1CB89}"/>
          </ac:cxnSpMkLst>
        </pc:cxnChg>
        <pc:cxnChg chg="mod">
          <ac:chgData name="Minesh Patel" userId="a66d4990ec83ac90" providerId="LiveId" clId="{79E3557C-334A-4DDB-9861-8E2C28F86218}" dt="2021-07-15T21:23:14.383" v="1763" actId="465"/>
          <ac:cxnSpMkLst>
            <pc:docMk/>
            <pc:sldMk cId="2035837503" sldId="469"/>
            <ac:cxnSpMk id="20" creationId="{0728503E-E70D-4B89-9743-B57CFC80EE70}"/>
          </ac:cxnSpMkLst>
        </pc:cxnChg>
        <pc:cxnChg chg="add mod">
          <ac:chgData name="Minesh Patel" userId="a66d4990ec83ac90" providerId="LiveId" clId="{79E3557C-334A-4DDB-9861-8E2C28F86218}" dt="2021-07-15T21:23:14.383" v="1763" actId="465"/>
          <ac:cxnSpMkLst>
            <pc:docMk/>
            <pc:sldMk cId="2035837503" sldId="469"/>
            <ac:cxnSpMk id="25" creationId="{1EC07C8B-4B93-4D14-AF85-BE3F9F5ADBE7}"/>
          </ac:cxnSpMkLst>
        </pc:cxnChg>
        <pc:cxnChg chg="add mod">
          <ac:chgData name="Minesh Patel" userId="a66d4990ec83ac90" providerId="LiveId" clId="{79E3557C-334A-4DDB-9861-8E2C28F86218}" dt="2021-07-15T21:23:14.383" v="1763" actId="465"/>
          <ac:cxnSpMkLst>
            <pc:docMk/>
            <pc:sldMk cId="2035837503" sldId="469"/>
            <ac:cxnSpMk id="31" creationId="{F37D0EFB-F381-4BD3-B49E-6FF64C80A791}"/>
          </ac:cxnSpMkLst>
        </pc:cxnChg>
      </pc:sldChg>
      <pc:sldChg chg="add del">
        <pc:chgData name="Minesh Patel" userId="a66d4990ec83ac90" providerId="LiveId" clId="{79E3557C-334A-4DDB-9861-8E2C28F86218}" dt="2021-07-15T21:17:28.787" v="1472" actId="47"/>
        <pc:sldMkLst>
          <pc:docMk/>
          <pc:sldMk cId="3978301940" sldId="469"/>
        </pc:sldMkLst>
      </pc:sldChg>
      <pc:sldChg chg="addSp delSp modSp add mod">
        <pc:chgData name="Minesh Patel" userId="a66d4990ec83ac90" providerId="LiveId" clId="{79E3557C-334A-4DDB-9861-8E2C28F86218}" dt="2021-07-19T13:19:40.321" v="3054" actId="20577"/>
        <pc:sldMkLst>
          <pc:docMk/>
          <pc:sldMk cId="1546850137" sldId="470"/>
        </pc:sldMkLst>
        <pc:spChg chg="mod">
          <ac:chgData name="Minesh Patel" userId="a66d4990ec83ac90" providerId="LiveId" clId="{79E3557C-334A-4DDB-9861-8E2C28F86218}" dt="2021-07-15T21:24:37.755" v="1856"/>
          <ac:spMkLst>
            <pc:docMk/>
            <pc:sldMk cId="1546850137" sldId="470"/>
            <ac:spMk id="2" creationId="{00000000-0000-0000-0000-000000000000}"/>
          </ac:spMkLst>
        </pc:spChg>
        <pc:spChg chg="add del mod">
          <ac:chgData name="Minesh Patel" userId="a66d4990ec83ac90" providerId="LiveId" clId="{79E3557C-334A-4DDB-9861-8E2C28F86218}" dt="2021-07-15T21:24:37.755" v="1856"/>
          <ac:spMkLst>
            <pc:docMk/>
            <pc:sldMk cId="1546850137" sldId="470"/>
            <ac:spMk id="3" creationId="{47BA7080-0678-417A-ACF6-84EEC9B99F78}"/>
          </ac:spMkLst>
        </pc:spChg>
        <pc:spChg chg="mod">
          <ac:chgData name="Minesh Patel" userId="a66d4990ec83ac90" providerId="LiveId" clId="{79E3557C-334A-4DDB-9861-8E2C28F86218}" dt="2021-07-15T21:24:37.755" v="1856"/>
          <ac:spMkLst>
            <pc:docMk/>
            <pc:sldMk cId="1546850137" sldId="470"/>
            <ac:spMk id="4" creationId="{E8A89F97-AFCF-4A8D-B37F-4048D2B5783D}"/>
          </ac:spMkLst>
        </pc:spChg>
        <pc:spChg chg="add del mod">
          <ac:chgData name="Minesh Patel" userId="a66d4990ec83ac90" providerId="LiveId" clId="{79E3557C-334A-4DDB-9861-8E2C28F86218}" dt="2021-07-15T21:24:37.755" v="1856"/>
          <ac:spMkLst>
            <pc:docMk/>
            <pc:sldMk cId="1546850137" sldId="470"/>
            <ac:spMk id="6" creationId="{A9A05F15-56CF-4F38-B575-81E2087C438D}"/>
          </ac:spMkLst>
        </pc:spChg>
        <pc:spChg chg="add mod">
          <ac:chgData name="Minesh Patel" userId="a66d4990ec83ac90" providerId="LiveId" clId="{79E3557C-334A-4DDB-9861-8E2C28F86218}" dt="2021-07-19T13:19:40.321" v="3054" actId="20577"/>
          <ac:spMkLst>
            <pc:docMk/>
            <pc:sldMk cId="1546850137" sldId="470"/>
            <ac:spMk id="7" creationId="{18F3E661-D2B7-4E88-BE0C-2BBCDBC3C6BB}"/>
          </ac:spMkLst>
        </pc:spChg>
        <pc:spChg chg="del">
          <ac:chgData name="Minesh Patel" userId="a66d4990ec83ac90" providerId="LiveId" clId="{79E3557C-334A-4DDB-9861-8E2C28F86218}" dt="2021-07-15T21:24:30.828" v="1855" actId="478"/>
          <ac:spMkLst>
            <pc:docMk/>
            <pc:sldMk cId="1546850137" sldId="470"/>
            <ac:spMk id="9" creationId="{632CCD03-9722-42CD-AA45-7F4F6D0FA063}"/>
          </ac:spMkLst>
        </pc:spChg>
        <pc:spChg chg="del">
          <ac:chgData name="Minesh Patel" userId="a66d4990ec83ac90" providerId="LiveId" clId="{79E3557C-334A-4DDB-9861-8E2C28F86218}" dt="2021-07-15T21:24:30.828" v="1855" actId="478"/>
          <ac:spMkLst>
            <pc:docMk/>
            <pc:sldMk cId="1546850137" sldId="470"/>
            <ac:spMk id="16" creationId="{BA2E8E4D-F3F0-4965-A776-831A9343B1BB}"/>
          </ac:spMkLst>
        </pc:spChg>
        <pc:spChg chg="del">
          <ac:chgData name="Minesh Patel" userId="a66d4990ec83ac90" providerId="LiveId" clId="{79E3557C-334A-4DDB-9861-8E2C28F86218}" dt="2021-07-15T21:24:30.828" v="1855" actId="478"/>
          <ac:spMkLst>
            <pc:docMk/>
            <pc:sldMk cId="1546850137" sldId="470"/>
            <ac:spMk id="19" creationId="{74FEF05D-9200-46F7-AC44-1ED45F4010BE}"/>
          </ac:spMkLst>
        </pc:spChg>
        <pc:spChg chg="del">
          <ac:chgData name="Minesh Patel" userId="a66d4990ec83ac90" providerId="LiveId" clId="{79E3557C-334A-4DDB-9861-8E2C28F86218}" dt="2021-07-15T21:24:30.828" v="1855" actId="478"/>
          <ac:spMkLst>
            <pc:docMk/>
            <pc:sldMk cId="1546850137" sldId="470"/>
            <ac:spMk id="24" creationId="{4AF40069-5D89-402D-AF8D-29C88738B313}"/>
          </ac:spMkLst>
        </pc:spChg>
        <pc:spChg chg="del">
          <ac:chgData name="Minesh Patel" userId="a66d4990ec83ac90" providerId="LiveId" clId="{79E3557C-334A-4DDB-9861-8E2C28F86218}" dt="2021-07-15T21:24:30.828" v="1855" actId="478"/>
          <ac:spMkLst>
            <pc:docMk/>
            <pc:sldMk cId="1546850137" sldId="470"/>
            <ac:spMk id="27" creationId="{007F4EE0-A6A7-48BA-9A55-A81A6E1B0FAB}"/>
          </ac:spMkLst>
        </pc:spChg>
        <pc:spChg chg="del">
          <ac:chgData name="Minesh Patel" userId="a66d4990ec83ac90" providerId="LiveId" clId="{79E3557C-334A-4DDB-9861-8E2C28F86218}" dt="2021-07-15T21:24:30.828" v="1855" actId="478"/>
          <ac:spMkLst>
            <pc:docMk/>
            <pc:sldMk cId="1546850137" sldId="470"/>
            <ac:spMk id="28" creationId="{6D7CD6C7-B6B1-4938-B687-DA409DA082E9}"/>
          </ac:spMkLst>
        </pc:spChg>
        <pc:spChg chg="del">
          <ac:chgData name="Minesh Patel" userId="a66d4990ec83ac90" providerId="LiveId" clId="{79E3557C-334A-4DDB-9861-8E2C28F86218}" dt="2021-07-15T21:24:30.828" v="1855" actId="478"/>
          <ac:spMkLst>
            <pc:docMk/>
            <pc:sldMk cId="1546850137" sldId="470"/>
            <ac:spMk id="29" creationId="{D8780890-9BE5-4BC5-BD33-0F31005BE529}"/>
          </ac:spMkLst>
        </pc:spChg>
        <pc:spChg chg="del">
          <ac:chgData name="Minesh Patel" userId="a66d4990ec83ac90" providerId="LiveId" clId="{79E3557C-334A-4DDB-9861-8E2C28F86218}" dt="2021-07-15T21:24:30.828" v="1855" actId="478"/>
          <ac:spMkLst>
            <pc:docMk/>
            <pc:sldMk cId="1546850137" sldId="470"/>
            <ac:spMk id="30" creationId="{37D241E9-4BD9-4672-AA16-3AC53DED873E}"/>
          </ac:spMkLst>
        </pc:spChg>
        <pc:spChg chg="del">
          <ac:chgData name="Minesh Patel" userId="a66d4990ec83ac90" providerId="LiveId" clId="{79E3557C-334A-4DDB-9861-8E2C28F86218}" dt="2021-07-15T21:24:30.828" v="1855" actId="478"/>
          <ac:spMkLst>
            <pc:docMk/>
            <pc:sldMk cId="1546850137" sldId="470"/>
            <ac:spMk id="32" creationId="{C2E67A75-284D-4DCF-BD50-A1ABDE01E78D}"/>
          </ac:spMkLst>
        </pc:spChg>
        <pc:cxnChg chg="del">
          <ac:chgData name="Minesh Patel" userId="a66d4990ec83ac90" providerId="LiveId" clId="{79E3557C-334A-4DDB-9861-8E2C28F86218}" dt="2021-07-15T21:24:30.828" v="1855" actId="478"/>
          <ac:cxnSpMkLst>
            <pc:docMk/>
            <pc:sldMk cId="1546850137" sldId="470"/>
            <ac:cxnSpMk id="5" creationId="{DEA42385-8DD9-482A-A030-A9DC605EAAE6}"/>
          </ac:cxnSpMkLst>
        </pc:cxnChg>
        <pc:cxnChg chg="del">
          <ac:chgData name="Minesh Patel" userId="a66d4990ec83ac90" providerId="LiveId" clId="{79E3557C-334A-4DDB-9861-8E2C28F86218}" dt="2021-07-15T21:24:30.828" v="1855" actId="478"/>
          <ac:cxnSpMkLst>
            <pc:docMk/>
            <pc:sldMk cId="1546850137" sldId="470"/>
            <ac:cxnSpMk id="8" creationId="{DA570C6D-0F7E-4B4E-BD4A-16A21227AB68}"/>
          </ac:cxnSpMkLst>
        </pc:cxnChg>
        <pc:cxnChg chg="del">
          <ac:chgData name="Minesh Patel" userId="a66d4990ec83ac90" providerId="LiveId" clId="{79E3557C-334A-4DDB-9861-8E2C28F86218}" dt="2021-07-15T21:24:30.828" v="1855" actId="478"/>
          <ac:cxnSpMkLst>
            <pc:docMk/>
            <pc:sldMk cId="1546850137" sldId="470"/>
            <ac:cxnSpMk id="13" creationId="{FD900D5F-1B8D-49E7-BBBE-2C16F540EB95}"/>
          </ac:cxnSpMkLst>
        </pc:cxnChg>
        <pc:cxnChg chg="del">
          <ac:chgData name="Minesh Patel" userId="a66d4990ec83ac90" providerId="LiveId" clId="{79E3557C-334A-4DDB-9861-8E2C28F86218}" dt="2021-07-15T21:24:30.828" v="1855" actId="478"/>
          <ac:cxnSpMkLst>
            <pc:docMk/>
            <pc:sldMk cId="1546850137" sldId="470"/>
            <ac:cxnSpMk id="17" creationId="{6EC0E6FD-189D-40AB-A511-1363DEF1CB89}"/>
          </ac:cxnSpMkLst>
        </pc:cxnChg>
        <pc:cxnChg chg="del">
          <ac:chgData name="Minesh Patel" userId="a66d4990ec83ac90" providerId="LiveId" clId="{79E3557C-334A-4DDB-9861-8E2C28F86218}" dt="2021-07-15T21:24:30.828" v="1855" actId="478"/>
          <ac:cxnSpMkLst>
            <pc:docMk/>
            <pc:sldMk cId="1546850137" sldId="470"/>
            <ac:cxnSpMk id="20" creationId="{0728503E-E70D-4B89-9743-B57CFC80EE70}"/>
          </ac:cxnSpMkLst>
        </pc:cxnChg>
        <pc:cxnChg chg="del">
          <ac:chgData name="Minesh Patel" userId="a66d4990ec83ac90" providerId="LiveId" clId="{79E3557C-334A-4DDB-9861-8E2C28F86218}" dt="2021-07-15T21:24:30.828" v="1855" actId="478"/>
          <ac:cxnSpMkLst>
            <pc:docMk/>
            <pc:sldMk cId="1546850137" sldId="470"/>
            <ac:cxnSpMk id="25" creationId="{1EC07C8B-4B93-4D14-AF85-BE3F9F5ADBE7}"/>
          </ac:cxnSpMkLst>
        </pc:cxnChg>
        <pc:cxnChg chg="del">
          <ac:chgData name="Minesh Patel" userId="a66d4990ec83ac90" providerId="LiveId" clId="{79E3557C-334A-4DDB-9861-8E2C28F86218}" dt="2021-07-15T21:24:30.828" v="1855" actId="478"/>
          <ac:cxnSpMkLst>
            <pc:docMk/>
            <pc:sldMk cId="1546850137" sldId="470"/>
            <ac:cxnSpMk id="31" creationId="{F37D0EFB-F381-4BD3-B49E-6FF64C80A791}"/>
          </ac:cxnSpMkLst>
        </pc:cxnChg>
      </pc:sldChg>
      <pc:sldChg chg="modSp add mod ord">
        <pc:chgData name="Minesh Patel" userId="a66d4990ec83ac90" providerId="LiveId" clId="{79E3557C-334A-4DDB-9861-8E2C28F86218}" dt="2021-07-20T01:18:19.123" v="9566" actId="20577"/>
        <pc:sldMkLst>
          <pc:docMk/>
          <pc:sldMk cId="316376954" sldId="471"/>
        </pc:sldMkLst>
        <pc:spChg chg="mod">
          <ac:chgData name="Minesh Patel" userId="a66d4990ec83ac90" providerId="LiveId" clId="{79E3557C-334A-4DDB-9861-8E2C28F86218}" dt="2021-07-20T01:18:19.123" v="9566" actId="20577"/>
          <ac:spMkLst>
            <pc:docMk/>
            <pc:sldMk cId="316376954" sldId="471"/>
            <ac:spMk id="50" creationId="{C012A292-B81C-4680-ABD7-381C70B1AACC}"/>
          </ac:spMkLst>
        </pc:spChg>
      </pc:sldChg>
      <pc:sldChg chg="addSp delSp modSp add mod ord">
        <pc:chgData name="Minesh Patel" userId="a66d4990ec83ac90" providerId="LiveId" clId="{79E3557C-334A-4DDB-9861-8E2C28F86218}" dt="2021-07-20T17:08:14.576" v="13707" actId="20577"/>
        <pc:sldMkLst>
          <pc:docMk/>
          <pc:sldMk cId="1093625354" sldId="472"/>
        </pc:sldMkLst>
        <pc:spChg chg="mod">
          <ac:chgData name="Minesh Patel" userId="a66d4990ec83ac90" providerId="LiveId" clId="{79E3557C-334A-4DDB-9861-8E2C28F86218}" dt="2021-07-19T16:59:13.431" v="5450" actId="6549"/>
          <ac:spMkLst>
            <pc:docMk/>
            <pc:sldMk cId="1093625354" sldId="472"/>
            <ac:spMk id="2" creationId="{00000000-0000-0000-0000-000000000000}"/>
          </ac:spMkLst>
        </pc:spChg>
        <pc:spChg chg="add del mod ord">
          <ac:chgData name="Minesh Patel" userId="a66d4990ec83ac90" providerId="LiveId" clId="{79E3557C-334A-4DDB-9861-8E2C28F86218}" dt="2021-07-16T12:44:50.755" v="2722" actId="478"/>
          <ac:spMkLst>
            <pc:docMk/>
            <pc:sldMk cId="1093625354" sldId="472"/>
            <ac:spMk id="3" creationId="{80D37753-A3D6-4E53-9E05-C2478005A292}"/>
          </ac:spMkLst>
        </pc:spChg>
        <pc:spChg chg="add del mod">
          <ac:chgData name="Minesh Patel" userId="a66d4990ec83ac90" providerId="LiveId" clId="{79E3557C-334A-4DDB-9861-8E2C28F86218}" dt="2021-07-16T12:40:02.570" v="2664" actId="478"/>
          <ac:spMkLst>
            <pc:docMk/>
            <pc:sldMk cId="1093625354" sldId="472"/>
            <ac:spMk id="5" creationId="{70350AF7-F223-4A56-A020-E3228BB5D606}"/>
          </ac:spMkLst>
        </pc:spChg>
        <pc:spChg chg="add del mod ord">
          <ac:chgData name="Minesh Patel" userId="a66d4990ec83ac90" providerId="LiveId" clId="{79E3557C-334A-4DDB-9861-8E2C28F86218}" dt="2021-07-16T12:45:03.110" v="2748" actId="478"/>
          <ac:spMkLst>
            <pc:docMk/>
            <pc:sldMk cId="1093625354" sldId="472"/>
            <ac:spMk id="6" creationId="{6D8B9DA4-79DA-49C7-AB17-C898588F4124}"/>
          </ac:spMkLst>
        </pc:spChg>
        <pc:spChg chg="mod">
          <ac:chgData name="Minesh Patel" userId="a66d4990ec83ac90" providerId="LiveId" clId="{79E3557C-334A-4DDB-9861-8E2C28F86218}" dt="2021-07-20T17:08:14.576" v="13707" actId="20577"/>
          <ac:spMkLst>
            <pc:docMk/>
            <pc:sldMk cId="1093625354" sldId="472"/>
            <ac:spMk id="7" creationId="{18F3E661-D2B7-4E88-BE0C-2BBCDBC3C6BB}"/>
          </ac:spMkLst>
        </pc:spChg>
        <pc:spChg chg="add del mod">
          <ac:chgData name="Minesh Patel" userId="a66d4990ec83ac90" providerId="LiveId" clId="{79E3557C-334A-4DDB-9861-8E2C28F86218}" dt="2021-07-16T12:40:02.570" v="2664" actId="478"/>
          <ac:spMkLst>
            <pc:docMk/>
            <pc:sldMk cId="1093625354" sldId="472"/>
            <ac:spMk id="8" creationId="{59F56AAF-6C7D-46E2-8AE0-5108620AAA64}"/>
          </ac:spMkLst>
        </pc:spChg>
        <pc:spChg chg="add del mod">
          <ac:chgData name="Minesh Patel" userId="a66d4990ec83ac90" providerId="LiveId" clId="{79E3557C-334A-4DDB-9861-8E2C28F86218}" dt="2021-07-16T12:44:50.755" v="2722" actId="478"/>
          <ac:spMkLst>
            <pc:docMk/>
            <pc:sldMk cId="1093625354" sldId="472"/>
            <ac:spMk id="12" creationId="{E0676782-DD44-4579-B0FD-90C12CAF97E0}"/>
          </ac:spMkLst>
        </pc:spChg>
        <pc:spChg chg="add del mod">
          <ac:chgData name="Minesh Patel" userId="a66d4990ec83ac90" providerId="LiveId" clId="{79E3557C-334A-4DDB-9861-8E2C28F86218}" dt="2021-07-16T12:45:03.110" v="2748" actId="478"/>
          <ac:spMkLst>
            <pc:docMk/>
            <pc:sldMk cId="1093625354" sldId="472"/>
            <ac:spMk id="13" creationId="{14C3B19E-E0B4-466E-AAC7-25DDB81D66EA}"/>
          </ac:spMkLst>
        </pc:spChg>
        <pc:cxnChg chg="add del mod">
          <ac:chgData name="Minesh Patel" userId="a66d4990ec83ac90" providerId="LiveId" clId="{79E3557C-334A-4DDB-9861-8E2C28F86218}" dt="2021-07-16T12:43:29.314" v="2706" actId="478"/>
          <ac:cxnSpMkLst>
            <pc:docMk/>
            <pc:sldMk cId="1093625354" sldId="472"/>
            <ac:cxnSpMk id="10" creationId="{943ACEEC-6A9D-45ED-B382-4790406BEEEB}"/>
          </ac:cxnSpMkLst>
        </pc:cxnChg>
        <pc:cxnChg chg="add del mod">
          <ac:chgData name="Minesh Patel" userId="a66d4990ec83ac90" providerId="LiveId" clId="{79E3557C-334A-4DDB-9861-8E2C28F86218}" dt="2021-07-16T12:43:29.314" v="2706" actId="478"/>
          <ac:cxnSpMkLst>
            <pc:docMk/>
            <pc:sldMk cId="1093625354" sldId="472"/>
            <ac:cxnSpMk id="11" creationId="{CFE4177A-0B5C-41FE-A9E3-506197E9F70A}"/>
          </ac:cxnSpMkLst>
        </pc:cxnChg>
      </pc:sldChg>
      <pc:sldChg chg="add del">
        <pc:chgData name="Minesh Patel" userId="a66d4990ec83ac90" providerId="LiveId" clId="{79E3557C-334A-4DDB-9861-8E2C28F86218}" dt="2021-07-19T15:17:35.755" v="3528"/>
        <pc:sldMkLst>
          <pc:docMk/>
          <pc:sldMk cId="1561113624" sldId="473"/>
        </pc:sldMkLst>
      </pc:sldChg>
      <pc:sldChg chg="addSp delSp modSp add del mod">
        <pc:chgData name="Minesh Patel" userId="a66d4990ec83ac90" providerId="LiveId" clId="{79E3557C-334A-4DDB-9861-8E2C28F86218}" dt="2021-07-19T15:17:33.229" v="3526" actId="2696"/>
        <pc:sldMkLst>
          <pc:docMk/>
          <pc:sldMk cId="2770536017" sldId="473"/>
        </pc:sldMkLst>
        <pc:spChg chg="mod">
          <ac:chgData name="Minesh Patel" userId="a66d4990ec83ac90" providerId="LiveId" clId="{79E3557C-334A-4DDB-9861-8E2C28F86218}" dt="2021-07-16T12:33:26.154" v="2573" actId="1076"/>
          <ac:spMkLst>
            <pc:docMk/>
            <pc:sldMk cId="2770536017" sldId="473"/>
            <ac:spMk id="2" creationId="{00000000-0000-0000-0000-000000000000}"/>
          </ac:spMkLst>
        </pc:spChg>
        <pc:spChg chg="mod">
          <ac:chgData name="Minesh Patel" userId="a66d4990ec83ac90" providerId="LiveId" clId="{79E3557C-334A-4DDB-9861-8E2C28F86218}" dt="2021-07-16T12:44:03.287" v="2708" actId="207"/>
          <ac:spMkLst>
            <pc:docMk/>
            <pc:sldMk cId="2770536017" sldId="473"/>
            <ac:spMk id="3" creationId="{80D37753-A3D6-4E53-9E05-C2478005A292}"/>
          </ac:spMkLst>
        </pc:spChg>
        <pc:spChg chg="mod">
          <ac:chgData name="Minesh Patel" userId="a66d4990ec83ac90" providerId="LiveId" clId="{79E3557C-334A-4DDB-9861-8E2C28F86218}" dt="2021-07-16T12:33:30.067" v="2574" actId="1076"/>
          <ac:spMkLst>
            <pc:docMk/>
            <pc:sldMk cId="2770536017" sldId="473"/>
            <ac:spMk id="5" creationId="{70350AF7-F223-4A56-A020-E3228BB5D606}"/>
          </ac:spMkLst>
        </pc:spChg>
        <pc:spChg chg="del">
          <ac:chgData name="Minesh Patel" userId="a66d4990ec83ac90" providerId="LiveId" clId="{79E3557C-334A-4DDB-9861-8E2C28F86218}" dt="2021-07-16T12:30:08.970" v="2418" actId="478"/>
          <ac:spMkLst>
            <pc:docMk/>
            <pc:sldMk cId="2770536017" sldId="473"/>
            <ac:spMk id="6" creationId="{6D8B9DA4-79DA-49C7-AB17-C898588F4124}"/>
          </ac:spMkLst>
        </pc:spChg>
        <pc:spChg chg="del mod">
          <ac:chgData name="Minesh Patel" userId="a66d4990ec83ac90" providerId="LiveId" clId="{79E3557C-334A-4DDB-9861-8E2C28F86218}" dt="2021-07-16T12:29:40.163" v="2373" actId="478"/>
          <ac:spMkLst>
            <pc:docMk/>
            <pc:sldMk cId="2770536017" sldId="473"/>
            <ac:spMk id="7" creationId="{18F3E661-D2B7-4E88-BE0C-2BBCDBC3C6BB}"/>
          </ac:spMkLst>
        </pc:spChg>
        <pc:spChg chg="del">
          <ac:chgData name="Minesh Patel" userId="a66d4990ec83ac90" providerId="LiveId" clId="{79E3557C-334A-4DDB-9861-8E2C28F86218}" dt="2021-07-16T12:30:10.346" v="2419" actId="478"/>
          <ac:spMkLst>
            <pc:docMk/>
            <pc:sldMk cId="2770536017" sldId="473"/>
            <ac:spMk id="8" creationId="{59F56AAF-6C7D-46E2-8AE0-5108620AAA64}"/>
          </ac:spMkLst>
        </pc:spChg>
        <pc:spChg chg="add mod">
          <ac:chgData name="Minesh Patel" userId="a66d4990ec83ac90" providerId="LiveId" clId="{79E3557C-334A-4DDB-9861-8E2C28F86218}" dt="2021-07-16T12:44:03.287" v="2708" actId="207"/>
          <ac:spMkLst>
            <pc:docMk/>
            <pc:sldMk cId="2770536017" sldId="473"/>
            <ac:spMk id="9" creationId="{B67326E8-B021-4FE9-9FE6-E48DC00D370C}"/>
          </ac:spMkLst>
        </pc:spChg>
        <pc:spChg chg="add mod">
          <ac:chgData name="Minesh Patel" userId="a66d4990ec83ac90" providerId="LiveId" clId="{79E3557C-334A-4DDB-9861-8E2C28F86218}" dt="2021-07-16T12:33:31.875" v="2575" actId="1076"/>
          <ac:spMkLst>
            <pc:docMk/>
            <pc:sldMk cId="2770536017" sldId="473"/>
            <ac:spMk id="10" creationId="{33D56F56-7F47-4770-9B7D-EEFF242162D3}"/>
          </ac:spMkLst>
        </pc:spChg>
        <pc:spChg chg="add mod">
          <ac:chgData name="Minesh Patel" userId="a66d4990ec83ac90" providerId="LiveId" clId="{79E3557C-334A-4DDB-9861-8E2C28F86218}" dt="2021-07-16T12:44:03.287" v="2708" actId="207"/>
          <ac:spMkLst>
            <pc:docMk/>
            <pc:sldMk cId="2770536017" sldId="473"/>
            <ac:spMk id="11" creationId="{750D6BEE-FCBF-4056-A2BE-A3DB6113A27C}"/>
          </ac:spMkLst>
        </pc:spChg>
        <pc:spChg chg="add mod">
          <ac:chgData name="Minesh Patel" userId="a66d4990ec83ac90" providerId="LiveId" clId="{79E3557C-334A-4DDB-9861-8E2C28F86218}" dt="2021-07-16T12:33:36.986" v="2576" actId="1076"/>
          <ac:spMkLst>
            <pc:docMk/>
            <pc:sldMk cId="2770536017" sldId="473"/>
            <ac:spMk id="12" creationId="{84207C4C-8858-48D5-BEA4-4BF1FC97F9E7}"/>
          </ac:spMkLst>
        </pc:spChg>
      </pc:sldChg>
      <pc:sldChg chg="addSp delSp modSp add mod delAnim modAnim modNotesTx">
        <pc:chgData name="Minesh Patel" userId="a66d4990ec83ac90" providerId="LiveId" clId="{79E3557C-334A-4DDB-9861-8E2C28F86218}" dt="2021-07-20T12:55:56.928" v="11451" actId="1076"/>
        <pc:sldMkLst>
          <pc:docMk/>
          <pc:sldMk cId="4275640374" sldId="473"/>
        </pc:sldMkLst>
        <pc:spChg chg="del mod">
          <ac:chgData name="Minesh Patel" userId="a66d4990ec83ac90" providerId="LiveId" clId="{79E3557C-334A-4DDB-9861-8E2C28F86218}" dt="2021-07-19T22:54:24.794" v="6088" actId="478"/>
          <ac:spMkLst>
            <pc:docMk/>
            <pc:sldMk cId="4275640374" sldId="473"/>
            <ac:spMk id="2" creationId="{00000000-0000-0000-0000-000000000000}"/>
          </ac:spMkLst>
        </pc:spChg>
        <pc:spChg chg="add del mod">
          <ac:chgData name="Minesh Patel" userId="a66d4990ec83ac90" providerId="LiveId" clId="{79E3557C-334A-4DDB-9861-8E2C28F86218}" dt="2021-07-20T10:51:28.228" v="9845" actId="478"/>
          <ac:spMkLst>
            <pc:docMk/>
            <pc:sldMk cId="4275640374" sldId="473"/>
            <ac:spMk id="2" creationId="{C88F21CB-5D5F-4768-8E27-BB78CB07AF2B}"/>
          </ac:spMkLst>
        </pc:spChg>
        <pc:spChg chg="add del mod">
          <ac:chgData name="Minesh Patel" userId="a66d4990ec83ac90" providerId="LiveId" clId="{79E3557C-334A-4DDB-9861-8E2C28F86218}" dt="2021-07-20T01:03:32.929" v="8978"/>
          <ac:spMkLst>
            <pc:docMk/>
            <pc:sldMk cId="4275640374" sldId="473"/>
            <ac:spMk id="2" creationId="{E0391F3B-3541-44CB-96B1-CCB4FD7E894B}"/>
          </ac:spMkLst>
        </pc:spChg>
        <pc:spChg chg="add del">
          <ac:chgData name="Minesh Patel" userId="a66d4990ec83ac90" providerId="LiveId" clId="{79E3557C-334A-4DDB-9861-8E2C28F86218}" dt="2021-07-19T15:17:57.478" v="3553" actId="478"/>
          <ac:spMkLst>
            <pc:docMk/>
            <pc:sldMk cId="4275640374" sldId="473"/>
            <ac:spMk id="3" creationId="{80D37753-A3D6-4E53-9E05-C2478005A292}"/>
          </ac:spMkLst>
        </pc:spChg>
        <pc:spChg chg="add mod">
          <ac:chgData name="Minesh Patel" userId="a66d4990ec83ac90" providerId="LiveId" clId="{79E3557C-334A-4DDB-9861-8E2C28F86218}" dt="2021-07-20T01:03:42.630" v="9010" actId="20577"/>
          <ac:spMkLst>
            <pc:docMk/>
            <pc:sldMk cId="4275640374" sldId="473"/>
            <ac:spMk id="3" creationId="{D37D7B0F-84C9-4F9C-92F9-6024F6848413}"/>
          </ac:spMkLst>
        </pc:spChg>
        <pc:spChg chg="mod">
          <ac:chgData name="Minesh Patel" userId="a66d4990ec83ac90" providerId="LiveId" clId="{79E3557C-334A-4DDB-9861-8E2C28F86218}" dt="2021-07-20T01:03:32.929" v="8978"/>
          <ac:spMkLst>
            <pc:docMk/>
            <pc:sldMk cId="4275640374" sldId="473"/>
            <ac:spMk id="4" creationId="{E8A89F97-AFCF-4A8D-B37F-4048D2B5783D}"/>
          </ac:spMkLst>
        </pc:spChg>
        <pc:spChg chg="add del">
          <ac:chgData name="Minesh Patel" userId="a66d4990ec83ac90" providerId="LiveId" clId="{79E3557C-334A-4DDB-9861-8E2C28F86218}" dt="2021-07-19T15:17:57.478" v="3553" actId="478"/>
          <ac:spMkLst>
            <pc:docMk/>
            <pc:sldMk cId="4275640374" sldId="473"/>
            <ac:spMk id="5" creationId="{70350AF7-F223-4A56-A020-E3228BB5D606}"/>
          </ac:spMkLst>
        </pc:spChg>
        <pc:spChg chg="add del mod">
          <ac:chgData name="Minesh Patel" userId="a66d4990ec83ac90" providerId="LiveId" clId="{79E3557C-334A-4DDB-9861-8E2C28F86218}" dt="2021-07-19T22:52:06.724" v="6040" actId="478"/>
          <ac:spMkLst>
            <pc:docMk/>
            <pc:sldMk cId="4275640374" sldId="473"/>
            <ac:spMk id="5" creationId="{781E883D-D429-4B1B-ACD7-E798A8D886A9}"/>
          </ac:spMkLst>
        </pc:spChg>
        <pc:spChg chg="add del mod">
          <ac:chgData name="Minesh Patel" userId="a66d4990ec83ac90" providerId="LiveId" clId="{79E3557C-334A-4DDB-9861-8E2C28F86218}" dt="2021-07-20T01:03:34.742" v="8979" actId="478"/>
          <ac:spMkLst>
            <pc:docMk/>
            <pc:sldMk cId="4275640374" sldId="473"/>
            <ac:spMk id="5" creationId="{E4B706F1-687A-4214-9617-A4169BF85696}"/>
          </ac:spMkLst>
        </pc:spChg>
        <pc:spChg chg="add del mod">
          <ac:chgData name="Minesh Patel" userId="a66d4990ec83ac90" providerId="LiveId" clId="{79E3557C-334A-4DDB-9861-8E2C28F86218}" dt="2021-07-19T15:17:59.625" v="3554"/>
          <ac:spMkLst>
            <pc:docMk/>
            <pc:sldMk cId="4275640374" sldId="473"/>
            <ac:spMk id="6" creationId="{D45172C2-4FE6-42BB-AE89-6EEE8728DEC3}"/>
          </ac:spMkLst>
        </pc:spChg>
        <pc:spChg chg="add del mod">
          <ac:chgData name="Minesh Patel" userId="a66d4990ec83ac90" providerId="LiveId" clId="{79E3557C-334A-4DDB-9861-8E2C28F86218}" dt="2021-07-19T15:17:59.625" v="3554"/>
          <ac:spMkLst>
            <pc:docMk/>
            <pc:sldMk cId="4275640374" sldId="473"/>
            <ac:spMk id="7" creationId="{E3E7FBC4-452F-4CAA-ABD5-424F83DC4BF6}"/>
          </ac:spMkLst>
        </pc:spChg>
        <pc:spChg chg="add del mod">
          <ac:chgData name="Minesh Patel" userId="a66d4990ec83ac90" providerId="LiveId" clId="{79E3557C-334A-4DDB-9861-8E2C28F86218}" dt="2021-07-19T22:52:05.340" v="6039" actId="478"/>
          <ac:spMkLst>
            <pc:docMk/>
            <pc:sldMk cId="4275640374" sldId="473"/>
            <ac:spMk id="8" creationId="{35CF42D7-5108-42A0-926A-6C80ACBF8237}"/>
          </ac:spMkLst>
        </pc:spChg>
        <pc:spChg chg="del mod topLvl">
          <ac:chgData name="Minesh Patel" userId="a66d4990ec83ac90" providerId="LiveId" clId="{79E3557C-334A-4DDB-9861-8E2C28F86218}" dt="2021-07-19T22:52:10.107" v="6042" actId="478"/>
          <ac:spMkLst>
            <pc:docMk/>
            <pc:sldMk cId="4275640374" sldId="473"/>
            <ac:spMk id="9" creationId="{3278D61E-F65A-4E2E-9C7C-4AACB205E99D}"/>
          </ac:spMkLst>
        </pc:spChg>
        <pc:spChg chg="add del">
          <ac:chgData name="Minesh Patel" userId="a66d4990ec83ac90" providerId="LiveId" clId="{79E3557C-334A-4DDB-9861-8E2C28F86218}" dt="2021-07-19T15:17:57.478" v="3553" actId="478"/>
          <ac:spMkLst>
            <pc:docMk/>
            <pc:sldMk cId="4275640374" sldId="473"/>
            <ac:spMk id="9" creationId="{B67326E8-B021-4FE9-9FE6-E48DC00D370C}"/>
          </ac:spMkLst>
        </pc:spChg>
        <pc:spChg chg="add del">
          <ac:chgData name="Minesh Patel" userId="a66d4990ec83ac90" providerId="LiveId" clId="{79E3557C-334A-4DDB-9861-8E2C28F86218}" dt="2021-07-19T15:17:57.478" v="3553" actId="478"/>
          <ac:spMkLst>
            <pc:docMk/>
            <pc:sldMk cId="4275640374" sldId="473"/>
            <ac:spMk id="10" creationId="{33D56F56-7F47-4770-9B7D-EEFF242162D3}"/>
          </ac:spMkLst>
        </pc:spChg>
        <pc:spChg chg="add del">
          <ac:chgData name="Minesh Patel" userId="a66d4990ec83ac90" providerId="LiveId" clId="{79E3557C-334A-4DDB-9861-8E2C28F86218}" dt="2021-07-19T15:17:57.478" v="3553" actId="478"/>
          <ac:spMkLst>
            <pc:docMk/>
            <pc:sldMk cId="4275640374" sldId="473"/>
            <ac:spMk id="11" creationId="{750D6BEE-FCBF-4056-A2BE-A3DB6113A27C}"/>
          </ac:spMkLst>
        </pc:spChg>
        <pc:spChg chg="mod">
          <ac:chgData name="Minesh Patel" userId="a66d4990ec83ac90" providerId="LiveId" clId="{79E3557C-334A-4DDB-9861-8E2C28F86218}" dt="2021-07-19T22:52:07.064" v="6041"/>
          <ac:spMkLst>
            <pc:docMk/>
            <pc:sldMk cId="4275640374" sldId="473"/>
            <ac:spMk id="11" creationId="{8905C466-3F27-4480-B2DB-E838F35BE242}"/>
          </ac:spMkLst>
        </pc:spChg>
        <pc:spChg chg="mod">
          <ac:chgData name="Minesh Patel" userId="a66d4990ec83ac90" providerId="LiveId" clId="{79E3557C-334A-4DDB-9861-8E2C28F86218}" dt="2021-07-19T22:52:07.064" v="6041"/>
          <ac:spMkLst>
            <pc:docMk/>
            <pc:sldMk cId="4275640374" sldId="473"/>
            <ac:spMk id="12" creationId="{6A5C59E0-95CB-4232-8F55-301F8B8D874B}"/>
          </ac:spMkLst>
        </pc:spChg>
        <pc:spChg chg="add del">
          <ac:chgData name="Minesh Patel" userId="a66d4990ec83ac90" providerId="LiveId" clId="{79E3557C-334A-4DDB-9861-8E2C28F86218}" dt="2021-07-19T15:17:57.478" v="3553" actId="478"/>
          <ac:spMkLst>
            <pc:docMk/>
            <pc:sldMk cId="4275640374" sldId="473"/>
            <ac:spMk id="12" creationId="{84207C4C-8858-48D5-BEA4-4BF1FC97F9E7}"/>
          </ac:spMkLst>
        </pc:spChg>
        <pc:spChg chg="del mod topLvl">
          <ac:chgData name="Minesh Patel" userId="a66d4990ec83ac90" providerId="LiveId" clId="{79E3557C-334A-4DDB-9861-8E2C28F86218}" dt="2021-07-19T22:53:02.348" v="6053" actId="21"/>
          <ac:spMkLst>
            <pc:docMk/>
            <pc:sldMk cId="4275640374" sldId="473"/>
            <ac:spMk id="16" creationId="{2AFB1BA2-1F17-4201-8B27-EC76ADDAE120}"/>
          </ac:spMkLst>
        </pc:spChg>
        <pc:spChg chg="mod">
          <ac:chgData name="Minesh Patel" userId="a66d4990ec83ac90" providerId="LiveId" clId="{79E3557C-334A-4DDB-9861-8E2C28F86218}" dt="2021-07-20T12:50:43.624" v="10772" actId="165"/>
          <ac:spMkLst>
            <pc:docMk/>
            <pc:sldMk cId="4275640374" sldId="473"/>
            <ac:spMk id="19" creationId="{A94C3C5F-876A-45D5-AF96-F00803CCC702}"/>
          </ac:spMkLst>
        </pc:spChg>
        <pc:spChg chg="mod">
          <ac:chgData name="Minesh Patel" userId="a66d4990ec83ac90" providerId="LiveId" clId="{79E3557C-334A-4DDB-9861-8E2C28F86218}" dt="2021-07-20T12:50:43.624" v="10772" actId="165"/>
          <ac:spMkLst>
            <pc:docMk/>
            <pc:sldMk cId="4275640374" sldId="473"/>
            <ac:spMk id="35" creationId="{AFE3E962-4E81-4A2B-BABA-859598FFD903}"/>
          </ac:spMkLst>
        </pc:spChg>
        <pc:spChg chg="mod">
          <ac:chgData name="Minesh Patel" userId="a66d4990ec83ac90" providerId="LiveId" clId="{79E3557C-334A-4DDB-9861-8E2C28F86218}" dt="2021-07-20T12:50:43.624" v="10772" actId="165"/>
          <ac:spMkLst>
            <pc:docMk/>
            <pc:sldMk cId="4275640374" sldId="473"/>
            <ac:spMk id="36" creationId="{41EB6967-272A-4413-90D7-B1F5B3FB2742}"/>
          </ac:spMkLst>
        </pc:spChg>
        <pc:spChg chg="mod">
          <ac:chgData name="Minesh Patel" userId="a66d4990ec83ac90" providerId="LiveId" clId="{79E3557C-334A-4DDB-9861-8E2C28F86218}" dt="2021-07-20T12:50:43.624" v="10772" actId="165"/>
          <ac:spMkLst>
            <pc:docMk/>
            <pc:sldMk cId="4275640374" sldId="473"/>
            <ac:spMk id="37" creationId="{01888021-D6B0-43B2-B169-25C8F4EBF12D}"/>
          </ac:spMkLst>
        </pc:spChg>
        <pc:spChg chg="mod">
          <ac:chgData name="Minesh Patel" userId="a66d4990ec83ac90" providerId="LiveId" clId="{79E3557C-334A-4DDB-9861-8E2C28F86218}" dt="2021-07-20T12:50:43.624" v="10772" actId="165"/>
          <ac:spMkLst>
            <pc:docMk/>
            <pc:sldMk cId="4275640374" sldId="473"/>
            <ac:spMk id="38" creationId="{03AAAFCE-FD97-4E40-A67C-A8B2CCA9D7D8}"/>
          </ac:spMkLst>
        </pc:spChg>
        <pc:spChg chg="mod">
          <ac:chgData name="Minesh Patel" userId="a66d4990ec83ac90" providerId="LiveId" clId="{79E3557C-334A-4DDB-9861-8E2C28F86218}" dt="2021-07-20T12:50:43.624" v="10772" actId="165"/>
          <ac:spMkLst>
            <pc:docMk/>
            <pc:sldMk cId="4275640374" sldId="473"/>
            <ac:spMk id="39" creationId="{E0E19D6A-767A-4BFE-81FF-AAC2E6B905B7}"/>
          </ac:spMkLst>
        </pc:spChg>
        <pc:spChg chg="mod">
          <ac:chgData name="Minesh Patel" userId="a66d4990ec83ac90" providerId="LiveId" clId="{79E3557C-334A-4DDB-9861-8E2C28F86218}" dt="2021-07-20T12:50:43.624" v="10772" actId="165"/>
          <ac:spMkLst>
            <pc:docMk/>
            <pc:sldMk cId="4275640374" sldId="473"/>
            <ac:spMk id="40" creationId="{1F1574DC-67BD-44C5-8A63-71D7C4A013A8}"/>
          </ac:spMkLst>
        </pc:spChg>
        <pc:spChg chg="mod">
          <ac:chgData name="Minesh Patel" userId="a66d4990ec83ac90" providerId="LiveId" clId="{79E3557C-334A-4DDB-9861-8E2C28F86218}" dt="2021-07-20T12:50:43.624" v="10772" actId="165"/>
          <ac:spMkLst>
            <pc:docMk/>
            <pc:sldMk cId="4275640374" sldId="473"/>
            <ac:spMk id="41" creationId="{0F6A6DC2-7A7C-4F70-B601-13C418D9736B}"/>
          </ac:spMkLst>
        </pc:spChg>
        <pc:spChg chg="mod">
          <ac:chgData name="Minesh Patel" userId="a66d4990ec83ac90" providerId="LiveId" clId="{79E3557C-334A-4DDB-9861-8E2C28F86218}" dt="2021-07-20T12:50:43.624" v="10772" actId="165"/>
          <ac:spMkLst>
            <pc:docMk/>
            <pc:sldMk cId="4275640374" sldId="473"/>
            <ac:spMk id="43" creationId="{4D537014-5D0A-4146-8C5D-1AF3CD424D5A}"/>
          </ac:spMkLst>
        </pc:spChg>
        <pc:spChg chg="mod">
          <ac:chgData name="Minesh Patel" userId="a66d4990ec83ac90" providerId="LiveId" clId="{79E3557C-334A-4DDB-9861-8E2C28F86218}" dt="2021-07-20T12:50:43.624" v="10772" actId="165"/>
          <ac:spMkLst>
            <pc:docMk/>
            <pc:sldMk cId="4275640374" sldId="473"/>
            <ac:spMk id="44" creationId="{62CD058C-F2B8-4820-9582-6A71A9835153}"/>
          </ac:spMkLst>
        </pc:spChg>
        <pc:spChg chg="mod">
          <ac:chgData name="Minesh Patel" userId="a66d4990ec83ac90" providerId="LiveId" clId="{79E3557C-334A-4DDB-9861-8E2C28F86218}" dt="2021-07-20T12:50:43.624" v="10772" actId="165"/>
          <ac:spMkLst>
            <pc:docMk/>
            <pc:sldMk cId="4275640374" sldId="473"/>
            <ac:spMk id="45" creationId="{6D84814A-CC5B-4CF5-AA0E-542BB634F9D5}"/>
          </ac:spMkLst>
        </pc:spChg>
        <pc:spChg chg="mod">
          <ac:chgData name="Minesh Patel" userId="a66d4990ec83ac90" providerId="LiveId" clId="{79E3557C-334A-4DDB-9861-8E2C28F86218}" dt="2021-07-20T12:50:43.624" v="10772" actId="165"/>
          <ac:spMkLst>
            <pc:docMk/>
            <pc:sldMk cId="4275640374" sldId="473"/>
            <ac:spMk id="46" creationId="{C7719692-3415-4A02-A06D-BCCDB0C714AD}"/>
          </ac:spMkLst>
        </pc:spChg>
        <pc:spChg chg="mod">
          <ac:chgData name="Minesh Patel" userId="a66d4990ec83ac90" providerId="LiveId" clId="{79E3557C-334A-4DDB-9861-8E2C28F86218}" dt="2021-07-20T12:50:43.624" v="10772" actId="165"/>
          <ac:spMkLst>
            <pc:docMk/>
            <pc:sldMk cId="4275640374" sldId="473"/>
            <ac:spMk id="47" creationId="{D2DACCB3-3EA8-4C26-B87E-D51044F52810}"/>
          </ac:spMkLst>
        </pc:spChg>
        <pc:spChg chg="add mod topLvl">
          <ac:chgData name="Minesh Patel" userId="a66d4990ec83ac90" providerId="LiveId" clId="{79E3557C-334A-4DDB-9861-8E2C28F86218}" dt="2021-07-20T12:50:47.927" v="10773" actId="164"/>
          <ac:spMkLst>
            <pc:docMk/>
            <pc:sldMk cId="4275640374" sldId="473"/>
            <ac:spMk id="48" creationId="{99626A3D-AEC6-4864-8AE2-556FDB74F87A}"/>
          </ac:spMkLst>
        </pc:spChg>
        <pc:spChg chg="add mod topLvl">
          <ac:chgData name="Minesh Patel" userId="a66d4990ec83ac90" providerId="LiveId" clId="{79E3557C-334A-4DDB-9861-8E2C28F86218}" dt="2021-07-20T12:50:55.010" v="10776" actId="164"/>
          <ac:spMkLst>
            <pc:docMk/>
            <pc:sldMk cId="4275640374" sldId="473"/>
            <ac:spMk id="49" creationId="{D5301A09-AEAE-479F-8527-0B6D5EB6C59A}"/>
          </ac:spMkLst>
        </pc:spChg>
        <pc:spChg chg="add del mod">
          <ac:chgData name="Minesh Patel" userId="a66d4990ec83ac90" providerId="LiveId" clId="{79E3557C-334A-4DDB-9861-8E2C28F86218}" dt="2021-07-19T23:51:21.577" v="7104" actId="21"/>
          <ac:spMkLst>
            <pc:docMk/>
            <pc:sldMk cId="4275640374" sldId="473"/>
            <ac:spMk id="51" creationId="{0E5FFCBA-A448-4250-AE7B-D2876D393C67}"/>
          </ac:spMkLst>
        </pc:spChg>
        <pc:spChg chg="add del mod">
          <ac:chgData name="Minesh Patel" userId="a66d4990ec83ac90" providerId="LiveId" clId="{79E3557C-334A-4DDB-9861-8E2C28F86218}" dt="2021-07-19T22:54:26.519" v="6089" actId="478"/>
          <ac:spMkLst>
            <pc:docMk/>
            <pc:sldMk cId="4275640374" sldId="473"/>
            <ac:spMk id="53" creationId="{95DEF2BF-7F93-46F3-A446-95D75E8646D9}"/>
          </ac:spMkLst>
        </pc:spChg>
        <pc:spChg chg="add mod topLvl">
          <ac:chgData name="Minesh Patel" userId="a66d4990ec83ac90" providerId="LiveId" clId="{79E3557C-334A-4DDB-9861-8E2C28F86218}" dt="2021-07-20T12:51:02.054" v="10779" actId="164"/>
          <ac:spMkLst>
            <pc:docMk/>
            <pc:sldMk cId="4275640374" sldId="473"/>
            <ac:spMk id="54" creationId="{61D36696-30D8-4775-8C5F-10AF934C1782}"/>
          </ac:spMkLst>
        </pc:spChg>
        <pc:spChg chg="mod">
          <ac:chgData name="Minesh Patel" userId="a66d4990ec83ac90" providerId="LiveId" clId="{79E3557C-334A-4DDB-9861-8E2C28F86218}" dt="2021-07-20T12:55:56.928" v="11451" actId="1076"/>
          <ac:spMkLst>
            <pc:docMk/>
            <pc:sldMk cId="4275640374" sldId="473"/>
            <ac:spMk id="58" creationId="{0DA3C94F-D7E8-478A-91BF-332B4D0E2A39}"/>
          </ac:spMkLst>
        </pc:spChg>
        <pc:spChg chg="mod">
          <ac:chgData name="Minesh Patel" userId="a66d4990ec83ac90" providerId="LiveId" clId="{79E3557C-334A-4DDB-9861-8E2C28F86218}" dt="2021-07-20T00:07:09.500" v="7411" actId="14100"/>
          <ac:spMkLst>
            <pc:docMk/>
            <pc:sldMk cId="4275640374" sldId="473"/>
            <ac:spMk id="60" creationId="{20FA04AE-015C-43C9-898E-88BBC6511469}"/>
          </ac:spMkLst>
        </pc:spChg>
        <pc:spChg chg="add del mod">
          <ac:chgData name="Minesh Patel" userId="a66d4990ec83ac90" providerId="LiveId" clId="{79E3557C-334A-4DDB-9861-8E2C28F86218}" dt="2021-07-20T00:11:52.735" v="7534" actId="478"/>
          <ac:spMkLst>
            <pc:docMk/>
            <pc:sldMk cId="4275640374" sldId="473"/>
            <ac:spMk id="63" creationId="{B7604F98-56E6-4835-A046-ACD3B495EA63}"/>
          </ac:spMkLst>
        </pc:spChg>
        <pc:spChg chg="add del mod">
          <ac:chgData name="Minesh Patel" userId="a66d4990ec83ac90" providerId="LiveId" clId="{79E3557C-334A-4DDB-9861-8E2C28F86218}" dt="2021-07-20T00:11:52.735" v="7534" actId="478"/>
          <ac:spMkLst>
            <pc:docMk/>
            <pc:sldMk cId="4275640374" sldId="473"/>
            <ac:spMk id="64" creationId="{41C1E790-053A-45E1-B1C2-DE28BBF0BE0F}"/>
          </ac:spMkLst>
        </pc:spChg>
        <pc:spChg chg="add mod">
          <ac:chgData name="Minesh Patel" userId="a66d4990ec83ac90" providerId="LiveId" clId="{79E3557C-334A-4DDB-9861-8E2C28F86218}" dt="2021-07-19T23:14:04.034" v="6797" actId="1076"/>
          <ac:spMkLst>
            <pc:docMk/>
            <pc:sldMk cId="4275640374" sldId="473"/>
            <ac:spMk id="65" creationId="{C34DE4FD-F445-4EAC-ACF7-AD02EE908919}"/>
          </ac:spMkLst>
        </pc:spChg>
        <pc:grpChg chg="add del mod">
          <ac:chgData name="Minesh Patel" userId="a66d4990ec83ac90" providerId="LiveId" clId="{79E3557C-334A-4DDB-9861-8E2C28F86218}" dt="2021-07-20T12:50:43.624" v="10772" actId="165"/>
          <ac:grpSpMkLst>
            <pc:docMk/>
            <pc:sldMk cId="4275640374" sldId="473"/>
            <ac:grpSpMk id="5" creationId="{93B22FE8-F5DA-4EF9-95C2-EACDC74A1E3B}"/>
          </ac:grpSpMkLst>
        </pc:grpChg>
        <pc:grpChg chg="add mod">
          <ac:chgData name="Minesh Patel" userId="a66d4990ec83ac90" providerId="LiveId" clId="{79E3557C-334A-4DDB-9861-8E2C28F86218}" dt="2021-07-20T12:50:47.927" v="10773" actId="164"/>
          <ac:grpSpMkLst>
            <pc:docMk/>
            <pc:sldMk cId="4275640374" sldId="473"/>
            <ac:grpSpMk id="6" creationId="{F42AC7DD-3733-4E45-8D43-AB27D8CC369A}"/>
          </ac:grpSpMkLst>
        </pc:grpChg>
        <pc:grpChg chg="add del mod">
          <ac:chgData name="Minesh Patel" userId="a66d4990ec83ac90" providerId="LiveId" clId="{79E3557C-334A-4DDB-9861-8E2C28F86218}" dt="2021-07-19T22:52:10.107" v="6042" actId="478"/>
          <ac:grpSpMkLst>
            <pc:docMk/>
            <pc:sldMk cId="4275640374" sldId="473"/>
            <ac:grpSpMk id="7" creationId="{790F0B03-6D93-4619-BC4C-4EC046BC735E}"/>
          </ac:grpSpMkLst>
        </pc:grpChg>
        <pc:grpChg chg="add mod">
          <ac:chgData name="Minesh Patel" userId="a66d4990ec83ac90" providerId="LiveId" clId="{79E3557C-334A-4DDB-9861-8E2C28F86218}" dt="2021-07-20T12:50:55.010" v="10776" actId="164"/>
          <ac:grpSpMkLst>
            <pc:docMk/>
            <pc:sldMk cId="4275640374" sldId="473"/>
            <ac:grpSpMk id="7" creationId="{843AFC36-97CD-45E7-AD6B-E5EC8148EA61}"/>
          </ac:grpSpMkLst>
        </pc:grpChg>
        <pc:grpChg chg="add mod">
          <ac:chgData name="Minesh Patel" userId="a66d4990ec83ac90" providerId="LiveId" clId="{79E3557C-334A-4DDB-9861-8E2C28F86218}" dt="2021-07-20T12:51:02.054" v="10779" actId="164"/>
          <ac:grpSpMkLst>
            <pc:docMk/>
            <pc:sldMk cId="4275640374" sldId="473"/>
            <ac:grpSpMk id="8" creationId="{1DA4C005-985A-4206-96C6-00923996B877}"/>
          </ac:grpSpMkLst>
        </pc:grpChg>
        <pc:grpChg chg="del mod topLvl">
          <ac:chgData name="Minesh Patel" userId="a66d4990ec83ac90" providerId="LiveId" clId="{79E3557C-334A-4DDB-9861-8E2C28F86218}" dt="2021-07-19T22:52:38.499" v="6047" actId="478"/>
          <ac:grpSpMkLst>
            <pc:docMk/>
            <pc:sldMk cId="4275640374" sldId="473"/>
            <ac:grpSpMk id="10" creationId="{11806DB6-C57B-459B-B319-153BADF31578}"/>
          </ac:grpSpMkLst>
        </pc:grpChg>
        <pc:grpChg chg="add del mod">
          <ac:chgData name="Minesh Patel" userId="a66d4990ec83ac90" providerId="LiveId" clId="{79E3557C-334A-4DDB-9861-8E2C28F86218}" dt="2021-07-19T22:53:02.348" v="6053" actId="21"/>
          <ac:grpSpMkLst>
            <pc:docMk/>
            <pc:sldMk cId="4275640374" sldId="473"/>
            <ac:grpSpMk id="14" creationId="{985C1B02-5FB2-4295-A0C4-98AF455A78BA}"/>
          </ac:grpSpMkLst>
        </pc:grpChg>
        <pc:grpChg chg="mod topLvl">
          <ac:chgData name="Minesh Patel" userId="a66d4990ec83ac90" providerId="LiveId" clId="{79E3557C-334A-4DDB-9861-8E2C28F86218}" dt="2021-07-20T12:50:47.927" v="10773" actId="164"/>
          <ac:grpSpMkLst>
            <pc:docMk/>
            <pc:sldMk cId="4275640374" sldId="473"/>
            <ac:grpSpMk id="15" creationId="{04D4134C-81E4-45E0-8D84-BD3CAFE0B5AE}"/>
          </ac:grpSpMkLst>
        </pc:grpChg>
        <pc:grpChg chg="mod">
          <ac:chgData name="Minesh Patel" userId="a66d4990ec83ac90" providerId="LiveId" clId="{79E3557C-334A-4DDB-9861-8E2C28F86218}" dt="2021-07-20T12:50:43.624" v="10772" actId="165"/>
          <ac:grpSpMkLst>
            <pc:docMk/>
            <pc:sldMk cId="4275640374" sldId="473"/>
            <ac:grpSpMk id="17" creationId="{11669B5F-D521-4606-A339-4F38AB3B0EA7}"/>
          </ac:grpSpMkLst>
        </pc:grpChg>
        <pc:grpChg chg="mod">
          <ac:chgData name="Minesh Patel" userId="a66d4990ec83ac90" providerId="LiveId" clId="{79E3557C-334A-4DDB-9861-8E2C28F86218}" dt="2021-07-20T12:50:43.624" v="10772" actId="165"/>
          <ac:grpSpMkLst>
            <pc:docMk/>
            <pc:sldMk cId="4275640374" sldId="473"/>
            <ac:grpSpMk id="18" creationId="{70E87DD5-1041-46C7-85CA-EF911921B360}"/>
          </ac:grpSpMkLst>
        </pc:grpChg>
        <pc:grpChg chg="add del mod topLvl">
          <ac:chgData name="Minesh Patel" userId="a66d4990ec83ac90" providerId="LiveId" clId="{79E3557C-334A-4DDB-9861-8E2C28F86218}" dt="2021-07-20T12:50:55.010" v="10776" actId="164"/>
          <ac:grpSpMkLst>
            <pc:docMk/>
            <pc:sldMk cId="4275640374" sldId="473"/>
            <ac:grpSpMk id="34" creationId="{2C1CCBB6-968B-4ECC-97AF-66D8E03F0B40}"/>
          </ac:grpSpMkLst>
        </pc:grpChg>
        <pc:grpChg chg="mod">
          <ac:chgData name="Minesh Patel" userId="a66d4990ec83ac90" providerId="LiveId" clId="{79E3557C-334A-4DDB-9861-8E2C28F86218}" dt="2021-07-20T12:50:43.624" v="10772" actId="165"/>
          <ac:grpSpMkLst>
            <pc:docMk/>
            <pc:sldMk cId="4275640374" sldId="473"/>
            <ac:grpSpMk id="42" creationId="{FDCDEB66-BF14-49A7-9AA8-403824E9FDCF}"/>
          </ac:grpSpMkLst>
        </pc:grpChg>
        <pc:grpChg chg="add mod">
          <ac:chgData name="Minesh Patel" userId="a66d4990ec83ac90" providerId="LiveId" clId="{79E3557C-334A-4DDB-9861-8E2C28F86218}" dt="2021-07-20T01:03:52.189" v="9011" actId="1076"/>
          <ac:grpSpMkLst>
            <pc:docMk/>
            <pc:sldMk cId="4275640374" sldId="473"/>
            <ac:grpSpMk id="57" creationId="{481C37F5-B3A2-488B-85D5-CDFABD80F5DF}"/>
          </ac:grpSpMkLst>
        </pc:grpChg>
        <pc:grpChg chg="add del mod">
          <ac:chgData name="Minesh Patel" userId="a66d4990ec83ac90" providerId="LiveId" clId="{79E3557C-334A-4DDB-9861-8E2C28F86218}" dt="2021-07-20T00:06:19.823" v="7397" actId="478"/>
          <ac:grpSpMkLst>
            <pc:docMk/>
            <pc:sldMk cId="4275640374" sldId="473"/>
            <ac:grpSpMk id="67" creationId="{57A1D3A4-F35B-4C44-9385-DE76077C1525}"/>
          </ac:grpSpMkLst>
        </pc:grpChg>
        <pc:cxnChg chg="mod">
          <ac:chgData name="Minesh Patel" userId="a66d4990ec83ac90" providerId="LiveId" clId="{79E3557C-334A-4DDB-9861-8E2C28F86218}" dt="2021-07-19T22:52:38.499" v="6047" actId="478"/>
          <ac:cxnSpMkLst>
            <pc:docMk/>
            <pc:sldMk cId="4275640374" sldId="473"/>
            <ac:cxnSpMk id="13" creationId="{18B38CD2-A6D1-4823-91D9-891114873B24}"/>
          </ac:cxnSpMkLst>
        </pc:cxnChg>
        <pc:cxnChg chg="mod">
          <ac:chgData name="Minesh Patel" userId="a66d4990ec83ac90" providerId="LiveId" clId="{79E3557C-334A-4DDB-9861-8E2C28F86218}" dt="2021-07-20T12:50:43.624" v="10772" actId="165"/>
          <ac:cxnSpMkLst>
            <pc:docMk/>
            <pc:sldMk cId="4275640374" sldId="473"/>
            <ac:cxnSpMk id="20" creationId="{7666DB67-42D0-44F1-803A-8888B9EB6BCE}"/>
          </ac:cxnSpMkLst>
        </pc:cxnChg>
        <pc:cxnChg chg="mod">
          <ac:chgData name="Minesh Patel" userId="a66d4990ec83ac90" providerId="LiveId" clId="{79E3557C-334A-4DDB-9861-8E2C28F86218}" dt="2021-07-20T12:50:43.624" v="10772" actId="165"/>
          <ac:cxnSpMkLst>
            <pc:docMk/>
            <pc:sldMk cId="4275640374" sldId="473"/>
            <ac:cxnSpMk id="21" creationId="{C3F95C55-5693-43CA-9637-01ADFA2E9D66}"/>
          </ac:cxnSpMkLst>
        </pc:cxnChg>
        <pc:cxnChg chg="mod">
          <ac:chgData name="Minesh Patel" userId="a66d4990ec83ac90" providerId="LiveId" clId="{79E3557C-334A-4DDB-9861-8E2C28F86218}" dt="2021-07-20T12:50:43.624" v="10772" actId="165"/>
          <ac:cxnSpMkLst>
            <pc:docMk/>
            <pc:sldMk cId="4275640374" sldId="473"/>
            <ac:cxnSpMk id="22" creationId="{4192DA97-754B-4A61-9979-56548FBC5703}"/>
          </ac:cxnSpMkLst>
        </pc:cxnChg>
        <pc:cxnChg chg="mod">
          <ac:chgData name="Minesh Patel" userId="a66d4990ec83ac90" providerId="LiveId" clId="{79E3557C-334A-4DDB-9861-8E2C28F86218}" dt="2021-07-20T12:50:43.624" v="10772" actId="165"/>
          <ac:cxnSpMkLst>
            <pc:docMk/>
            <pc:sldMk cId="4275640374" sldId="473"/>
            <ac:cxnSpMk id="23" creationId="{F81BD47D-F341-4CED-8958-EA48BB8F889F}"/>
          </ac:cxnSpMkLst>
        </pc:cxnChg>
        <pc:cxnChg chg="mod">
          <ac:chgData name="Minesh Patel" userId="a66d4990ec83ac90" providerId="LiveId" clId="{79E3557C-334A-4DDB-9861-8E2C28F86218}" dt="2021-07-20T12:50:43.624" v="10772" actId="165"/>
          <ac:cxnSpMkLst>
            <pc:docMk/>
            <pc:sldMk cId="4275640374" sldId="473"/>
            <ac:cxnSpMk id="24" creationId="{474D2881-E87A-4225-9901-74A18BC28EF6}"/>
          </ac:cxnSpMkLst>
        </pc:cxnChg>
        <pc:cxnChg chg="mod">
          <ac:chgData name="Minesh Patel" userId="a66d4990ec83ac90" providerId="LiveId" clId="{79E3557C-334A-4DDB-9861-8E2C28F86218}" dt="2021-07-20T12:50:43.624" v="10772" actId="165"/>
          <ac:cxnSpMkLst>
            <pc:docMk/>
            <pc:sldMk cId="4275640374" sldId="473"/>
            <ac:cxnSpMk id="25" creationId="{A8C603DC-26C7-4B97-910D-81CF098A8C5C}"/>
          </ac:cxnSpMkLst>
        </pc:cxnChg>
        <pc:cxnChg chg="mod">
          <ac:chgData name="Minesh Patel" userId="a66d4990ec83ac90" providerId="LiveId" clId="{79E3557C-334A-4DDB-9861-8E2C28F86218}" dt="2021-07-20T12:50:43.624" v="10772" actId="165"/>
          <ac:cxnSpMkLst>
            <pc:docMk/>
            <pc:sldMk cId="4275640374" sldId="473"/>
            <ac:cxnSpMk id="26" creationId="{9F2AC332-5D4F-4A9F-9788-3B47CC915449}"/>
          </ac:cxnSpMkLst>
        </pc:cxnChg>
        <pc:cxnChg chg="mod">
          <ac:chgData name="Minesh Patel" userId="a66d4990ec83ac90" providerId="LiveId" clId="{79E3557C-334A-4DDB-9861-8E2C28F86218}" dt="2021-07-20T12:50:43.624" v="10772" actId="165"/>
          <ac:cxnSpMkLst>
            <pc:docMk/>
            <pc:sldMk cId="4275640374" sldId="473"/>
            <ac:cxnSpMk id="27" creationId="{87DFC75A-746C-46CD-A862-38246216B8BC}"/>
          </ac:cxnSpMkLst>
        </pc:cxnChg>
        <pc:cxnChg chg="mod">
          <ac:chgData name="Minesh Patel" userId="a66d4990ec83ac90" providerId="LiveId" clId="{79E3557C-334A-4DDB-9861-8E2C28F86218}" dt="2021-07-20T12:50:43.624" v="10772" actId="165"/>
          <ac:cxnSpMkLst>
            <pc:docMk/>
            <pc:sldMk cId="4275640374" sldId="473"/>
            <ac:cxnSpMk id="28" creationId="{61FE8992-1BA1-4355-A948-05ED68F7055F}"/>
          </ac:cxnSpMkLst>
        </pc:cxnChg>
        <pc:cxnChg chg="mod">
          <ac:chgData name="Minesh Patel" userId="a66d4990ec83ac90" providerId="LiveId" clId="{79E3557C-334A-4DDB-9861-8E2C28F86218}" dt="2021-07-20T12:50:43.624" v="10772" actId="165"/>
          <ac:cxnSpMkLst>
            <pc:docMk/>
            <pc:sldMk cId="4275640374" sldId="473"/>
            <ac:cxnSpMk id="29" creationId="{C754D2EA-5BA6-48D2-B311-4B54B3971887}"/>
          </ac:cxnSpMkLst>
        </pc:cxnChg>
        <pc:cxnChg chg="mod">
          <ac:chgData name="Minesh Patel" userId="a66d4990ec83ac90" providerId="LiveId" clId="{79E3557C-334A-4DDB-9861-8E2C28F86218}" dt="2021-07-20T12:50:43.624" v="10772" actId="165"/>
          <ac:cxnSpMkLst>
            <pc:docMk/>
            <pc:sldMk cId="4275640374" sldId="473"/>
            <ac:cxnSpMk id="30" creationId="{0EFA9479-7623-407C-87C0-F3B1C6E3EBF6}"/>
          </ac:cxnSpMkLst>
        </pc:cxnChg>
        <pc:cxnChg chg="mod">
          <ac:chgData name="Minesh Patel" userId="a66d4990ec83ac90" providerId="LiveId" clId="{79E3557C-334A-4DDB-9861-8E2C28F86218}" dt="2021-07-20T12:50:43.624" v="10772" actId="165"/>
          <ac:cxnSpMkLst>
            <pc:docMk/>
            <pc:sldMk cId="4275640374" sldId="473"/>
            <ac:cxnSpMk id="31" creationId="{889AA6B3-5A2B-4999-AE4D-7883CAB1C497}"/>
          </ac:cxnSpMkLst>
        </pc:cxnChg>
        <pc:cxnChg chg="mod">
          <ac:chgData name="Minesh Patel" userId="a66d4990ec83ac90" providerId="LiveId" clId="{79E3557C-334A-4DDB-9861-8E2C28F86218}" dt="2021-07-20T12:50:43.624" v="10772" actId="165"/>
          <ac:cxnSpMkLst>
            <pc:docMk/>
            <pc:sldMk cId="4275640374" sldId="473"/>
            <ac:cxnSpMk id="32" creationId="{BA6D87B3-F370-4CEF-99B9-052538E0ECBA}"/>
          </ac:cxnSpMkLst>
        </pc:cxnChg>
        <pc:cxnChg chg="mod">
          <ac:chgData name="Minesh Patel" userId="a66d4990ec83ac90" providerId="LiveId" clId="{79E3557C-334A-4DDB-9861-8E2C28F86218}" dt="2021-07-20T12:50:43.624" v="10772" actId="165"/>
          <ac:cxnSpMkLst>
            <pc:docMk/>
            <pc:sldMk cId="4275640374" sldId="473"/>
            <ac:cxnSpMk id="33" creationId="{1B530E63-AF51-4273-B284-9E96FD2295EA}"/>
          </ac:cxnSpMkLst>
        </pc:cxnChg>
        <pc:cxnChg chg="add mod topLvl">
          <ac:chgData name="Minesh Patel" userId="a66d4990ec83ac90" providerId="LiveId" clId="{79E3557C-334A-4DDB-9861-8E2C28F86218}" dt="2021-07-20T12:51:02.054" v="10779" actId="164"/>
          <ac:cxnSpMkLst>
            <pc:docMk/>
            <pc:sldMk cId="4275640374" sldId="473"/>
            <ac:cxnSpMk id="50" creationId="{48669FE0-F67D-4109-BFC3-B674ADDC3508}"/>
          </ac:cxnSpMkLst>
        </pc:cxnChg>
        <pc:cxnChg chg="mod">
          <ac:chgData name="Minesh Patel" userId="a66d4990ec83ac90" providerId="LiveId" clId="{79E3557C-334A-4DDB-9861-8E2C28F86218}" dt="2021-07-20T12:55:53.965" v="11450" actId="14100"/>
          <ac:cxnSpMkLst>
            <pc:docMk/>
            <pc:sldMk cId="4275640374" sldId="473"/>
            <ac:cxnSpMk id="59" creationId="{E0AF53B9-1E7B-47DB-93BC-3494EDE4F5A2}"/>
          </ac:cxnSpMkLst>
        </pc:cxnChg>
        <pc:cxnChg chg="add mod">
          <ac:chgData name="Minesh Patel" userId="a66d4990ec83ac90" providerId="LiveId" clId="{79E3557C-334A-4DDB-9861-8E2C28F86218}" dt="2021-07-19T23:13:59.028" v="6796" actId="14100"/>
          <ac:cxnSpMkLst>
            <pc:docMk/>
            <pc:sldMk cId="4275640374" sldId="473"/>
            <ac:cxnSpMk id="66" creationId="{B0368899-D0BD-4D06-8A02-1C50612664F1}"/>
          </ac:cxnSpMkLst>
        </pc:cxnChg>
        <pc:cxnChg chg="add mod">
          <ac:chgData name="Minesh Patel" userId="a66d4990ec83ac90" providerId="LiveId" clId="{79E3557C-334A-4DDB-9861-8E2C28F86218}" dt="2021-07-19T23:05:25.138" v="6376" actId="571"/>
          <ac:cxnSpMkLst>
            <pc:docMk/>
            <pc:sldMk cId="4275640374" sldId="473"/>
            <ac:cxnSpMk id="73" creationId="{7DBB74D8-1E4D-4A6B-B73F-701B13AFEB94}"/>
          </ac:cxnSpMkLst>
        </pc:cxnChg>
        <pc:cxnChg chg="add mod">
          <ac:chgData name="Minesh Patel" userId="a66d4990ec83ac90" providerId="LiveId" clId="{79E3557C-334A-4DDB-9861-8E2C28F86218}" dt="2021-07-19T23:05:25.138" v="6376" actId="571"/>
          <ac:cxnSpMkLst>
            <pc:docMk/>
            <pc:sldMk cId="4275640374" sldId="473"/>
            <ac:cxnSpMk id="74" creationId="{244B08F9-F7E8-4BCA-8E94-9D78401A40AF}"/>
          </ac:cxnSpMkLst>
        </pc:cxnChg>
        <pc:cxnChg chg="add mod">
          <ac:chgData name="Minesh Patel" userId="a66d4990ec83ac90" providerId="LiveId" clId="{79E3557C-334A-4DDB-9861-8E2C28F86218}" dt="2021-07-19T23:05:25.138" v="6376" actId="571"/>
          <ac:cxnSpMkLst>
            <pc:docMk/>
            <pc:sldMk cId="4275640374" sldId="473"/>
            <ac:cxnSpMk id="75" creationId="{E8EB4A55-0FA8-4462-9503-C2F753735D68}"/>
          </ac:cxnSpMkLst>
        </pc:cxnChg>
        <pc:cxnChg chg="add mod">
          <ac:chgData name="Minesh Patel" userId="a66d4990ec83ac90" providerId="LiveId" clId="{79E3557C-334A-4DDB-9861-8E2C28F86218}" dt="2021-07-19T23:05:25.138" v="6376" actId="571"/>
          <ac:cxnSpMkLst>
            <pc:docMk/>
            <pc:sldMk cId="4275640374" sldId="473"/>
            <ac:cxnSpMk id="76" creationId="{32706B42-61FD-4F80-A69A-A780A1C57634}"/>
          </ac:cxnSpMkLst>
        </pc:cxnChg>
        <pc:cxnChg chg="add mod">
          <ac:chgData name="Minesh Patel" userId="a66d4990ec83ac90" providerId="LiveId" clId="{79E3557C-334A-4DDB-9861-8E2C28F86218}" dt="2021-07-19T23:05:25.138" v="6376" actId="571"/>
          <ac:cxnSpMkLst>
            <pc:docMk/>
            <pc:sldMk cId="4275640374" sldId="473"/>
            <ac:cxnSpMk id="77" creationId="{7DB074D6-6441-4549-8623-5707A18A6B63}"/>
          </ac:cxnSpMkLst>
        </pc:cxnChg>
        <pc:cxnChg chg="add mod">
          <ac:chgData name="Minesh Patel" userId="a66d4990ec83ac90" providerId="LiveId" clId="{79E3557C-334A-4DDB-9861-8E2C28F86218}" dt="2021-07-19T23:05:25.138" v="6376" actId="571"/>
          <ac:cxnSpMkLst>
            <pc:docMk/>
            <pc:sldMk cId="4275640374" sldId="473"/>
            <ac:cxnSpMk id="78" creationId="{2275A890-D5E1-4257-B984-1ADF222891F3}"/>
          </ac:cxnSpMkLst>
        </pc:cxnChg>
      </pc:sldChg>
      <pc:sldChg chg="addSp delSp modSp add del mod">
        <pc:chgData name="Minesh Patel" userId="a66d4990ec83ac90" providerId="LiveId" clId="{79E3557C-334A-4DDB-9861-8E2C28F86218}" dt="2021-07-19T15:24:32.963" v="4392" actId="47"/>
        <pc:sldMkLst>
          <pc:docMk/>
          <pc:sldMk cId="235331794" sldId="474"/>
        </pc:sldMkLst>
        <pc:spChg chg="mod">
          <ac:chgData name="Minesh Patel" userId="a66d4990ec83ac90" providerId="LiveId" clId="{79E3557C-334A-4DDB-9861-8E2C28F86218}" dt="2021-07-16T12:34:01.986" v="2606" actId="20577"/>
          <ac:spMkLst>
            <pc:docMk/>
            <pc:sldMk cId="235331794" sldId="474"/>
            <ac:spMk id="2" creationId="{00000000-0000-0000-0000-000000000000}"/>
          </ac:spMkLst>
        </pc:spChg>
        <pc:spChg chg="mod">
          <ac:chgData name="Minesh Patel" userId="a66d4990ec83ac90" providerId="LiveId" clId="{79E3557C-334A-4DDB-9861-8E2C28F86218}" dt="2021-07-16T12:44:25.499" v="2709" actId="207"/>
          <ac:spMkLst>
            <pc:docMk/>
            <pc:sldMk cId="235331794" sldId="474"/>
            <ac:spMk id="3" creationId="{80D37753-A3D6-4E53-9E05-C2478005A292}"/>
          </ac:spMkLst>
        </pc:spChg>
        <pc:spChg chg="mod">
          <ac:chgData name="Minesh Patel" userId="a66d4990ec83ac90" providerId="LiveId" clId="{79E3557C-334A-4DDB-9861-8E2C28F86218}" dt="2021-07-16T12:33:53.446" v="2578"/>
          <ac:spMkLst>
            <pc:docMk/>
            <pc:sldMk cId="235331794" sldId="474"/>
            <ac:spMk id="4" creationId="{E8A89F97-AFCF-4A8D-B37F-4048D2B5783D}"/>
          </ac:spMkLst>
        </pc:spChg>
        <pc:spChg chg="mod">
          <ac:chgData name="Minesh Patel" userId="a66d4990ec83ac90" providerId="LiveId" clId="{79E3557C-334A-4DDB-9861-8E2C28F86218}" dt="2021-07-16T12:34:04.794" v="2607" actId="1076"/>
          <ac:spMkLst>
            <pc:docMk/>
            <pc:sldMk cId="235331794" sldId="474"/>
            <ac:spMk id="5" creationId="{70350AF7-F223-4A56-A020-E3228BB5D606}"/>
          </ac:spMkLst>
        </pc:spChg>
        <pc:spChg chg="add del mod">
          <ac:chgData name="Minesh Patel" userId="a66d4990ec83ac90" providerId="LiveId" clId="{79E3557C-334A-4DDB-9861-8E2C28F86218}" dt="2021-07-16T12:33:53.446" v="2578"/>
          <ac:spMkLst>
            <pc:docMk/>
            <pc:sldMk cId="235331794" sldId="474"/>
            <ac:spMk id="6" creationId="{796F61D4-E171-45C9-82F9-6E057029FBA0}"/>
          </ac:spMkLst>
        </pc:spChg>
        <pc:spChg chg="add del mod">
          <ac:chgData name="Minesh Patel" userId="a66d4990ec83ac90" providerId="LiveId" clId="{79E3557C-334A-4DDB-9861-8E2C28F86218}" dt="2021-07-16T12:33:53.446" v="2578"/>
          <ac:spMkLst>
            <pc:docMk/>
            <pc:sldMk cId="235331794" sldId="474"/>
            <ac:spMk id="7" creationId="{126BAD8C-A8B5-453F-BAE3-1EF9EFC5994B}"/>
          </ac:spMkLst>
        </pc:spChg>
        <pc:spChg chg="add del mod">
          <ac:chgData name="Minesh Patel" userId="a66d4990ec83ac90" providerId="LiveId" clId="{79E3557C-334A-4DDB-9861-8E2C28F86218}" dt="2021-07-16T12:33:55.922" v="2580" actId="478"/>
          <ac:spMkLst>
            <pc:docMk/>
            <pc:sldMk cId="235331794" sldId="474"/>
            <ac:spMk id="8" creationId="{3D2212B5-FF07-49BC-8FB8-D47D1289D80B}"/>
          </ac:spMkLst>
        </pc:spChg>
        <pc:spChg chg="mod">
          <ac:chgData name="Minesh Patel" userId="a66d4990ec83ac90" providerId="LiveId" clId="{79E3557C-334A-4DDB-9861-8E2C28F86218}" dt="2021-07-16T12:44:25.499" v="2709" actId="207"/>
          <ac:spMkLst>
            <pc:docMk/>
            <pc:sldMk cId="235331794" sldId="474"/>
            <ac:spMk id="9" creationId="{B67326E8-B021-4FE9-9FE6-E48DC00D370C}"/>
          </ac:spMkLst>
        </pc:spChg>
        <pc:spChg chg="mod">
          <ac:chgData name="Minesh Patel" userId="a66d4990ec83ac90" providerId="LiveId" clId="{79E3557C-334A-4DDB-9861-8E2C28F86218}" dt="2021-07-16T12:34:06.722" v="2608" actId="1076"/>
          <ac:spMkLst>
            <pc:docMk/>
            <pc:sldMk cId="235331794" sldId="474"/>
            <ac:spMk id="10" creationId="{33D56F56-7F47-4770-9B7D-EEFF242162D3}"/>
          </ac:spMkLst>
        </pc:spChg>
        <pc:spChg chg="mod">
          <ac:chgData name="Minesh Patel" userId="a66d4990ec83ac90" providerId="LiveId" clId="{79E3557C-334A-4DDB-9861-8E2C28F86218}" dt="2021-07-16T12:44:25.499" v="2709" actId="207"/>
          <ac:spMkLst>
            <pc:docMk/>
            <pc:sldMk cId="235331794" sldId="474"/>
            <ac:spMk id="11" creationId="{750D6BEE-FCBF-4056-A2BE-A3DB6113A27C}"/>
          </ac:spMkLst>
        </pc:spChg>
        <pc:spChg chg="mod">
          <ac:chgData name="Minesh Patel" userId="a66d4990ec83ac90" providerId="LiveId" clId="{79E3557C-334A-4DDB-9861-8E2C28F86218}" dt="2021-07-16T12:34:09.690" v="2609" actId="1076"/>
          <ac:spMkLst>
            <pc:docMk/>
            <pc:sldMk cId="235331794" sldId="474"/>
            <ac:spMk id="12" creationId="{84207C4C-8858-48D5-BEA4-4BF1FC97F9E7}"/>
          </ac:spMkLst>
        </pc:spChg>
        <pc:spChg chg="add mod">
          <ac:chgData name="Minesh Patel" userId="a66d4990ec83ac90" providerId="LiveId" clId="{79E3557C-334A-4DDB-9861-8E2C28F86218}" dt="2021-07-16T12:44:25.499" v="2709" actId="207"/>
          <ac:spMkLst>
            <pc:docMk/>
            <pc:sldMk cId="235331794" sldId="474"/>
            <ac:spMk id="13" creationId="{DF191AB4-2793-4A8C-9E7C-760DB89C2DA4}"/>
          </ac:spMkLst>
        </pc:spChg>
        <pc:spChg chg="add mod">
          <ac:chgData name="Minesh Patel" userId="a66d4990ec83ac90" providerId="LiveId" clId="{79E3557C-334A-4DDB-9861-8E2C28F86218}" dt="2021-07-16T12:34:15.259" v="2614" actId="20577"/>
          <ac:spMkLst>
            <pc:docMk/>
            <pc:sldMk cId="235331794" sldId="474"/>
            <ac:spMk id="14" creationId="{497AF5C5-314F-41A9-A8C7-AB3CB61C95BC}"/>
          </ac:spMkLst>
        </pc:spChg>
      </pc:sldChg>
      <pc:sldChg chg="add">
        <pc:chgData name="Minesh Patel" userId="a66d4990ec83ac90" providerId="LiveId" clId="{79E3557C-334A-4DDB-9861-8E2C28F86218}" dt="2021-07-20T17:37:20.767" v="14599"/>
        <pc:sldMkLst>
          <pc:docMk/>
          <pc:sldMk cId="2582805387" sldId="475"/>
        </pc:sldMkLst>
      </pc:sldChg>
      <pc:sldChg chg="addSp delSp modSp add del mod ord">
        <pc:chgData name="Minesh Patel" userId="a66d4990ec83ac90" providerId="LiveId" clId="{79E3557C-334A-4DDB-9861-8E2C28F86218}" dt="2021-07-20T17:37:18.923" v="14598" actId="2696"/>
        <pc:sldMkLst>
          <pc:docMk/>
          <pc:sldMk cId="2870319597" sldId="475"/>
        </pc:sldMkLst>
        <pc:spChg chg="mod">
          <ac:chgData name="Minesh Patel" userId="a66d4990ec83ac90" providerId="LiveId" clId="{79E3557C-334A-4DDB-9861-8E2C28F86218}" dt="2021-07-19T15:16:28.826" v="3524" actId="20577"/>
          <ac:spMkLst>
            <pc:docMk/>
            <pc:sldMk cId="2870319597" sldId="475"/>
            <ac:spMk id="2" creationId="{00000000-0000-0000-0000-000000000000}"/>
          </ac:spMkLst>
        </pc:spChg>
        <pc:spChg chg="del">
          <ac:chgData name="Minesh Patel" userId="a66d4990ec83ac90" providerId="LiveId" clId="{79E3557C-334A-4DDB-9861-8E2C28F86218}" dt="2021-07-16T12:39:50.866" v="2656" actId="478"/>
          <ac:spMkLst>
            <pc:docMk/>
            <pc:sldMk cId="2870319597" sldId="475"/>
            <ac:spMk id="3" creationId="{80D37753-A3D6-4E53-9E05-C2478005A292}"/>
          </ac:spMkLst>
        </pc:spChg>
        <pc:spChg chg="del">
          <ac:chgData name="Minesh Patel" userId="a66d4990ec83ac90" providerId="LiveId" clId="{79E3557C-334A-4DDB-9861-8E2C28F86218}" dt="2021-07-16T12:39:50.866" v="2656" actId="478"/>
          <ac:spMkLst>
            <pc:docMk/>
            <pc:sldMk cId="2870319597" sldId="475"/>
            <ac:spMk id="5" creationId="{70350AF7-F223-4A56-A020-E3228BB5D606}"/>
          </ac:spMkLst>
        </pc:spChg>
        <pc:spChg chg="del">
          <ac:chgData name="Minesh Patel" userId="a66d4990ec83ac90" providerId="LiveId" clId="{79E3557C-334A-4DDB-9861-8E2C28F86218}" dt="2021-07-16T12:39:50.866" v="2656" actId="478"/>
          <ac:spMkLst>
            <pc:docMk/>
            <pc:sldMk cId="2870319597" sldId="475"/>
            <ac:spMk id="6" creationId="{6D8B9DA4-79DA-49C7-AB17-C898588F4124}"/>
          </ac:spMkLst>
        </pc:spChg>
        <pc:spChg chg="del">
          <ac:chgData name="Minesh Patel" userId="a66d4990ec83ac90" providerId="LiveId" clId="{79E3557C-334A-4DDB-9861-8E2C28F86218}" dt="2021-07-16T12:39:43.864" v="2654" actId="478"/>
          <ac:spMkLst>
            <pc:docMk/>
            <pc:sldMk cId="2870319597" sldId="475"/>
            <ac:spMk id="7" creationId="{18F3E661-D2B7-4E88-BE0C-2BBCDBC3C6BB}"/>
          </ac:spMkLst>
        </pc:spChg>
        <pc:spChg chg="del">
          <ac:chgData name="Minesh Patel" userId="a66d4990ec83ac90" providerId="LiveId" clId="{79E3557C-334A-4DDB-9861-8E2C28F86218}" dt="2021-07-16T12:39:50.866" v="2656" actId="478"/>
          <ac:spMkLst>
            <pc:docMk/>
            <pc:sldMk cId="2870319597" sldId="475"/>
            <ac:spMk id="8" creationId="{59F56AAF-6C7D-46E2-8AE0-5108620AAA64}"/>
          </ac:spMkLst>
        </pc:spChg>
        <pc:spChg chg="add del mod">
          <ac:chgData name="Minesh Patel" userId="a66d4990ec83ac90" providerId="LiveId" clId="{79E3557C-334A-4DDB-9861-8E2C28F86218}" dt="2021-07-16T12:39:45.722" v="2655" actId="478"/>
          <ac:spMkLst>
            <pc:docMk/>
            <pc:sldMk cId="2870319597" sldId="475"/>
            <ac:spMk id="10" creationId="{E51E91DB-11AC-442E-B00A-0E15CC8E56E2}"/>
          </ac:spMkLst>
        </pc:spChg>
        <pc:spChg chg="add mod">
          <ac:chgData name="Minesh Patel" userId="a66d4990ec83ac90" providerId="LiveId" clId="{79E3557C-334A-4DDB-9861-8E2C28F86218}" dt="2021-07-20T15:05:41.270" v="13028" actId="20577"/>
          <ac:spMkLst>
            <pc:docMk/>
            <pc:sldMk cId="2870319597" sldId="475"/>
            <ac:spMk id="11" creationId="{E631C8B2-B66B-41A1-A5D3-1A2B16E0069A}"/>
          </ac:spMkLst>
        </pc:spChg>
        <pc:spChg chg="add mod">
          <ac:chgData name="Minesh Patel" userId="a66d4990ec83ac90" providerId="LiveId" clId="{79E3557C-334A-4DDB-9861-8E2C28F86218}" dt="2021-07-20T01:15:21.888" v="9333" actId="255"/>
          <ac:spMkLst>
            <pc:docMk/>
            <pc:sldMk cId="2870319597" sldId="475"/>
            <ac:spMk id="12" creationId="{E930499B-D9D9-4B1F-9D0F-C2721AFBECD0}"/>
          </ac:spMkLst>
        </pc:spChg>
        <pc:spChg chg="add mod">
          <ac:chgData name="Minesh Patel" userId="a66d4990ec83ac90" providerId="LiveId" clId="{79E3557C-334A-4DDB-9861-8E2C28F86218}" dt="2021-07-20T01:15:51.938" v="9350" actId="20577"/>
          <ac:spMkLst>
            <pc:docMk/>
            <pc:sldMk cId="2870319597" sldId="475"/>
            <ac:spMk id="13" creationId="{4E5E65C8-6071-40FB-B6D9-00433D0113E3}"/>
          </ac:spMkLst>
        </pc:spChg>
        <pc:spChg chg="add mod">
          <ac:chgData name="Minesh Patel" userId="a66d4990ec83ac90" providerId="LiveId" clId="{79E3557C-334A-4DDB-9861-8E2C28F86218}" dt="2021-07-20T01:15:21.888" v="9333" actId="255"/>
          <ac:spMkLst>
            <pc:docMk/>
            <pc:sldMk cId="2870319597" sldId="475"/>
            <ac:spMk id="14" creationId="{C50B2D86-762D-47F3-B94E-E18CBEDE3CB3}"/>
          </ac:spMkLst>
        </pc:spChg>
        <pc:spChg chg="add mod">
          <ac:chgData name="Minesh Patel" userId="a66d4990ec83ac90" providerId="LiveId" clId="{79E3557C-334A-4DDB-9861-8E2C28F86218}" dt="2021-07-20T01:16:17.042" v="9402" actId="20577"/>
          <ac:spMkLst>
            <pc:docMk/>
            <pc:sldMk cId="2870319597" sldId="475"/>
            <ac:spMk id="15" creationId="{66CFF249-3D87-4B6F-8884-8E0ED9E357B0}"/>
          </ac:spMkLst>
        </pc:spChg>
        <pc:spChg chg="add mod">
          <ac:chgData name="Minesh Patel" userId="a66d4990ec83ac90" providerId="LiveId" clId="{79E3557C-334A-4DDB-9861-8E2C28F86218}" dt="2021-07-19T15:24:24.554" v="4391" actId="465"/>
          <ac:spMkLst>
            <pc:docMk/>
            <pc:sldMk cId="2870319597" sldId="475"/>
            <ac:spMk id="16" creationId="{3566B13B-D865-4A50-A7A8-FEF4D443F223}"/>
          </ac:spMkLst>
        </pc:spChg>
        <pc:spChg chg="add mod">
          <ac:chgData name="Minesh Patel" userId="a66d4990ec83ac90" providerId="LiveId" clId="{79E3557C-334A-4DDB-9861-8E2C28F86218}" dt="2021-07-20T01:17:03.379" v="9505" actId="20577"/>
          <ac:spMkLst>
            <pc:docMk/>
            <pc:sldMk cId="2870319597" sldId="475"/>
            <ac:spMk id="17" creationId="{02DC92CF-7DBE-4F8C-8308-DD1463C4C925}"/>
          </ac:spMkLst>
        </pc:spChg>
        <pc:spChg chg="add mod">
          <ac:chgData name="Minesh Patel" userId="a66d4990ec83ac90" providerId="LiveId" clId="{79E3557C-334A-4DDB-9861-8E2C28F86218}" dt="2021-07-19T15:24:24.554" v="4391" actId="465"/>
          <ac:spMkLst>
            <pc:docMk/>
            <pc:sldMk cId="2870319597" sldId="475"/>
            <ac:spMk id="18" creationId="{DB96337E-0C48-4B7F-8BFA-168A2B3A841D}"/>
          </ac:spMkLst>
        </pc:spChg>
        <pc:spChg chg="add del mod">
          <ac:chgData name="Minesh Patel" userId="a66d4990ec83ac90" providerId="LiveId" clId="{79E3557C-334A-4DDB-9861-8E2C28F86218}" dt="2021-07-19T15:15:58.529" v="3515" actId="478"/>
          <ac:spMkLst>
            <pc:docMk/>
            <pc:sldMk cId="2870319597" sldId="475"/>
            <ac:spMk id="19" creationId="{51EB07B5-781A-4205-8BB7-3B9BB68FFCA5}"/>
          </ac:spMkLst>
        </pc:spChg>
        <pc:spChg chg="add del mod">
          <ac:chgData name="Minesh Patel" userId="a66d4990ec83ac90" providerId="LiveId" clId="{79E3557C-334A-4DDB-9861-8E2C28F86218}" dt="2021-07-19T15:15:58.529" v="3515" actId="478"/>
          <ac:spMkLst>
            <pc:docMk/>
            <pc:sldMk cId="2870319597" sldId="475"/>
            <ac:spMk id="20" creationId="{5C261AC8-6D07-4573-9662-60688F212D02}"/>
          </ac:spMkLst>
        </pc:spChg>
        <pc:spChg chg="mod">
          <ac:chgData name="Minesh Patel" userId="a66d4990ec83ac90" providerId="LiveId" clId="{79E3557C-334A-4DDB-9861-8E2C28F86218}" dt="2021-07-20T17:09:19.730" v="13730" actId="20577"/>
          <ac:spMkLst>
            <pc:docMk/>
            <pc:sldMk cId="2870319597" sldId="475"/>
            <ac:spMk id="22" creationId="{101A833E-5A9C-4A39-9C1C-72EA128944F7}"/>
          </ac:spMkLst>
        </pc:spChg>
        <pc:spChg chg="mod">
          <ac:chgData name="Minesh Patel" userId="a66d4990ec83ac90" providerId="LiveId" clId="{79E3557C-334A-4DDB-9861-8E2C28F86218}" dt="2021-07-19T15:23:45.606" v="4329" actId="20577"/>
          <ac:spMkLst>
            <pc:docMk/>
            <pc:sldMk cId="2870319597" sldId="475"/>
            <ac:spMk id="23" creationId="{902E2088-7C0D-485E-9A09-0420D6F5C838}"/>
          </ac:spMkLst>
        </pc:spChg>
        <pc:grpChg chg="add mod">
          <ac:chgData name="Minesh Patel" userId="a66d4990ec83ac90" providerId="LiveId" clId="{79E3557C-334A-4DDB-9861-8E2C28F86218}" dt="2021-07-19T15:24:24.554" v="4391" actId="465"/>
          <ac:grpSpMkLst>
            <pc:docMk/>
            <pc:sldMk cId="2870319597" sldId="475"/>
            <ac:grpSpMk id="3" creationId="{BEAFB51E-F079-40DF-9298-9D7444183292}"/>
          </ac:grpSpMkLst>
        </pc:grpChg>
        <pc:grpChg chg="add mod">
          <ac:chgData name="Minesh Patel" userId="a66d4990ec83ac90" providerId="LiveId" clId="{79E3557C-334A-4DDB-9861-8E2C28F86218}" dt="2021-07-19T15:24:24.554" v="4391" actId="465"/>
          <ac:grpSpMkLst>
            <pc:docMk/>
            <pc:sldMk cId="2870319597" sldId="475"/>
            <ac:grpSpMk id="5" creationId="{D50573D0-C8F4-4E24-BF8B-DA4AF040AF9B}"/>
          </ac:grpSpMkLst>
        </pc:grpChg>
        <pc:grpChg chg="add mod">
          <ac:chgData name="Minesh Patel" userId="a66d4990ec83ac90" providerId="LiveId" clId="{79E3557C-334A-4DDB-9861-8E2C28F86218}" dt="2021-07-20T15:05:43.029" v="13030" actId="1076"/>
          <ac:grpSpMkLst>
            <pc:docMk/>
            <pc:sldMk cId="2870319597" sldId="475"/>
            <ac:grpSpMk id="6" creationId="{BD48CD65-9811-4B69-BFD0-F23CD2FDE432}"/>
          </ac:grpSpMkLst>
        </pc:grpChg>
        <pc:grpChg chg="add mod">
          <ac:chgData name="Minesh Patel" userId="a66d4990ec83ac90" providerId="LiveId" clId="{79E3557C-334A-4DDB-9861-8E2C28F86218}" dt="2021-07-19T15:24:24.554" v="4391" actId="465"/>
          <ac:grpSpMkLst>
            <pc:docMk/>
            <pc:sldMk cId="2870319597" sldId="475"/>
            <ac:grpSpMk id="7" creationId="{3F9E1A55-7088-4E03-921A-7F701DB490F6}"/>
          </ac:grpSpMkLst>
        </pc:grpChg>
        <pc:grpChg chg="add mod">
          <ac:chgData name="Minesh Patel" userId="a66d4990ec83ac90" providerId="LiveId" clId="{79E3557C-334A-4DDB-9861-8E2C28F86218}" dt="2021-07-19T15:24:24.554" v="4391" actId="465"/>
          <ac:grpSpMkLst>
            <pc:docMk/>
            <pc:sldMk cId="2870319597" sldId="475"/>
            <ac:grpSpMk id="21" creationId="{33F6468D-AC68-4376-802B-FD1B13CFA60E}"/>
          </ac:grpSpMkLst>
        </pc:grpChg>
      </pc:sldChg>
      <pc:sldChg chg="modSp add del mod">
        <pc:chgData name="Minesh Patel" userId="a66d4990ec83ac90" providerId="LiveId" clId="{79E3557C-334A-4DDB-9861-8E2C28F86218}" dt="2021-07-19T14:32:50.036" v="3161" actId="47"/>
        <pc:sldMkLst>
          <pc:docMk/>
          <pc:sldMk cId="2996597569" sldId="476"/>
        </pc:sldMkLst>
        <pc:spChg chg="mod">
          <ac:chgData name="Minesh Patel" userId="a66d4990ec83ac90" providerId="LiveId" clId="{79E3557C-334A-4DDB-9861-8E2C28F86218}" dt="2021-07-19T14:31:14.132" v="3092" actId="20577"/>
          <ac:spMkLst>
            <pc:docMk/>
            <pc:sldMk cId="2996597569" sldId="476"/>
            <ac:spMk id="2" creationId="{00000000-0000-0000-0000-000000000000}"/>
          </ac:spMkLst>
        </pc:spChg>
        <pc:spChg chg="mod">
          <ac:chgData name="Minesh Patel" userId="a66d4990ec83ac90" providerId="LiveId" clId="{79E3557C-334A-4DDB-9861-8E2C28F86218}" dt="2021-07-19T14:31:44.636" v="3108" actId="20577"/>
          <ac:spMkLst>
            <pc:docMk/>
            <pc:sldMk cId="2996597569" sldId="476"/>
            <ac:spMk id="7" creationId="{18F3E661-D2B7-4E88-BE0C-2BBCDBC3C6BB}"/>
          </ac:spMkLst>
        </pc:spChg>
      </pc:sldChg>
      <pc:sldChg chg="modSp add del mod">
        <pc:chgData name="Minesh Patel" userId="a66d4990ec83ac90" providerId="LiveId" clId="{79E3557C-334A-4DDB-9861-8E2C28F86218}" dt="2021-07-19T15:17:17.256" v="3525" actId="47"/>
        <pc:sldMkLst>
          <pc:docMk/>
          <pc:sldMk cId="3612583713" sldId="476"/>
        </pc:sldMkLst>
        <pc:spChg chg="mod">
          <ac:chgData name="Minesh Patel" userId="a66d4990ec83ac90" providerId="LiveId" clId="{79E3557C-334A-4DDB-9861-8E2C28F86218}" dt="2021-07-19T14:43:14.819" v="3296" actId="20577"/>
          <ac:spMkLst>
            <pc:docMk/>
            <pc:sldMk cId="3612583713" sldId="476"/>
            <ac:spMk id="22" creationId="{27F3E460-FFDC-4B52-8DE6-9E831601E878}"/>
          </ac:spMkLst>
        </pc:spChg>
      </pc:sldChg>
      <pc:sldChg chg="modSp add del mod">
        <pc:chgData name="Minesh Patel" userId="a66d4990ec83ac90" providerId="LiveId" clId="{79E3557C-334A-4DDB-9861-8E2C28F86218}" dt="2021-07-19T16:53:34.654" v="5343" actId="47"/>
        <pc:sldMkLst>
          <pc:docMk/>
          <pc:sldMk cId="4069014594" sldId="477"/>
        </pc:sldMkLst>
        <pc:spChg chg="mod">
          <ac:chgData name="Minesh Patel" userId="a66d4990ec83ac90" providerId="LiveId" clId="{79E3557C-334A-4DDB-9861-8E2C28F86218}" dt="2021-07-19T16:53:29.788" v="5342" actId="20577"/>
          <ac:spMkLst>
            <pc:docMk/>
            <pc:sldMk cId="4069014594" sldId="477"/>
            <ac:spMk id="50" creationId="{C012A292-B81C-4680-ABD7-381C70B1AACC}"/>
          </ac:spMkLst>
        </pc:spChg>
      </pc:sldChg>
      <pc:sldChg chg="modSp add mod">
        <pc:chgData name="Minesh Patel" userId="a66d4990ec83ac90" providerId="LiveId" clId="{79E3557C-334A-4DDB-9861-8E2C28F86218}" dt="2021-07-20T01:17:57.667" v="9562" actId="20577"/>
        <pc:sldMkLst>
          <pc:docMk/>
          <pc:sldMk cId="773154060" sldId="478"/>
        </pc:sldMkLst>
        <pc:spChg chg="mod">
          <ac:chgData name="Minesh Patel" userId="a66d4990ec83ac90" providerId="LiveId" clId="{79E3557C-334A-4DDB-9861-8E2C28F86218}" dt="2021-07-20T01:17:57.667" v="9562" actId="20577"/>
          <ac:spMkLst>
            <pc:docMk/>
            <pc:sldMk cId="773154060" sldId="478"/>
            <ac:spMk id="50" creationId="{C012A292-B81C-4680-ABD7-381C70B1AACC}"/>
          </ac:spMkLst>
        </pc:spChg>
      </pc:sldChg>
      <pc:sldChg chg="add del">
        <pc:chgData name="Minesh Patel" userId="a66d4990ec83ac90" providerId="LiveId" clId="{79E3557C-334A-4DDB-9861-8E2C28F86218}" dt="2021-07-20T01:11:53.692" v="9227" actId="47"/>
        <pc:sldMkLst>
          <pc:docMk/>
          <pc:sldMk cId="1601888434" sldId="479"/>
        </pc:sldMkLst>
      </pc:sldChg>
      <pc:sldChg chg="add del">
        <pc:chgData name="Minesh Patel" userId="a66d4990ec83ac90" providerId="LiveId" clId="{79E3557C-334A-4DDB-9861-8E2C28F86218}" dt="2021-07-20T01:11:53.692" v="9227" actId="47"/>
        <pc:sldMkLst>
          <pc:docMk/>
          <pc:sldMk cId="2517011104" sldId="480"/>
        </pc:sldMkLst>
      </pc:sldChg>
      <pc:sldChg chg="add">
        <pc:chgData name="Minesh Patel" userId="a66d4990ec83ac90" providerId="LiveId" clId="{79E3557C-334A-4DDB-9861-8E2C28F86218}" dt="2021-07-20T01:02:51.758" v="8953"/>
        <pc:sldMkLst>
          <pc:docMk/>
          <pc:sldMk cId="2909855020" sldId="481"/>
        </pc:sldMkLst>
      </pc:sldChg>
      <pc:sldChg chg="modSp add del mod">
        <pc:chgData name="Minesh Patel" userId="a66d4990ec83ac90" providerId="LiveId" clId="{79E3557C-334A-4DDB-9861-8E2C28F86218}" dt="2021-07-20T01:02:46.771" v="8952" actId="2696"/>
        <pc:sldMkLst>
          <pc:docMk/>
          <pc:sldMk cId="4255079993" sldId="481"/>
        </pc:sldMkLst>
        <pc:spChg chg="mod">
          <ac:chgData name="Minesh Patel" userId="a66d4990ec83ac90" providerId="LiveId" clId="{79E3557C-334A-4DDB-9861-8E2C28F86218}" dt="2021-07-19T15:21:47.534" v="4202" actId="20577"/>
          <ac:spMkLst>
            <pc:docMk/>
            <pc:sldMk cId="4255079993" sldId="481"/>
            <ac:spMk id="8" creationId="{35CF42D7-5108-42A0-926A-6C80ACBF8237}"/>
          </ac:spMkLst>
        </pc:spChg>
      </pc:sldChg>
      <pc:sldChg chg="addSp delSp modSp add del mod ord">
        <pc:chgData name="Minesh Patel" userId="a66d4990ec83ac90" providerId="LiveId" clId="{79E3557C-334A-4DDB-9861-8E2C28F86218}" dt="2021-07-20T01:02:46.771" v="8952" actId="2696"/>
        <pc:sldMkLst>
          <pc:docMk/>
          <pc:sldMk cId="2559187013" sldId="482"/>
        </pc:sldMkLst>
        <pc:spChg chg="mod">
          <ac:chgData name="Minesh Patel" userId="a66d4990ec83ac90" providerId="LiveId" clId="{79E3557C-334A-4DDB-9861-8E2C28F86218}" dt="2021-07-19T16:54:32.345" v="5405" actId="20577"/>
          <ac:spMkLst>
            <pc:docMk/>
            <pc:sldMk cId="2559187013" sldId="482"/>
            <ac:spMk id="2" creationId="{00000000-0000-0000-0000-000000000000}"/>
          </ac:spMkLst>
        </pc:spChg>
        <pc:spChg chg="add del mod">
          <ac:chgData name="Minesh Patel" userId="a66d4990ec83ac90" providerId="LiveId" clId="{79E3557C-334A-4DDB-9861-8E2C28F86218}" dt="2021-07-19T16:53:01.234" v="5335" actId="478"/>
          <ac:spMkLst>
            <pc:docMk/>
            <pc:sldMk cId="2559187013" sldId="482"/>
            <ac:spMk id="5" creationId="{FB7A0A92-ECA0-46BA-ADEE-4B2771D7BDB2}"/>
          </ac:spMkLst>
        </pc:spChg>
        <pc:spChg chg="add del mod">
          <ac:chgData name="Minesh Patel" userId="a66d4990ec83ac90" providerId="LiveId" clId="{79E3557C-334A-4DDB-9861-8E2C28F86218}" dt="2021-07-19T16:53:01.234" v="5335" actId="478"/>
          <ac:spMkLst>
            <pc:docMk/>
            <pc:sldMk cId="2559187013" sldId="482"/>
            <ac:spMk id="6" creationId="{D5BBB5C3-6F57-43A6-934C-849983300148}"/>
          </ac:spMkLst>
        </pc:spChg>
        <pc:spChg chg="add del mod">
          <ac:chgData name="Minesh Patel" userId="a66d4990ec83ac90" providerId="LiveId" clId="{79E3557C-334A-4DDB-9861-8E2C28F86218}" dt="2021-07-19T16:53:01.234" v="5335" actId="478"/>
          <ac:spMkLst>
            <pc:docMk/>
            <pc:sldMk cId="2559187013" sldId="482"/>
            <ac:spMk id="7" creationId="{63C3563C-D3D0-4A22-800D-AA4D65B308CD}"/>
          </ac:spMkLst>
        </pc:spChg>
        <pc:spChg chg="add del mod">
          <ac:chgData name="Minesh Patel" userId="a66d4990ec83ac90" providerId="LiveId" clId="{79E3557C-334A-4DDB-9861-8E2C28F86218}" dt="2021-07-19T16:54:22.710" v="5371" actId="21"/>
          <ac:spMkLst>
            <pc:docMk/>
            <pc:sldMk cId="2559187013" sldId="482"/>
            <ac:spMk id="8" creationId="{35CF42D7-5108-42A0-926A-6C80ACBF8237}"/>
          </ac:spMkLst>
        </pc:spChg>
        <pc:spChg chg="add del mod">
          <ac:chgData name="Minesh Patel" userId="a66d4990ec83ac90" providerId="LiveId" clId="{79E3557C-334A-4DDB-9861-8E2C28F86218}" dt="2021-07-19T16:54:22.710" v="5371" actId="21"/>
          <ac:spMkLst>
            <pc:docMk/>
            <pc:sldMk cId="2559187013" sldId="482"/>
            <ac:spMk id="9" creationId="{043370C5-9081-4E84-8230-1153CFE7E71C}"/>
          </ac:spMkLst>
        </pc:spChg>
        <pc:spChg chg="add del mod">
          <ac:chgData name="Minesh Patel" userId="a66d4990ec83ac90" providerId="LiveId" clId="{79E3557C-334A-4DDB-9861-8E2C28F86218}" dt="2021-07-19T16:54:22.710" v="5371" actId="21"/>
          <ac:spMkLst>
            <pc:docMk/>
            <pc:sldMk cId="2559187013" sldId="482"/>
            <ac:spMk id="10" creationId="{0C7E04DF-D0E0-4C66-A5A4-FDA600CC016D}"/>
          </ac:spMkLst>
        </pc:spChg>
        <pc:spChg chg="add del mod">
          <ac:chgData name="Minesh Patel" userId="a66d4990ec83ac90" providerId="LiveId" clId="{79E3557C-334A-4DDB-9861-8E2C28F86218}" dt="2021-07-19T16:54:22.710" v="5371" actId="21"/>
          <ac:spMkLst>
            <pc:docMk/>
            <pc:sldMk cId="2559187013" sldId="482"/>
            <ac:spMk id="12" creationId="{A1DD0E1C-2F12-45A2-9E1F-74C75E0A67E0}"/>
          </ac:spMkLst>
        </pc:spChg>
        <pc:picChg chg="add mod">
          <ac:chgData name="Minesh Patel" userId="a66d4990ec83ac90" providerId="LiveId" clId="{79E3557C-334A-4DDB-9861-8E2C28F86218}" dt="2021-07-19T16:53:08.110" v="5337" actId="1076"/>
          <ac:picMkLst>
            <pc:docMk/>
            <pc:sldMk cId="2559187013" sldId="482"/>
            <ac:picMk id="3" creationId="{11B34389-F57D-4F2F-80CA-AFEC5A78B6B7}"/>
          </ac:picMkLst>
        </pc:picChg>
      </pc:sldChg>
      <pc:sldChg chg="add del">
        <pc:chgData name="Minesh Patel" userId="a66d4990ec83ac90" providerId="LiveId" clId="{79E3557C-334A-4DDB-9861-8E2C28F86218}" dt="2021-07-20T17:49:47.373" v="14679" actId="47"/>
        <pc:sldMkLst>
          <pc:docMk/>
          <pc:sldMk cId="3737789242" sldId="482"/>
        </pc:sldMkLst>
      </pc:sldChg>
      <pc:sldChg chg="addSp delSp modSp add mod">
        <pc:chgData name="Minesh Patel" userId="a66d4990ec83ac90" providerId="LiveId" clId="{79E3557C-334A-4DDB-9861-8E2C28F86218}" dt="2021-07-20T17:21:33.773" v="14342" actId="21"/>
        <pc:sldMkLst>
          <pc:docMk/>
          <pc:sldMk cId="2915918275" sldId="483"/>
        </pc:sldMkLst>
        <pc:spChg chg="mod">
          <ac:chgData name="Minesh Patel" userId="a66d4990ec83ac90" providerId="LiveId" clId="{79E3557C-334A-4DDB-9861-8E2C28F86218}" dt="2021-07-20T01:19:48.251" v="9569"/>
          <ac:spMkLst>
            <pc:docMk/>
            <pc:sldMk cId="2915918275" sldId="483"/>
            <ac:spMk id="2" creationId="{00000000-0000-0000-0000-000000000000}"/>
          </ac:spMkLst>
        </pc:spChg>
        <pc:spChg chg="mod topLvl">
          <ac:chgData name="Minesh Patel" userId="a66d4990ec83ac90" providerId="LiveId" clId="{79E3557C-334A-4DDB-9861-8E2C28F86218}" dt="2021-07-19T16:18:00.821" v="4819" actId="404"/>
          <ac:spMkLst>
            <pc:docMk/>
            <pc:sldMk cId="2915918275" sldId="483"/>
            <ac:spMk id="11" creationId="{E631C8B2-B66B-41A1-A5D3-1A2B16E0069A}"/>
          </ac:spMkLst>
        </pc:spChg>
        <pc:spChg chg="mod topLvl">
          <ac:chgData name="Minesh Patel" userId="a66d4990ec83ac90" providerId="LiveId" clId="{79E3557C-334A-4DDB-9861-8E2C28F86218}" dt="2021-07-19T16:18:00.821" v="4819" actId="404"/>
          <ac:spMkLst>
            <pc:docMk/>
            <pc:sldMk cId="2915918275" sldId="483"/>
            <ac:spMk id="12" creationId="{E930499B-D9D9-4B1F-9D0F-C2721AFBECD0}"/>
          </ac:spMkLst>
        </pc:spChg>
        <pc:spChg chg="mod topLvl">
          <ac:chgData name="Minesh Patel" userId="a66d4990ec83ac90" providerId="LiveId" clId="{79E3557C-334A-4DDB-9861-8E2C28F86218}" dt="2021-07-19T16:18:55.931" v="4826" actId="465"/>
          <ac:spMkLst>
            <pc:docMk/>
            <pc:sldMk cId="2915918275" sldId="483"/>
            <ac:spMk id="13" creationId="{4E5E65C8-6071-40FB-B6D9-00433D0113E3}"/>
          </ac:spMkLst>
        </pc:spChg>
        <pc:spChg chg="mod topLvl">
          <ac:chgData name="Minesh Patel" userId="a66d4990ec83ac90" providerId="LiveId" clId="{79E3557C-334A-4DDB-9861-8E2C28F86218}" dt="2021-07-19T16:18:55.931" v="4826" actId="465"/>
          <ac:spMkLst>
            <pc:docMk/>
            <pc:sldMk cId="2915918275" sldId="483"/>
            <ac:spMk id="14" creationId="{C50B2D86-762D-47F3-B94E-E18CBEDE3CB3}"/>
          </ac:spMkLst>
        </pc:spChg>
        <pc:spChg chg="mod topLvl">
          <ac:chgData name="Minesh Patel" userId="a66d4990ec83ac90" providerId="LiveId" clId="{79E3557C-334A-4DDB-9861-8E2C28F86218}" dt="2021-07-19T16:18:55.931" v="4826" actId="465"/>
          <ac:spMkLst>
            <pc:docMk/>
            <pc:sldMk cId="2915918275" sldId="483"/>
            <ac:spMk id="15" creationId="{66CFF249-3D87-4B6F-8884-8E0ED9E357B0}"/>
          </ac:spMkLst>
        </pc:spChg>
        <pc:spChg chg="mod topLvl">
          <ac:chgData name="Minesh Patel" userId="a66d4990ec83ac90" providerId="LiveId" clId="{79E3557C-334A-4DDB-9861-8E2C28F86218}" dt="2021-07-19T16:18:55.931" v="4826" actId="465"/>
          <ac:spMkLst>
            <pc:docMk/>
            <pc:sldMk cId="2915918275" sldId="483"/>
            <ac:spMk id="16" creationId="{3566B13B-D865-4A50-A7A8-FEF4D443F223}"/>
          </ac:spMkLst>
        </pc:spChg>
        <pc:spChg chg="mod topLvl">
          <ac:chgData name="Minesh Patel" userId="a66d4990ec83ac90" providerId="LiveId" clId="{79E3557C-334A-4DDB-9861-8E2C28F86218}" dt="2021-07-19T16:18:55.931" v="4826" actId="465"/>
          <ac:spMkLst>
            <pc:docMk/>
            <pc:sldMk cId="2915918275" sldId="483"/>
            <ac:spMk id="17" creationId="{02DC92CF-7DBE-4F8C-8308-DD1463C4C925}"/>
          </ac:spMkLst>
        </pc:spChg>
        <pc:spChg chg="mod topLvl">
          <ac:chgData name="Minesh Patel" userId="a66d4990ec83ac90" providerId="LiveId" clId="{79E3557C-334A-4DDB-9861-8E2C28F86218}" dt="2021-07-19T16:18:55.931" v="4826" actId="465"/>
          <ac:spMkLst>
            <pc:docMk/>
            <pc:sldMk cId="2915918275" sldId="483"/>
            <ac:spMk id="18" creationId="{DB96337E-0C48-4B7F-8BFA-168A2B3A841D}"/>
          </ac:spMkLst>
        </pc:spChg>
        <pc:spChg chg="mod">
          <ac:chgData name="Minesh Patel" userId="a66d4990ec83ac90" providerId="LiveId" clId="{79E3557C-334A-4DDB-9861-8E2C28F86218}" dt="2021-07-20T17:21:19.118" v="14336"/>
          <ac:spMkLst>
            <pc:docMk/>
            <pc:sldMk cId="2915918275" sldId="483"/>
            <ac:spMk id="20" creationId="{FC51746E-326B-467E-B8D2-02042BB32287}"/>
          </ac:spMkLst>
        </pc:spChg>
        <pc:spChg chg="mod topLvl">
          <ac:chgData name="Minesh Patel" userId="a66d4990ec83ac90" providerId="LiveId" clId="{79E3557C-334A-4DDB-9861-8E2C28F86218}" dt="2021-07-19T16:18:00.821" v="4819" actId="404"/>
          <ac:spMkLst>
            <pc:docMk/>
            <pc:sldMk cId="2915918275" sldId="483"/>
            <ac:spMk id="22" creationId="{101A833E-5A9C-4A39-9C1C-72EA128944F7}"/>
          </ac:spMkLst>
        </pc:spChg>
        <pc:spChg chg="mod topLvl">
          <ac:chgData name="Minesh Patel" userId="a66d4990ec83ac90" providerId="LiveId" clId="{79E3557C-334A-4DDB-9861-8E2C28F86218}" dt="2021-07-19T16:18:00.821" v="4819" actId="404"/>
          <ac:spMkLst>
            <pc:docMk/>
            <pc:sldMk cId="2915918275" sldId="483"/>
            <ac:spMk id="23" creationId="{902E2088-7C0D-485E-9A09-0420D6F5C838}"/>
          </ac:spMkLst>
        </pc:spChg>
        <pc:spChg chg="mod">
          <ac:chgData name="Minesh Patel" userId="a66d4990ec83ac90" providerId="LiveId" clId="{79E3557C-334A-4DDB-9861-8E2C28F86218}" dt="2021-07-20T17:21:19.118" v="14336"/>
          <ac:spMkLst>
            <pc:docMk/>
            <pc:sldMk cId="2915918275" sldId="483"/>
            <ac:spMk id="24" creationId="{2D0E89BD-CEFA-4D75-897D-266FAA852038}"/>
          </ac:spMkLst>
        </pc:spChg>
        <pc:spChg chg="mod">
          <ac:chgData name="Minesh Patel" userId="a66d4990ec83ac90" providerId="LiveId" clId="{79E3557C-334A-4DDB-9861-8E2C28F86218}" dt="2021-07-20T17:21:19.118" v="14336"/>
          <ac:spMkLst>
            <pc:docMk/>
            <pc:sldMk cId="2915918275" sldId="483"/>
            <ac:spMk id="26" creationId="{0B40D209-6C16-40BA-98D6-EBF818046F6D}"/>
          </ac:spMkLst>
        </pc:spChg>
        <pc:spChg chg="mod">
          <ac:chgData name="Minesh Patel" userId="a66d4990ec83ac90" providerId="LiveId" clId="{79E3557C-334A-4DDB-9861-8E2C28F86218}" dt="2021-07-20T17:21:19.118" v="14336"/>
          <ac:spMkLst>
            <pc:docMk/>
            <pc:sldMk cId="2915918275" sldId="483"/>
            <ac:spMk id="27" creationId="{58E5118F-4DAF-48DB-934F-962C53B8E8CA}"/>
          </ac:spMkLst>
        </pc:spChg>
        <pc:spChg chg="mod">
          <ac:chgData name="Minesh Patel" userId="a66d4990ec83ac90" providerId="LiveId" clId="{79E3557C-334A-4DDB-9861-8E2C28F86218}" dt="2021-07-20T17:21:19.118" v="14336"/>
          <ac:spMkLst>
            <pc:docMk/>
            <pc:sldMk cId="2915918275" sldId="483"/>
            <ac:spMk id="29" creationId="{1E7ADB5A-F703-40E0-9FC4-5A0E07EC23F6}"/>
          </ac:spMkLst>
        </pc:spChg>
        <pc:spChg chg="mod">
          <ac:chgData name="Minesh Patel" userId="a66d4990ec83ac90" providerId="LiveId" clId="{79E3557C-334A-4DDB-9861-8E2C28F86218}" dt="2021-07-20T17:21:19.118" v="14336"/>
          <ac:spMkLst>
            <pc:docMk/>
            <pc:sldMk cId="2915918275" sldId="483"/>
            <ac:spMk id="30" creationId="{DD419144-BEA0-4CB8-B454-20D56453273B}"/>
          </ac:spMkLst>
        </pc:spChg>
        <pc:spChg chg="mod">
          <ac:chgData name="Minesh Patel" userId="a66d4990ec83ac90" providerId="LiveId" clId="{79E3557C-334A-4DDB-9861-8E2C28F86218}" dt="2021-07-20T17:21:19.118" v="14336"/>
          <ac:spMkLst>
            <pc:docMk/>
            <pc:sldMk cId="2915918275" sldId="483"/>
            <ac:spMk id="32" creationId="{30C8E1FB-21CC-41F0-BE18-D3534E707B25}"/>
          </ac:spMkLst>
        </pc:spChg>
        <pc:spChg chg="mod">
          <ac:chgData name="Minesh Patel" userId="a66d4990ec83ac90" providerId="LiveId" clId="{79E3557C-334A-4DDB-9861-8E2C28F86218}" dt="2021-07-20T17:21:19.118" v="14336"/>
          <ac:spMkLst>
            <pc:docMk/>
            <pc:sldMk cId="2915918275" sldId="483"/>
            <ac:spMk id="33" creationId="{F04CF55E-82E8-4D2A-9A79-4A774AE0D0C3}"/>
          </ac:spMkLst>
        </pc:spChg>
        <pc:spChg chg="mod">
          <ac:chgData name="Minesh Patel" userId="a66d4990ec83ac90" providerId="LiveId" clId="{79E3557C-334A-4DDB-9861-8E2C28F86218}" dt="2021-07-20T17:21:19.118" v="14336"/>
          <ac:spMkLst>
            <pc:docMk/>
            <pc:sldMk cId="2915918275" sldId="483"/>
            <ac:spMk id="35" creationId="{E1CB6913-334C-4239-8B8F-FB9C5BF3F46C}"/>
          </ac:spMkLst>
        </pc:spChg>
        <pc:spChg chg="mod">
          <ac:chgData name="Minesh Patel" userId="a66d4990ec83ac90" providerId="LiveId" clId="{79E3557C-334A-4DDB-9861-8E2C28F86218}" dt="2021-07-20T17:21:19.118" v="14336"/>
          <ac:spMkLst>
            <pc:docMk/>
            <pc:sldMk cId="2915918275" sldId="483"/>
            <ac:spMk id="36" creationId="{7B308E74-942F-40CB-A0A2-05012C3D3352}"/>
          </ac:spMkLst>
        </pc:spChg>
        <pc:spChg chg="del mod topLvl">
          <ac:chgData name="Minesh Patel" userId="a66d4990ec83ac90" providerId="LiveId" clId="{79E3557C-334A-4DDB-9861-8E2C28F86218}" dt="2021-07-20T17:21:27.425" v="14340" actId="478"/>
          <ac:spMkLst>
            <pc:docMk/>
            <pc:sldMk cId="2915918275" sldId="483"/>
            <ac:spMk id="38" creationId="{93B7BB06-81CF-4C84-933B-76683DCE26C8}"/>
          </ac:spMkLst>
        </pc:spChg>
        <pc:spChg chg="del mod topLvl">
          <ac:chgData name="Minesh Patel" userId="a66d4990ec83ac90" providerId="LiveId" clId="{79E3557C-334A-4DDB-9861-8E2C28F86218}" dt="2021-07-20T17:21:33.773" v="14342" actId="21"/>
          <ac:spMkLst>
            <pc:docMk/>
            <pc:sldMk cId="2915918275" sldId="483"/>
            <ac:spMk id="39" creationId="{82EDB21E-4360-48B0-83E6-F00AB9F4D819}"/>
          </ac:spMkLst>
        </pc:spChg>
        <pc:spChg chg="del mod topLvl">
          <ac:chgData name="Minesh Patel" userId="a66d4990ec83ac90" providerId="LiveId" clId="{79E3557C-334A-4DDB-9861-8E2C28F86218}" dt="2021-07-20T17:21:27.425" v="14340" actId="478"/>
          <ac:spMkLst>
            <pc:docMk/>
            <pc:sldMk cId="2915918275" sldId="483"/>
            <ac:spMk id="41" creationId="{05B5FF01-707D-4F9C-97CF-21C428A2C911}"/>
          </ac:spMkLst>
        </pc:spChg>
        <pc:spChg chg="del mod topLvl">
          <ac:chgData name="Minesh Patel" userId="a66d4990ec83ac90" providerId="LiveId" clId="{79E3557C-334A-4DDB-9861-8E2C28F86218}" dt="2021-07-20T17:21:33.773" v="14342" actId="21"/>
          <ac:spMkLst>
            <pc:docMk/>
            <pc:sldMk cId="2915918275" sldId="483"/>
            <ac:spMk id="42" creationId="{2C0420BC-991D-40F5-AF3F-736790317568}"/>
          </ac:spMkLst>
        </pc:spChg>
        <pc:spChg chg="del mod topLvl">
          <ac:chgData name="Minesh Patel" userId="a66d4990ec83ac90" providerId="LiveId" clId="{79E3557C-334A-4DDB-9861-8E2C28F86218}" dt="2021-07-20T17:21:27.425" v="14340" actId="478"/>
          <ac:spMkLst>
            <pc:docMk/>
            <pc:sldMk cId="2915918275" sldId="483"/>
            <ac:spMk id="44" creationId="{9702AFB5-268F-4577-A26E-7E9980848E68}"/>
          </ac:spMkLst>
        </pc:spChg>
        <pc:spChg chg="del mod topLvl">
          <ac:chgData name="Minesh Patel" userId="a66d4990ec83ac90" providerId="LiveId" clId="{79E3557C-334A-4DDB-9861-8E2C28F86218}" dt="2021-07-20T17:21:33.773" v="14342" actId="21"/>
          <ac:spMkLst>
            <pc:docMk/>
            <pc:sldMk cId="2915918275" sldId="483"/>
            <ac:spMk id="45" creationId="{B82F6E1D-A0B1-4B35-B2DB-F5C9A270BE7A}"/>
          </ac:spMkLst>
        </pc:spChg>
        <pc:spChg chg="del mod topLvl">
          <ac:chgData name="Minesh Patel" userId="a66d4990ec83ac90" providerId="LiveId" clId="{79E3557C-334A-4DDB-9861-8E2C28F86218}" dt="2021-07-20T17:21:27.425" v="14340" actId="478"/>
          <ac:spMkLst>
            <pc:docMk/>
            <pc:sldMk cId="2915918275" sldId="483"/>
            <ac:spMk id="47" creationId="{DC9D8CF9-0B9B-40DC-A752-681C3AB4112E}"/>
          </ac:spMkLst>
        </pc:spChg>
        <pc:spChg chg="del mod topLvl">
          <ac:chgData name="Minesh Patel" userId="a66d4990ec83ac90" providerId="LiveId" clId="{79E3557C-334A-4DDB-9861-8E2C28F86218}" dt="2021-07-20T17:21:33.773" v="14342" actId="21"/>
          <ac:spMkLst>
            <pc:docMk/>
            <pc:sldMk cId="2915918275" sldId="483"/>
            <ac:spMk id="48" creationId="{3B63646E-B0FC-471A-A9E8-3E1EB8774CAF}"/>
          </ac:spMkLst>
        </pc:spChg>
        <pc:spChg chg="del mod topLvl">
          <ac:chgData name="Minesh Patel" userId="a66d4990ec83ac90" providerId="LiveId" clId="{79E3557C-334A-4DDB-9861-8E2C28F86218}" dt="2021-07-20T17:21:27.425" v="14340" actId="478"/>
          <ac:spMkLst>
            <pc:docMk/>
            <pc:sldMk cId="2915918275" sldId="483"/>
            <ac:spMk id="50" creationId="{2A4A1269-83CF-4717-A2ED-2246EAC22F1E}"/>
          </ac:spMkLst>
        </pc:spChg>
        <pc:spChg chg="del mod topLvl">
          <ac:chgData name="Minesh Patel" userId="a66d4990ec83ac90" providerId="LiveId" clId="{79E3557C-334A-4DDB-9861-8E2C28F86218}" dt="2021-07-20T17:21:33.773" v="14342" actId="21"/>
          <ac:spMkLst>
            <pc:docMk/>
            <pc:sldMk cId="2915918275" sldId="483"/>
            <ac:spMk id="51" creationId="{B3C437ED-618E-487A-9969-FA13AACB30C3}"/>
          </ac:spMkLst>
        </pc:spChg>
        <pc:grpChg chg="add mod">
          <ac:chgData name="Minesh Patel" userId="a66d4990ec83ac90" providerId="LiveId" clId="{79E3557C-334A-4DDB-9861-8E2C28F86218}" dt="2021-07-19T16:18:55.931" v="4826" actId="465"/>
          <ac:grpSpMkLst>
            <pc:docMk/>
            <pc:sldMk cId="2915918275" sldId="483"/>
            <ac:grpSpMk id="3" creationId="{256E9925-1F38-4983-BD97-33E191B5700B}"/>
          </ac:grpSpMkLst>
        </pc:grpChg>
        <pc:grpChg chg="del mod">
          <ac:chgData name="Minesh Patel" userId="a66d4990ec83ac90" providerId="LiveId" clId="{79E3557C-334A-4DDB-9861-8E2C28F86218}" dt="2021-07-19T15:25:57.167" v="4398" actId="165"/>
          <ac:grpSpMkLst>
            <pc:docMk/>
            <pc:sldMk cId="2915918275" sldId="483"/>
            <ac:grpSpMk id="3" creationId="{BEAFB51E-F079-40DF-9298-9D7444183292}"/>
          </ac:grpSpMkLst>
        </pc:grpChg>
        <pc:grpChg chg="add mod">
          <ac:chgData name="Minesh Patel" userId="a66d4990ec83ac90" providerId="LiveId" clId="{79E3557C-334A-4DDB-9861-8E2C28F86218}" dt="2021-07-19T16:18:55.931" v="4826" actId="465"/>
          <ac:grpSpMkLst>
            <pc:docMk/>
            <pc:sldMk cId="2915918275" sldId="483"/>
            <ac:grpSpMk id="5" creationId="{C31433DF-D6AE-43E0-BF52-CBC2392B3B9B}"/>
          </ac:grpSpMkLst>
        </pc:grpChg>
        <pc:grpChg chg="del mod">
          <ac:chgData name="Minesh Patel" userId="a66d4990ec83ac90" providerId="LiveId" clId="{79E3557C-334A-4DDB-9861-8E2C28F86218}" dt="2021-07-19T15:25:57.167" v="4398" actId="165"/>
          <ac:grpSpMkLst>
            <pc:docMk/>
            <pc:sldMk cId="2915918275" sldId="483"/>
            <ac:grpSpMk id="5" creationId="{D50573D0-C8F4-4E24-BF8B-DA4AF040AF9B}"/>
          </ac:grpSpMkLst>
        </pc:grpChg>
        <pc:grpChg chg="add mod">
          <ac:chgData name="Minesh Patel" userId="a66d4990ec83ac90" providerId="LiveId" clId="{79E3557C-334A-4DDB-9861-8E2C28F86218}" dt="2021-07-19T16:18:55.931" v="4826" actId="465"/>
          <ac:grpSpMkLst>
            <pc:docMk/>
            <pc:sldMk cId="2915918275" sldId="483"/>
            <ac:grpSpMk id="6" creationId="{7CE33EC5-25A2-43F9-AAE9-58BF6D2302C9}"/>
          </ac:grpSpMkLst>
        </pc:grpChg>
        <pc:grpChg chg="del mod">
          <ac:chgData name="Minesh Patel" userId="a66d4990ec83ac90" providerId="LiveId" clId="{79E3557C-334A-4DDB-9861-8E2C28F86218}" dt="2021-07-19T15:25:57.167" v="4398" actId="165"/>
          <ac:grpSpMkLst>
            <pc:docMk/>
            <pc:sldMk cId="2915918275" sldId="483"/>
            <ac:grpSpMk id="6" creationId="{BD48CD65-9811-4B69-BFD0-F23CD2FDE432}"/>
          </ac:grpSpMkLst>
        </pc:grpChg>
        <pc:grpChg chg="del mod">
          <ac:chgData name="Minesh Patel" userId="a66d4990ec83ac90" providerId="LiveId" clId="{79E3557C-334A-4DDB-9861-8E2C28F86218}" dt="2021-07-19T15:25:57.167" v="4398" actId="165"/>
          <ac:grpSpMkLst>
            <pc:docMk/>
            <pc:sldMk cId="2915918275" sldId="483"/>
            <ac:grpSpMk id="7" creationId="{3F9E1A55-7088-4E03-921A-7F701DB490F6}"/>
          </ac:grpSpMkLst>
        </pc:grpChg>
        <pc:grpChg chg="add mod">
          <ac:chgData name="Minesh Patel" userId="a66d4990ec83ac90" providerId="LiveId" clId="{79E3557C-334A-4DDB-9861-8E2C28F86218}" dt="2021-07-19T16:18:55.931" v="4826" actId="465"/>
          <ac:grpSpMkLst>
            <pc:docMk/>
            <pc:sldMk cId="2915918275" sldId="483"/>
            <ac:grpSpMk id="7" creationId="{BAA5D5B8-3855-44AC-82E7-102BA1E1F95C}"/>
          </ac:grpSpMkLst>
        </pc:grpChg>
        <pc:grpChg chg="add del mod">
          <ac:chgData name="Minesh Patel" userId="a66d4990ec83ac90" providerId="LiveId" clId="{79E3557C-334A-4DDB-9861-8E2C28F86218}" dt="2021-07-19T16:08:01.035" v="4760" actId="165"/>
          <ac:grpSpMkLst>
            <pc:docMk/>
            <pc:sldMk cId="2915918275" sldId="483"/>
            <ac:grpSpMk id="8" creationId="{BB17BCBC-F9BB-41DF-B417-146F516D50ED}"/>
          </ac:grpSpMkLst>
        </pc:grpChg>
        <pc:grpChg chg="add del mod">
          <ac:chgData name="Minesh Patel" userId="a66d4990ec83ac90" providerId="LiveId" clId="{79E3557C-334A-4DDB-9861-8E2C28F86218}" dt="2021-07-19T16:08:01.035" v="4760" actId="165"/>
          <ac:grpSpMkLst>
            <pc:docMk/>
            <pc:sldMk cId="2915918275" sldId="483"/>
            <ac:grpSpMk id="9" creationId="{428ACD9B-28C1-4170-B5A8-9703693D0C3F}"/>
          </ac:grpSpMkLst>
        </pc:grpChg>
        <pc:grpChg chg="add del mod">
          <ac:chgData name="Minesh Patel" userId="a66d4990ec83ac90" providerId="LiveId" clId="{79E3557C-334A-4DDB-9861-8E2C28F86218}" dt="2021-07-19T16:08:01.035" v="4760" actId="165"/>
          <ac:grpSpMkLst>
            <pc:docMk/>
            <pc:sldMk cId="2915918275" sldId="483"/>
            <ac:grpSpMk id="10" creationId="{2E840235-9D13-4BB6-B61D-ED50ED8244AE}"/>
          </ac:grpSpMkLst>
        </pc:grpChg>
        <pc:grpChg chg="add del mod">
          <ac:chgData name="Minesh Patel" userId="a66d4990ec83ac90" providerId="LiveId" clId="{79E3557C-334A-4DDB-9861-8E2C28F86218}" dt="2021-07-19T16:08:01.035" v="4760" actId="165"/>
          <ac:grpSpMkLst>
            <pc:docMk/>
            <pc:sldMk cId="2915918275" sldId="483"/>
            <ac:grpSpMk id="19" creationId="{92D79C92-D474-4186-9A66-1788EA008B44}"/>
          </ac:grpSpMkLst>
        </pc:grpChg>
        <pc:grpChg chg="add del mod">
          <ac:chgData name="Minesh Patel" userId="a66d4990ec83ac90" providerId="LiveId" clId="{79E3557C-334A-4DDB-9861-8E2C28F86218}" dt="2021-07-20T17:21:20.625" v="14337"/>
          <ac:grpSpMkLst>
            <pc:docMk/>
            <pc:sldMk cId="2915918275" sldId="483"/>
            <ac:grpSpMk id="19" creationId="{E41496CC-BB70-4E16-AE89-2517D9C355BB}"/>
          </ac:grpSpMkLst>
        </pc:grpChg>
        <pc:grpChg chg="add del mod">
          <ac:chgData name="Minesh Patel" userId="a66d4990ec83ac90" providerId="LiveId" clId="{79E3557C-334A-4DDB-9861-8E2C28F86218}" dt="2021-07-19T16:08:01.035" v="4760" actId="165"/>
          <ac:grpSpMkLst>
            <pc:docMk/>
            <pc:sldMk cId="2915918275" sldId="483"/>
            <ac:grpSpMk id="20" creationId="{E4D57A79-A080-4EEF-8501-D8B13DDFF7C3}"/>
          </ac:grpSpMkLst>
        </pc:grpChg>
        <pc:grpChg chg="del mod">
          <ac:chgData name="Minesh Patel" userId="a66d4990ec83ac90" providerId="LiveId" clId="{79E3557C-334A-4DDB-9861-8E2C28F86218}" dt="2021-07-19T15:25:57.167" v="4398" actId="165"/>
          <ac:grpSpMkLst>
            <pc:docMk/>
            <pc:sldMk cId="2915918275" sldId="483"/>
            <ac:grpSpMk id="21" creationId="{33F6468D-AC68-4376-802B-FD1B13CFA60E}"/>
          </ac:grpSpMkLst>
        </pc:grpChg>
        <pc:grpChg chg="add mod">
          <ac:chgData name="Minesh Patel" userId="a66d4990ec83ac90" providerId="LiveId" clId="{79E3557C-334A-4DDB-9861-8E2C28F86218}" dt="2021-07-19T16:18:55.931" v="4826" actId="465"/>
          <ac:grpSpMkLst>
            <pc:docMk/>
            <pc:sldMk cId="2915918275" sldId="483"/>
            <ac:grpSpMk id="21" creationId="{94A10E90-0853-4BB2-A086-C5C4A7330463}"/>
          </ac:grpSpMkLst>
        </pc:grpChg>
        <pc:grpChg chg="add del mod">
          <ac:chgData name="Minesh Patel" userId="a66d4990ec83ac90" providerId="LiveId" clId="{79E3557C-334A-4DDB-9861-8E2C28F86218}" dt="2021-07-20T17:21:20.625" v="14337"/>
          <ac:grpSpMkLst>
            <pc:docMk/>
            <pc:sldMk cId="2915918275" sldId="483"/>
            <ac:grpSpMk id="25" creationId="{12AC8855-C632-4A49-BB74-5D77C295E75D}"/>
          </ac:grpSpMkLst>
        </pc:grpChg>
        <pc:grpChg chg="add del mod">
          <ac:chgData name="Minesh Patel" userId="a66d4990ec83ac90" providerId="LiveId" clId="{79E3557C-334A-4DDB-9861-8E2C28F86218}" dt="2021-07-20T17:21:20.625" v="14337"/>
          <ac:grpSpMkLst>
            <pc:docMk/>
            <pc:sldMk cId="2915918275" sldId="483"/>
            <ac:grpSpMk id="28" creationId="{DED42BC6-0B80-4DFC-AB3E-CF6CD4630BBF}"/>
          </ac:grpSpMkLst>
        </pc:grpChg>
        <pc:grpChg chg="add del mod">
          <ac:chgData name="Minesh Patel" userId="a66d4990ec83ac90" providerId="LiveId" clId="{79E3557C-334A-4DDB-9861-8E2C28F86218}" dt="2021-07-20T17:21:20.625" v="14337"/>
          <ac:grpSpMkLst>
            <pc:docMk/>
            <pc:sldMk cId="2915918275" sldId="483"/>
            <ac:grpSpMk id="31" creationId="{591B5438-F68B-4CFB-8252-489D94F36991}"/>
          </ac:grpSpMkLst>
        </pc:grpChg>
        <pc:grpChg chg="add del mod">
          <ac:chgData name="Minesh Patel" userId="a66d4990ec83ac90" providerId="LiveId" clId="{79E3557C-334A-4DDB-9861-8E2C28F86218}" dt="2021-07-20T17:21:20.625" v="14337"/>
          <ac:grpSpMkLst>
            <pc:docMk/>
            <pc:sldMk cId="2915918275" sldId="483"/>
            <ac:grpSpMk id="34" creationId="{3164AF40-6029-4BBC-A575-79B5A1CC919D}"/>
          </ac:grpSpMkLst>
        </pc:grpChg>
        <pc:grpChg chg="add del mod">
          <ac:chgData name="Minesh Patel" userId="a66d4990ec83ac90" providerId="LiveId" clId="{79E3557C-334A-4DDB-9861-8E2C28F86218}" dt="2021-07-20T17:21:24.937" v="14339" actId="165"/>
          <ac:grpSpMkLst>
            <pc:docMk/>
            <pc:sldMk cId="2915918275" sldId="483"/>
            <ac:grpSpMk id="37" creationId="{DD609B5B-E294-43D8-A31E-66CA24371F72}"/>
          </ac:grpSpMkLst>
        </pc:grpChg>
        <pc:grpChg chg="add del mod">
          <ac:chgData name="Minesh Patel" userId="a66d4990ec83ac90" providerId="LiveId" clId="{79E3557C-334A-4DDB-9861-8E2C28F86218}" dt="2021-07-20T17:21:24.937" v="14339" actId="165"/>
          <ac:grpSpMkLst>
            <pc:docMk/>
            <pc:sldMk cId="2915918275" sldId="483"/>
            <ac:grpSpMk id="40" creationId="{29FA286E-14A1-40FA-BEED-450C22AC8A2C}"/>
          </ac:grpSpMkLst>
        </pc:grpChg>
        <pc:grpChg chg="add del mod">
          <ac:chgData name="Minesh Patel" userId="a66d4990ec83ac90" providerId="LiveId" clId="{79E3557C-334A-4DDB-9861-8E2C28F86218}" dt="2021-07-20T17:21:24.937" v="14339" actId="165"/>
          <ac:grpSpMkLst>
            <pc:docMk/>
            <pc:sldMk cId="2915918275" sldId="483"/>
            <ac:grpSpMk id="43" creationId="{D28E939C-20F2-47EA-89E4-A6F2D7A0078E}"/>
          </ac:grpSpMkLst>
        </pc:grpChg>
        <pc:grpChg chg="add del mod">
          <ac:chgData name="Minesh Patel" userId="a66d4990ec83ac90" providerId="LiveId" clId="{79E3557C-334A-4DDB-9861-8E2C28F86218}" dt="2021-07-20T17:21:24.937" v="14339" actId="165"/>
          <ac:grpSpMkLst>
            <pc:docMk/>
            <pc:sldMk cId="2915918275" sldId="483"/>
            <ac:grpSpMk id="46" creationId="{C81D8D25-CF5E-4B4E-8AEC-C177B0BB7CD3}"/>
          </ac:grpSpMkLst>
        </pc:grpChg>
        <pc:grpChg chg="add del mod">
          <ac:chgData name="Minesh Patel" userId="a66d4990ec83ac90" providerId="LiveId" clId="{79E3557C-334A-4DDB-9861-8E2C28F86218}" dt="2021-07-20T17:21:24.937" v="14339" actId="165"/>
          <ac:grpSpMkLst>
            <pc:docMk/>
            <pc:sldMk cId="2915918275" sldId="483"/>
            <ac:grpSpMk id="49" creationId="{B6E450F1-BBFA-4352-85E7-3DAF778D96F8}"/>
          </ac:grpSpMkLst>
        </pc:grpChg>
      </pc:sldChg>
      <pc:sldChg chg="addSp delSp modSp add mod">
        <pc:chgData name="Minesh Patel" userId="a66d4990ec83ac90" providerId="LiveId" clId="{79E3557C-334A-4DDB-9861-8E2C28F86218}" dt="2021-07-19T16:20:26.076" v="4856"/>
        <pc:sldMkLst>
          <pc:docMk/>
          <pc:sldMk cId="740235318" sldId="484"/>
        </pc:sldMkLst>
        <pc:spChg chg="mod">
          <ac:chgData name="Minesh Patel" userId="a66d4990ec83ac90" providerId="LiveId" clId="{79E3557C-334A-4DDB-9861-8E2C28F86218}" dt="2021-07-19T16:11:44.061" v="4791" actId="108"/>
          <ac:spMkLst>
            <pc:docMk/>
            <pc:sldMk cId="740235318" sldId="484"/>
            <ac:spMk id="2" creationId="{00000000-0000-0000-0000-000000000000}"/>
          </ac:spMkLst>
        </pc:spChg>
        <pc:spChg chg="mod">
          <ac:chgData name="Minesh Patel" userId="a66d4990ec83ac90" providerId="LiveId" clId="{79E3557C-334A-4DDB-9861-8E2C28F86218}" dt="2021-07-19T16:11:37.428" v="4789" actId="108"/>
          <ac:spMkLst>
            <pc:docMk/>
            <pc:sldMk cId="740235318" sldId="484"/>
            <ac:spMk id="24" creationId="{2CA07C65-72FE-4408-B7DC-2FBAAF1B28D7}"/>
          </ac:spMkLst>
        </pc:spChg>
        <pc:spChg chg="mod">
          <ac:chgData name="Minesh Patel" userId="a66d4990ec83ac90" providerId="LiveId" clId="{79E3557C-334A-4DDB-9861-8E2C28F86218}" dt="2021-07-19T16:14:11.261" v="4795" actId="108"/>
          <ac:spMkLst>
            <pc:docMk/>
            <pc:sldMk cId="740235318" sldId="484"/>
            <ac:spMk id="25" creationId="{6376C9FB-7861-4000-941F-00A3DD94C18A}"/>
          </ac:spMkLst>
        </pc:spChg>
        <pc:spChg chg="mod">
          <ac:chgData name="Minesh Patel" userId="a66d4990ec83ac90" providerId="LiveId" clId="{79E3557C-334A-4DDB-9861-8E2C28F86218}" dt="2021-07-19T16:13:42.733" v="4792" actId="108"/>
          <ac:spMkLst>
            <pc:docMk/>
            <pc:sldMk cId="740235318" sldId="484"/>
            <ac:spMk id="27" creationId="{93AD713F-5FDD-4A5F-9656-E657F9667F40}"/>
          </ac:spMkLst>
        </pc:spChg>
        <pc:spChg chg="mod">
          <ac:chgData name="Minesh Patel" userId="a66d4990ec83ac90" providerId="LiveId" clId="{79E3557C-334A-4DDB-9861-8E2C28F86218}" dt="2021-07-19T16:11:07.604" v="4782" actId="108"/>
          <ac:spMkLst>
            <pc:docMk/>
            <pc:sldMk cId="740235318" sldId="484"/>
            <ac:spMk id="28" creationId="{1BB0EFF3-9877-4BAB-9925-58900A2AE8B7}"/>
          </ac:spMkLst>
        </pc:spChg>
        <pc:spChg chg="mod">
          <ac:chgData name="Minesh Patel" userId="a66d4990ec83ac90" providerId="LiveId" clId="{79E3557C-334A-4DDB-9861-8E2C28F86218}" dt="2021-07-19T16:10:45.435" v="4775"/>
          <ac:spMkLst>
            <pc:docMk/>
            <pc:sldMk cId="740235318" sldId="484"/>
            <ac:spMk id="30" creationId="{1980F634-4462-4E2D-A8AA-32A820519D89}"/>
          </ac:spMkLst>
        </pc:spChg>
        <pc:spChg chg="mod">
          <ac:chgData name="Minesh Patel" userId="a66d4990ec83ac90" providerId="LiveId" clId="{79E3557C-334A-4DDB-9861-8E2C28F86218}" dt="2021-07-19T16:10:45.435" v="4775"/>
          <ac:spMkLst>
            <pc:docMk/>
            <pc:sldMk cId="740235318" sldId="484"/>
            <ac:spMk id="31" creationId="{C42B6D86-466B-48E4-9AAB-1FEADA5A7750}"/>
          </ac:spMkLst>
        </pc:spChg>
        <pc:spChg chg="mod">
          <ac:chgData name="Minesh Patel" userId="a66d4990ec83ac90" providerId="LiveId" clId="{79E3557C-334A-4DDB-9861-8E2C28F86218}" dt="2021-07-19T16:10:45.435" v="4775"/>
          <ac:spMkLst>
            <pc:docMk/>
            <pc:sldMk cId="740235318" sldId="484"/>
            <ac:spMk id="33" creationId="{F345DFD3-95E4-4786-92C3-FE497F50082C}"/>
          </ac:spMkLst>
        </pc:spChg>
        <pc:spChg chg="mod">
          <ac:chgData name="Minesh Patel" userId="a66d4990ec83ac90" providerId="LiveId" clId="{79E3557C-334A-4DDB-9861-8E2C28F86218}" dt="2021-07-19T16:10:45.435" v="4775"/>
          <ac:spMkLst>
            <pc:docMk/>
            <pc:sldMk cId="740235318" sldId="484"/>
            <ac:spMk id="34" creationId="{EC1D1655-E4C6-4CEE-B641-CD672696EE17}"/>
          </ac:spMkLst>
        </pc:spChg>
        <pc:spChg chg="mod">
          <ac:chgData name="Minesh Patel" userId="a66d4990ec83ac90" providerId="LiveId" clId="{79E3557C-334A-4DDB-9861-8E2C28F86218}" dt="2021-07-19T16:10:45.435" v="4775"/>
          <ac:spMkLst>
            <pc:docMk/>
            <pc:sldMk cId="740235318" sldId="484"/>
            <ac:spMk id="36" creationId="{E05218E7-B416-4808-9C85-A151F50FAE32}"/>
          </ac:spMkLst>
        </pc:spChg>
        <pc:spChg chg="mod">
          <ac:chgData name="Minesh Patel" userId="a66d4990ec83ac90" providerId="LiveId" clId="{79E3557C-334A-4DDB-9861-8E2C28F86218}" dt="2021-07-19T16:10:45.435" v="4775"/>
          <ac:spMkLst>
            <pc:docMk/>
            <pc:sldMk cId="740235318" sldId="484"/>
            <ac:spMk id="37" creationId="{D5DFE86C-E330-424E-B820-A571E0B5899B}"/>
          </ac:spMkLst>
        </pc:spChg>
        <pc:spChg chg="mod">
          <ac:chgData name="Minesh Patel" userId="a66d4990ec83ac90" providerId="LiveId" clId="{79E3557C-334A-4DDB-9861-8E2C28F86218}" dt="2021-07-19T16:19:09.830" v="4828"/>
          <ac:spMkLst>
            <pc:docMk/>
            <pc:sldMk cId="740235318" sldId="484"/>
            <ac:spMk id="39" creationId="{B041ADDA-6210-4557-93E6-2D6B80126076}"/>
          </ac:spMkLst>
        </pc:spChg>
        <pc:spChg chg="mod">
          <ac:chgData name="Minesh Patel" userId="a66d4990ec83ac90" providerId="LiveId" clId="{79E3557C-334A-4DDB-9861-8E2C28F86218}" dt="2021-07-19T16:19:09.830" v="4828"/>
          <ac:spMkLst>
            <pc:docMk/>
            <pc:sldMk cId="740235318" sldId="484"/>
            <ac:spMk id="40" creationId="{B92C6F29-E544-4C06-93F1-7A37BC4B5E1C}"/>
          </ac:spMkLst>
        </pc:spChg>
        <pc:spChg chg="mod">
          <ac:chgData name="Minesh Patel" userId="a66d4990ec83ac90" providerId="LiveId" clId="{79E3557C-334A-4DDB-9861-8E2C28F86218}" dt="2021-07-19T16:19:09.830" v="4828"/>
          <ac:spMkLst>
            <pc:docMk/>
            <pc:sldMk cId="740235318" sldId="484"/>
            <ac:spMk id="42" creationId="{0E61F0B1-10EC-4F60-A41F-BB7F3DB656BC}"/>
          </ac:spMkLst>
        </pc:spChg>
        <pc:spChg chg="mod">
          <ac:chgData name="Minesh Patel" userId="a66d4990ec83ac90" providerId="LiveId" clId="{79E3557C-334A-4DDB-9861-8E2C28F86218}" dt="2021-07-19T16:19:31.609" v="4837" actId="208"/>
          <ac:spMkLst>
            <pc:docMk/>
            <pc:sldMk cId="740235318" sldId="484"/>
            <ac:spMk id="43" creationId="{1C3D6769-0792-4C15-8A44-668BFBC37D94}"/>
          </ac:spMkLst>
        </pc:spChg>
        <pc:spChg chg="mod">
          <ac:chgData name="Minesh Patel" userId="a66d4990ec83ac90" providerId="LiveId" clId="{79E3557C-334A-4DDB-9861-8E2C28F86218}" dt="2021-07-19T16:19:09.830" v="4828"/>
          <ac:spMkLst>
            <pc:docMk/>
            <pc:sldMk cId="740235318" sldId="484"/>
            <ac:spMk id="45" creationId="{76BD194E-3FD0-4897-849B-5E9ED6455929}"/>
          </ac:spMkLst>
        </pc:spChg>
        <pc:spChg chg="mod">
          <ac:chgData name="Minesh Patel" userId="a66d4990ec83ac90" providerId="LiveId" clId="{79E3557C-334A-4DDB-9861-8E2C28F86218}" dt="2021-07-19T16:19:09.830" v="4828"/>
          <ac:spMkLst>
            <pc:docMk/>
            <pc:sldMk cId="740235318" sldId="484"/>
            <ac:spMk id="46" creationId="{3EE38F5A-5B75-4229-A33F-BD446B9420B8}"/>
          </ac:spMkLst>
        </pc:spChg>
        <pc:spChg chg="mod">
          <ac:chgData name="Minesh Patel" userId="a66d4990ec83ac90" providerId="LiveId" clId="{79E3557C-334A-4DDB-9861-8E2C28F86218}" dt="2021-07-19T16:19:09.830" v="4828"/>
          <ac:spMkLst>
            <pc:docMk/>
            <pc:sldMk cId="740235318" sldId="484"/>
            <ac:spMk id="48" creationId="{CAF5E991-F4EF-4C07-AE9B-51E4D525EF2B}"/>
          </ac:spMkLst>
        </pc:spChg>
        <pc:spChg chg="mod">
          <ac:chgData name="Minesh Patel" userId="a66d4990ec83ac90" providerId="LiveId" clId="{79E3557C-334A-4DDB-9861-8E2C28F86218}" dt="2021-07-19T16:19:09.830" v="4828"/>
          <ac:spMkLst>
            <pc:docMk/>
            <pc:sldMk cId="740235318" sldId="484"/>
            <ac:spMk id="49" creationId="{6DD1F17E-606B-4DF2-B90B-82FA56BB6B9D}"/>
          </ac:spMkLst>
        </pc:spChg>
        <pc:spChg chg="mod">
          <ac:chgData name="Minesh Patel" userId="a66d4990ec83ac90" providerId="LiveId" clId="{79E3557C-334A-4DDB-9861-8E2C28F86218}" dt="2021-07-19T16:19:09.830" v="4828"/>
          <ac:spMkLst>
            <pc:docMk/>
            <pc:sldMk cId="740235318" sldId="484"/>
            <ac:spMk id="51" creationId="{DD16BA9C-2C4F-42BA-A38B-AA6EA91032D4}"/>
          </ac:spMkLst>
        </pc:spChg>
        <pc:spChg chg="mod">
          <ac:chgData name="Minesh Patel" userId="a66d4990ec83ac90" providerId="LiveId" clId="{79E3557C-334A-4DDB-9861-8E2C28F86218}" dt="2021-07-19T16:19:09.830" v="4828"/>
          <ac:spMkLst>
            <pc:docMk/>
            <pc:sldMk cId="740235318" sldId="484"/>
            <ac:spMk id="52" creationId="{57768BAA-1841-4E33-8973-263061C6F230}"/>
          </ac:spMkLst>
        </pc:spChg>
        <pc:spChg chg="mod">
          <ac:chgData name="Minesh Patel" userId="a66d4990ec83ac90" providerId="LiveId" clId="{79E3557C-334A-4DDB-9861-8E2C28F86218}" dt="2021-07-19T16:20:26.076" v="4856"/>
          <ac:spMkLst>
            <pc:docMk/>
            <pc:sldMk cId="740235318" sldId="484"/>
            <ac:spMk id="54" creationId="{0170B0B2-8428-4D44-BBAC-F3BF22640502}"/>
          </ac:spMkLst>
        </pc:spChg>
        <pc:spChg chg="mod">
          <ac:chgData name="Minesh Patel" userId="a66d4990ec83ac90" providerId="LiveId" clId="{79E3557C-334A-4DDB-9861-8E2C28F86218}" dt="2021-07-19T16:20:26.076" v="4856"/>
          <ac:spMkLst>
            <pc:docMk/>
            <pc:sldMk cId="740235318" sldId="484"/>
            <ac:spMk id="55" creationId="{A1A65943-889D-4AED-A8F5-5850FCB1FABF}"/>
          </ac:spMkLst>
        </pc:spChg>
        <pc:grpChg chg="del">
          <ac:chgData name="Minesh Patel" userId="a66d4990ec83ac90" providerId="LiveId" clId="{79E3557C-334A-4DDB-9861-8E2C28F86218}" dt="2021-07-19T16:10:44.947" v="4774" actId="478"/>
          <ac:grpSpMkLst>
            <pc:docMk/>
            <pc:sldMk cId="740235318" sldId="484"/>
            <ac:grpSpMk id="8" creationId="{BB17BCBC-F9BB-41DF-B417-146F516D50ED}"/>
          </ac:grpSpMkLst>
        </pc:grpChg>
        <pc:grpChg chg="del">
          <ac:chgData name="Minesh Patel" userId="a66d4990ec83ac90" providerId="LiveId" clId="{79E3557C-334A-4DDB-9861-8E2C28F86218}" dt="2021-07-19T16:10:44.947" v="4774" actId="478"/>
          <ac:grpSpMkLst>
            <pc:docMk/>
            <pc:sldMk cId="740235318" sldId="484"/>
            <ac:grpSpMk id="9" creationId="{428ACD9B-28C1-4170-B5A8-9703693D0C3F}"/>
          </ac:grpSpMkLst>
        </pc:grpChg>
        <pc:grpChg chg="del">
          <ac:chgData name="Minesh Patel" userId="a66d4990ec83ac90" providerId="LiveId" clId="{79E3557C-334A-4DDB-9861-8E2C28F86218}" dt="2021-07-19T16:10:44.947" v="4774" actId="478"/>
          <ac:grpSpMkLst>
            <pc:docMk/>
            <pc:sldMk cId="740235318" sldId="484"/>
            <ac:grpSpMk id="10" creationId="{2E840235-9D13-4BB6-B61D-ED50ED8244AE}"/>
          </ac:grpSpMkLst>
        </pc:grpChg>
        <pc:grpChg chg="del">
          <ac:chgData name="Minesh Patel" userId="a66d4990ec83ac90" providerId="LiveId" clId="{79E3557C-334A-4DDB-9861-8E2C28F86218}" dt="2021-07-19T16:10:44.947" v="4774" actId="478"/>
          <ac:grpSpMkLst>
            <pc:docMk/>
            <pc:sldMk cId="740235318" sldId="484"/>
            <ac:grpSpMk id="19" creationId="{92D79C92-D474-4186-9A66-1788EA008B44}"/>
          </ac:grpSpMkLst>
        </pc:grpChg>
        <pc:grpChg chg="del">
          <ac:chgData name="Minesh Patel" userId="a66d4990ec83ac90" providerId="LiveId" clId="{79E3557C-334A-4DDB-9861-8E2C28F86218}" dt="2021-07-19T16:10:44.947" v="4774" actId="478"/>
          <ac:grpSpMkLst>
            <pc:docMk/>
            <pc:sldMk cId="740235318" sldId="484"/>
            <ac:grpSpMk id="20" creationId="{E4D57A79-A080-4EEF-8501-D8B13DDFF7C3}"/>
          </ac:grpSpMkLst>
        </pc:grpChg>
        <pc:grpChg chg="add del mod">
          <ac:chgData name="Minesh Patel" userId="a66d4990ec83ac90" providerId="LiveId" clId="{79E3557C-334A-4DDB-9861-8E2C28F86218}" dt="2021-07-19T16:19:09.454" v="4827" actId="478"/>
          <ac:grpSpMkLst>
            <pc:docMk/>
            <pc:sldMk cId="740235318" sldId="484"/>
            <ac:grpSpMk id="21" creationId="{F52DE7B7-7508-4A03-A89F-F6C1263A2A4B}"/>
          </ac:grpSpMkLst>
        </pc:grpChg>
        <pc:grpChg chg="add del mod">
          <ac:chgData name="Minesh Patel" userId="a66d4990ec83ac90" providerId="LiveId" clId="{79E3557C-334A-4DDB-9861-8E2C28F86218}" dt="2021-07-19T16:19:09.454" v="4827" actId="478"/>
          <ac:grpSpMkLst>
            <pc:docMk/>
            <pc:sldMk cId="740235318" sldId="484"/>
            <ac:grpSpMk id="26" creationId="{675E9D31-78AA-456E-828C-48006E9E5CB0}"/>
          </ac:grpSpMkLst>
        </pc:grpChg>
        <pc:grpChg chg="add del mod">
          <ac:chgData name="Minesh Patel" userId="a66d4990ec83ac90" providerId="LiveId" clId="{79E3557C-334A-4DDB-9861-8E2C28F86218}" dt="2021-07-19T16:19:09.454" v="4827" actId="478"/>
          <ac:grpSpMkLst>
            <pc:docMk/>
            <pc:sldMk cId="740235318" sldId="484"/>
            <ac:grpSpMk id="29" creationId="{8F5D0A8A-D8FB-4FAC-9265-371F40A07EA0}"/>
          </ac:grpSpMkLst>
        </pc:grpChg>
        <pc:grpChg chg="add del mod">
          <ac:chgData name="Minesh Patel" userId="a66d4990ec83ac90" providerId="LiveId" clId="{79E3557C-334A-4DDB-9861-8E2C28F86218}" dt="2021-07-19T16:19:09.454" v="4827" actId="478"/>
          <ac:grpSpMkLst>
            <pc:docMk/>
            <pc:sldMk cId="740235318" sldId="484"/>
            <ac:grpSpMk id="32" creationId="{D373D4F6-8645-4F8B-B282-DCB8645D269D}"/>
          </ac:grpSpMkLst>
        </pc:grpChg>
        <pc:grpChg chg="add del mod">
          <ac:chgData name="Minesh Patel" userId="a66d4990ec83ac90" providerId="LiveId" clId="{79E3557C-334A-4DDB-9861-8E2C28F86218}" dt="2021-07-19T16:19:09.454" v="4827" actId="478"/>
          <ac:grpSpMkLst>
            <pc:docMk/>
            <pc:sldMk cId="740235318" sldId="484"/>
            <ac:grpSpMk id="35" creationId="{2B3973E1-4109-4C40-8234-92043B541AD6}"/>
          </ac:grpSpMkLst>
        </pc:grpChg>
        <pc:grpChg chg="add del mod">
          <ac:chgData name="Minesh Patel" userId="a66d4990ec83ac90" providerId="LiveId" clId="{79E3557C-334A-4DDB-9861-8E2C28F86218}" dt="2021-07-19T16:20:25.780" v="4855" actId="478"/>
          <ac:grpSpMkLst>
            <pc:docMk/>
            <pc:sldMk cId="740235318" sldId="484"/>
            <ac:grpSpMk id="38" creationId="{5805ACE0-24F5-468D-93B5-1509D7B431DF}"/>
          </ac:grpSpMkLst>
        </pc:grpChg>
        <pc:grpChg chg="add mod">
          <ac:chgData name="Minesh Patel" userId="a66d4990ec83ac90" providerId="LiveId" clId="{79E3557C-334A-4DDB-9861-8E2C28F86218}" dt="2021-07-19T16:19:28.063" v="4836" actId="207"/>
          <ac:grpSpMkLst>
            <pc:docMk/>
            <pc:sldMk cId="740235318" sldId="484"/>
            <ac:grpSpMk id="41" creationId="{C2DD8A63-0CC1-4A75-A716-3FF76DB1444F}"/>
          </ac:grpSpMkLst>
        </pc:grpChg>
        <pc:grpChg chg="add mod">
          <ac:chgData name="Minesh Patel" userId="a66d4990ec83ac90" providerId="LiveId" clId="{79E3557C-334A-4DDB-9861-8E2C28F86218}" dt="2021-07-19T16:19:09.830" v="4828"/>
          <ac:grpSpMkLst>
            <pc:docMk/>
            <pc:sldMk cId="740235318" sldId="484"/>
            <ac:grpSpMk id="44" creationId="{C9472BE2-4341-44D4-97FA-71DB689774E4}"/>
          </ac:grpSpMkLst>
        </pc:grpChg>
        <pc:grpChg chg="add mod">
          <ac:chgData name="Minesh Patel" userId="a66d4990ec83ac90" providerId="LiveId" clId="{79E3557C-334A-4DDB-9861-8E2C28F86218}" dt="2021-07-19T16:19:09.830" v="4828"/>
          <ac:grpSpMkLst>
            <pc:docMk/>
            <pc:sldMk cId="740235318" sldId="484"/>
            <ac:grpSpMk id="47" creationId="{C750C8ED-B697-4E5A-9911-75C33A3C9ACD}"/>
          </ac:grpSpMkLst>
        </pc:grpChg>
        <pc:grpChg chg="add mod">
          <ac:chgData name="Minesh Patel" userId="a66d4990ec83ac90" providerId="LiveId" clId="{79E3557C-334A-4DDB-9861-8E2C28F86218}" dt="2021-07-19T16:19:09.830" v="4828"/>
          <ac:grpSpMkLst>
            <pc:docMk/>
            <pc:sldMk cId="740235318" sldId="484"/>
            <ac:grpSpMk id="50" creationId="{5C43EE1C-9062-4E37-86A4-EE131B429CC0}"/>
          </ac:grpSpMkLst>
        </pc:grpChg>
        <pc:grpChg chg="add mod">
          <ac:chgData name="Minesh Patel" userId="a66d4990ec83ac90" providerId="LiveId" clId="{79E3557C-334A-4DDB-9861-8E2C28F86218}" dt="2021-07-19T16:20:26.076" v="4856"/>
          <ac:grpSpMkLst>
            <pc:docMk/>
            <pc:sldMk cId="740235318" sldId="484"/>
            <ac:grpSpMk id="53" creationId="{E63169F7-72AC-411F-A231-F0310963E277}"/>
          </ac:grpSpMkLst>
        </pc:grpChg>
      </pc:sldChg>
      <pc:sldChg chg="addSp delSp modSp add mod">
        <pc:chgData name="Minesh Patel" userId="a66d4990ec83ac90" providerId="LiveId" clId="{79E3557C-334A-4DDB-9861-8E2C28F86218}" dt="2021-07-19T16:20:23.602" v="4854"/>
        <pc:sldMkLst>
          <pc:docMk/>
          <pc:sldMk cId="3246070725" sldId="485"/>
        </pc:sldMkLst>
        <pc:spChg chg="mod">
          <ac:chgData name="Minesh Patel" userId="a66d4990ec83ac90" providerId="LiveId" clId="{79E3557C-334A-4DDB-9861-8E2C28F86218}" dt="2021-07-19T15:33:46.205" v="4642" actId="20577"/>
          <ac:spMkLst>
            <pc:docMk/>
            <pc:sldMk cId="3246070725" sldId="485"/>
            <ac:spMk id="2" creationId="{00000000-0000-0000-0000-000000000000}"/>
          </ac:spMkLst>
        </pc:spChg>
        <pc:spChg chg="mod">
          <ac:chgData name="Minesh Patel" userId="a66d4990ec83ac90" providerId="LiveId" clId="{79E3557C-334A-4DDB-9861-8E2C28F86218}" dt="2021-07-19T16:10:48.005" v="4777"/>
          <ac:spMkLst>
            <pc:docMk/>
            <pc:sldMk cId="3246070725" sldId="485"/>
            <ac:spMk id="24" creationId="{472525D0-C7EA-4921-A152-A6CD71CB0709}"/>
          </ac:spMkLst>
        </pc:spChg>
        <pc:spChg chg="mod">
          <ac:chgData name="Minesh Patel" userId="a66d4990ec83ac90" providerId="LiveId" clId="{79E3557C-334A-4DDB-9861-8E2C28F86218}" dt="2021-07-19T16:10:48.005" v="4777"/>
          <ac:spMkLst>
            <pc:docMk/>
            <pc:sldMk cId="3246070725" sldId="485"/>
            <ac:spMk id="25" creationId="{9A198BE5-0650-4E79-BD67-53581370EA56}"/>
          </ac:spMkLst>
        </pc:spChg>
        <pc:spChg chg="mod">
          <ac:chgData name="Minesh Patel" userId="a66d4990ec83ac90" providerId="LiveId" clId="{79E3557C-334A-4DDB-9861-8E2C28F86218}" dt="2021-07-19T16:10:48.005" v="4777"/>
          <ac:spMkLst>
            <pc:docMk/>
            <pc:sldMk cId="3246070725" sldId="485"/>
            <ac:spMk id="27" creationId="{BFE7C09D-D07A-4657-9CDA-F785BC5BF564}"/>
          </ac:spMkLst>
        </pc:spChg>
        <pc:spChg chg="mod">
          <ac:chgData name="Minesh Patel" userId="a66d4990ec83ac90" providerId="LiveId" clId="{79E3557C-334A-4DDB-9861-8E2C28F86218}" dt="2021-07-19T16:10:48.005" v="4777"/>
          <ac:spMkLst>
            <pc:docMk/>
            <pc:sldMk cId="3246070725" sldId="485"/>
            <ac:spMk id="28" creationId="{F07AE24C-7FA7-437F-A19D-F6C4E60FB164}"/>
          </ac:spMkLst>
        </pc:spChg>
        <pc:spChg chg="mod">
          <ac:chgData name="Minesh Patel" userId="a66d4990ec83ac90" providerId="LiveId" clId="{79E3557C-334A-4DDB-9861-8E2C28F86218}" dt="2021-07-19T16:14:36.740" v="4802" actId="108"/>
          <ac:spMkLst>
            <pc:docMk/>
            <pc:sldMk cId="3246070725" sldId="485"/>
            <ac:spMk id="30" creationId="{4D453CD8-A9CB-48CE-8CC8-3D5C72CE0FEC}"/>
          </ac:spMkLst>
        </pc:spChg>
        <pc:spChg chg="mod">
          <ac:chgData name="Minesh Patel" userId="a66d4990ec83ac90" providerId="LiveId" clId="{79E3557C-334A-4DDB-9861-8E2C28F86218}" dt="2021-07-19T16:15:04.353" v="4807" actId="207"/>
          <ac:spMkLst>
            <pc:docMk/>
            <pc:sldMk cId="3246070725" sldId="485"/>
            <ac:spMk id="31" creationId="{31E3EDB4-A160-4E3E-A05B-649D75ECBF9D}"/>
          </ac:spMkLst>
        </pc:spChg>
        <pc:spChg chg="mod">
          <ac:chgData name="Minesh Patel" userId="a66d4990ec83ac90" providerId="LiveId" clId="{79E3557C-334A-4DDB-9861-8E2C28F86218}" dt="2021-07-19T16:10:48.005" v="4777"/>
          <ac:spMkLst>
            <pc:docMk/>
            <pc:sldMk cId="3246070725" sldId="485"/>
            <ac:spMk id="33" creationId="{8BA25F30-53EA-4398-8265-2726312D2AC5}"/>
          </ac:spMkLst>
        </pc:spChg>
        <pc:spChg chg="mod">
          <ac:chgData name="Minesh Patel" userId="a66d4990ec83ac90" providerId="LiveId" clId="{79E3557C-334A-4DDB-9861-8E2C28F86218}" dt="2021-07-19T16:10:48.005" v="4777"/>
          <ac:spMkLst>
            <pc:docMk/>
            <pc:sldMk cId="3246070725" sldId="485"/>
            <ac:spMk id="34" creationId="{0CD53D05-70A3-43E2-B33B-3684343C92E3}"/>
          </ac:spMkLst>
        </pc:spChg>
        <pc:spChg chg="mod">
          <ac:chgData name="Minesh Patel" userId="a66d4990ec83ac90" providerId="LiveId" clId="{79E3557C-334A-4DDB-9861-8E2C28F86218}" dt="2021-07-19T16:10:48.005" v="4777"/>
          <ac:spMkLst>
            <pc:docMk/>
            <pc:sldMk cId="3246070725" sldId="485"/>
            <ac:spMk id="36" creationId="{6CEF3F50-108C-4B79-B367-7A65FFCBAAF8}"/>
          </ac:spMkLst>
        </pc:spChg>
        <pc:spChg chg="mod">
          <ac:chgData name="Minesh Patel" userId="a66d4990ec83ac90" providerId="LiveId" clId="{79E3557C-334A-4DDB-9861-8E2C28F86218}" dt="2021-07-19T16:10:48.005" v="4777"/>
          <ac:spMkLst>
            <pc:docMk/>
            <pc:sldMk cId="3246070725" sldId="485"/>
            <ac:spMk id="37" creationId="{8A0AA15B-4663-4C89-A036-CBA42809C4C2}"/>
          </ac:spMkLst>
        </pc:spChg>
        <pc:spChg chg="mod">
          <ac:chgData name="Minesh Patel" userId="a66d4990ec83ac90" providerId="LiveId" clId="{79E3557C-334A-4DDB-9861-8E2C28F86218}" dt="2021-07-19T16:14:19.593" v="4797"/>
          <ac:spMkLst>
            <pc:docMk/>
            <pc:sldMk cId="3246070725" sldId="485"/>
            <ac:spMk id="39" creationId="{79E9C502-043A-444A-BEDA-B72CC8D931DD}"/>
          </ac:spMkLst>
        </pc:spChg>
        <pc:spChg chg="mod">
          <ac:chgData name="Minesh Patel" userId="a66d4990ec83ac90" providerId="LiveId" clId="{79E3557C-334A-4DDB-9861-8E2C28F86218}" dt="2021-07-19T16:14:19.593" v="4797"/>
          <ac:spMkLst>
            <pc:docMk/>
            <pc:sldMk cId="3246070725" sldId="485"/>
            <ac:spMk id="40" creationId="{4A072060-758B-4B88-AA3E-A3F4A82791EA}"/>
          </ac:spMkLst>
        </pc:spChg>
        <pc:spChg chg="mod">
          <ac:chgData name="Minesh Patel" userId="a66d4990ec83ac90" providerId="LiveId" clId="{79E3557C-334A-4DDB-9861-8E2C28F86218}" dt="2021-07-19T16:19:12.494" v="4830"/>
          <ac:spMkLst>
            <pc:docMk/>
            <pc:sldMk cId="3246070725" sldId="485"/>
            <ac:spMk id="42" creationId="{AA1B1BEF-A35C-4E6F-BA05-ECA9CBB1BF01}"/>
          </ac:spMkLst>
        </pc:spChg>
        <pc:spChg chg="mod">
          <ac:chgData name="Minesh Patel" userId="a66d4990ec83ac90" providerId="LiveId" clId="{79E3557C-334A-4DDB-9861-8E2C28F86218}" dt="2021-07-19T16:19:12.494" v="4830"/>
          <ac:spMkLst>
            <pc:docMk/>
            <pc:sldMk cId="3246070725" sldId="485"/>
            <ac:spMk id="43" creationId="{84DBE692-1C28-404F-B9DC-64FC88058030}"/>
          </ac:spMkLst>
        </pc:spChg>
        <pc:spChg chg="mod">
          <ac:chgData name="Minesh Patel" userId="a66d4990ec83ac90" providerId="LiveId" clId="{79E3557C-334A-4DDB-9861-8E2C28F86218}" dt="2021-07-19T16:19:12.494" v="4830"/>
          <ac:spMkLst>
            <pc:docMk/>
            <pc:sldMk cId="3246070725" sldId="485"/>
            <ac:spMk id="45" creationId="{20CC5A2C-C4ED-4B2D-B9DB-59BDE95D1AF8}"/>
          </ac:spMkLst>
        </pc:spChg>
        <pc:spChg chg="mod">
          <ac:chgData name="Minesh Patel" userId="a66d4990ec83ac90" providerId="LiveId" clId="{79E3557C-334A-4DDB-9861-8E2C28F86218}" dt="2021-07-19T16:19:12.494" v="4830"/>
          <ac:spMkLst>
            <pc:docMk/>
            <pc:sldMk cId="3246070725" sldId="485"/>
            <ac:spMk id="46" creationId="{345F4B6C-B350-4B62-A89B-C1757D8B369A}"/>
          </ac:spMkLst>
        </pc:spChg>
        <pc:spChg chg="mod">
          <ac:chgData name="Minesh Patel" userId="a66d4990ec83ac90" providerId="LiveId" clId="{79E3557C-334A-4DDB-9861-8E2C28F86218}" dt="2021-07-19T16:19:12.494" v="4830"/>
          <ac:spMkLst>
            <pc:docMk/>
            <pc:sldMk cId="3246070725" sldId="485"/>
            <ac:spMk id="48" creationId="{7FE92171-ACCB-4D53-BF84-58A941F321F1}"/>
          </ac:spMkLst>
        </pc:spChg>
        <pc:spChg chg="mod">
          <ac:chgData name="Minesh Patel" userId="a66d4990ec83ac90" providerId="LiveId" clId="{79E3557C-334A-4DDB-9861-8E2C28F86218}" dt="2021-07-19T16:19:40.787" v="4840" actId="208"/>
          <ac:spMkLst>
            <pc:docMk/>
            <pc:sldMk cId="3246070725" sldId="485"/>
            <ac:spMk id="49" creationId="{4FFE7CAF-8773-4A80-9E6D-099B51F0F51B}"/>
          </ac:spMkLst>
        </pc:spChg>
        <pc:spChg chg="mod">
          <ac:chgData name="Minesh Patel" userId="a66d4990ec83ac90" providerId="LiveId" clId="{79E3557C-334A-4DDB-9861-8E2C28F86218}" dt="2021-07-19T16:19:12.494" v="4830"/>
          <ac:spMkLst>
            <pc:docMk/>
            <pc:sldMk cId="3246070725" sldId="485"/>
            <ac:spMk id="51" creationId="{8F09A2E0-94C4-4DF9-9A5A-A912EAFF8DEA}"/>
          </ac:spMkLst>
        </pc:spChg>
        <pc:spChg chg="mod">
          <ac:chgData name="Minesh Patel" userId="a66d4990ec83ac90" providerId="LiveId" clId="{79E3557C-334A-4DDB-9861-8E2C28F86218}" dt="2021-07-19T16:19:12.494" v="4830"/>
          <ac:spMkLst>
            <pc:docMk/>
            <pc:sldMk cId="3246070725" sldId="485"/>
            <ac:spMk id="52" creationId="{C7E46A88-9943-4654-8697-73ED8A2339C9}"/>
          </ac:spMkLst>
        </pc:spChg>
        <pc:spChg chg="mod">
          <ac:chgData name="Minesh Patel" userId="a66d4990ec83ac90" providerId="LiveId" clId="{79E3557C-334A-4DDB-9861-8E2C28F86218}" dt="2021-07-19T16:19:12.494" v="4830"/>
          <ac:spMkLst>
            <pc:docMk/>
            <pc:sldMk cId="3246070725" sldId="485"/>
            <ac:spMk id="54" creationId="{01300EED-92CF-4B99-A055-8286F6CBAADF}"/>
          </ac:spMkLst>
        </pc:spChg>
        <pc:spChg chg="mod">
          <ac:chgData name="Minesh Patel" userId="a66d4990ec83ac90" providerId="LiveId" clId="{79E3557C-334A-4DDB-9861-8E2C28F86218}" dt="2021-07-19T16:19:12.494" v="4830"/>
          <ac:spMkLst>
            <pc:docMk/>
            <pc:sldMk cId="3246070725" sldId="485"/>
            <ac:spMk id="55" creationId="{DDEDEE9D-4183-4930-9A5C-5A9F5510D77F}"/>
          </ac:spMkLst>
        </pc:spChg>
        <pc:spChg chg="mod">
          <ac:chgData name="Minesh Patel" userId="a66d4990ec83ac90" providerId="LiveId" clId="{79E3557C-334A-4DDB-9861-8E2C28F86218}" dt="2021-07-19T16:20:23.602" v="4854"/>
          <ac:spMkLst>
            <pc:docMk/>
            <pc:sldMk cId="3246070725" sldId="485"/>
            <ac:spMk id="57" creationId="{EA7501EA-04DA-41E2-AC9D-CE4AE2659639}"/>
          </ac:spMkLst>
        </pc:spChg>
        <pc:spChg chg="mod">
          <ac:chgData name="Minesh Patel" userId="a66d4990ec83ac90" providerId="LiveId" clId="{79E3557C-334A-4DDB-9861-8E2C28F86218}" dt="2021-07-19T16:20:23.602" v="4854"/>
          <ac:spMkLst>
            <pc:docMk/>
            <pc:sldMk cId="3246070725" sldId="485"/>
            <ac:spMk id="58" creationId="{806E7936-658B-417A-8EC5-89ADFB025830}"/>
          </ac:spMkLst>
        </pc:spChg>
        <pc:grpChg chg="del">
          <ac:chgData name="Minesh Patel" userId="a66d4990ec83ac90" providerId="LiveId" clId="{79E3557C-334A-4DDB-9861-8E2C28F86218}" dt="2021-07-19T16:10:47.717" v="4776" actId="478"/>
          <ac:grpSpMkLst>
            <pc:docMk/>
            <pc:sldMk cId="3246070725" sldId="485"/>
            <ac:grpSpMk id="8" creationId="{BB17BCBC-F9BB-41DF-B417-146F516D50ED}"/>
          </ac:grpSpMkLst>
        </pc:grpChg>
        <pc:grpChg chg="del">
          <ac:chgData name="Minesh Patel" userId="a66d4990ec83ac90" providerId="LiveId" clId="{79E3557C-334A-4DDB-9861-8E2C28F86218}" dt="2021-07-19T16:10:47.717" v="4776" actId="478"/>
          <ac:grpSpMkLst>
            <pc:docMk/>
            <pc:sldMk cId="3246070725" sldId="485"/>
            <ac:grpSpMk id="9" creationId="{428ACD9B-28C1-4170-B5A8-9703693D0C3F}"/>
          </ac:grpSpMkLst>
        </pc:grpChg>
        <pc:grpChg chg="del">
          <ac:chgData name="Minesh Patel" userId="a66d4990ec83ac90" providerId="LiveId" clId="{79E3557C-334A-4DDB-9861-8E2C28F86218}" dt="2021-07-19T16:10:47.717" v="4776" actId="478"/>
          <ac:grpSpMkLst>
            <pc:docMk/>
            <pc:sldMk cId="3246070725" sldId="485"/>
            <ac:grpSpMk id="10" creationId="{2E840235-9D13-4BB6-B61D-ED50ED8244AE}"/>
          </ac:grpSpMkLst>
        </pc:grpChg>
        <pc:grpChg chg="del">
          <ac:chgData name="Minesh Patel" userId="a66d4990ec83ac90" providerId="LiveId" clId="{79E3557C-334A-4DDB-9861-8E2C28F86218}" dt="2021-07-19T16:10:47.717" v="4776" actId="478"/>
          <ac:grpSpMkLst>
            <pc:docMk/>
            <pc:sldMk cId="3246070725" sldId="485"/>
            <ac:grpSpMk id="19" creationId="{92D79C92-D474-4186-9A66-1788EA008B44}"/>
          </ac:grpSpMkLst>
        </pc:grpChg>
        <pc:grpChg chg="del">
          <ac:chgData name="Minesh Patel" userId="a66d4990ec83ac90" providerId="LiveId" clId="{79E3557C-334A-4DDB-9861-8E2C28F86218}" dt="2021-07-19T16:10:47.717" v="4776" actId="478"/>
          <ac:grpSpMkLst>
            <pc:docMk/>
            <pc:sldMk cId="3246070725" sldId="485"/>
            <ac:grpSpMk id="20" creationId="{E4D57A79-A080-4EEF-8501-D8B13DDFF7C3}"/>
          </ac:grpSpMkLst>
        </pc:grpChg>
        <pc:grpChg chg="add del mod">
          <ac:chgData name="Minesh Patel" userId="a66d4990ec83ac90" providerId="LiveId" clId="{79E3557C-334A-4DDB-9861-8E2C28F86218}" dt="2021-07-19T16:14:19.303" v="4796" actId="478"/>
          <ac:grpSpMkLst>
            <pc:docMk/>
            <pc:sldMk cId="3246070725" sldId="485"/>
            <ac:grpSpMk id="21" creationId="{C5B7DF3D-0216-492D-95A8-A9B7DF370A95}"/>
          </ac:grpSpMkLst>
        </pc:grpChg>
        <pc:grpChg chg="add del mod">
          <ac:chgData name="Minesh Patel" userId="a66d4990ec83ac90" providerId="LiveId" clId="{79E3557C-334A-4DDB-9861-8E2C28F86218}" dt="2021-07-19T16:19:12.178" v="4829" actId="478"/>
          <ac:grpSpMkLst>
            <pc:docMk/>
            <pc:sldMk cId="3246070725" sldId="485"/>
            <ac:grpSpMk id="26" creationId="{A0EA2C90-7196-4FD1-8D82-F7068C9BCF2F}"/>
          </ac:grpSpMkLst>
        </pc:grpChg>
        <pc:grpChg chg="add del mod">
          <ac:chgData name="Minesh Patel" userId="a66d4990ec83ac90" providerId="LiveId" clId="{79E3557C-334A-4DDB-9861-8E2C28F86218}" dt="2021-07-19T16:19:12.178" v="4829" actId="478"/>
          <ac:grpSpMkLst>
            <pc:docMk/>
            <pc:sldMk cId="3246070725" sldId="485"/>
            <ac:grpSpMk id="29" creationId="{08AA66AF-5859-4877-87EE-BC3632896FF0}"/>
          </ac:grpSpMkLst>
        </pc:grpChg>
        <pc:grpChg chg="add del mod">
          <ac:chgData name="Minesh Patel" userId="a66d4990ec83ac90" providerId="LiveId" clId="{79E3557C-334A-4DDB-9861-8E2C28F86218}" dt="2021-07-19T16:19:12.178" v="4829" actId="478"/>
          <ac:grpSpMkLst>
            <pc:docMk/>
            <pc:sldMk cId="3246070725" sldId="485"/>
            <ac:grpSpMk id="32" creationId="{E7D24F33-EA5C-4726-98C0-4AB236829B8B}"/>
          </ac:grpSpMkLst>
        </pc:grpChg>
        <pc:grpChg chg="add del mod">
          <ac:chgData name="Minesh Patel" userId="a66d4990ec83ac90" providerId="LiveId" clId="{79E3557C-334A-4DDB-9861-8E2C28F86218}" dt="2021-07-19T16:19:12.178" v="4829" actId="478"/>
          <ac:grpSpMkLst>
            <pc:docMk/>
            <pc:sldMk cId="3246070725" sldId="485"/>
            <ac:grpSpMk id="35" creationId="{CB274348-076E-4CD3-A9AB-28097D57D398}"/>
          </ac:grpSpMkLst>
        </pc:grpChg>
        <pc:grpChg chg="add del mod">
          <ac:chgData name="Minesh Patel" userId="a66d4990ec83ac90" providerId="LiveId" clId="{79E3557C-334A-4DDB-9861-8E2C28F86218}" dt="2021-07-19T16:19:12.178" v="4829" actId="478"/>
          <ac:grpSpMkLst>
            <pc:docMk/>
            <pc:sldMk cId="3246070725" sldId="485"/>
            <ac:grpSpMk id="38" creationId="{66947895-4557-4062-B6D7-9F1EFE4DD276}"/>
          </ac:grpSpMkLst>
        </pc:grpChg>
        <pc:grpChg chg="add del mod">
          <ac:chgData name="Minesh Patel" userId="a66d4990ec83ac90" providerId="LiveId" clId="{79E3557C-334A-4DDB-9861-8E2C28F86218}" dt="2021-07-19T16:20:23.277" v="4853" actId="478"/>
          <ac:grpSpMkLst>
            <pc:docMk/>
            <pc:sldMk cId="3246070725" sldId="485"/>
            <ac:grpSpMk id="41" creationId="{F9222E36-F61D-452B-B256-747212C14929}"/>
          </ac:grpSpMkLst>
        </pc:grpChg>
        <pc:grpChg chg="add mod">
          <ac:chgData name="Minesh Patel" userId="a66d4990ec83ac90" providerId="LiveId" clId="{79E3557C-334A-4DDB-9861-8E2C28F86218}" dt="2021-07-19T16:19:12.494" v="4830"/>
          <ac:grpSpMkLst>
            <pc:docMk/>
            <pc:sldMk cId="3246070725" sldId="485"/>
            <ac:grpSpMk id="44" creationId="{7371EBE3-1413-47C5-9BA7-B84EC191F607}"/>
          </ac:grpSpMkLst>
        </pc:grpChg>
        <pc:grpChg chg="add mod">
          <ac:chgData name="Minesh Patel" userId="a66d4990ec83ac90" providerId="LiveId" clId="{79E3557C-334A-4DDB-9861-8E2C28F86218}" dt="2021-07-19T16:19:38.345" v="4839" actId="207"/>
          <ac:grpSpMkLst>
            <pc:docMk/>
            <pc:sldMk cId="3246070725" sldId="485"/>
            <ac:grpSpMk id="47" creationId="{7AFEF2A8-6F7D-48BC-AFEE-C8ADDE1EC6D2}"/>
          </ac:grpSpMkLst>
        </pc:grpChg>
        <pc:grpChg chg="add mod">
          <ac:chgData name="Minesh Patel" userId="a66d4990ec83ac90" providerId="LiveId" clId="{79E3557C-334A-4DDB-9861-8E2C28F86218}" dt="2021-07-19T16:19:12.494" v="4830"/>
          <ac:grpSpMkLst>
            <pc:docMk/>
            <pc:sldMk cId="3246070725" sldId="485"/>
            <ac:grpSpMk id="50" creationId="{88CA4B38-9403-4ABE-B6E5-7FC9585AF271}"/>
          </ac:grpSpMkLst>
        </pc:grpChg>
        <pc:grpChg chg="add mod">
          <ac:chgData name="Minesh Patel" userId="a66d4990ec83ac90" providerId="LiveId" clId="{79E3557C-334A-4DDB-9861-8E2C28F86218}" dt="2021-07-19T16:19:12.494" v="4830"/>
          <ac:grpSpMkLst>
            <pc:docMk/>
            <pc:sldMk cId="3246070725" sldId="485"/>
            <ac:grpSpMk id="53" creationId="{4B9B0FC2-3B5A-46E0-B2ED-C92F2A0AF6FF}"/>
          </ac:grpSpMkLst>
        </pc:grpChg>
        <pc:grpChg chg="add mod">
          <ac:chgData name="Minesh Patel" userId="a66d4990ec83ac90" providerId="LiveId" clId="{79E3557C-334A-4DDB-9861-8E2C28F86218}" dt="2021-07-19T16:20:23.602" v="4854"/>
          <ac:grpSpMkLst>
            <pc:docMk/>
            <pc:sldMk cId="3246070725" sldId="485"/>
            <ac:grpSpMk id="56" creationId="{5512FA2E-1032-450A-9F57-E283EF74A930}"/>
          </ac:grpSpMkLst>
        </pc:grpChg>
      </pc:sldChg>
      <pc:sldChg chg="addSp delSp modSp add mod">
        <pc:chgData name="Minesh Patel" userId="a66d4990ec83ac90" providerId="LiveId" clId="{79E3557C-334A-4DDB-9861-8E2C28F86218}" dt="2021-07-19T16:20:21.357" v="4852"/>
        <pc:sldMkLst>
          <pc:docMk/>
          <pc:sldMk cId="2234261169" sldId="486"/>
        </pc:sldMkLst>
        <pc:spChg chg="mod">
          <ac:chgData name="Minesh Patel" userId="a66d4990ec83ac90" providerId="LiveId" clId="{79E3557C-334A-4DDB-9861-8E2C28F86218}" dt="2021-07-19T15:33:58.813" v="4684" actId="20577"/>
          <ac:spMkLst>
            <pc:docMk/>
            <pc:sldMk cId="2234261169" sldId="486"/>
            <ac:spMk id="2" creationId="{00000000-0000-0000-0000-000000000000}"/>
          </ac:spMkLst>
        </pc:spChg>
        <pc:spChg chg="mod">
          <ac:chgData name="Minesh Patel" userId="a66d4990ec83ac90" providerId="LiveId" clId="{79E3557C-334A-4DDB-9861-8E2C28F86218}" dt="2021-07-19T16:10:50.646" v="4779"/>
          <ac:spMkLst>
            <pc:docMk/>
            <pc:sldMk cId="2234261169" sldId="486"/>
            <ac:spMk id="24" creationId="{9E899E08-9578-4423-8701-2082DF884748}"/>
          </ac:spMkLst>
        </pc:spChg>
        <pc:spChg chg="mod">
          <ac:chgData name="Minesh Patel" userId="a66d4990ec83ac90" providerId="LiveId" clId="{79E3557C-334A-4DDB-9861-8E2C28F86218}" dt="2021-07-19T16:10:50.646" v="4779"/>
          <ac:spMkLst>
            <pc:docMk/>
            <pc:sldMk cId="2234261169" sldId="486"/>
            <ac:spMk id="25" creationId="{28757F2A-061B-4A35-A1E5-7EEE5C69B217}"/>
          </ac:spMkLst>
        </pc:spChg>
        <pc:spChg chg="mod">
          <ac:chgData name="Minesh Patel" userId="a66d4990ec83ac90" providerId="LiveId" clId="{79E3557C-334A-4DDB-9861-8E2C28F86218}" dt="2021-07-19T16:10:50.646" v="4779"/>
          <ac:spMkLst>
            <pc:docMk/>
            <pc:sldMk cId="2234261169" sldId="486"/>
            <ac:spMk id="27" creationId="{B4781A5F-C745-41FB-BBC3-E72B1BFEDC3F}"/>
          </ac:spMkLst>
        </pc:spChg>
        <pc:spChg chg="mod">
          <ac:chgData name="Minesh Patel" userId="a66d4990ec83ac90" providerId="LiveId" clId="{79E3557C-334A-4DDB-9861-8E2C28F86218}" dt="2021-07-19T16:10:50.646" v="4779"/>
          <ac:spMkLst>
            <pc:docMk/>
            <pc:sldMk cId="2234261169" sldId="486"/>
            <ac:spMk id="28" creationId="{E28087EA-20C8-437C-8E01-27BD99E5D8F0}"/>
          </ac:spMkLst>
        </pc:spChg>
        <pc:spChg chg="mod">
          <ac:chgData name="Minesh Patel" userId="a66d4990ec83ac90" providerId="LiveId" clId="{79E3557C-334A-4DDB-9861-8E2C28F86218}" dt="2021-07-19T16:10:50.646" v="4779"/>
          <ac:spMkLst>
            <pc:docMk/>
            <pc:sldMk cId="2234261169" sldId="486"/>
            <ac:spMk id="30" creationId="{24524F3C-9B55-4803-B1D1-4ECB0DFA536C}"/>
          </ac:spMkLst>
        </pc:spChg>
        <pc:spChg chg="mod">
          <ac:chgData name="Minesh Patel" userId="a66d4990ec83ac90" providerId="LiveId" clId="{79E3557C-334A-4DDB-9861-8E2C28F86218}" dt="2021-07-19T16:10:50.646" v="4779"/>
          <ac:spMkLst>
            <pc:docMk/>
            <pc:sldMk cId="2234261169" sldId="486"/>
            <ac:spMk id="31" creationId="{B50317CA-BEFF-4874-A0D3-BC01042A2B8C}"/>
          </ac:spMkLst>
        </pc:spChg>
        <pc:spChg chg="mod">
          <ac:chgData name="Minesh Patel" userId="a66d4990ec83ac90" providerId="LiveId" clId="{79E3557C-334A-4DDB-9861-8E2C28F86218}" dt="2021-07-19T16:15:15.353" v="4812" actId="207"/>
          <ac:spMkLst>
            <pc:docMk/>
            <pc:sldMk cId="2234261169" sldId="486"/>
            <ac:spMk id="33" creationId="{FFBEF56F-FB4B-4BC6-8A0F-94F21BAB8912}"/>
          </ac:spMkLst>
        </pc:spChg>
        <pc:spChg chg="mod">
          <ac:chgData name="Minesh Patel" userId="a66d4990ec83ac90" providerId="LiveId" clId="{79E3557C-334A-4DDB-9861-8E2C28F86218}" dt="2021-07-19T16:15:11.516" v="4810" actId="208"/>
          <ac:spMkLst>
            <pc:docMk/>
            <pc:sldMk cId="2234261169" sldId="486"/>
            <ac:spMk id="34" creationId="{70D83037-5AA2-403A-BDDA-2B45BAB61D85}"/>
          </ac:spMkLst>
        </pc:spChg>
        <pc:spChg chg="mod">
          <ac:chgData name="Minesh Patel" userId="a66d4990ec83ac90" providerId="LiveId" clId="{79E3557C-334A-4DDB-9861-8E2C28F86218}" dt="2021-07-19T16:10:50.646" v="4779"/>
          <ac:spMkLst>
            <pc:docMk/>
            <pc:sldMk cId="2234261169" sldId="486"/>
            <ac:spMk id="36" creationId="{FEAA45AF-9279-461A-AE83-56E1B01FF08C}"/>
          </ac:spMkLst>
        </pc:spChg>
        <pc:spChg chg="mod">
          <ac:chgData name="Minesh Patel" userId="a66d4990ec83ac90" providerId="LiveId" clId="{79E3557C-334A-4DDB-9861-8E2C28F86218}" dt="2021-07-19T16:10:50.646" v="4779"/>
          <ac:spMkLst>
            <pc:docMk/>
            <pc:sldMk cId="2234261169" sldId="486"/>
            <ac:spMk id="37" creationId="{8AE9AFDA-C3F2-4B7B-8814-D8C7227D7C6C}"/>
          </ac:spMkLst>
        </pc:spChg>
        <pc:spChg chg="mod">
          <ac:chgData name="Minesh Patel" userId="a66d4990ec83ac90" providerId="LiveId" clId="{79E3557C-334A-4DDB-9861-8E2C28F86218}" dt="2021-07-19T16:14:22.748" v="4799"/>
          <ac:spMkLst>
            <pc:docMk/>
            <pc:sldMk cId="2234261169" sldId="486"/>
            <ac:spMk id="39" creationId="{B6A5D88A-2152-4B10-890E-7A10F91EDA18}"/>
          </ac:spMkLst>
        </pc:spChg>
        <pc:spChg chg="mod">
          <ac:chgData name="Minesh Patel" userId="a66d4990ec83ac90" providerId="LiveId" clId="{79E3557C-334A-4DDB-9861-8E2C28F86218}" dt="2021-07-19T16:14:22.748" v="4799"/>
          <ac:spMkLst>
            <pc:docMk/>
            <pc:sldMk cId="2234261169" sldId="486"/>
            <ac:spMk id="40" creationId="{2143E61F-49D0-4998-8CD7-3A3F065DA34F}"/>
          </ac:spMkLst>
        </pc:spChg>
        <pc:spChg chg="mod">
          <ac:chgData name="Minesh Patel" userId="a66d4990ec83ac90" providerId="LiveId" clId="{79E3557C-334A-4DDB-9861-8E2C28F86218}" dt="2021-07-19T16:19:15.442" v="4832"/>
          <ac:spMkLst>
            <pc:docMk/>
            <pc:sldMk cId="2234261169" sldId="486"/>
            <ac:spMk id="42" creationId="{64BD8D74-343B-4431-B121-27268EDD6CF1}"/>
          </ac:spMkLst>
        </pc:spChg>
        <pc:spChg chg="mod">
          <ac:chgData name="Minesh Patel" userId="a66d4990ec83ac90" providerId="LiveId" clId="{79E3557C-334A-4DDB-9861-8E2C28F86218}" dt="2021-07-19T16:19:15.442" v="4832"/>
          <ac:spMkLst>
            <pc:docMk/>
            <pc:sldMk cId="2234261169" sldId="486"/>
            <ac:spMk id="43" creationId="{013EDBAF-A741-450B-A7E7-307C1BEA655F}"/>
          </ac:spMkLst>
        </pc:spChg>
        <pc:spChg chg="mod">
          <ac:chgData name="Minesh Patel" userId="a66d4990ec83ac90" providerId="LiveId" clId="{79E3557C-334A-4DDB-9861-8E2C28F86218}" dt="2021-07-19T16:19:15.442" v="4832"/>
          <ac:spMkLst>
            <pc:docMk/>
            <pc:sldMk cId="2234261169" sldId="486"/>
            <ac:spMk id="45" creationId="{622CB423-B578-4786-8254-B69014BEF6F8}"/>
          </ac:spMkLst>
        </pc:spChg>
        <pc:spChg chg="mod">
          <ac:chgData name="Minesh Patel" userId="a66d4990ec83ac90" providerId="LiveId" clId="{79E3557C-334A-4DDB-9861-8E2C28F86218}" dt="2021-07-19T16:19:15.442" v="4832"/>
          <ac:spMkLst>
            <pc:docMk/>
            <pc:sldMk cId="2234261169" sldId="486"/>
            <ac:spMk id="46" creationId="{06C1E7B3-8BFB-4B3A-B012-4448919A9B9F}"/>
          </ac:spMkLst>
        </pc:spChg>
        <pc:spChg chg="mod">
          <ac:chgData name="Minesh Patel" userId="a66d4990ec83ac90" providerId="LiveId" clId="{79E3557C-334A-4DDB-9861-8E2C28F86218}" dt="2021-07-19T16:19:15.442" v="4832"/>
          <ac:spMkLst>
            <pc:docMk/>
            <pc:sldMk cId="2234261169" sldId="486"/>
            <ac:spMk id="48" creationId="{10A4D9D1-F730-4AEB-8273-4655289DB9C9}"/>
          </ac:spMkLst>
        </pc:spChg>
        <pc:spChg chg="mod">
          <ac:chgData name="Minesh Patel" userId="a66d4990ec83ac90" providerId="LiveId" clId="{79E3557C-334A-4DDB-9861-8E2C28F86218}" dt="2021-07-19T16:19:15.442" v="4832"/>
          <ac:spMkLst>
            <pc:docMk/>
            <pc:sldMk cId="2234261169" sldId="486"/>
            <ac:spMk id="49" creationId="{D7AF1FAA-2062-493C-B099-44A92D4BB10D}"/>
          </ac:spMkLst>
        </pc:spChg>
        <pc:spChg chg="mod">
          <ac:chgData name="Minesh Patel" userId="a66d4990ec83ac90" providerId="LiveId" clId="{79E3557C-334A-4DDB-9861-8E2C28F86218}" dt="2021-07-19T16:19:15.442" v="4832"/>
          <ac:spMkLst>
            <pc:docMk/>
            <pc:sldMk cId="2234261169" sldId="486"/>
            <ac:spMk id="51" creationId="{517A77DC-2A37-40C1-B121-E5736AEA76BD}"/>
          </ac:spMkLst>
        </pc:spChg>
        <pc:spChg chg="mod">
          <ac:chgData name="Minesh Patel" userId="a66d4990ec83ac90" providerId="LiveId" clId="{79E3557C-334A-4DDB-9861-8E2C28F86218}" dt="2021-07-19T16:19:48.938" v="4843" actId="208"/>
          <ac:spMkLst>
            <pc:docMk/>
            <pc:sldMk cId="2234261169" sldId="486"/>
            <ac:spMk id="52" creationId="{B6F5093C-BB10-4C52-835B-CEBA5B0E5C20}"/>
          </ac:spMkLst>
        </pc:spChg>
        <pc:spChg chg="mod">
          <ac:chgData name="Minesh Patel" userId="a66d4990ec83ac90" providerId="LiveId" clId="{79E3557C-334A-4DDB-9861-8E2C28F86218}" dt="2021-07-19T16:19:15.442" v="4832"/>
          <ac:spMkLst>
            <pc:docMk/>
            <pc:sldMk cId="2234261169" sldId="486"/>
            <ac:spMk id="54" creationId="{EF2E2381-1C42-47ED-AAED-00C81E1CA4D4}"/>
          </ac:spMkLst>
        </pc:spChg>
        <pc:spChg chg="mod">
          <ac:chgData name="Minesh Patel" userId="a66d4990ec83ac90" providerId="LiveId" clId="{79E3557C-334A-4DDB-9861-8E2C28F86218}" dt="2021-07-19T16:19:15.442" v="4832"/>
          <ac:spMkLst>
            <pc:docMk/>
            <pc:sldMk cId="2234261169" sldId="486"/>
            <ac:spMk id="55" creationId="{E7CA66E6-6070-4EAD-AAEC-212BF57F91BD}"/>
          </ac:spMkLst>
        </pc:spChg>
        <pc:spChg chg="mod">
          <ac:chgData name="Minesh Patel" userId="a66d4990ec83ac90" providerId="LiveId" clId="{79E3557C-334A-4DDB-9861-8E2C28F86218}" dt="2021-07-19T16:20:21.357" v="4852"/>
          <ac:spMkLst>
            <pc:docMk/>
            <pc:sldMk cId="2234261169" sldId="486"/>
            <ac:spMk id="57" creationId="{1F79D81E-CE14-4192-B787-880180E024AF}"/>
          </ac:spMkLst>
        </pc:spChg>
        <pc:spChg chg="mod">
          <ac:chgData name="Minesh Patel" userId="a66d4990ec83ac90" providerId="LiveId" clId="{79E3557C-334A-4DDB-9861-8E2C28F86218}" dt="2021-07-19T16:20:21.357" v="4852"/>
          <ac:spMkLst>
            <pc:docMk/>
            <pc:sldMk cId="2234261169" sldId="486"/>
            <ac:spMk id="58" creationId="{E84F0F41-F08D-4738-ABEC-85FA2DC98AA1}"/>
          </ac:spMkLst>
        </pc:spChg>
        <pc:grpChg chg="del">
          <ac:chgData name="Minesh Patel" userId="a66d4990ec83ac90" providerId="LiveId" clId="{79E3557C-334A-4DDB-9861-8E2C28F86218}" dt="2021-07-19T16:10:50.337" v="4778" actId="478"/>
          <ac:grpSpMkLst>
            <pc:docMk/>
            <pc:sldMk cId="2234261169" sldId="486"/>
            <ac:grpSpMk id="8" creationId="{BB17BCBC-F9BB-41DF-B417-146F516D50ED}"/>
          </ac:grpSpMkLst>
        </pc:grpChg>
        <pc:grpChg chg="del">
          <ac:chgData name="Minesh Patel" userId="a66d4990ec83ac90" providerId="LiveId" clId="{79E3557C-334A-4DDB-9861-8E2C28F86218}" dt="2021-07-19T16:10:50.337" v="4778" actId="478"/>
          <ac:grpSpMkLst>
            <pc:docMk/>
            <pc:sldMk cId="2234261169" sldId="486"/>
            <ac:grpSpMk id="9" creationId="{428ACD9B-28C1-4170-B5A8-9703693D0C3F}"/>
          </ac:grpSpMkLst>
        </pc:grpChg>
        <pc:grpChg chg="del">
          <ac:chgData name="Minesh Patel" userId="a66d4990ec83ac90" providerId="LiveId" clId="{79E3557C-334A-4DDB-9861-8E2C28F86218}" dt="2021-07-19T16:10:50.337" v="4778" actId="478"/>
          <ac:grpSpMkLst>
            <pc:docMk/>
            <pc:sldMk cId="2234261169" sldId="486"/>
            <ac:grpSpMk id="10" creationId="{2E840235-9D13-4BB6-B61D-ED50ED8244AE}"/>
          </ac:grpSpMkLst>
        </pc:grpChg>
        <pc:grpChg chg="del">
          <ac:chgData name="Minesh Patel" userId="a66d4990ec83ac90" providerId="LiveId" clId="{79E3557C-334A-4DDB-9861-8E2C28F86218}" dt="2021-07-19T16:10:50.337" v="4778" actId="478"/>
          <ac:grpSpMkLst>
            <pc:docMk/>
            <pc:sldMk cId="2234261169" sldId="486"/>
            <ac:grpSpMk id="19" creationId="{92D79C92-D474-4186-9A66-1788EA008B44}"/>
          </ac:grpSpMkLst>
        </pc:grpChg>
        <pc:grpChg chg="del">
          <ac:chgData name="Minesh Patel" userId="a66d4990ec83ac90" providerId="LiveId" clId="{79E3557C-334A-4DDB-9861-8E2C28F86218}" dt="2021-07-19T16:10:50.337" v="4778" actId="478"/>
          <ac:grpSpMkLst>
            <pc:docMk/>
            <pc:sldMk cId="2234261169" sldId="486"/>
            <ac:grpSpMk id="20" creationId="{E4D57A79-A080-4EEF-8501-D8B13DDFF7C3}"/>
          </ac:grpSpMkLst>
        </pc:grpChg>
        <pc:grpChg chg="add del mod">
          <ac:chgData name="Minesh Patel" userId="a66d4990ec83ac90" providerId="LiveId" clId="{79E3557C-334A-4DDB-9861-8E2C28F86218}" dt="2021-07-19T16:14:22.442" v="4798" actId="478"/>
          <ac:grpSpMkLst>
            <pc:docMk/>
            <pc:sldMk cId="2234261169" sldId="486"/>
            <ac:grpSpMk id="21" creationId="{82472B00-CD28-4A9D-A58B-57D0B266C400}"/>
          </ac:grpSpMkLst>
        </pc:grpChg>
        <pc:grpChg chg="add del mod">
          <ac:chgData name="Minesh Patel" userId="a66d4990ec83ac90" providerId="LiveId" clId="{79E3557C-334A-4DDB-9861-8E2C28F86218}" dt="2021-07-19T16:19:15.121" v="4831" actId="478"/>
          <ac:grpSpMkLst>
            <pc:docMk/>
            <pc:sldMk cId="2234261169" sldId="486"/>
            <ac:grpSpMk id="26" creationId="{0FBAA4D2-3775-46F6-87E7-9EC161C4325C}"/>
          </ac:grpSpMkLst>
        </pc:grpChg>
        <pc:grpChg chg="add del mod">
          <ac:chgData name="Minesh Patel" userId="a66d4990ec83ac90" providerId="LiveId" clId="{79E3557C-334A-4DDB-9861-8E2C28F86218}" dt="2021-07-19T16:19:15.121" v="4831" actId="478"/>
          <ac:grpSpMkLst>
            <pc:docMk/>
            <pc:sldMk cId="2234261169" sldId="486"/>
            <ac:grpSpMk id="29" creationId="{42325E77-07B3-46BA-94BF-AAC871B6531F}"/>
          </ac:grpSpMkLst>
        </pc:grpChg>
        <pc:grpChg chg="add del mod">
          <ac:chgData name="Minesh Patel" userId="a66d4990ec83ac90" providerId="LiveId" clId="{79E3557C-334A-4DDB-9861-8E2C28F86218}" dt="2021-07-19T16:19:15.121" v="4831" actId="478"/>
          <ac:grpSpMkLst>
            <pc:docMk/>
            <pc:sldMk cId="2234261169" sldId="486"/>
            <ac:grpSpMk id="32" creationId="{2658C22F-8AF7-43EF-A906-18EC2464902E}"/>
          </ac:grpSpMkLst>
        </pc:grpChg>
        <pc:grpChg chg="add del mod">
          <ac:chgData name="Minesh Patel" userId="a66d4990ec83ac90" providerId="LiveId" clId="{79E3557C-334A-4DDB-9861-8E2C28F86218}" dt="2021-07-19T16:19:15.121" v="4831" actId="478"/>
          <ac:grpSpMkLst>
            <pc:docMk/>
            <pc:sldMk cId="2234261169" sldId="486"/>
            <ac:grpSpMk id="35" creationId="{164E4720-E113-494D-895A-E44F18C1C52D}"/>
          </ac:grpSpMkLst>
        </pc:grpChg>
        <pc:grpChg chg="add del mod">
          <ac:chgData name="Minesh Patel" userId="a66d4990ec83ac90" providerId="LiveId" clId="{79E3557C-334A-4DDB-9861-8E2C28F86218}" dt="2021-07-19T16:19:15.121" v="4831" actId="478"/>
          <ac:grpSpMkLst>
            <pc:docMk/>
            <pc:sldMk cId="2234261169" sldId="486"/>
            <ac:grpSpMk id="38" creationId="{624D2A1D-3A09-473F-A14E-5C502C672F0F}"/>
          </ac:grpSpMkLst>
        </pc:grpChg>
        <pc:grpChg chg="add del mod">
          <ac:chgData name="Minesh Patel" userId="a66d4990ec83ac90" providerId="LiveId" clId="{79E3557C-334A-4DDB-9861-8E2C28F86218}" dt="2021-07-19T16:20:21.043" v="4851" actId="478"/>
          <ac:grpSpMkLst>
            <pc:docMk/>
            <pc:sldMk cId="2234261169" sldId="486"/>
            <ac:grpSpMk id="41" creationId="{330F343E-4651-428F-9238-21CA390BE56C}"/>
          </ac:grpSpMkLst>
        </pc:grpChg>
        <pc:grpChg chg="add mod">
          <ac:chgData name="Minesh Patel" userId="a66d4990ec83ac90" providerId="LiveId" clId="{79E3557C-334A-4DDB-9861-8E2C28F86218}" dt="2021-07-19T16:19:15.442" v="4832"/>
          <ac:grpSpMkLst>
            <pc:docMk/>
            <pc:sldMk cId="2234261169" sldId="486"/>
            <ac:grpSpMk id="44" creationId="{3677F112-F5F2-4AA2-9541-3A0A89F64D3E}"/>
          </ac:grpSpMkLst>
        </pc:grpChg>
        <pc:grpChg chg="add mod">
          <ac:chgData name="Minesh Patel" userId="a66d4990ec83ac90" providerId="LiveId" clId="{79E3557C-334A-4DDB-9861-8E2C28F86218}" dt="2021-07-19T16:19:15.442" v="4832"/>
          <ac:grpSpMkLst>
            <pc:docMk/>
            <pc:sldMk cId="2234261169" sldId="486"/>
            <ac:grpSpMk id="47" creationId="{594E7996-4900-4183-A10A-2C61A91A5C66}"/>
          </ac:grpSpMkLst>
        </pc:grpChg>
        <pc:grpChg chg="add mod">
          <ac:chgData name="Minesh Patel" userId="a66d4990ec83ac90" providerId="LiveId" clId="{79E3557C-334A-4DDB-9861-8E2C28F86218}" dt="2021-07-19T16:19:46.647" v="4842" actId="207"/>
          <ac:grpSpMkLst>
            <pc:docMk/>
            <pc:sldMk cId="2234261169" sldId="486"/>
            <ac:grpSpMk id="50" creationId="{0E289DFC-A6EB-445D-A2FD-4B7C8251416E}"/>
          </ac:grpSpMkLst>
        </pc:grpChg>
        <pc:grpChg chg="add mod">
          <ac:chgData name="Minesh Patel" userId="a66d4990ec83ac90" providerId="LiveId" clId="{79E3557C-334A-4DDB-9861-8E2C28F86218}" dt="2021-07-19T16:19:15.442" v="4832"/>
          <ac:grpSpMkLst>
            <pc:docMk/>
            <pc:sldMk cId="2234261169" sldId="486"/>
            <ac:grpSpMk id="53" creationId="{B58A0846-14E3-4303-A28A-CC9D85B92FEC}"/>
          </ac:grpSpMkLst>
        </pc:grpChg>
        <pc:grpChg chg="add mod">
          <ac:chgData name="Minesh Patel" userId="a66d4990ec83ac90" providerId="LiveId" clId="{79E3557C-334A-4DDB-9861-8E2C28F86218}" dt="2021-07-19T16:20:21.357" v="4852"/>
          <ac:grpSpMkLst>
            <pc:docMk/>
            <pc:sldMk cId="2234261169" sldId="486"/>
            <ac:grpSpMk id="56" creationId="{CB740782-3194-427E-B168-25B5527994B8}"/>
          </ac:grpSpMkLst>
        </pc:grpChg>
      </pc:sldChg>
      <pc:sldChg chg="addSp delSp modSp add mod">
        <pc:chgData name="Minesh Patel" userId="a66d4990ec83ac90" providerId="LiveId" clId="{79E3557C-334A-4DDB-9861-8E2C28F86218}" dt="2021-07-19T16:20:17.345" v="4850" actId="108"/>
        <pc:sldMkLst>
          <pc:docMk/>
          <pc:sldMk cId="2055553996" sldId="487"/>
        </pc:sldMkLst>
        <pc:spChg chg="mod">
          <ac:chgData name="Minesh Patel" userId="a66d4990ec83ac90" providerId="LiveId" clId="{79E3557C-334A-4DDB-9861-8E2C28F86218}" dt="2021-07-19T15:34:09.321" v="4718" actId="20577"/>
          <ac:spMkLst>
            <pc:docMk/>
            <pc:sldMk cId="2055553996" sldId="487"/>
            <ac:spMk id="2" creationId="{00000000-0000-0000-0000-000000000000}"/>
          </ac:spMkLst>
        </pc:spChg>
        <pc:spChg chg="mod">
          <ac:chgData name="Minesh Patel" userId="a66d4990ec83ac90" providerId="LiveId" clId="{79E3557C-334A-4DDB-9861-8E2C28F86218}" dt="2021-07-19T16:10:52.940" v="4781"/>
          <ac:spMkLst>
            <pc:docMk/>
            <pc:sldMk cId="2055553996" sldId="487"/>
            <ac:spMk id="24" creationId="{63C469EA-D638-41AE-B8A2-A2B769CB9947}"/>
          </ac:spMkLst>
        </pc:spChg>
        <pc:spChg chg="mod">
          <ac:chgData name="Minesh Patel" userId="a66d4990ec83ac90" providerId="LiveId" clId="{79E3557C-334A-4DDB-9861-8E2C28F86218}" dt="2021-07-19T16:10:52.940" v="4781"/>
          <ac:spMkLst>
            <pc:docMk/>
            <pc:sldMk cId="2055553996" sldId="487"/>
            <ac:spMk id="25" creationId="{4E575C35-157E-4455-8D41-57EC905A4155}"/>
          </ac:spMkLst>
        </pc:spChg>
        <pc:spChg chg="mod">
          <ac:chgData name="Minesh Patel" userId="a66d4990ec83ac90" providerId="LiveId" clId="{79E3557C-334A-4DDB-9861-8E2C28F86218}" dt="2021-07-19T16:10:52.940" v="4781"/>
          <ac:spMkLst>
            <pc:docMk/>
            <pc:sldMk cId="2055553996" sldId="487"/>
            <ac:spMk id="27" creationId="{5CB33F88-4C93-4ECC-A925-CAE8B5F3262D}"/>
          </ac:spMkLst>
        </pc:spChg>
        <pc:spChg chg="mod">
          <ac:chgData name="Minesh Patel" userId="a66d4990ec83ac90" providerId="LiveId" clId="{79E3557C-334A-4DDB-9861-8E2C28F86218}" dt="2021-07-19T16:10:52.940" v="4781"/>
          <ac:spMkLst>
            <pc:docMk/>
            <pc:sldMk cId="2055553996" sldId="487"/>
            <ac:spMk id="28" creationId="{102FBDD6-B528-4F45-9AF1-22E590F981C8}"/>
          </ac:spMkLst>
        </pc:spChg>
        <pc:spChg chg="mod">
          <ac:chgData name="Minesh Patel" userId="a66d4990ec83ac90" providerId="LiveId" clId="{79E3557C-334A-4DDB-9861-8E2C28F86218}" dt="2021-07-19T16:10:52.940" v="4781"/>
          <ac:spMkLst>
            <pc:docMk/>
            <pc:sldMk cId="2055553996" sldId="487"/>
            <ac:spMk id="30" creationId="{7B9087A9-ADD3-48AA-93CA-55F78FB0B42B}"/>
          </ac:spMkLst>
        </pc:spChg>
        <pc:spChg chg="mod">
          <ac:chgData name="Minesh Patel" userId="a66d4990ec83ac90" providerId="LiveId" clId="{79E3557C-334A-4DDB-9861-8E2C28F86218}" dt="2021-07-19T16:10:52.940" v="4781"/>
          <ac:spMkLst>
            <pc:docMk/>
            <pc:sldMk cId="2055553996" sldId="487"/>
            <ac:spMk id="31" creationId="{E36CD27C-6553-4EDC-A331-903C1ED53317}"/>
          </ac:spMkLst>
        </pc:spChg>
        <pc:spChg chg="mod">
          <ac:chgData name="Minesh Patel" userId="a66d4990ec83ac90" providerId="LiveId" clId="{79E3557C-334A-4DDB-9861-8E2C28F86218}" dt="2021-07-19T16:10:52.940" v="4781"/>
          <ac:spMkLst>
            <pc:docMk/>
            <pc:sldMk cId="2055553996" sldId="487"/>
            <ac:spMk id="33" creationId="{2ADE4977-E25A-44A6-878E-037E46154E92}"/>
          </ac:spMkLst>
        </pc:spChg>
        <pc:spChg chg="mod">
          <ac:chgData name="Minesh Patel" userId="a66d4990ec83ac90" providerId="LiveId" clId="{79E3557C-334A-4DDB-9861-8E2C28F86218}" dt="2021-07-19T16:10:52.940" v="4781"/>
          <ac:spMkLst>
            <pc:docMk/>
            <pc:sldMk cId="2055553996" sldId="487"/>
            <ac:spMk id="34" creationId="{5FE21454-A941-4213-9AED-A6619C2728F9}"/>
          </ac:spMkLst>
        </pc:spChg>
        <pc:spChg chg="mod">
          <ac:chgData name="Minesh Patel" userId="a66d4990ec83ac90" providerId="LiveId" clId="{79E3557C-334A-4DDB-9861-8E2C28F86218}" dt="2021-07-19T16:15:20.985" v="4814" actId="207"/>
          <ac:spMkLst>
            <pc:docMk/>
            <pc:sldMk cId="2055553996" sldId="487"/>
            <ac:spMk id="36" creationId="{7921B123-BB53-43BD-9C67-EE12A61A45B3}"/>
          </ac:spMkLst>
        </pc:spChg>
        <pc:spChg chg="mod">
          <ac:chgData name="Minesh Patel" userId="a66d4990ec83ac90" providerId="LiveId" clId="{79E3557C-334A-4DDB-9861-8E2C28F86218}" dt="2021-07-19T16:15:25.114" v="4817" actId="207"/>
          <ac:spMkLst>
            <pc:docMk/>
            <pc:sldMk cId="2055553996" sldId="487"/>
            <ac:spMk id="37" creationId="{0C3C9BAE-1047-4EBE-A479-CFD0D5A0D213}"/>
          </ac:spMkLst>
        </pc:spChg>
        <pc:spChg chg="mod">
          <ac:chgData name="Minesh Patel" userId="a66d4990ec83ac90" providerId="LiveId" clId="{79E3557C-334A-4DDB-9861-8E2C28F86218}" dt="2021-07-19T16:14:24.873" v="4801"/>
          <ac:spMkLst>
            <pc:docMk/>
            <pc:sldMk cId="2055553996" sldId="487"/>
            <ac:spMk id="39" creationId="{4B69F5F9-9B78-47C3-856A-F41C75AF6A6C}"/>
          </ac:spMkLst>
        </pc:spChg>
        <pc:spChg chg="mod">
          <ac:chgData name="Minesh Patel" userId="a66d4990ec83ac90" providerId="LiveId" clId="{79E3557C-334A-4DDB-9861-8E2C28F86218}" dt="2021-07-19T16:14:24.873" v="4801"/>
          <ac:spMkLst>
            <pc:docMk/>
            <pc:sldMk cId="2055553996" sldId="487"/>
            <ac:spMk id="40" creationId="{16C5B951-71BC-4DB8-8C38-60C9209068D1}"/>
          </ac:spMkLst>
        </pc:spChg>
        <pc:spChg chg="mod">
          <ac:chgData name="Minesh Patel" userId="a66d4990ec83ac90" providerId="LiveId" clId="{79E3557C-334A-4DDB-9861-8E2C28F86218}" dt="2021-07-19T16:20:12.071" v="4849" actId="108"/>
          <ac:spMkLst>
            <pc:docMk/>
            <pc:sldMk cId="2055553996" sldId="487"/>
            <ac:spMk id="42" creationId="{446EDF89-1B2C-47D0-A84A-00485376BDC0}"/>
          </ac:spMkLst>
        </pc:spChg>
        <pc:spChg chg="mod">
          <ac:chgData name="Minesh Patel" userId="a66d4990ec83ac90" providerId="LiveId" clId="{79E3557C-334A-4DDB-9861-8E2C28F86218}" dt="2021-07-19T16:20:17.345" v="4850" actId="108"/>
          <ac:spMkLst>
            <pc:docMk/>
            <pc:sldMk cId="2055553996" sldId="487"/>
            <ac:spMk id="43" creationId="{3886AB17-AF0D-49C7-A249-9752FD6E9320}"/>
          </ac:spMkLst>
        </pc:spChg>
        <pc:spChg chg="mod">
          <ac:chgData name="Minesh Patel" userId="a66d4990ec83ac90" providerId="LiveId" clId="{79E3557C-334A-4DDB-9861-8E2C28F86218}" dt="2021-07-19T16:19:17.399" v="4834"/>
          <ac:spMkLst>
            <pc:docMk/>
            <pc:sldMk cId="2055553996" sldId="487"/>
            <ac:spMk id="45" creationId="{0CC33057-F424-41FD-89AF-5B47ABF21986}"/>
          </ac:spMkLst>
        </pc:spChg>
        <pc:spChg chg="mod">
          <ac:chgData name="Minesh Patel" userId="a66d4990ec83ac90" providerId="LiveId" clId="{79E3557C-334A-4DDB-9861-8E2C28F86218}" dt="2021-07-19T16:19:17.399" v="4834"/>
          <ac:spMkLst>
            <pc:docMk/>
            <pc:sldMk cId="2055553996" sldId="487"/>
            <ac:spMk id="46" creationId="{605AEFDD-B0F2-4363-BCC4-F91B29E3B587}"/>
          </ac:spMkLst>
        </pc:spChg>
        <pc:spChg chg="mod">
          <ac:chgData name="Minesh Patel" userId="a66d4990ec83ac90" providerId="LiveId" clId="{79E3557C-334A-4DDB-9861-8E2C28F86218}" dt="2021-07-19T16:19:17.399" v="4834"/>
          <ac:spMkLst>
            <pc:docMk/>
            <pc:sldMk cId="2055553996" sldId="487"/>
            <ac:spMk id="48" creationId="{D591FD7A-AE7C-42D1-84EA-23FD7EF2C323}"/>
          </ac:spMkLst>
        </pc:spChg>
        <pc:spChg chg="mod">
          <ac:chgData name="Minesh Patel" userId="a66d4990ec83ac90" providerId="LiveId" clId="{79E3557C-334A-4DDB-9861-8E2C28F86218}" dt="2021-07-19T16:19:17.399" v="4834"/>
          <ac:spMkLst>
            <pc:docMk/>
            <pc:sldMk cId="2055553996" sldId="487"/>
            <ac:spMk id="49" creationId="{DDFE5969-33BD-4A23-8E0B-96C8291C8C83}"/>
          </ac:spMkLst>
        </pc:spChg>
        <pc:spChg chg="mod">
          <ac:chgData name="Minesh Patel" userId="a66d4990ec83ac90" providerId="LiveId" clId="{79E3557C-334A-4DDB-9861-8E2C28F86218}" dt="2021-07-19T16:19:17.399" v="4834"/>
          <ac:spMkLst>
            <pc:docMk/>
            <pc:sldMk cId="2055553996" sldId="487"/>
            <ac:spMk id="51" creationId="{7820CB9E-5560-464C-9988-C542DBFE4158}"/>
          </ac:spMkLst>
        </pc:spChg>
        <pc:spChg chg="mod">
          <ac:chgData name="Minesh Patel" userId="a66d4990ec83ac90" providerId="LiveId" clId="{79E3557C-334A-4DDB-9861-8E2C28F86218}" dt="2021-07-19T16:19:17.399" v="4834"/>
          <ac:spMkLst>
            <pc:docMk/>
            <pc:sldMk cId="2055553996" sldId="487"/>
            <ac:spMk id="52" creationId="{D8FE8019-3952-48F4-A5CC-17B2B87D4E0D}"/>
          </ac:spMkLst>
        </pc:spChg>
        <pc:spChg chg="mod">
          <ac:chgData name="Minesh Patel" userId="a66d4990ec83ac90" providerId="LiveId" clId="{79E3557C-334A-4DDB-9861-8E2C28F86218}" dt="2021-07-19T16:19:17.399" v="4834"/>
          <ac:spMkLst>
            <pc:docMk/>
            <pc:sldMk cId="2055553996" sldId="487"/>
            <ac:spMk id="54" creationId="{D1DAB837-A3FB-4D08-A8A9-6EBCABAD4B3F}"/>
          </ac:spMkLst>
        </pc:spChg>
        <pc:spChg chg="mod">
          <ac:chgData name="Minesh Patel" userId="a66d4990ec83ac90" providerId="LiveId" clId="{79E3557C-334A-4DDB-9861-8E2C28F86218}" dt="2021-07-19T16:19:56.064" v="4846" actId="208"/>
          <ac:spMkLst>
            <pc:docMk/>
            <pc:sldMk cId="2055553996" sldId="487"/>
            <ac:spMk id="55" creationId="{37546146-05F2-4FF6-8D5B-5EEF545D5CC5}"/>
          </ac:spMkLst>
        </pc:spChg>
        <pc:grpChg chg="del">
          <ac:chgData name="Minesh Patel" userId="a66d4990ec83ac90" providerId="LiveId" clId="{79E3557C-334A-4DDB-9861-8E2C28F86218}" dt="2021-07-19T16:10:52.649" v="4780" actId="478"/>
          <ac:grpSpMkLst>
            <pc:docMk/>
            <pc:sldMk cId="2055553996" sldId="487"/>
            <ac:grpSpMk id="8" creationId="{BB17BCBC-F9BB-41DF-B417-146F516D50ED}"/>
          </ac:grpSpMkLst>
        </pc:grpChg>
        <pc:grpChg chg="del">
          <ac:chgData name="Minesh Patel" userId="a66d4990ec83ac90" providerId="LiveId" clId="{79E3557C-334A-4DDB-9861-8E2C28F86218}" dt="2021-07-19T16:10:52.649" v="4780" actId="478"/>
          <ac:grpSpMkLst>
            <pc:docMk/>
            <pc:sldMk cId="2055553996" sldId="487"/>
            <ac:grpSpMk id="9" creationId="{428ACD9B-28C1-4170-B5A8-9703693D0C3F}"/>
          </ac:grpSpMkLst>
        </pc:grpChg>
        <pc:grpChg chg="del">
          <ac:chgData name="Minesh Patel" userId="a66d4990ec83ac90" providerId="LiveId" clId="{79E3557C-334A-4DDB-9861-8E2C28F86218}" dt="2021-07-19T16:10:52.649" v="4780" actId="478"/>
          <ac:grpSpMkLst>
            <pc:docMk/>
            <pc:sldMk cId="2055553996" sldId="487"/>
            <ac:grpSpMk id="10" creationId="{2E840235-9D13-4BB6-B61D-ED50ED8244AE}"/>
          </ac:grpSpMkLst>
        </pc:grpChg>
        <pc:grpChg chg="del">
          <ac:chgData name="Minesh Patel" userId="a66d4990ec83ac90" providerId="LiveId" clId="{79E3557C-334A-4DDB-9861-8E2C28F86218}" dt="2021-07-19T16:10:52.649" v="4780" actId="478"/>
          <ac:grpSpMkLst>
            <pc:docMk/>
            <pc:sldMk cId="2055553996" sldId="487"/>
            <ac:grpSpMk id="19" creationId="{92D79C92-D474-4186-9A66-1788EA008B44}"/>
          </ac:grpSpMkLst>
        </pc:grpChg>
        <pc:grpChg chg="del">
          <ac:chgData name="Minesh Patel" userId="a66d4990ec83ac90" providerId="LiveId" clId="{79E3557C-334A-4DDB-9861-8E2C28F86218}" dt="2021-07-19T16:10:52.649" v="4780" actId="478"/>
          <ac:grpSpMkLst>
            <pc:docMk/>
            <pc:sldMk cId="2055553996" sldId="487"/>
            <ac:grpSpMk id="20" creationId="{E4D57A79-A080-4EEF-8501-D8B13DDFF7C3}"/>
          </ac:grpSpMkLst>
        </pc:grpChg>
        <pc:grpChg chg="add del mod">
          <ac:chgData name="Minesh Patel" userId="a66d4990ec83ac90" providerId="LiveId" clId="{79E3557C-334A-4DDB-9861-8E2C28F86218}" dt="2021-07-19T16:14:24.568" v="4800" actId="478"/>
          <ac:grpSpMkLst>
            <pc:docMk/>
            <pc:sldMk cId="2055553996" sldId="487"/>
            <ac:grpSpMk id="21" creationId="{162CA20C-1F12-4762-886E-F0648975BA3F}"/>
          </ac:grpSpMkLst>
        </pc:grpChg>
        <pc:grpChg chg="add del mod">
          <ac:chgData name="Minesh Patel" userId="a66d4990ec83ac90" providerId="LiveId" clId="{79E3557C-334A-4DDB-9861-8E2C28F86218}" dt="2021-07-19T16:19:17.132" v="4833" actId="478"/>
          <ac:grpSpMkLst>
            <pc:docMk/>
            <pc:sldMk cId="2055553996" sldId="487"/>
            <ac:grpSpMk id="26" creationId="{D665CC41-CD33-4945-9C7A-9643E5E6EB4B}"/>
          </ac:grpSpMkLst>
        </pc:grpChg>
        <pc:grpChg chg="add del mod">
          <ac:chgData name="Minesh Patel" userId="a66d4990ec83ac90" providerId="LiveId" clId="{79E3557C-334A-4DDB-9861-8E2C28F86218}" dt="2021-07-19T16:19:17.132" v="4833" actId="478"/>
          <ac:grpSpMkLst>
            <pc:docMk/>
            <pc:sldMk cId="2055553996" sldId="487"/>
            <ac:grpSpMk id="29" creationId="{B13226FF-F42D-4D09-8AAC-63C255E6146E}"/>
          </ac:grpSpMkLst>
        </pc:grpChg>
        <pc:grpChg chg="add del mod">
          <ac:chgData name="Minesh Patel" userId="a66d4990ec83ac90" providerId="LiveId" clId="{79E3557C-334A-4DDB-9861-8E2C28F86218}" dt="2021-07-19T16:19:17.132" v="4833" actId="478"/>
          <ac:grpSpMkLst>
            <pc:docMk/>
            <pc:sldMk cId="2055553996" sldId="487"/>
            <ac:grpSpMk id="32" creationId="{B66D2301-C24F-429F-8CF2-A338B648286F}"/>
          </ac:grpSpMkLst>
        </pc:grpChg>
        <pc:grpChg chg="add del mod">
          <ac:chgData name="Minesh Patel" userId="a66d4990ec83ac90" providerId="LiveId" clId="{79E3557C-334A-4DDB-9861-8E2C28F86218}" dt="2021-07-19T16:19:17.132" v="4833" actId="478"/>
          <ac:grpSpMkLst>
            <pc:docMk/>
            <pc:sldMk cId="2055553996" sldId="487"/>
            <ac:grpSpMk id="35" creationId="{36B2EB63-48AB-48E8-8DDC-E805869D44FF}"/>
          </ac:grpSpMkLst>
        </pc:grpChg>
        <pc:grpChg chg="add del mod">
          <ac:chgData name="Minesh Patel" userId="a66d4990ec83ac90" providerId="LiveId" clId="{79E3557C-334A-4DDB-9861-8E2C28F86218}" dt="2021-07-19T16:19:17.132" v="4833" actId="478"/>
          <ac:grpSpMkLst>
            <pc:docMk/>
            <pc:sldMk cId="2055553996" sldId="487"/>
            <ac:grpSpMk id="38" creationId="{5F8E9391-F9DA-4007-92A5-0A4E7B7A5F27}"/>
          </ac:grpSpMkLst>
        </pc:grpChg>
        <pc:grpChg chg="add mod">
          <ac:chgData name="Minesh Patel" userId="a66d4990ec83ac90" providerId="LiveId" clId="{79E3557C-334A-4DDB-9861-8E2C28F86218}" dt="2021-07-19T16:19:17.399" v="4834"/>
          <ac:grpSpMkLst>
            <pc:docMk/>
            <pc:sldMk cId="2055553996" sldId="487"/>
            <ac:grpSpMk id="41" creationId="{7511E6ED-A296-4210-B86A-1C6EE9707FA0}"/>
          </ac:grpSpMkLst>
        </pc:grpChg>
        <pc:grpChg chg="add mod">
          <ac:chgData name="Minesh Patel" userId="a66d4990ec83ac90" providerId="LiveId" clId="{79E3557C-334A-4DDB-9861-8E2C28F86218}" dt="2021-07-19T16:19:17.399" v="4834"/>
          <ac:grpSpMkLst>
            <pc:docMk/>
            <pc:sldMk cId="2055553996" sldId="487"/>
            <ac:grpSpMk id="44" creationId="{756D6A7A-3099-419C-9EDA-BADB8A329A67}"/>
          </ac:grpSpMkLst>
        </pc:grpChg>
        <pc:grpChg chg="add mod">
          <ac:chgData name="Minesh Patel" userId="a66d4990ec83ac90" providerId="LiveId" clId="{79E3557C-334A-4DDB-9861-8E2C28F86218}" dt="2021-07-19T16:19:17.399" v="4834"/>
          <ac:grpSpMkLst>
            <pc:docMk/>
            <pc:sldMk cId="2055553996" sldId="487"/>
            <ac:grpSpMk id="47" creationId="{C07A4E28-31A0-42F2-ABFF-BA53561BF029}"/>
          </ac:grpSpMkLst>
        </pc:grpChg>
        <pc:grpChg chg="add mod">
          <ac:chgData name="Minesh Patel" userId="a66d4990ec83ac90" providerId="LiveId" clId="{79E3557C-334A-4DDB-9861-8E2C28F86218}" dt="2021-07-19T16:19:17.399" v="4834"/>
          <ac:grpSpMkLst>
            <pc:docMk/>
            <pc:sldMk cId="2055553996" sldId="487"/>
            <ac:grpSpMk id="50" creationId="{6998EA0B-95ED-48DF-B2CC-9E1362A7F17D}"/>
          </ac:grpSpMkLst>
        </pc:grpChg>
        <pc:grpChg chg="add mod">
          <ac:chgData name="Minesh Patel" userId="a66d4990ec83ac90" providerId="LiveId" clId="{79E3557C-334A-4DDB-9861-8E2C28F86218}" dt="2021-07-19T16:19:53.840" v="4845" actId="207"/>
          <ac:grpSpMkLst>
            <pc:docMk/>
            <pc:sldMk cId="2055553996" sldId="487"/>
            <ac:grpSpMk id="53" creationId="{81609DE6-6F36-476E-87EC-24A7E9579FCB}"/>
          </ac:grpSpMkLst>
        </pc:grpChg>
      </pc:sldChg>
      <pc:sldChg chg="addSp delSp modSp add mod modAnim">
        <pc:chgData name="Minesh Patel" userId="a66d4990ec83ac90" providerId="LiveId" clId="{79E3557C-334A-4DDB-9861-8E2C28F86218}" dt="2021-07-20T17:07:59.121" v="13703" actId="1076"/>
        <pc:sldMkLst>
          <pc:docMk/>
          <pc:sldMk cId="852534608" sldId="488"/>
        </pc:sldMkLst>
        <pc:spChg chg="mod">
          <ac:chgData name="Minesh Patel" userId="a66d4990ec83ac90" providerId="LiveId" clId="{79E3557C-334A-4DDB-9861-8E2C28F86218}" dt="2021-07-20T12:14:55.913" v="10280" actId="1076"/>
          <ac:spMkLst>
            <pc:docMk/>
            <pc:sldMk cId="852534608" sldId="488"/>
            <ac:spMk id="2" creationId="{00000000-0000-0000-0000-000000000000}"/>
          </ac:spMkLst>
        </pc:spChg>
        <pc:spChg chg="add mod">
          <ac:chgData name="Minesh Patel" userId="a66d4990ec83ac90" providerId="LiveId" clId="{79E3557C-334A-4DDB-9861-8E2C28F86218}" dt="2021-07-20T17:07:59.121" v="13703" actId="1076"/>
          <ac:spMkLst>
            <pc:docMk/>
            <pc:sldMk cId="852534608" sldId="488"/>
            <ac:spMk id="5" creationId="{087879B8-FD36-46C5-AABC-1E8BDE271821}"/>
          </ac:spMkLst>
        </pc:spChg>
        <pc:spChg chg="add mod">
          <ac:chgData name="Minesh Patel" userId="a66d4990ec83ac90" providerId="LiveId" clId="{79E3557C-334A-4DDB-9861-8E2C28F86218}" dt="2021-07-20T13:02:36.954" v="11839" actId="20577"/>
          <ac:spMkLst>
            <pc:docMk/>
            <pc:sldMk cId="852534608" sldId="488"/>
            <ac:spMk id="6" creationId="{0923CC25-6FDB-4185-990D-7A232A2F2AB1}"/>
          </ac:spMkLst>
        </pc:spChg>
        <pc:spChg chg="add del mod">
          <ac:chgData name="Minesh Patel" userId="a66d4990ec83ac90" providerId="LiveId" clId="{79E3557C-334A-4DDB-9861-8E2C28F86218}" dt="2021-07-19T17:05:07.948" v="5619"/>
          <ac:spMkLst>
            <pc:docMk/>
            <pc:sldMk cId="852534608" sldId="488"/>
            <ac:spMk id="6" creationId="{9FCEB23E-BA25-4C06-9239-24B51FAE6622}"/>
          </ac:spMkLst>
        </pc:spChg>
        <pc:spChg chg="del">
          <ac:chgData name="Minesh Patel" userId="a66d4990ec83ac90" providerId="LiveId" clId="{79E3557C-334A-4DDB-9861-8E2C28F86218}" dt="2021-07-19T16:54:17.800" v="5369" actId="478"/>
          <ac:spMkLst>
            <pc:docMk/>
            <pc:sldMk cId="852534608" sldId="488"/>
            <ac:spMk id="8" creationId="{35CF42D7-5108-42A0-926A-6C80ACBF8237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8" creationId="{E8FB2BF8-7B65-483C-B35E-EC7BD40A6CDB}"/>
          </ac:spMkLst>
        </pc:spChg>
        <pc:spChg chg="mod">
          <ac:chgData name="Minesh Patel" userId="a66d4990ec83ac90" providerId="LiveId" clId="{79E3557C-334A-4DDB-9861-8E2C28F86218}" dt="2021-07-20T12:19:39.387" v="10590" actId="207"/>
          <ac:spMkLst>
            <pc:docMk/>
            <pc:sldMk cId="852534608" sldId="488"/>
            <ac:spMk id="10" creationId="{98260E0E-F407-4F47-A6BA-A5B92BED46C8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11" creationId="{E636A839-6026-4969-92E1-7EC7EA557430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12" creationId="{84200C31-3F10-4CFD-9FF6-89422FE674B8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15" creationId="{D71099BB-7826-483D-830B-C03F95AE3CD7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31" creationId="{9281B50B-2046-4A0B-A0EA-B1D98D3666FD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36" creationId="{E60A8D6F-26AB-4B5B-9242-F5B17A0B1F6E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37" creationId="{219DC500-0729-477E-9A81-6C5C390F4004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38" creationId="{61AEFA25-A66F-4A58-BBA5-A94420D9A749}"/>
          </ac:spMkLst>
        </pc:spChg>
        <pc:spChg chg="mod">
          <ac:chgData name="Minesh Patel" userId="a66d4990ec83ac90" providerId="LiveId" clId="{79E3557C-334A-4DDB-9861-8E2C28F86218}" dt="2021-07-20T12:19:26.587" v="10589" actId="207"/>
          <ac:spMkLst>
            <pc:docMk/>
            <pc:sldMk cId="852534608" sldId="488"/>
            <ac:spMk id="39" creationId="{234BA164-DB2D-405D-9AD0-22052D07BE2F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40" creationId="{C274A1DA-FBC1-4C06-8DDB-97FDB761FEA7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41" creationId="{81261060-DE6B-495D-834A-60876042EF1E}"/>
          </ac:spMkLst>
        </pc:spChg>
        <pc:spChg chg="mod">
          <ac:chgData name="Minesh Patel" userId="a66d4990ec83ac90" providerId="LiveId" clId="{79E3557C-334A-4DDB-9861-8E2C28F86218}" dt="2021-07-20T12:19:22.706" v="10588" actId="207"/>
          <ac:spMkLst>
            <pc:docMk/>
            <pc:sldMk cId="852534608" sldId="488"/>
            <ac:spMk id="42" creationId="{6B62CF15-51D9-492F-BE4B-35E35D565129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43" creationId="{C4215D14-395A-46D5-A148-A4F56BC0935B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44" creationId="{0D794EFC-02A5-4664-A8F7-253DDAF4611E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45" creationId="{AB33D20D-679B-4264-A03C-A592E9AB1433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46" creationId="{6389EDFE-AA70-44F2-BF77-DF99D84F2F6F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47" creationId="{A1E3CF31-6E57-40B6-AC72-1C08E009B42B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48" creationId="{A7DE0FCC-1D78-487C-89EA-8953775D85CD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50" creationId="{2C4C3BB4-5CD9-442F-BED8-B04D0FD8E3D2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51" creationId="{AD078EC1-C134-46A5-85CA-7CBD4223DF9A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52" creationId="{154FB520-186C-4130-8721-8CB8EAC24448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53" creationId="{C3C244FD-0F69-44B7-9343-714766E30B57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54" creationId="{24C9D5E4-1CE5-4AE5-BF8F-E51421E4D942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55" creationId="{C79AFD7C-4ED6-4896-A73A-91380552384C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56" creationId="{133AF523-6FCD-4322-B0DC-2CB040EC9440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57" creationId="{1E4DE6C1-6239-4F1F-8A51-E7DDD8971C8B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58" creationId="{BA3D916E-7960-4CE1-B0E7-399F7BDFEAF1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60" creationId="{BC40193C-7168-41FB-B290-FF824627B339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63" creationId="{2FAE718C-6AD4-4E98-B879-EB123090F407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64" creationId="{95C7A2BF-0B11-4D8B-909F-7BE6F3C9FF21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65" creationId="{C5D2AEF3-D893-4B34-8693-944D2248ECAC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66" creationId="{D6EEFB4A-E3B3-4D7A-82ED-0DB531533A87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67" creationId="{6D2C4C92-B05B-4707-A835-2CC6B5AC2F30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68" creationId="{66FFA8E7-EFF5-40D7-A259-BA4C35C0CE92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69" creationId="{626B7EDB-369C-483F-A935-7164659116F9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70" creationId="{59C06F80-6F78-4690-B33A-71D05EF4281F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71" creationId="{4E7EB0B5-B827-4A8D-A5A1-9BCBD6239993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72" creationId="{8F47DA0D-802B-4E5D-A4A2-432F17127B57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75" creationId="{6209EF2F-9E56-49FE-8641-0455DA0707E3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76" creationId="{562A439A-1FC2-4D49-875A-9D97D3AD3675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77" creationId="{6AB13607-766A-49B7-9DC3-C603E4821A07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78" creationId="{D96C5B49-F093-403C-BB5A-FBB16CD7338D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79" creationId="{A523A048-2282-44E2-BD4F-F68FE4030A15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80" creationId="{25F8AD64-629D-4E6D-A3E4-077159696C3E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81" creationId="{F7F12007-B33C-4F1E-B45E-FC0355388C81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82" creationId="{1AF49185-E719-4CAF-8B61-DB49E520CE62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83" creationId="{7C6BB4AC-4F81-4F51-A456-235A49996415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84" creationId="{1DDF95D9-24A4-4761-925F-1EA7A076D1D4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85" creationId="{31C4581E-D4BE-43E9-9CBD-D7166BE07CC3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86" creationId="{609E556A-3473-4AD0-AC53-969695667B72}"/>
          </ac:spMkLst>
        </pc:spChg>
        <pc:spChg chg="mod">
          <ac:chgData name="Minesh Patel" userId="a66d4990ec83ac90" providerId="LiveId" clId="{79E3557C-334A-4DDB-9861-8E2C28F86218}" dt="2021-07-20T12:16:00.297" v="10430"/>
          <ac:spMkLst>
            <pc:docMk/>
            <pc:sldMk cId="852534608" sldId="488"/>
            <ac:spMk id="87" creationId="{EE37DD7F-3BFC-45DB-8CE4-6F3655EBC3CA}"/>
          </ac:spMkLst>
        </pc:spChg>
        <pc:spChg chg="add mod">
          <ac:chgData name="Minesh Patel" userId="a66d4990ec83ac90" providerId="LiveId" clId="{79E3557C-334A-4DDB-9861-8E2C28F86218}" dt="2021-07-20T17:07:59.121" v="13703" actId="1076"/>
          <ac:spMkLst>
            <pc:docMk/>
            <pc:sldMk cId="852534608" sldId="488"/>
            <ac:spMk id="88" creationId="{C31A4565-7132-4F14-8D99-91D7E5D31047}"/>
          </ac:spMkLst>
        </pc:spChg>
        <pc:spChg chg="add mod">
          <ac:chgData name="Minesh Patel" userId="a66d4990ec83ac90" providerId="LiveId" clId="{79E3557C-334A-4DDB-9861-8E2C28F86218}" dt="2021-07-20T17:07:59.121" v="13703" actId="1076"/>
          <ac:spMkLst>
            <pc:docMk/>
            <pc:sldMk cId="852534608" sldId="488"/>
            <ac:spMk id="89" creationId="{24D49012-610B-44E3-8BFA-3C6800C750D1}"/>
          </ac:spMkLst>
        </pc:spChg>
        <pc:grpChg chg="add mod">
          <ac:chgData name="Minesh Patel" userId="a66d4990ec83ac90" providerId="LiveId" clId="{79E3557C-334A-4DDB-9861-8E2C28F86218}" dt="2021-07-20T12:18:59.150" v="10586" actId="1076"/>
          <ac:grpSpMkLst>
            <pc:docMk/>
            <pc:sldMk cId="852534608" sldId="488"/>
            <ac:grpSpMk id="7" creationId="{2481A58E-29FA-4ECE-B14E-FE4975F21F64}"/>
          </ac:grpSpMkLst>
        </pc:grpChg>
        <pc:grpChg chg="mod">
          <ac:chgData name="Minesh Patel" userId="a66d4990ec83ac90" providerId="LiveId" clId="{79E3557C-334A-4DDB-9861-8E2C28F86218}" dt="2021-07-20T12:16:00.297" v="10430"/>
          <ac:grpSpMkLst>
            <pc:docMk/>
            <pc:sldMk cId="852534608" sldId="488"/>
            <ac:grpSpMk id="9" creationId="{24BFE9A9-8FBD-496A-BC8B-F2D4393BD353}"/>
          </ac:grpSpMkLst>
        </pc:grpChg>
        <pc:grpChg chg="mod">
          <ac:chgData name="Minesh Patel" userId="a66d4990ec83ac90" providerId="LiveId" clId="{79E3557C-334A-4DDB-9861-8E2C28F86218}" dt="2021-07-20T12:16:00.297" v="10430"/>
          <ac:grpSpMkLst>
            <pc:docMk/>
            <pc:sldMk cId="852534608" sldId="488"/>
            <ac:grpSpMk id="13" creationId="{EC6D041D-5DA4-48A0-AC4F-5C961049ED31}"/>
          </ac:grpSpMkLst>
        </pc:grpChg>
        <pc:grpChg chg="mod">
          <ac:chgData name="Minesh Patel" userId="a66d4990ec83ac90" providerId="LiveId" clId="{79E3557C-334A-4DDB-9861-8E2C28F86218}" dt="2021-07-20T12:16:00.297" v="10430"/>
          <ac:grpSpMkLst>
            <pc:docMk/>
            <pc:sldMk cId="852534608" sldId="488"/>
            <ac:grpSpMk id="14" creationId="{1A747D39-B0C7-452C-828C-5EEFE0E422A1}"/>
          </ac:grpSpMkLst>
        </pc:grpChg>
        <pc:grpChg chg="add mod">
          <ac:chgData name="Minesh Patel" userId="a66d4990ec83ac90" providerId="LiveId" clId="{79E3557C-334A-4DDB-9861-8E2C28F86218}" dt="2021-07-20T12:18:59.150" v="10586" actId="1076"/>
          <ac:grpSpMkLst>
            <pc:docMk/>
            <pc:sldMk cId="852534608" sldId="488"/>
            <ac:grpSpMk id="30" creationId="{B585CE48-A311-4DA8-B58E-5A1BA2C3B7CE}"/>
          </ac:grpSpMkLst>
        </pc:grpChg>
        <pc:grpChg chg="mod">
          <ac:chgData name="Minesh Patel" userId="a66d4990ec83ac90" providerId="LiveId" clId="{79E3557C-334A-4DDB-9861-8E2C28F86218}" dt="2021-07-20T12:16:00.297" v="10430"/>
          <ac:grpSpMkLst>
            <pc:docMk/>
            <pc:sldMk cId="852534608" sldId="488"/>
            <ac:grpSpMk id="32" creationId="{C4CECC23-6151-42A8-909B-F7DF2CD80E01}"/>
          </ac:grpSpMkLst>
        </pc:grpChg>
        <pc:grpChg chg="mod">
          <ac:chgData name="Minesh Patel" userId="a66d4990ec83ac90" providerId="LiveId" clId="{79E3557C-334A-4DDB-9861-8E2C28F86218}" dt="2021-07-20T12:16:00.297" v="10430"/>
          <ac:grpSpMkLst>
            <pc:docMk/>
            <pc:sldMk cId="852534608" sldId="488"/>
            <ac:grpSpMk id="33" creationId="{9D43FF7C-8393-4ED7-AA61-A520EDB46A46}"/>
          </ac:grpSpMkLst>
        </pc:grpChg>
        <pc:grpChg chg="mod">
          <ac:chgData name="Minesh Patel" userId="a66d4990ec83ac90" providerId="LiveId" clId="{79E3557C-334A-4DDB-9861-8E2C28F86218}" dt="2021-07-20T12:16:00.297" v="10430"/>
          <ac:grpSpMkLst>
            <pc:docMk/>
            <pc:sldMk cId="852534608" sldId="488"/>
            <ac:grpSpMk id="34" creationId="{DA6B0ED6-C6DE-49CD-A2D9-1681ADB865C1}"/>
          </ac:grpSpMkLst>
        </pc:grpChg>
        <pc:grpChg chg="mod">
          <ac:chgData name="Minesh Patel" userId="a66d4990ec83ac90" providerId="LiveId" clId="{79E3557C-334A-4DDB-9861-8E2C28F86218}" dt="2021-07-20T12:16:00.297" v="10430"/>
          <ac:grpSpMkLst>
            <pc:docMk/>
            <pc:sldMk cId="852534608" sldId="488"/>
            <ac:grpSpMk id="35" creationId="{713231F5-E3E3-4AE6-9444-C386D3768625}"/>
          </ac:grpSpMkLst>
        </pc:grpChg>
        <pc:grpChg chg="mod">
          <ac:chgData name="Minesh Patel" userId="a66d4990ec83ac90" providerId="LiveId" clId="{79E3557C-334A-4DDB-9861-8E2C28F86218}" dt="2021-07-20T12:16:00.297" v="10430"/>
          <ac:grpSpMkLst>
            <pc:docMk/>
            <pc:sldMk cId="852534608" sldId="488"/>
            <ac:grpSpMk id="49" creationId="{7B6C4A8F-E79F-4E7E-B10A-4438493D9534}"/>
          </ac:grpSpMkLst>
        </pc:grpChg>
        <pc:grpChg chg="add mod">
          <ac:chgData name="Minesh Patel" userId="a66d4990ec83ac90" providerId="LiveId" clId="{79E3557C-334A-4DDB-9861-8E2C28F86218}" dt="2021-07-20T12:18:59.150" v="10586" actId="1076"/>
          <ac:grpSpMkLst>
            <pc:docMk/>
            <pc:sldMk cId="852534608" sldId="488"/>
            <ac:grpSpMk id="59" creationId="{529BFB80-1491-4FA5-92CC-9F03C470283E}"/>
          </ac:grpSpMkLst>
        </pc:grpChg>
        <pc:grpChg chg="mod">
          <ac:chgData name="Minesh Patel" userId="a66d4990ec83ac90" providerId="LiveId" clId="{79E3557C-334A-4DDB-9861-8E2C28F86218}" dt="2021-07-20T12:16:00.297" v="10430"/>
          <ac:grpSpMkLst>
            <pc:docMk/>
            <pc:sldMk cId="852534608" sldId="488"/>
            <ac:grpSpMk id="61" creationId="{785CDF4B-A2FD-493A-BEC5-50D521094EEF}"/>
          </ac:grpSpMkLst>
        </pc:grpChg>
        <pc:grpChg chg="mod">
          <ac:chgData name="Minesh Patel" userId="a66d4990ec83ac90" providerId="LiveId" clId="{79E3557C-334A-4DDB-9861-8E2C28F86218}" dt="2021-07-20T12:16:00.297" v="10430"/>
          <ac:grpSpMkLst>
            <pc:docMk/>
            <pc:sldMk cId="852534608" sldId="488"/>
            <ac:grpSpMk id="62" creationId="{07B558DE-A187-4533-BB83-EDA309429453}"/>
          </ac:grpSpMkLst>
        </pc:grpChg>
        <pc:grpChg chg="mod">
          <ac:chgData name="Minesh Patel" userId="a66d4990ec83ac90" providerId="LiveId" clId="{79E3557C-334A-4DDB-9861-8E2C28F86218}" dt="2021-07-20T12:16:00.297" v="10430"/>
          <ac:grpSpMkLst>
            <pc:docMk/>
            <pc:sldMk cId="852534608" sldId="488"/>
            <ac:grpSpMk id="73" creationId="{098ABFBB-9715-4B4C-B2F3-95E8C501DA35}"/>
          </ac:grpSpMkLst>
        </pc:grpChg>
        <pc:grpChg chg="mod">
          <ac:chgData name="Minesh Patel" userId="a66d4990ec83ac90" providerId="LiveId" clId="{79E3557C-334A-4DDB-9861-8E2C28F86218}" dt="2021-07-20T12:16:00.297" v="10430"/>
          <ac:grpSpMkLst>
            <pc:docMk/>
            <pc:sldMk cId="852534608" sldId="488"/>
            <ac:grpSpMk id="74" creationId="{0142F711-6859-452D-9C36-E748C6DDCD01}"/>
          </ac:grpSpMkLst>
        </pc:grpChg>
        <pc:cxnChg chg="mod">
          <ac:chgData name="Minesh Patel" userId="a66d4990ec83ac90" providerId="LiveId" clId="{79E3557C-334A-4DDB-9861-8E2C28F86218}" dt="2021-07-20T12:16:00.297" v="10430"/>
          <ac:cxnSpMkLst>
            <pc:docMk/>
            <pc:sldMk cId="852534608" sldId="488"/>
            <ac:cxnSpMk id="16" creationId="{6C26F4F0-6F9E-41BB-A02F-0FB0D773F1EC}"/>
          </ac:cxnSpMkLst>
        </pc:cxnChg>
        <pc:cxnChg chg="mod">
          <ac:chgData name="Minesh Patel" userId="a66d4990ec83ac90" providerId="LiveId" clId="{79E3557C-334A-4DDB-9861-8E2C28F86218}" dt="2021-07-20T12:16:00.297" v="10430"/>
          <ac:cxnSpMkLst>
            <pc:docMk/>
            <pc:sldMk cId="852534608" sldId="488"/>
            <ac:cxnSpMk id="17" creationId="{5F70C0CB-9B94-4992-A38A-46087328813B}"/>
          </ac:cxnSpMkLst>
        </pc:cxnChg>
        <pc:cxnChg chg="mod">
          <ac:chgData name="Minesh Patel" userId="a66d4990ec83ac90" providerId="LiveId" clId="{79E3557C-334A-4DDB-9861-8E2C28F86218}" dt="2021-07-20T12:16:00.297" v="10430"/>
          <ac:cxnSpMkLst>
            <pc:docMk/>
            <pc:sldMk cId="852534608" sldId="488"/>
            <ac:cxnSpMk id="18" creationId="{F43B0D89-096C-44A2-B390-570DFB800A6B}"/>
          </ac:cxnSpMkLst>
        </pc:cxnChg>
        <pc:cxnChg chg="mod">
          <ac:chgData name="Minesh Patel" userId="a66d4990ec83ac90" providerId="LiveId" clId="{79E3557C-334A-4DDB-9861-8E2C28F86218}" dt="2021-07-20T12:16:00.297" v="10430"/>
          <ac:cxnSpMkLst>
            <pc:docMk/>
            <pc:sldMk cId="852534608" sldId="488"/>
            <ac:cxnSpMk id="19" creationId="{C86F88B7-0266-4519-BADC-0BAF7BAF285E}"/>
          </ac:cxnSpMkLst>
        </pc:cxnChg>
        <pc:cxnChg chg="mod">
          <ac:chgData name="Minesh Patel" userId="a66d4990ec83ac90" providerId="LiveId" clId="{79E3557C-334A-4DDB-9861-8E2C28F86218}" dt="2021-07-20T12:16:00.297" v="10430"/>
          <ac:cxnSpMkLst>
            <pc:docMk/>
            <pc:sldMk cId="852534608" sldId="488"/>
            <ac:cxnSpMk id="20" creationId="{2930B8DF-1F69-4BAF-B2D4-CE886CB22D8A}"/>
          </ac:cxnSpMkLst>
        </pc:cxnChg>
        <pc:cxnChg chg="mod">
          <ac:chgData name="Minesh Patel" userId="a66d4990ec83ac90" providerId="LiveId" clId="{79E3557C-334A-4DDB-9861-8E2C28F86218}" dt="2021-07-20T12:16:00.297" v="10430"/>
          <ac:cxnSpMkLst>
            <pc:docMk/>
            <pc:sldMk cId="852534608" sldId="488"/>
            <ac:cxnSpMk id="21" creationId="{D8D43281-F4C4-4BFA-8C52-5FE307220285}"/>
          </ac:cxnSpMkLst>
        </pc:cxnChg>
        <pc:cxnChg chg="mod">
          <ac:chgData name="Minesh Patel" userId="a66d4990ec83ac90" providerId="LiveId" clId="{79E3557C-334A-4DDB-9861-8E2C28F86218}" dt="2021-07-20T12:16:00.297" v="10430"/>
          <ac:cxnSpMkLst>
            <pc:docMk/>
            <pc:sldMk cId="852534608" sldId="488"/>
            <ac:cxnSpMk id="22" creationId="{5C64D778-5578-46A5-9E85-4B4F5A4558F0}"/>
          </ac:cxnSpMkLst>
        </pc:cxnChg>
        <pc:cxnChg chg="mod">
          <ac:chgData name="Minesh Patel" userId="a66d4990ec83ac90" providerId="LiveId" clId="{79E3557C-334A-4DDB-9861-8E2C28F86218}" dt="2021-07-20T12:16:00.297" v="10430"/>
          <ac:cxnSpMkLst>
            <pc:docMk/>
            <pc:sldMk cId="852534608" sldId="488"/>
            <ac:cxnSpMk id="23" creationId="{F0B414B2-49FB-41F2-9B8D-890428453104}"/>
          </ac:cxnSpMkLst>
        </pc:cxnChg>
        <pc:cxnChg chg="mod">
          <ac:chgData name="Minesh Patel" userId="a66d4990ec83ac90" providerId="LiveId" clId="{79E3557C-334A-4DDB-9861-8E2C28F86218}" dt="2021-07-20T12:16:00.297" v="10430"/>
          <ac:cxnSpMkLst>
            <pc:docMk/>
            <pc:sldMk cId="852534608" sldId="488"/>
            <ac:cxnSpMk id="24" creationId="{19D103AC-5A8D-4AF9-AA7E-1D9797C3D288}"/>
          </ac:cxnSpMkLst>
        </pc:cxnChg>
        <pc:cxnChg chg="mod">
          <ac:chgData name="Minesh Patel" userId="a66d4990ec83ac90" providerId="LiveId" clId="{79E3557C-334A-4DDB-9861-8E2C28F86218}" dt="2021-07-20T12:16:00.297" v="10430"/>
          <ac:cxnSpMkLst>
            <pc:docMk/>
            <pc:sldMk cId="852534608" sldId="488"/>
            <ac:cxnSpMk id="25" creationId="{035A9527-7946-4FCF-AAEF-1EECC12B73BF}"/>
          </ac:cxnSpMkLst>
        </pc:cxnChg>
        <pc:cxnChg chg="mod">
          <ac:chgData name="Minesh Patel" userId="a66d4990ec83ac90" providerId="LiveId" clId="{79E3557C-334A-4DDB-9861-8E2C28F86218}" dt="2021-07-20T12:16:00.297" v="10430"/>
          <ac:cxnSpMkLst>
            <pc:docMk/>
            <pc:sldMk cId="852534608" sldId="488"/>
            <ac:cxnSpMk id="26" creationId="{8A2A6D5E-3149-401F-AE30-130982513277}"/>
          </ac:cxnSpMkLst>
        </pc:cxnChg>
        <pc:cxnChg chg="mod">
          <ac:chgData name="Minesh Patel" userId="a66d4990ec83ac90" providerId="LiveId" clId="{79E3557C-334A-4DDB-9861-8E2C28F86218}" dt="2021-07-20T12:16:00.297" v="10430"/>
          <ac:cxnSpMkLst>
            <pc:docMk/>
            <pc:sldMk cId="852534608" sldId="488"/>
            <ac:cxnSpMk id="27" creationId="{05792F0E-3374-4340-96E8-413E9B24713F}"/>
          </ac:cxnSpMkLst>
        </pc:cxnChg>
        <pc:cxnChg chg="mod">
          <ac:chgData name="Minesh Patel" userId="a66d4990ec83ac90" providerId="LiveId" clId="{79E3557C-334A-4DDB-9861-8E2C28F86218}" dt="2021-07-20T12:16:00.297" v="10430"/>
          <ac:cxnSpMkLst>
            <pc:docMk/>
            <pc:sldMk cId="852534608" sldId="488"/>
            <ac:cxnSpMk id="28" creationId="{8F50AB92-40CD-464E-96CC-17FEB12AAE9C}"/>
          </ac:cxnSpMkLst>
        </pc:cxnChg>
        <pc:cxnChg chg="mod">
          <ac:chgData name="Minesh Patel" userId="a66d4990ec83ac90" providerId="LiveId" clId="{79E3557C-334A-4DDB-9861-8E2C28F86218}" dt="2021-07-20T12:16:00.297" v="10430"/>
          <ac:cxnSpMkLst>
            <pc:docMk/>
            <pc:sldMk cId="852534608" sldId="488"/>
            <ac:cxnSpMk id="29" creationId="{7DCEC2B0-6332-4FEB-B3C9-7BBA8D1CAA83}"/>
          </ac:cxnSpMkLst>
        </pc:cxnChg>
      </pc:sldChg>
      <pc:sldChg chg="add del">
        <pc:chgData name="Minesh Patel" userId="a66d4990ec83ac90" providerId="LiveId" clId="{79E3557C-334A-4DDB-9861-8E2C28F86218}" dt="2021-07-20T01:02:46.771" v="8952" actId="2696"/>
        <pc:sldMkLst>
          <pc:docMk/>
          <pc:sldMk cId="2386146244" sldId="489"/>
        </pc:sldMkLst>
      </pc:sldChg>
      <pc:sldChg chg="add del">
        <pc:chgData name="Minesh Patel" userId="a66d4990ec83ac90" providerId="LiveId" clId="{79E3557C-334A-4DDB-9861-8E2C28F86218}" dt="2021-07-20T17:49:48.266" v="14680" actId="47"/>
        <pc:sldMkLst>
          <pc:docMk/>
          <pc:sldMk cId="3549132818" sldId="489"/>
        </pc:sldMkLst>
      </pc:sldChg>
      <pc:sldChg chg="add">
        <pc:chgData name="Minesh Patel" userId="a66d4990ec83ac90" providerId="LiveId" clId="{79E3557C-334A-4DDB-9861-8E2C28F86218}" dt="2021-07-20T01:02:51.758" v="8953"/>
        <pc:sldMkLst>
          <pc:docMk/>
          <pc:sldMk cId="2652132200" sldId="490"/>
        </pc:sldMkLst>
      </pc:sldChg>
      <pc:sldChg chg="modSp add del mod">
        <pc:chgData name="Minesh Patel" userId="a66d4990ec83ac90" providerId="LiveId" clId="{79E3557C-334A-4DDB-9861-8E2C28F86218}" dt="2021-07-20T01:02:46.771" v="8952" actId="2696"/>
        <pc:sldMkLst>
          <pc:docMk/>
          <pc:sldMk cId="4001302457" sldId="490"/>
        </pc:sldMkLst>
        <pc:spChg chg="mod">
          <ac:chgData name="Minesh Patel" userId="a66d4990ec83ac90" providerId="LiveId" clId="{79E3557C-334A-4DDB-9861-8E2C28F86218}" dt="2021-07-19T22:26:34.777" v="5680" actId="2711"/>
          <ac:spMkLst>
            <pc:docMk/>
            <pc:sldMk cId="4001302457" sldId="490"/>
            <ac:spMk id="7" creationId="{CA492380-F171-491C-95FE-241ECC274E61}"/>
          </ac:spMkLst>
        </pc:spChg>
        <pc:spChg chg="mod">
          <ac:chgData name="Minesh Patel" userId="a66d4990ec83ac90" providerId="LiveId" clId="{79E3557C-334A-4DDB-9861-8E2C28F86218}" dt="2021-07-19T22:26:34.777" v="5680" actId="2711"/>
          <ac:spMkLst>
            <pc:docMk/>
            <pc:sldMk cId="4001302457" sldId="490"/>
            <ac:spMk id="15" creationId="{2038E63E-75D1-4DBA-8919-B8C702B2E51C}"/>
          </ac:spMkLst>
        </pc:spChg>
        <pc:spChg chg="mod">
          <ac:chgData name="Minesh Patel" userId="a66d4990ec83ac90" providerId="LiveId" clId="{79E3557C-334A-4DDB-9861-8E2C28F86218}" dt="2021-07-19T22:26:34.777" v="5680" actId="2711"/>
          <ac:spMkLst>
            <pc:docMk/>
            <pc:sldMk cId="4001302457" sldId="490"/>
            <ac:spMk id="20" creationId="{3CC8EE69-0E3C-47F4-B896-82D0A0D3BFC2}"/>
          </ac:spMkLst>
        </pc:spChg>
        <pc:spChg chg="mod">
          <ac:chgData name="Minesh Patel" userId="a66d4990ec83ac90" providerId="LiveId" clId="{79E3557C-334A-4DDB-9861-8E2C28F86218}" dt="2021-07-19T22:26:34.777" v="5680" actId="2711"/>
          <ac:spMkLst>
            <pc:docMk/>
            <pc:sldMk cId="4001302457" sldId="490"/>
            <ac:spMk id="26" creationId="{076134E8-431F-4932-9999-5B93C5D91DFA}"/>
          </ac:spMkLst>
        </pc:spChg>
        <pc:spChg chg="mod">
          <ac:chgData name="Minesh Patel" userId="a66d4990ec83ac90" providerId="LiveId" clId="{79E3557C-334A-4DDB-9861-8E2C28F86218}" dt="2021-07-19T22:26:34.777" v="5680" actId="2711"/>
          <ac:spMkLst>
            <pc:docMk/>
            <pc:sldMk cId="4001302457" sldId="490"/>
            <ac:spMk id="31" creationId="{3B9F52BF-937D-49BF-9B7D-EBD61B3808D6}"/>
          </ac:spMkLst>
        </pc:spChg>
        <pc:spChg chg="mod">
          <ac:chgData name="Minesh Patel" userId="a66d4990ec83ac90" providerId="LiveId" clId="{79E3557C-334A-4DDB-9861-8E2C28F86218}" dt="2021-07-19T22:26:34.777" v="5680" actId="2711"/>
          <ac:spMkLst>
            <pc:docMk/>
            <pc:sldMk cId="4001302457" sldId="490"/>
            <ac:spMk id="33" creationId="{B60EDB60-8353-497A-8CA7-AEA09731F31C}"/>
          </ac:spMkLst>
        </pc:spChg>
        <pc:spChg chg="mod">
          <ac:chgData name="Minesh Patel" userId="a66d4990ec83ac90" providerId="LiveId" clId="{79E3557C-334A-4DDB-9861-8E2C28F86218}" dt="2021-07-19T22:26:34.777" v="5680" actId="2711"/>
          <ac:spMkLst>
            <pc:docMk/>
            <pc:sldMk cId="4001302457" sldId="490"/>
            <ac:spMk id="35" creationId="{AD2E20E4-D762-4B9C-B5C0-EC67B10032F4}"/>
          </ac:spMkLst>
        </pc:spChg>
        <pc:spChg chg="mod">
          <ac:chgData name="Minesh Patel" userId="a66d4990ec83ac90" providerId="LiveId" clId="{79E3557C-334A-4DDB-9861-8E2C28F86218}" dt="2021-07-19T22:26:34.777" v="5680" actId="2711"/>
          <ac:spMkLst>
            <pc:docMk/>
            <pc:sldMk cId="4001302457" sldId="490"/>
            <ac:spMk id="36" creationId="{AB2271C8-670F-462C-B836-1DF71E62C5CB}"/>
          </ac:spMkLst>
        </pc:spChg>
        <pc:spChg chg="mod">
          <ac:chgData name="Minesh Patel" userId="a66d4990ec83ac90" providerId="LiveId" clId="{79E3557C-334A-4DDB-9861-8E2C28F86218}" dt="2021-07-19T22:26:34.777" v="5680" actId="2711"/>
          <ac:spMkLst>
            <pc:docMk/>
            <pc:sldMk cId="4001302457" sldId="490"/>
            <ac:spMk id="37" creationId="{3D678B07-9696-4A52-94A5-10852D78C835}"/>
          </ac:spMkLst>
        </pc:spChg>
        <pc:spChg chg="mod">
          <ac:chgData name="Minesh Patel" userId="a66d4990ec83ac90" providerId="LiveId" clId="{79E3557C-334A-4DDB-9861-8E2C28F86218}" dt="2021-07-19T22:26:34.777" v="5680" actId="2711"/>
          <ac:spMkLst>
            <pc:docMk/>
            <pc:sldMk cId="4001302457" sldId="490"/>
            <ac:spMk id="38" creationId="{61F32F88-8F4D-4BBD-A80D-F3206DD8EA07}"/>
          </ac:spMkLst>
        </pc:spChg>
        <pc:spChg chg="mod">
          <ac:chgData name="Minesh Patel" userId="a66d4990ec83ac90" providerId="LiveId" clId="{79E3557C-334A-4DDB-9861-8E2C28F86218}" dt="2021-07-19T22:26:34.777" v="5680" actId="2711"/>
          <ac:spMkLst>
            <pc:docMk/>
            <pc:sldMk cId="4001302457" sldId="490"/>
            <ac:spMk id="39" creationId="{C3F856F5-AF17-4681-983C-EC2A76B45979}"/>
          </ac:spMkLst>
        </pc:spChg>
        <pc:spChg chg="mod">
          <ac:chgData name="Minesh Patel" userId="a66d4990ec83ac90" providerId="LiveId" clId="{79E3557C-334A-4DDB-9861-8E2C28F86218}" dt="2021-07-19T22:26:34.777" v="5680" actId="2711"/>
          <ac:spMkLst>
            <pc:docMk/>
            <pc:sldMk cId="4001302457" sldId="490"/>
            <ac:spMk id="49" creationId="{F0D52347-0DB6-420F-AD11-B2CDACC70713}"/>
          </ac:spMkLst>
        </pc:spChg>
        <pc:spChg chg="mod">
          <ac:chgData name="Minesh Patel" userId="a66d4990ec83ac90" providerId="LiveId" clId="{79E3557C-334A-4DDB-9861-8E2C28F86218}" dt="2021-07-19T22:26:34.777" v="5680" actId="2711"/>
          <ac:spMkLst>
            <pc:docMk/>
            <pc:sldMk cId="4001302457" sldId="490"/>
            <ac:spMk id="59" creationId="{C9BB4BB6-3E73-44D0-AD2A-ADA1B82E30F4}"/>
          </ac:spMkLst>
        </pc:spChg>
        <pc:spChg chg="mod">
          <ac:chgData name="Minesh Patel" userId="a66d4990ec83ac90" providerId="LiveId" clId="{79E3557C-334A-4DDB-9861-8E2C28F86218}" dt="2021-07-19T22:26:34.777" v="5680" actId="2711"/>
          <ac:spMkLst>
            <pc:docMk/>
            <pc:sldMk cId="4001302457" sldId="490"/>
            <ac:spMk id="61" creationId="{F842272E-BF91-487F-9E54-9FB340E8BAED}"/>
          </ac:spMkLst>
        </pc:spChg>
        <pc:spChg chg="mod">
          <ac:chgData name="Minesh Patel" userId="a66d4990ec83ac90" providerId="LiveId" clId="{79E3557C-334A-4DDB-9861-8E2C28F86218}" dt="2021-07-19T22:26:34.777" v="5680" actId="2711"/>
          <ac:spMkLst>
            <pc:docMk/>
            <pc:sldMk cId="4001302457" sldId="490"/>
            <ac:spMk id="64" creationId="{65F8895A-84C1-44D2-A5F3-D29BF81F1C93}"/>
          </ac:spMkLst>
        </pc:spChg>
      </pc:sldChg>
      <pc:sldChg chg="addSp delSp modSp add del mod modAnim">
        <pc:chgData name="Minesh Patel" userId="a66d4990ec83ac90" providerId="LiveId" clId="{79E3557C-334A-4DDB-9861-8E2C28F86218}" dt="2021-07-20T01:02:46.771" v="8952" actId="2696"/>
        <pc:sldMkLst>
          <pc:docMk/>
          <pc:sldMk cId="318031161" sldId="491"/>
        </pc:sldMkLst>
        <pc:spChg chg="ord">
          <ac:chgData name="Minesh Patel" userId="a66d4990ec83ac90" providerId="LiveId" clId="{79E3557C-334A-4DDB-9861-8E2C28F86218}" dt="2021-07-19T22:45:39.882" v="5918" actId="166"/>
          <ac:spMkLst>
            <pc:docMk/>
            <pc:sldMk cId="318031161" sldId="491"/>
            <ac:spMk id="4" creationId="{E8A89F97-AFCF-4A8D-B37F-4048D2B5783D}"/>
          </ac:spMkLst>
        </pc:spChg>
        <pc:spChg chg="del">
          <ac:chgData name="Minesh Patel" userId="a66d4990ec83ac90" providerId="LiveId" clId="{79E3557C-334A-4DDB-9861-8E2C28F86218}" dt="2021-07-19T22:45:22.212" v="5914" actId="478"/>
          <ac:spMkLst>
            <pc:docMk/>
            <pc:sldMk cId="318031161" sldId="491"/>
            <ac:spMk id="6" creationId="{BE1CB986-6CFF-4F6B-8BFF-C4D85EC16BDC}"/>
          </ac:spMkLst>
        </pc:spChg>
        <pc:spChg chg="del mod topLvl">
          <ac:chgData name="Minesh Patel" userId="a66d4990ec83ac90" providerId="LiveId" clId="{79E3557C-334A-4DDB-9861-8E2C28F86218}" dt="2021-07-19T22:32:24.952" v="5692" actId="478"/>
          <ac:spMkLst>
            <pc:docMk/>
            <pc:sldMk cId="318031161" sldId="491"/>
            <ac:spMk id="7" creationId="{CA492380-F171-491C-95FE-241ECC274E61}"/>
          </ac:spMkLst>
        </pc:spChg>
        <pc:spChg chg="add mod">
          <ac:chgData name="Minesh Patel" userId="a66d4990ec83ac90" providerId="LiveId" clId="{79E3557C-334A-4DDB-9861-8E2C28F86218}" dt="2021-07-19T22:45:05.161" v="5913" actId="1076"/>
          <ac:spMkLst>
            <pc:docMk/>
            <pc:sldMk cId="318031161" sldId="491"/>
            <ac:spMk id="11" creationId="{A773A575-BF06-467D-AA49-92676C003DCE}"/>
          </ac:spMkLst>
        </pc:spChg>
        <pc:spChg chg="mod ord topLvl">
          <ac:chgData name="Minesh Patel" userId="a66d4990ec83ac90" providerId="LiveId" clId="{79E3557C-334A-4DDB-9861-8E2C28F86218}" dt="2021-07-19T22:46:21.139" v="5930" actId="14100"/>
          <ac:spMkLst>
            <pc:docMk/>
            <pc:sldMk cId="318031161" sldId="491"/>
            <ac:spMk id="15" creationId="{2038E63E-75D1-4DBA-8919-B8C702B2E51C}"/>
          </ac:spMkLst>
        </pc:spChg>
        <pc:spChg chg="add del mod">
          <ac:chgData name="Minesh Patel" userId="a66d4990ec83ac90" providerId="LiveId" clId="{79E3557C-334A-4DDB-9861-8E2C28F86218}" dt="2021-07-19T22:45:23.430" v="5915" actId="478"/>
          <ac:spMkLst>
            <pc:docMk/>
            <pc:sldMk cId="318031161" sldId="491"/>
            <ac:spMk id="18" creationId="{88E311EC-ED85-46B2-8152-F3436B603148}"/>
          </ac:spMkLst>
        </pc:spChg>
        <pc:spChg chg="del mod topLvl">
          <ac:chgData name="Minesh Patel" userId="a66d4990ec83ac90" providerId="LiveId" clId="{79E3557C-334A-4DDB-9861-8E2C28F86218}" dt="2021-07-19T22:32:19.170" v="5690" actId="478"/>
          <ac:spMkLst>
            <pc:docMk/>
            <pc:sldMk cId="318031161" sldId="491"/>
            <ac:spMk id="20" creationId="{3CC8EE69-0E3C-47F4-B896-82D0A0D3BFC2}"/>
          </ac:spMkLst>
        </pc:spChg>
        <pc:spChg chg="mod topLvl">
          <ac:chgData name="Minesh Patel" userId="a66d4990ec83ac90" providerId="LiveId" clId="{79E3557C-334A-4DDB-9861-8E2C28F86218}" dt="2021-07-19T22:41:51.558" v="5894" actId="1076"/>
          <ac:spMkLst>
            <pc:docMk/>
            <pc:sldMk cId="318031161" sldId="491"/>
            <ac:spMk id="26" creationId="{076134E8-431F-4932-9999-5B93C5D91DFA}"/>
          </ac:spMkLst>
        </pc:spChg>
        <pc:spChg chg="del mod topLvl">
          <ac:chgData name="Minesh Patel" userId="a66d4990ec83ac90" providerId="LiveId" clId="{79E3557C-334A-4DDB-9861-8E2C28F86218}" dt="2021-07-19T22:38:51.979" v="5767" actId="478"/>
          <ac:spMkLst>
            <pc:docMk/>
            <pc:sldMk cId="318031161" sldId="491"/>
            <ac:spMk id="31" creationId="{3B9F52BF-937D-49BF-9B7D-EBD61B3808D6}"/>
          </ac:spMkLst>
        </pc:spChg>
        <pc:spChg chg="del mod topLvl">
          <ac:chgData name="Minesh Patel" userId="a66d4990ec83ac90" providerId="LiveId" clId="{79E3557C-334A-4DDB-9861-8E2C28F86218}" dt="2021-07-19T22:38:49.645" v="5766" actId="478"/>
          <ac:spMkLst>
            <pc:docMk/>
            <pc:sldMk cId="318031161" sldId="491"/>
            <ac:spMk id="33" creationId="{B60EDB60-8353-497A-8CA7-AEA09731F31C}"/>
          </ac:spMkLst>
        </pc:spChg>
        <pc:spChg chg="add mod">
          <ac:chgData name="Minesh Patel" userId="a66d4990ec83ac90" providerId="LiveId" clId="{79E3557C-334A-4DDB-9861-8E2C28F86218}" dt="2021-07-19T22:41:51.558" v="5894" actId="1076"/>
          <ac:spMkLst>
            <pc:docMk/>
            <pc:sldMk cId="318031161" sldId="491"/>
            <ac:spMk id="34" creationId="{2DA88A4D-43A0-4C33-9DF1-2D10E2CAFACF}"/>
          </ac:spMkLst>
        </pc:spChg>
        <pc:spChg chg="mod ord topLvl">
          <ac:chgData name="Minesh Patel" userId="a66d4990ec83ac90" providerId="LiveId" clId="{79E3557C-334A-4DDB-9861-8E2C28F86218}" dt="2021-07-19T22:45:51.927" v="5922" actId="1076"/>
          <ac:spMkLst>
            <pc:docMk/>
            <pc:sldMk cId="318031161" sldId="491"/>
            <ac:spMk id="35" creationId="{AD2E20E4-D762-4B9C-B5C0-EC67B10032F4}"/>
          </ac:spMkLst>
        </pc:spChg>
        <pc:spChg chg="del mod ord topLvl">
          <ac:chgData name="Minesh Patel" userId="a66d4990ec83ac90" providerId="LiveId" clId="{79E3557C-334A-4DDB-9861-8E2C28F86218}" dt="2021-07-19T22:39:23.349" v="5771" actId="478"/>
          <ac:spMkLst>
            <pc:docMk/>
            <pc:sldMk cId="318031161" sldId="491"/>
            <ac:spMk id="36" creationId="{AB2271C8-670F-462C-B836-1DF71E62C5CB}"/>
          </ac:spMkLst>
        </pc:spChg>
        <pc:spChg chg="del mod topLvl">
          <ac:chgData name="Minesh Patel" userId="a66d4990ec83ac90" providerId="LiveId" clId="{79E3557C-334A-4DDB-9861-8E2C28F86218}" dt="2021-07-19T22:32:15.016" v="5686" actId="478"/>
          <ac:spMkLst>
            <pc:docMk/>
            <pc:sldMk cId="318031161" sldId="491"/>
            <ac:spMk id="37" creationId="{3D678B07-9696-4A52-94A5-10852D78C835}"/>
          </ac:spMkLst>
        </pc:spChg>
        <pc:spChg chg="mod ord topLvl">
          <ac:chgData name="Minesh Patel" userId="a66d4990ec83ac90" providerId="LiveId" clId="{79E3557C-334A-4DDB-9861-8E2C28F86218}" dt="2021-07-19T22:45:46.603" v="5920" actId="207"/>
          <ac:spMkLst>
            <pc:docMk/>
            <pc:sldMk cId="318031161" sldId="491"/>
            <ac:spMk id="38" creationId="{61F32F88-8F4D-4BBD-A80D-F3206DD8EA07}"/>
          </ac:spMkLst>
        </pc:spChg>
        <pc:spChg chg="del mod topLvl">
          <ac:chgData name="Minesh Patel" userId="a66d4990ec83ac90" providerId="LiveId" clId="{79E3557C-334A-4DDB-9861-8E2C28F86218}" dt="2021-07-19T22:38:49.645" v="5766" actId="478"/>
          <ac:spMkLst>
            <pc:docMk/>
            <pc:sldMk cId="318031161" sldId="491"/>
            <ac:spMk id="39" creationId="{C3F856F5-AF17-4681-983C-EC2A76B45979}"/>
          </ac:spMkLst>
        </pc:spChg>
        <pc:spChg chg="add mod">
          <ac:chgData name="Minesh Patel" userId="a66d4990ec83ac90" providerId="LiveId" clId="{79E3557C-334A-4DDB-9861-8E2C28F86218}" dt="2021-07-19T22:41:51.558" v="5894" actId="1076"/>
          <ac:spMkLst>
            <pc:docMk/>
            <pc:sldMk cId="318031161" sldId="491"/>
            <ac:spMk id="45" creationId="{97EFE8DB-12D4-4061-A2EE-B07BB39D433D}"/>
          </ac:spMkLst>
        </pc:spChg>
        <pc:spChg chg="mod">
          <ac:chgData name="Minesh Patel" userId="a66d4990ec83ac90" providerId="LiveId" clId="{79E3557C-334A-4DDB-9861-8E2C28F86218}" dt="2021-07-19T22:44:33.512" v="5911" actId="1076"/>
          <ac:spMkLst>
            <pc:docMk/>
            <pc:sldMk cId="318031161" sldId="491"/>
            <ac:spMk id="48" creationId="{32A0B906-4685-48E7-9090-406AA4195D47}"/>
          </ac:spMkLst>
        </pc:spChg>
        <pc:spChg chg="mod ord topLvl">
          <ac:chgData name="Minesh Patel" userId="a66d4990ec83ac90" providerId="LiveId" clId="{79E3557C-334A-4DDB-9861-8E2C28F86218}" dt="2021-07-19T22:46:23.932" v="5931" actId="1076"/>
          <ac:spMkLst>
            <pc:docMk/>
            <pc:sldMk cId="318031161" sldId="491"/>
            <ac:spMk id="49" creationId="{F0D52347-0DB6-420F-AD11-B2CDACC70713}"/>
          </ac:spMkLst>
        </pc:spChg>
        <pc:spChg chg="mod">
          <ac:chgData name="Minesh Patel" userId="a66d4990ec83ac90" providerId="LiveId" clId="{79E3557C-334A-4DDB-9861-8E2C28F86218}" dt="2021-07-19T22:38:30.902" v="5762"/>
          <ac:spMkLst>
            <pc:docMk/>
            <pc:sldMk cId="318031161" sldId="491"/>
            <ac:spMk id="52" creationId="{18C3B1FB-0B59-4710-B67D-CFEA299DEBEA}"/>
          </ac:spMkLst>
        </pc:spChg>
        <pc:spChg chg="del mod topLvl">
          <ac:chgData name="Minesh Patel" userId="a66d4990ec83ac90" providerId="LiveId" clId="{79E3557C-334A-4DDB-9861-8E2C28F86218}" dt="2021-07-19T22:41:53.142" v="5895" actId="478"/>
          <ac:spMkLst>
            <pc:docMk/>
            <pc:sldMk cId="318031161" sldId="491"/>
            <ac:spMk id="59" creationId="{C9BB4BB6-3E73-44D0-AD2A-ADA1B82E30F4}"/>
          </ac:spMkLst>
        </pc:spChg>
        <pc:spChg chg="del mod topLvl">
          <ac:chgData name="Minesh Patel" userId="a66d4990ec83ac90" providerId="LiveId" clId="{79E3557C-334A-4DDB-9861-8E2C28F86218}" dt="2021-07-19T22:37:58.533" v="5758" actId="478"/>
          <ac:spMkLst>
            <pc:docMk/>
            <pc:sldMk cId="318031161" sldId="491"/>
            <ac:spMk id="61" creationId="{F842272E-BF91-487F-9E54-9FB340E8BAED}"/>
          </ac:spMkLst>
        </pc:spChg>
        <pc:spChg chg="del mod topLvl">
          <ac:chgData name="Minesh Patel" userId="a66d4990ec83ac90" providerId="LiveId" clId="{79E3557C-334A-4DDB-9861-8E2C28F86218}" dt="2021-07-19T22:37:58.533" v="5758" actId="478"/>
          <ac:spMkLst>
            <pc:docMk/>
            <pc:sldMk cId="318031161" sldId="491"/>
            <ac:spMk id="64" creationId="{65F8895A-84C1-44D2-A5F3-D29BF81F1C93}"/>
          </ac:spMkLst>
        </pc:spChg>
        <pc:spChg chg="add mod">
          <ac:chgData name="Minesh Patel" userId="a66d4990ec83ac90" providerId="LiveId" clId="{79E3557C-334A-4DDB-9861-8E2C28F86218}" dt="2021-07-19T22:41:51.558" v="5894" actId="1076"/>
          <ac:spMkLst>
            <pc:docMk/>
            <pc:sldMk cId="318031161" sldId="491"/>
            <ac:spMk id="73" creationId="{37E3CF86-EDF6-4ACA-9EA5-A724BFF090BB}"/>
          </ac:spMkLst>
        </pc:spChg>
        <pc:spChg chg="add mod">
          <ac:chgData name="Minesh Patel" userId="a66d4990ec83ac90" providerId="LiveId" clId="{79E3557C-334A-4DDB-9861-8E2C28F86218}" dt="2021-07-19T22:45:05.161" v="5913" actId="1076"/>
          <ac:spMkLst>
            <pc:docMk/>
            <pc:sldMk cId="318031161" sldId="491"/>
            <ac:spMk id="74" creationId="{F2A9DFCB-3087-497C-8595-13DDE658B3A5}"/>
          </ac:spMkLst>
        </pc:spChg>
        <pc:spChg chg="add mod">
          <ac:chgData name="Minesh Patel" userId="a66d4990ec83ac90" providerId="LiveId" clId="{79E3557C-334A-4DDB-9861-8E2C28F86218}" dt="2021-07-19T22:42:04.744" v="5904" actId="20577"/>
          <ac:spMkLst>
            <pc:docMk/>
            <pc:sldMk cId="318031161" sldId="491"/>
            <ac:spMk id="75" creationId="{AD7A5B53-AEF1-421A-B855-9033968CDDB9}"/>
          </ac:spMkLst>
        </pc:spChg>
        <pc:spChg chg="add mod">
          <ac:chgData name="Minesh Patel" userId="a66d4990ec83ac90" providerId="LiveId" clId="{79E3557C-334A-4DDB-9861-8E2C28F86218}" dt="2021-07-19T22:45:05.161" v="5913" actId="1076"/>
          <ac:spMkLst>
            <pc:docMk/>
            <pc:sldMk cId="318031161" sldId="491"/>
            <ac:spMk id="76" creationId="{0187C84B-D33F-4987-9749-C4749B898A60}"/>
          </ac:spMkLst>
        </pc:spChg>
        <pc:spChg chg="add del mod">
          <ac:chgData name="Minesh Patel" userId="a66d4990ec83ac90" providerId="LiveId" clId="{79E3557C-334A-4DDB-9861-8E2C28F86218}" dt="2021-07-19T22:47:10.358" v="5989" actId="478"/>
          <ac:spMkLst>
            <pc:docMk/>
            <pc:sldMk cId="318031161" sldId="491"/>
            <ac:spMk id="77" creationId="{72F90053-6D23-4B41-964A-1BD211AFE62A}"/>
          </ac:spMkLst>
        </pc:spChg>
        <pc:grpChg chg="del">
          <ac:chgData name="Minesh Patel" userId="a66d4990ec83ac90" providerId="LiveId" clId="{79E3557C-334A-4DDB-9861-8E2C28F86218}" dt="2021-07-19T22:27:25.851" v="5683" actId="165"/>
          <ac:grpSpMkLst>
            <pc:docMk/>
            <pc:sldMk cId="318031161" sldId="491"/>
            <ac:grpSpMk id="9" creationId="{263273F9-FCDF-4D7F-A17F-7D6B4CC3D435}"/>
          </ac:grpSpMkLst>
        </pc:grpChg>
        <pc:grpChg chg="del">
          <ac:chgData name="Minesh Patel" userId="a66d4990ec83ac90" providerId="LiveId" clId="{79E3557C-334A-4DDB-9861-8E2C28F86218}" dt="2021-07-19T22:27:28.956" v="5684" actId="165"/>
          <ac:grpSpMkLst>
            <pc:docMk/>
            <pc:sldMk cId="318031161" sldId="491"/>
            <ac:grpSpMk id="14" creationId="{B48CDAEB-960F-4450-A354-FD4BA7D22CE6}"/>
          </ac:grpSpMkLst>
        </pc:grpChg>
        <pc:grpChg chg="del">
          <ac:chgData name="Minesh Patel" userId="a66d4990ec83ac90" providerId="LiveId" clId="{79E3557C-334A-4DDB-9861-8E2C28F86218}" dt="2021-07-19T22:27:21.859" v="5682" actId="165"/>
          <ac:grpSpMkLst>
            <pc:docMk/>
            <pc:sldMk cId="318031161" sldId="491"/>
            <ac:grpSpMk id="16" creationId="{E0CD0418-5F16-4CC5-B971-6B5F6283483A}"/>
          </ac:grpSpMkLst>
        </pc:grpChg>
        <pc:grpChg chg="add mod">
          <ac:chgData name="Minesh Patel" userId="a66d4990ec83ac90" providerId="LiveId" clId="{79E3557C-334A-4DDB-9861-8E2C28F86218}" dt="2021-07-19T22:41:51.558" v="5894" actId="1076"/>
          <ac:grpSpMkLst>
            <pc:docMk/>
            <pc:sldMk cId="318031161" sldId="491"/>
            <ac:grpSpMk id="46" creationId="{9848A459-967D-4C09-A9D6-DC5D8BC88601}"/>
          </ac:grpSpMkLst>
        </pc:grpChg>
        <pc:grpChg chg="mod">
          <ac:chgData name="Minesh Patel" userId="a66d4990ec83ac90" providerId="LiveId" clId="{79E3557C-334A-4DDB-9861-8E2C28F86218}" dt="2021-07-19T22:38:30.902" v="5762"/>
          <ac:grpSpMkLst>
            <pc:docMk/>
            <pc:sldMk cId="318031161" sldId="491"/>
            <ac:grpSpMk id="47" creationId="{44D884F3-D234-438E-9084-7ADDD707CD7D}"/>
          </ac:grpSpMkLst>
        </pc:grpChg>
        <pc:grpChg chg="mod">
          <ac:chgData name="Minesh Patel" userId="a66d4990ec83ac90" providerId="LiveId" clId="{79E3557C-334A-4DDB-9861-8E2C28F86218}" dt="2021-07-19T22:38:30.902" v="5762"/>
          <ac:grpSpMkLst>
            <pc:docMk/>
            <pc:sldMk cId="318031161" sldId="491"/>
            <ac:grpSpMk id="50" creationId="{752E0066-B679-4860-BF12-A0A40D233C0E}"/>
          </ac:grpSpMkLst>
        </pc:grpChg>
        <pc:grpChg chg="mod">
          <ac:chgData name="Minesh Patel" userId="a66d4990ec83ac90" providerId="LiveId" clId="{79E3557C-334A-4DDB-9861-8E2C28F86218}" dt="2021-07-19T22:38:30.902" v="5762"/>
          <ac:grpSpMkLst>
            <pc:docMk/>
            <pc:sldMk cId="318031161" sldId="491"/>
            <ac:grpSpMk id="51" creationId="{718E64DD-6BD5-4523-B2ED-054C5AF1E3BC}"/>
          </ac:grpSpMkLst>
        </pc:grpChg>
        <pc:cxnChg chg="del mod topLvl">
          <ac:chgData name="Minesh Patel" userId="a66d4990ec83ac90" providerId="LiveId" clId="{79E3557C-334A-4DDB-9861-8E2C28F86218}" dt="2021-07-19T22:32:16.231" v="5687" actId="478"/>
          <ac:cxnSpMkLst>
            <pc:docMk/>
            <pc:sldMk cId="318031161" sldId="491"/>
            <ac:cxnSpMk id="13" creationId="{0A7F8B4E-A0F2-4680-A96C-CD3C56B2A53B}"/>
          </ac:cxnSpMkLst>
        </pc:cxnChg>
        <pc:cxnChg chg="mod topLvl">
          <ac:chgData name="Minesh Patel" userId="a66d4990ec83ac90" providerId="LiveId" clId="{79E3557C-334A-4DDB-9861-8E2C28F86218}" dt="2021-07-19T22:41:51.558" v="5894" actId="1076"/>
          <ac:cxnSpMkLst>
            <pc:docMk/>
            <pc:sldMk cId="318031161" sldId="491"/>
            <ac:cxnSpMk id="24" creationId="{A4B68D4B-0CFB-486F-A2E7-775CA53CCE2F}"/>
          </ac:cxnSpMkLst>
        </pc:cxnChg>
        <pc:cxnChg chg="mod topLvl">
          <ac:chgData name="Minesh Patel" userId="a66d4990ec83ac90" providerId="LiveId" clId="{79E3557C-334A-4DDB-9861-8E2C28F86218}" dt="2021-07-19T22:41:56.970" v="5897" actId="14100"/>
          <ac:cxnSpMkLst>
            <pc:docMk/>
            <pc:sldMk cId="318031161" sldId="491"/>
            <ac:cxnSpMk id="25" creationId="{AF15DD9A-C014-4203-846C-BA0DB2E20B6D}"/>
          </ac:cxnSpMkLst>
        </pc:cxnChg>
        <pc:cxnChg chg="del mod topLvl">
          <ac:chgData name="Minesh Patel" userId="a66d4990ec83ac90" providerId="LiveId" clId="{79E3557C-334A-4DDB-9861-8E2C28F86218}" dt="2021-07-19T22:33:15.214" v="5727" actId="478"/>
          <ac:cxnSpMkLst>
            <pc:docMk/>
            <pc:sldMk cId="318031161" sldId="491"/>
            <ac:cxnSpMk id="40" creationId="{2520A5A5-3605-4FF5-9DC5-D018806084FA}"/>
          </ac:cxnSpMkLst>
        </pc:cxnChg>
        <pc:cxnChg chg="del mod topLvl">
          <ac:chgData name="Minesh Patel" userId="a66d4990ec83ac90" providerId="LiveId" clId="{79E3557C-334A-4DDB-9861-8E2C28F86218}" dt="2021-07-19T22:32:23.369" v="5691" actId="478"/>
          <ac:cxnSpMkLst>
            <pc:docMk/>
            <pc:sldMk cId="318031161" sldId="491"/>
            <ac:cxnSpMk id="41" creationId="{1736E87B-D95C-45A2-A2DB-93FB502272F4}"/>
          </ac:cxnSpMkLst>
        </pc:cxnChg>
        <pc:cxnChg chg="del mod topLvl">
          <ac:chgData name="Minesh Patel" userId="a66d4990ec83ac90" providerId="LiveId" clId="{79E3557C-334A-4DDB-9861-8E2C28F86218}" dt="2021-07-19T22:32:17.579" v="5689" actId="478"/>
          <ac:cxnSpMkLst>
            <pc:docMk/>
            <pc:sldMk cId="318031161" sldId="491"/>
            <ac:cxnSpMk id="42" creationId="{B994BC0E-0511-4AD8-8DD2-FCD1B4B8E7FB}"/>
          </ac:cxnSpMkLst>
        </pc:cxnChg>
        <pc:cxnChg chg="del mod topLvl">
          <ac:chgData name="Minesh Patel" userId="a66d4990ec83ac90" providerId="LiveId" clId="{79E3557C-334A-4DDB-9861-8E2C28F86218}" dt="2021-07-19T22:32:23.369" v="5691" actId="478"/>
          <ac:cxnSpMkLst>
            <pc:docMk/>
            <pc:sldMk cId="318031161" sldId="491"/>
            <ac:cxnSpMk id="43" creationId="{4BB8B434-A19F-4CE0-AF6C-1979E64DABBE}"/>
          </ac:cxnSpMkLst>
        </pc:cxnChg>
        <pc:cxnChg chg="mod ord topLvl">
          <ac:chgData name="Minesh Patel" userId="a66d4990ec83ac90" providerId="LiveId" clId="{79E3557C-334A-4DDB-9861-8E2C28F86218}" dt="2021-07-19T22:45:42.176" v="5919" actId="1076"/>
          <ac:cxnSpMkLst>
            <pc:docMk/>
            <pc:sldMk cId="318031161" sldId="491"/>
            <ac:cxnSpMk id="44" creationId="{A47A5453-B833-40B5-B246-49B621BAA336}"/>
          </ac:cxnSpMkLst>
        </pc:cxnChg>
        <pc:cxnChg chg="mod">
          <ac:chgData name="Minesh Patel" userId="a66d4990ec83ac90" providerId="LiveId" clId="{79E3557C-334A-4DDB-9861-8E2C28F86218}" dt="2021-07-19T22:38:30.902" v="5762"/>
          <ac:cxnSpMkLst>
            <pc:docMk/>
            <pc:sldMk cId="318031161" sldId="491"/>
            <ac:cxnSpMk id="53" creationId="{0C7F66E2-0837-4451-842D-D27BE156C6DB}"/>
          </ac:cxnSpMkLst>
        </pc:cxnChg>
        <pc:cxnChg chg="mod">
          <ac:chgData name="Minesh Patel" userId="a66d4990ec83ac90" providerId="LiveId" clId="{79E3557C-334A-4DDB-9861-8E2C28F86218}" dt="2021-07-19T22:38:30.902" v="5762"/>
          <ac:cxnSpMkLst>
            <pc:docMk/>
            <pc:sldMk cId="318031161" sldId="491"/>
            <ac:cxnSpMk id="54" creationId="{0F3D18C2-253F-482D-87A6-B3C354DF074F}"/>
          </ac:cxnSpMkLst>
        </pc:cxnChg>
        <pc:cxnChg chg="mod">
          <ac:chgData name="Minesh Patel" userId="a66d4990ec83ac90" providerId="LiveId" clId="{79E3557C-334A-4DDB-9861-8E2C28F86218}" dt="2021-07-19T22:38:30.902" v="5762"/>
          <ac:cxnSpMkLst>
            <pc:docMk/>
            <pc:sldMk cId="318031161" sldId="491"/>
            <ac:cxnSpMk id="55" creationId="{2B843DBF-2B70-4139-8702-668DFDF63133}"/>
          </ac:cxnSpMkLst>
        </pc:cxnChg>
        <pc:cxnChg chg="mod">
          <ac:chgData name="Minesh Patel" userId="a66d4990ec83ac90" providerId="LiveId" clId="{79E3557C-334A-4DDB-9861-8E2C28F86218}" dt="2021-07-19T22:38:30.902" v="5762"/>
          <ac:cxnSpMkLst>
            <pc:docMk/>
            <pc:sldMk cId="318031161" sldId="491"/>
            <ac:cxnSpMk id="56" creationId="{FB758B92-33F1-41AB-A007-37A6EAC9E8AE}"/>
          </ac:cxnSpMkLst>
        </pc:cxnChg>
        <pc:cxnChg chg="mod">
          <ac:chgData name="Minesh Patel" userId="a66d4990ec83ac90" providerId="LiveId" clId="{79E3557C-334A-4DDB-9861-8E2C28F86218}" dt="2021-07-19T22:38:30.902" v="5762"/>
          <ac:cxnSpMkLst>
            <pc:docMk/>
            <pc:sldMk cId="318031161" sldId="491"/>
            <ac:cxnSpMk id="57" creationId="{B3613441-7B76-4D50-9F10-0C21E3803E62}"/>
          </ac:cxnSpMkLst>
        </pc:cxnChg>
        <pc:cxnChg chg="del mod topLvl">
          <ac:chgData name="Minesh Patel" userId="a66d4990ec83ac90" providerId="LiveId" clId="{79E3557C-334A-4DDB-9861-8E2C28F86218}" dt="2021-07-19T22:32:23.369" v="5691" actId="478"/>
          <ac:cxnSpMkLst>
            <pc:docMk/>
            <pc:sldMk cId="318031161" sldId="491"/>
            <ac:cxnSpMk id="58" creationId="{3DFD4337-99FC-48C8-BC59-77C9243625B2}"/>
          </ac:cxnSpMkLst>
        </pc:cxnChg>
        <pc:cxnChg chg="del mod topLvl">
          <ac:chgData name="Minesh Patel" userId="a66d4990ec83ac90" providerId="LiveId" clId="{79E3557C-334A-4DDB-9861-8E2C28F86218}" dt="2021-07-19T22:32:23.369" v="5691" actId="478"/>
          <ac:cxnSpMkLst>
            <pc:docMk/>
            <pc:sldMk cId="318031161" sldId="491"/>
            <ac:cxnSpMk id="60" creationId="{3D11F251-0AF6-4153-B9C4-727F0849ED27}"/>
          </ac:cxnSpMkLst>
        </pc:cxnChg>
        <pc:cxnChg chg="del mod topLvl">
          <ac:chgData name="Minesh Patel" userId="a66d4990ec83ac90" providerId="LiveId" clId="{79E3557C-334A-4DDB-9861-8E2C28F86218}" dt="2021-07-19T22:37:58.533" v="5758" actId="478"/>
          <ac:cxnSpMkLst>
            <pc:docMk/>
            <pc:sldMk cId="318031161" sldId="491"/>
            <ac:cxnSpMk id="62" creationId="{82CBF142-9C16-4028-A3C9-14B4194B42F5}"/>
          </ac:cxnSpMkLst>
        </pc:cxnChg>
        <pc:cxnChg chg="mod">
          <ac:chgData name="Minesh Patel" userId="a66d4990ec83ac90" providerId="LiveId" clId="{79E3557C-334A-4DDB-9861-8E2C28F86218}" dt="2021-07-19T22:38:30.902" v="5762"/>
          <ac:cxnSpMkLst>
            <pc:docMk/>
            <pc:sldMk cId="318031161" sldId="491"/>
            <ac:cxnSpMk id="63" creationId="{A1AB5A29-E813-406F-84D1-962976A507A8}"/>
          </ac:cxnSpMkLst>
        </pc:cxnChg>
        <pc:cxnChg chg="mod">
          <ac:chgData name="Minesh Patel" userId="a66d4990ec83ac90" providerId="LiveId" clId="{79E3557C-334A-4DDB-9861-8E2C28F86218}" dt="2021-07-19T22:38:30.902" v="5762"/>
          <ac:cxnSpMkLst>
            <pc:docMk/>
            <pc:sldMk cId="318031161" sldId="491"/>
            <ac:cxnSpMk id="65" creationId="{92D7852C-E77B-4B5A-ACF5-F97092DFCD57}"/>
          </ac:cxnSpMkLst>
        </pc:cxnChg>
        <pc:cxnChg chg="mod">
          <ac:chgData name="Minesh Patel" userId="a66d4990ec83ac90" providerId="LiveId" clId="{79E3557C-334A-4DDB-9861-8E2C28F86218}" dt="2021-07-19T22:38:30.902" v="5762"/>
          <ac:cxnSpMkLst>
            <pc:docMk/>
            <pc:sldMk cId="318031161" sldId="491"/>
            <ac:cxnSpMk id="66" creationId="{F56AB75F-B504-4C98-BACC-E4C4556AE408}"/>
          </ac:cxnSpMkLst>
        </pc:cxnChg>
        <pc:cxnChg chg="mod">
          <ac:chgData name="Minesh Patel" userId="a66d4990ec83ac90" providerId="LiveId" clId="{79E3557C-334A-4DDB-9861-8E2C28F86218}" dt="2021-07-19T22:38:30.902" v="5762"/>
          <ac:cxnSpMkLst>
            <pc:docMk/>
            <pc:sldMk cId="318031161" sldId="491"/>
            <ac:cxnSpMk id="67" creationId="{AB717471-1B10-4CB4-B1A4-994FCC4BC6A5}"/>
          </ac:cxnSpMkLst>
        </pc:cxnChg>
        <pc:cxnChg chg="mod">
          <ac:chgData name="Minesh Patel" userId="a66d4990ec83ac90" providerId="LiveId" clId="{79E3557C-334A-4DDB-9861-8E2C28F86218}" dt="2021-07-19T22:38:30.902" v="5762"/>
          <ac:cxnSpMkLst>
            <pc:docMk/>
            <pc:sldMk cId="318031161" sldId="491"/>
            <ac:cxnSpMk id="68" creationId="{D345EC81-CBF4-4E8F-90F5-D45C2F393117}"/>
          </ac:cxnSpMkLst>
        </pc:cxnChg>
        <pc:cxnChg chg="mod">
          <ac:chgData name="Minesh Patel" userId="a66d4990ec83ac90" providerId="LiveId" clId="{79E3557C-334A-4DDB-9861-8E2C28F86218}" dt="2021-07-19T22:38:30.902" v="5762"/>
          <ac:cxnSpMkLst>
            <pc:docMk/>
            <pc:sldMk cId="318031161" sldId="491"/>
            <ac:cxnSpMk id="69" creationId="{4E98EBFD-2FD9-4BFC-88BC-8F151A5126C0}"/>
          </ac:cxnSpMkLst>
        </pc:cxnChg>
        <pc:cxnChg chg="mod">
          <ac:chgData name="Minesh Patel" userId="a66d4990ec83ac90" providerId="LiveId" clId="{79E3557C-334A-4DDB-9861-8E2C28F86218}" dt="2021-07-19T22:38:30.902" v="5762"/>
          <ac:cxnSpMkLst>
            <pc:docMk/>
            <pc:sldMk cId="318031161" sldId="491"/>
            <ac:cxnSpMk id="70" creationId="{03F6A64D-4587-4F5B-85F4-D9C8773A5645}"/>
          </ac:cxnSpMkLst>
        </pc:cxnChg>
        <pc:cxnChg chg="mod">
          <ac:chgData name="Minesh Patel" userId="a66d4990ec83ac90" providerId="LiveId" clId="{79E3557C-334A-4DDB-9861-8E2C28F86218}" dt="2021-07-19T22:38:30.902" v="5762"/>
          <ac:cxnSpMkLst>
            <pc:docMk/>
            <pc:sldMk cId="318031161" sldId="491"/>
            <ac:cxnSpMk id="71" creationId="{8F0FFBBE-4A69-4D4E-B0B4-E3D86ED3D84E}"/>
          </ac:cxnSpMkLst>
        </pc:cxnChg>
        <pc:cxnChg chg="mod">
          <ac:chgData name="Minesh Patel" userId="a66d4990ec83ac90" providerId="LiveId" clId="{79E3557C-334A-4DDB-9861-8E2C28F86218}" dt="2021-07-19T22:38:30.902" v="5762"/>
          <ac:cxnSpMkLst>
            <pc:docMk/>
            <pc:sldMk cId="318031161" sldId="491"/>
            <ac:cxnSpMk id="72" creationId="{15372CB6-61A9-4E91-82F2-9F9D1A5C146E}"/>
          </ac:cxnSpMkLst>
        </pc:cxnChg>
      </pc:sldChg>
      <pc:sldChg chg="add">
        <pc:chgData name="Minesh Patel" userId="a66d4990ec83ac90" providerId="LiveId" clId="{79E3557C-334A-4DDB-9861-8E2C28F86218}" dt="2021-07-20T01:02:51.758" v="8953"/>
        <pc:sldMkLst>
          <pc:docMk/>
          <pc:sldMk cId="1974694086" sldId="491"/>
        </pc:sldMkLst>
      </pc:sldChg>
      <pc:sldChg chg="modSp add del mod">
        <pc:chgData name="Minesh Patel" userId="a66d4990ec83ac90" providerId="LiveId" clId="{79E3557C-334A-4DDB-9861-8E2C28F86218}" dt="2021-07-20T01:02:46.771" v="8952" actId="2696"/>
        <pc:sldMkLst>
          <pc:docMk/>
          <pc:sldMk cId="1985936701" sldId="492"/>
        </pc:sldMkLst>
        <pc:spChg chg="mod">
          <ac:chgData name="Minesh Patel" userId="a66d4990ec83ac90" providerId="LiveId" clId="{79E3557C-334A-4DDB-9861-8E2C28F86218}" dt="2021-07-19T23:17:07.908" v="6853" actId="20577"/>
          <ac:spMkLst>
            <pc:docMk/>
            <pc:sldMk cId="1985936701" sldId="492"/>
            <ac:spMk id="2" creationId="{00000000-0000-0000-0000-000000000000}"/>
          </ac:spMkLst>
        </pc:spChg>
      </pc:sldChg>
      <pc:sldChg chg="add del">
        <pc:chgData name="Minesh Patel" userId="a66d4990ec83ac90" providerId="LiveId" clId="{79E3557C-334A-4DDB-9861-8E2C28F86218}" dt="2021-07-20T17:49:37.067" v="14678" actId="47"/>
        <pc:sldMkLst>
          <pc:docMk/>
          <pc:sldMk cId="2685813217" sldId="492"/>
        </pc:sldMkLst>
      </pc:sldChg>
      <pc:sldChg chg="add">
        <pc:chgData name="Minesh Patel" userId="a66d4990ec83ac90" providerId="LiveId" clId="{79E3557C-334A-4DDB-9861-8E2C28F86218}" dt="2021-07-20T01:02:51.758" v="8953"/>
        <pc:sldMkLst>
          <pc:docMk/>
          <pc:sldMk cId="2757879856" sldId="493"/>
        </pc:sldMkLst>
      </pc:sldChg>
      <pc:sldChg chg="addSp delSp modSp new del mod modAnim modNotesTx">
        <pc:chgData name="Minesh Patel" userId="a66d4990ec83ac90" providerId="LiveId" clId="{79E3557C-334A-4DDB-9861-8E2C28F86218}" dt="2021-07-20T01:02:46.771" v="8952" actId="2696"/>
        <pc:sldMkLst>
          <pc:docMk/>
          <pc:sldMk cId="3131125356" sldId="493"/>
        </pc:sldMkLst>
        <pc:spChg chg="del">
          <ac:chgData name="Minesh Patel" userId="a66d4990ec83ac90" providerId="LiveId" clId="{79E3557C-334A-4DDB-9861-8E2C28F86218}" dt="2021-07-19T23:04:23.738" v="6351" actId="478"/>
          <ac:spMkLst>
            <pc:docMk/>
            <pc:sldMk cId="3131125356" sldId="493"/>
            <ac:spMk id="2" creationId="{B2E0AC31-EC44-4027-8C7F-E60EF77619AE}"/>
          </ac:spMkLst>
        </pc:spChg>
        <pc:spChg chg="del">
          <ac:chgData name="Minesh Patel" userId="a66d4990ec83ac90" providerId="LiveId" clId="{79E3557C-334A-4DDB-9861-8E2C28F86218}" dt="2021-07-19T23:04:23.101" v="6350" actId="478"/>
          <ac:spMkLst>
            <pc:docMk/>
            <pc:sldMk cId="3131125356" sldId="493"/>
            <ac:spMk id="3" creationId="{80155C69-237E-45CE-A78B-7415AE46E614}"/>
          </ac:spMkLst>
        </pc:spChg>
        <pc:spChg chg="mod">
          <ac:chgData name="Minesh Patel" userId="a66d4990ec83ac90" providerId="LiveId" clId="{79E3557C-334A-4DDB-9861-8E2C28F86218}" dt="2021-07-19T23:05:05.452" v="6374" actId="692"/>
          <ac:spMkLst>
            <pc:docMk/>
            <pc:sldMk cId="3131125356" sldId="493"/>
            <ac:spMk id="8" creationId="{95424935-A631-4120-AFC9-61DAC385A865}"/>
          </ac:spMkLst>
        </pc:spChg>
        <pc:spChg chg="mod">
          <ac:chgData name="Minesh Patel" userId="a66d4990ec83ac90" providerId="LiveId" clId="{79E3557C-334A-4DDB-9861-8E2C28F86218}" dt="2021-07-19T23:04:28.908" v="6352"/>
          <ac:spMkLst>
            <pc:docMk/>
            <pc:sldMk cId="3131125356" sldId="493"/>
            <ac:spMk id="24" creationId="{956E7412-3CF5-4625-9752-B896A8B52E88}"/>
          </ac:spMkLst>
        </pc:spChg>
        <pc:spChg chg="mod">
          <ac:chgData name="Minesh Patel" userId="a66d4990ec83ac90" providerId="LiveId" clId="{79E3557C-334A-4DDB-9861-8E2C28F86218}" dt="2021-07-19T23:04:28.908" v="6352"/>
          <ac:spMkLst>
            <pc:docMk/>
            <pc:sldMk cId="3131125356" sldId="493"/>
            <ac:spMk id="25" creationId="{F319B096-72B2-424D-A37F-4007503146DA}"/>
          </ac:spMkLst>
        </pc:spChg>
        <pc:spChg chg="mod">
          <ac:chgData name="Minesh Patel" userId="a66d4990ec83ac90" providerId="LiveId" clId="{79E3557C-334A-4DDB-9861-8E2C28F86218}" dt="2021-07-19T23:04:28.908" v="6352"/>
          <ac:spMkLst>
            <pc:docMk/>
            <pc:sldMk cId="3131125356" sldId="493"/>
            <ac:spMk id="26" creationId="{9E93257D-D9AE-48B9-9104-87EAB5210268}"/>
          </ac:spMkLst>
        </pc:spChg>
        <pc:spChg chg="mod">
          <ac:chgData name="Minesh Patel" userId="a66d4990ec83ac90" providerId="LiveId" clId="{79E3557C-334A-4DDB-9861-8E2C28F86218}" dt="2021-07-19T23:04:28.908" v="6352"/>
          <ac:spMkLst>
            <pc:docMk/>
            <pc:sldMk cId="3131125356" sldId="493"/>
            <ac:spMk id="27" creationId="{5FF006D6-12E1-4A16-A853-C16707DF2E4B}"/>
          </ac:spMkLst>
        </pc:spChg>
        <pc:spChg chg="mod">
          <ac:chgData name="Minesh Patel" userId="a66d4990ec83ac90" providerId="LiveId" clId="{79E3557C-334A-4DDB-9861-8E2C28F86218}" dt="2021-07-19T23:04:28.908" v="6352"/>
          <ac:spMkLst>
            <pc:docMk/>
            <pc:sldMk cId="3131125356" sldId="493"/>
            <ac:spMk id="28" creationId="{EA514328-0BC0-4801-87C3-6FF71B0C070F}"/>
          </ac:spMkLst>
        </pc:spChg>
        <pc:spChg chg="mod">
          <ac:chgData name="Minesh Patel" userId="a66d4990ec83ac90" providerId="LiveId" clId="{79E3557C-334A-4DDB-9861-8E2C28F86218}" dt="2021-07-19T23:04:28.908" v="6352"/>
          <ac:spMkLst>
            <pc:docMk/>
            <pc:sldMk cId="3131125356" sldId="493"/>
            <ac:spMk id="29" creationId="{15F13A97-CF4E-462E-B51C-73C166132AFD}"/>
          </ac:spMkLst>
        </pc:spChg>
        <pc:spChg chg="mod">
          <ac:chgData name="Minesh Patel" userId="a66d4990ec83ac90" providerId="LiveId" clId="{79E3557C-334A-4DDB-9861-8E2C28F86218}" dt="2021-07-19T23:04:28.908" v="6352"/>
          <ac:spMkLst>
            <pc:docMk/>
            <pc:sldMk cId="3131125356" sldId="493"/>
            <ac:spMk id="30" creationId="{D3D67322-75EE-46D0-8424-F7993C528503}"/>
          </ac:spMkLst>
        </pc:spChg>
        <pc:spChg chg="mod">
          <ac:chgData name="Minesh Patel" userId="a66d4990ec83ac90" providerId="LiveId" clId="{79E3557C-334A-4DDB-9861-8E2C28F86218}" dt="2021-07-19T23:04:28.908" v="6352"/>
          <ac:spMkLst>
            <pc:docMk/>
            <pc:sldMk cId="3131125356" sldId="493"/>
            <ac:spMk id="32" creationId="{AD05C3CA-A13E-4F8C-8274-AC63CB2A285E}"/>
          </ac:spMkLst>
        </pc:spChg>
        <pc:spChg chg="mod">
          <ac:chgData name="Minesh Patel" userId="a66d4990ec83ac90" providerId="LiveId" clId="{79E3557C-334A-4DDB-9861-8E2C28F86218}" dt="2021-07-19T23:04:28.908" v="6352"/>
          <ac:spMkLst>
            <pc:docMk/>
            <pc:sldMk cId="3131125356" sldId="493"/>
            <ac:spMk id="33" creationId="{2F518B56-A10B-4064-AE3B-58E975F63ED3}"/>
          </ac:spMkLst>
        </pc:spChg>
        <pc:spChg chg="mod">
          <ac:chgData name="Minesh Patel" userId="a66d4990ec83ac90" providerId="LiveId" clId="{79E3557C-334A-4DDB-9861-8E2C28F86218}" dt="2021-07-19T23:04:28.908" v="6352"/>
          <ac:spMkLst>
            <pc:docMk/>
            <pc:sldMk cId="3131125356" sldId="493"/>
            <ac:spMk id="34" creationId="{E63F51F4-3B4C-44C5-BE0A-17C40D550566}"/>
          </ac:spMkLst>
        </pc:spChg>
        <pc:spChg chg="mod">
          <ac:chgData name="Minesh Patel" userId="a66d4990ec83ac90" providerId="LiveId" clId="{79E3557C-334A-4DDB-9861-8E2C28F86218}" dt="2021-07-19T23:04:28.908" v="6352"/>
          <ac:spMkLst>
            <pc:docMk/>
            <pc:sldMk cId="3131125356" sldId="493"/>
            <ac:spMk id="35" creationId="{9E37699B-3611-46A9-AF97-2CE73674F6B3}"/>
          </ac:spMkLst>
        </pc:spChg>
        <pc:spChg chg="mod">
          <ac:chgData name="Minesh Patel" userId="a66d4990ec83ac90" providerId="LiveId" clId="{79E3557C-334A-4DDB-9861-8E2C28F86218}" dt="2021-07-19T23:04:28.908" v="6352"/>
          <ac:spMkLst>
            <pc:docMk/>
            <pc:sldMk cId="3131125356" sldId="493"/>
            <ac:spMk id="36" creationId="{A6B152BD-E7F3-42A5-8BF7-137B49B9554B}"/>
          </ac:spMkLst>
        </pc:spChg>
        <pc:spChg chg="mod">
          <ac:chgData name="Minesh Patel" userId="a66d4990ec83ac90" providerId="LiveId" clId="{79E3557C-334A-4DDB-9861-8E2C28F86218}" dt="2021-07-19T23:06:42.638" v="6385" actId="1076"/>
          <ac:spMkLst>
            <pc:docMk/>
            <pc:sldMk cId="3131125356" sldId="493"/>
            <ac:spMk id="39" creationId="{C8981890-E342-4411-B929-BCF8AD9711F4}"/>
          </ac:spMkLst>
        </pc:spChg>
        <pc:spChg chg="mod">
          <ac:chgData name="Minesh Patel" userId="a66d4990ec83ac90" providerId="LiveId" clId="{79E3557C-334A-4DDB-9861-8E2C28F86218}" dt="2021-07-19T23:06:36.088" v="6382" actId="571"/>
          <ac:spMkLst>
            <pc:docMk/>
            <pc:sldMk cId="3131125356" sldId="493"/>
            <ac:spMk id="40" creationId="{7E439E97-9C37-4195-AAA9-25BF1E065FEE}"/>
          </ac:spMkLst>
        </pc:spChg>
        <pc:spChg chg="mod">
          <ac:chgData name="Minesh Patel" userId="a66d4990ec83ac90" providerId="LiveId" clId="{79E3557C-334A-4DDB-9861-8E2C28F86218}" dt="2021-07-19T23:06:36.088" v="6382" actId="571"/>
          <ac:spMkLst>
            <pc:docMk/>
            <pc:sldMk cId="3131125356" sldId="493"/>
            <ac:spMk id="41" creationId="{0A981A90-02AF-4315-B068-A1140024D568}"/>
          </ac:spMkLst>
        </pc:spChg>
        <pc:spChg chg="mod">
          <ac:chgData name="Minesh Patel" userId="a66d4990ec83ac90" providerId="LiveId" clId="{79E3557C-334A-4DDB-9861-8E2C28F86218}" dt="2021-07-19T23:06:36.088" v="6382" actId="571"/>
          <ac:spMkLst>
            <pc:docMk/>
            <pc:sldMk cId="3131125356" sldId="493"/>
            <ac:spMk id="42" creationId="{0DC6880C-4191-4D81-BEA6-48934F795782}"/>
          </ac:spMkLst>
        </pc:spChg>
        <pc:spChg chg="mod">
          <ac:chgData name="Minesh Patel" userId="a66d4990ec83ac90" providerId="LiveId" clId="{79E3557C-334A-4DDB-9861-8E2C28F86218}" dt="2021-07-19T23:06:36.088" v="6382" actId="571"/>
          <ac:spMkLst>
            <pc:docMk/>
            <pc:sldMk cId="3131125356" sldId="493"/>
            <ac:spMk id="43" creationId="{3C69991E-C43F-4B39-856C-46B8B906F3AA}"/>
          </ac:spMkLst>
        </pc:spChg>
        <pc:spChg chg="mod">
          <ac:chgData name="Minesh Patel" userId="a66d4990ec83ac90" providerId="LiveId" clId="{79E3557C-334A-4DDB-9861-8E2C28F86218}" dt="2021-07-19T23:06:36.088" v="6382" actId="571"/>
          <ac:spMkLst>
            <pc:docMk/>
            <pc:sldMk cId="3131125356" sldId="493"/>
            <ac:spMk id="44" creationId="{7E974C95-7A35-43F3-8AB8-9D08B5974FC8}"/>
          </ac:spMkLst>
        </pc:spChg>
        <pc:spChg chg="mod">
          <ac:chgData name="Minesh Patel" userId="a66d4990ec83ac90" providerId="LiveId" clId="{79E3557C-334A-4DDB-9861-8E2C28F86218}" dt="2021-07-19T23:06:36.088" v="6382" actId="571"/>
          <ac:spMkLst>
            <pc:docMk/>
            <pc:sldMk cId="3131125356" sldId="493"/>
            <ac:spMk id="45" creationId="{0349F58D-4A82-4C14-8E97-AFB69EF8FF09}"/>
          </ac:spMkLst>
        </pc:spChg>
        <pc:spChg chg="mod">
          <ac:chgData name="Minesh Patel" userId="a66d4990ec83ac90" providerId="LiveId" clId="{79E3557C-334A-4DDB-9861-8E2C28F86218}" dt="2021-07-19T23:06:36.088" v="6382" actId="571"/>
          <ac:spMkLst>
            <pc:docMk/>
            <pc:sldMk cId="3131125356" sldId="493"/>
            <ac:spMk id="47" creationId="{A0F5493A-023F-4AB0-9B1E-AECD9AFC8CFF}"/>
          </ac:spMkLst>
        </pc:spChg>
        <pc:spChg chg="mod">
          <ac:chgData name="Minesh Patel" userId="a66d4990ec83ac90" providerId="LiveId" clId="{79E3557C-334A-4DDB-9861-8E2C28F86218}" dt="2021-07-19T23:06:36.088" v="6382" actId="571"/>
          <ac:spMkLst>
            <pc:docMk/>
            <pc:sldMk cId="3131125356" sldId="493"/>
            <ac:spMk id="48" creationId="{3E6760B2-F23C-45A8-95E2-65367087AA9C}"/>
          </ac:spMkLst>
        </pc:spChg>
        <pc:spChg chg="mod">
          <ac:chgData name="Minesh Patel" userId="a66d4990ec83ac90" providerId="LiveId" clId="{79E3557C-334A-4DDB-9861-8E2C28F86218}" dt="2021-07-19T23:06:36.088" v="6382" actId="571"/>
          <ac:spMkLst>
            <pc:docMk/>
            <pc:sldMk cId="3131125356" sldId="493"/>
            <ac:spMk id="49" creationId="{E7758BD4-79DC-4A7E-B603-69545CF0B761}"/>
          </ac:spMkLst>
        </pc:spChg>
        <pc:spChg chg="mod">
          <ac:chgData name="Minesh Patel" userId="a66d4990ec83ac90" providerId="LiveId" clId="{79E3557C-334A-4DDB-9861-8E2C28F86218}" dt="2021-07-19T23:06:36.088" v="6382" actId="571"/>
          <ac:spMkLst>
            <pc:docMk/>
            <pc:sldMk cId="3131125356" sldId="493"/>
            <ac:spMk id="50" creationId="{AC800E0B-3178-4818-9FA1-0BE6E2AA075C}"/>
          </ac:spMkLst>
        </pc:spChg>
        <pc:spChg chg="mod">
          <ac:chgData name="Minesh Patel" userId="a66d4990ec83ac90" providerId="LiveId" clId="{79E3557C-334A-4DDB-9861-8E2C28F86218}" dt="2021-07-19T23:06:36.088" v="6382" actId="571"/>
          <ac:spMkLst>
            <pc:docMk/>
            <pc:sldMk cId="3131125356" sldId="493"/>
            <ac:spMk id="51" creationId="{B14C9EF0-8C85-48AB-8C91-CDFA01F6BA4A}"/>
          </ac:spMkLst>
        </pc:spChg>
        <pc:spChg chg="mod">
          <ac:chgData name="Minesh Patel" userId="a66d4990ec83ac90" providerId="LiveId" clId="{79E3557C-334A-4DDB-9861-8E2C28F86218}" dt="2021-07-19T23:07:05.753" v="6388" actId="207"/>
          <ac:spMkLst>
            <pc:docMk/>
            <pc:sldMk cId="3131125356" sldId="493"/>
            <ac:spMk id="53" creationId="{2074466C-F292-49CD-BBDA-79CC21B0E04C}"/>
          </ac:spMkLst>
        </pc:spChg>
        <pc:spChg chg="mod">
          <ac:chgData name="Minesh Patel" userId="a66d4990ec83ac90" providerId="LiveId" clId="{79E3557C-334A-4DDB-9861-8E2C28F86218}" dt="2021-07-19T23:06:50.994" v="6387" actId="571"/>
          <ac:spMkLst>
            <pc:docMk/>
            <pc:sldMk cId="3131125356" sldId="493"/>
            <ac:spMk id="54" creationId="{E8370E4F-A5BB-42F7-A622-A03CEEDB8BC6}"/>
          </ac:spMkLst>
        </pc:spChg>
        <pc:spChg chg="mod">
          <ac:chgData name="Minesh Patel" userId="a66d4990ec83ac90" providerId="LiveId" clId="{79E3557C-334A-4DDB-9861-8E2C28F86218}" dt="2021-07-19T23:06:50.994" v="6387" actId="571"/>
          <ac:spMkLst>
            <pc:docMk/>
            <pc:sldMk cId="3131125356" sldId="493"/>
            <ac:spMk id="55" creationId="{5E19A187-D1DF-48A9-A65D-8FDE747331FE}"/>
          </ac:spMkLst>
        </pc:spChg>
        <pc:spChg chg="mod">
          <ac:chgData name="Minesh Patel" userId="a66d4990ec83ac90" providerId="LiveId" clId="{79E3557C-334A-4DDB-9861-8E2C28F86218}" dt="2021-07-19T23:06:50.994" v="6387" actId="571"/>
          <ac:spMkLst>
            <pc:docMk/>
            <pc:sldMk cId="3131125356" sldId="493"/>
            <ac:spMk id="56" creationId="{47093D4E-E081-44BB-8F2C-31619FFACA2A}"/>
          </ac:spMkLst>
        </pc:spChg>
        <pc:spChg chg="mod">
          <ac:chgData name="Minesh Patel" userId="a66d4990ec83ac90" providerId="LiveId" clId="{79E3557C-334A-4DDB-9861-8E2C28F86218}" dt="2021-07-19T23:06:50.994" v="6387" actId="571"/>
          <ac:spMkLst>
            <pc:docMk/>
            <pc:sldMk cId="3131125356" sldId="493"/>
            <ac:spMk id="57" creationId="{DBE1B302-2A6B-42F6-A453-16517E9C1ED3}"/>
          </ac:spMkLst>
        </pc:spChg>
        <pc:spChg chg="mod">
          <ac:chgData name="Minesh Patel" userId="a66d4990ec83ac90" providerId="LiveId" clId="{79E3557C-334A-4DDB-9861-8E2C28F86218}" dt="2021-07-19T23:06:50.994" v="6387" actId="571"/>
          <ac:spMkLst>
            <pc:docMk/>
            <pc:sldMk cId="3131125356" sldId="493"/>
            <ac:spMk id="58" creationId="{05D92FC7-4665-43F6-9F93-3B9F6EC5C1F4}"/>
          </ac:spMkLst>
        </pc:spChg>
        <pc:spChg chg="mod">
          <ac:chgData name="Minesh Patel" userId="a66d4990ec83ac90" providerId="LiveId" clId="{79E3557C-334A-4DDB-9861-8E2C28F86218}" dt="2021-07-19T23:06:50.994" v="6387" actId="571"/>
          <ac:spMkLst>
            <pc:docMk/>
            <pc:sldMk cId="3131125356" sldId="493"/>
            <ac:spMk id="59" creationId="{9F0EA86F-0A1B-4884-9911-71EFAEA51675}"/>
          </ac:spMkLst>
        </pc:spChg>
        <pc:spChg chg="mod">
          <ac:chgData name="Minesh Patel" userId="a66d4990ec83ac90" providerId="LiveId" clId="{79E3557C-334A-4DDB-9861-8E2C28F86218}" dt="2021-07-19T23:06:50.994" v="6387" actId="571"/>
          <ac:spMkLst>
            <pc:docMk/>
            <pc:sldMk cId="3131125356" sldId="493"/>
            <ac:spMk id="61" creationId="{11447CC6-B048-4D67-B641-63412088B7B5}"/>
          </ac:spMkLst>
        </pc:spChg>
        <pc:spChg chg="mod">
          <ac:chgData name="Minesh Patel" userId="a66d4990ec83ac90" providerId="LiveId" clId="{79E3557C-334A-4DDB-9861-8E2C28F86218}" dt="2021-07-19T23:06:50.994" v="6387" actId="571"/>
          <ac:spMkLst>
            <pc:docMk/>
            <pc:sldMk cId="3131125356" sldId="493"/>
            <ac:spMk id="62" creationId="{A41CC501-2FD8-4E4F-AD23-1FD751F5FC19}"/>
          </ac:spMkLst>
        </pc:spChg>
        <pc:spChg chg="mod">
          <ac:chgData name="Minesh Patel" userId="a66d4990ec83ac90" providerId="LiveId" clId="{79E3557C-334A-4DDB-9861-8E2C28F86218}" dt="2021-07-19T23:06:50.994" v="6387" actId="571"/>
          <ac:spMkLst>
            <pc:docMk/>
            <pc:sldMk cId="3131125356" sldId="493"/>
            <ac:spMk id="63" creationId="{E6B394A2-B500-4852-AA25-CCB93256B452}"/>
          </ac:spMkLst>
        </pc:spChg>
        <pc:spChg chg="mod">
          <ac:chgData name="Minesh Patel" userId="a66d4990ec83ac90" providerId="LiveId" clId="{79E3557C-334A-4DDB-9861-8E2C28F86218}" dt="2021-07-19T23:06:50.994" v="6387" actId="571"/>
          <ac:spMkLst>
            <pc:docMk/>
            <pc:sldMk cId="3131125356" sldId="493"/>
            <ac:spMk id="64" creationId="{1C56974F-F887-4B87-8C46-EEA0864CA4E7}"/>
          </ac:spMkLst>
        </pc:spChg>
        <pc:spChg chg="mod">
          <ac:chgData name="Minesh Patel" userId="a66d4990ec83ac90" providerId="LiveId" clId="{79E3557C-334A-4DDB-9861-8E2C28F86218}" dt="2021-07-19T23:06:50.994" v="6387" actId="571"/>
          <ac:spMkLst>
            <pc:docMk/>
            <pc:sldMk cId="3131125356" sldId="493"/>
            <ac:spMk id="65" creationId="{8446E070-F6B5-426F-BC84-ABD5CC1CA6F2}"/>
          </ac:spMkLst>
        </pc:spChg>
        <pc:spChg chg="add mod">
          <ac:chgData name="Minesh Patel" userId="a66d4990ec83ac90" providerId="LiveId" clId="{79E3557C-334A-4DDB-9861-8E2C28F86218}" dt="2021-07-19T23:31:30.605" v="7042" actId="1076"/>
          <ac:spMkLst>
            <pc:docMk/>
            <pc:sldMk cId="3131125356" sldId="493"/>
            <ac:spMk id="66" creationId="{59F3FB26-D876-4284-8CA5-B35B1718A138}"/>
          </ac:spMkLst>
        </pc:spChg>
        <pc:spChg chg="add mod">
          <ac:chgData name="Minesh Patel" userId="a66d4990ec83ac90" providerId="LiveId" clId="{79E3557C-334A-4DDB-9861-8E2C28F86218}" dt="2021-07-19T23:31:30.605" v="7042" actId="1076"/>
          <ac:spMkLst>
            <pc:docMk/>
            <pc:sldMk cId="3131125356" sldId="493"/>
            <ac:spMk id="67" creationId="{742CDA0F-98D3-4485-B270-DC970101F2F1}"/>
          </ac:spMkLst>
        </pc:spChg>
        <pc:spChg chg="add mod">
          <ac:chgData name="Minesh Patel" userId="a66d4990ec83ac90" providerId="LiveId" clId="{79E3557C-334A-4DDB-9861-8E2C28F86218}" dt="2021-07-19T23:31:30.605" v="7042" actId="1076"/>
          <ac:spMkLst>
            <pc:docMk/>
            <pc:sldMk cId="3131125356" sldId="493"/>
            <ac:spMk id="68" creationId="{BC2BB530-FDC3-4449-85E9-80D59AF85FF3}"/>
          </ac:spMkLst>
        </pc:spChg>
        <pc:spChg chg="add mod">
          <ac:chgData name="Minesh Patel" userId="a66d4990ec83ac90" providerId="LiveId" clId="{79E3557C-334A-4DDB-9861-8E2C28F86218}" dt="2021-07-19T23:09:16.167" v="6431" actId="14100"/>
          <ac:spMkLst>
            <pc:docMk/>
            <pc:sldMk cId="3131125356" sldId="493"/>
            <ac:spMk id="70" creationId="{6DF59445-95EA-42D8-B1C6-DB67A097CDDA}"/>
          </ac:spMkLst>
        </pc:spChg>
        <pc:spChg chg="add mod">
          <ac:chgData name="Minesh Patel" userId="a66d4990ec83ac90" providerId="LiveId" clId="{79E3557C-334A-4DDB-9861-8E2C28F86218}" dt="2021-07-19T23:31:30.605" v="7042" actId="1076"/>
          <ac:spMkLst>
            <pc:docMk/>
            <pc:sldMk cId="3131125356" sldId="493"/>
            <ac:spMk id="72" creationId="{63F988B8-AA40-43CB-86BF-F2A3395D31F7}"/>
          </ac:spMkLst>
        </pc:spChg>
        <pc:spChg chg="add mod">
          <ac:chgData name="Minesh Patel" userId="a66d4990ec83ac90" providerId="LiveId" clId="{79E3557C-334A-4DDB-9861-8E2C28F86218}" dt="2021-07-19T23:32:54.690" v="7063" actId="207"/>
          <ac:spMkLst>
            <pc:docMk/>
            <pc:sldMk cId="3131125356" sldId="493"/>
            <ac:spMk id="73" creationId="{AE43DEF4-5494-43FC-B029-31565A14A2A8}"/>
          </ac:spMkLst>
        </pc:spChg>
        <pc:spChg chg="add del mod">
          <ac:chgData name="Minesh Patel" userId="a66d4990ec83ac90" providerId="LiveId" clId="{79E3557C-334A-4DDB-9861-8E2C28F86218}" dt="2021-07-19T23:31:57.721" v="7054"/>
          <ac:spMkLst>
            <pc:docMk/>
            <pc:sldMk cId="3131125356" sldId="493"/>
            <ac:spMk id="74" creationId="{124FBB67-5D85-4218-81ED-9868543AFDA0}"/>
          </ac:spMkLst>
        </pc:spChg>
        <pc:spChg chg="add mod">
          <ac:chgData name="Minesh Patel" userId="a66d4990ec83ac90" providerId="LiveId" clId="{79E3557C-334A-4DDB-9861-8E2C28F86218}" dt="2021-07-19T23:33:05.008" v="7076" actId="20577"/>
          <ac:spMkLst>
            <pc:docMk/>
            <pc:sldMk cId="3131125356" sldId="493"/>
            <ac:spMk id="75" creationId="{DA14AC8F-23C0-4110-82C6-0887C940D692}"/>
          </ac:spMkLst>
        </pc:spChg>
        <pc:grpChg chg="add mod">
          <ac:chgData name="Minesh Patel" userId="a66d4990ec83ac90" providerId="LiveId" clId="{79E3557C-334A-4DDB-9861-8E2C28F86218}" dt="2021-07-19T23:31:30.605" v="7042" actId="1076"/>
          <ac:grpSpMkLst>
            <pc:docMk/>
            <pc:sldMk cId="3131125356" sldId="493"/>
            <ac:grpSpMk id="5" creationId="{72E7B619-38A5-4917-946D-2AE5E2A68AC9}"/>
          </ac:grpSpMkLst>
        </pc:grpChg>
        <pc:grpChg chg="mod">
          <ac:chgData name="Minesh Patel" userId="a66d4990ec83ac90" providerId="LiveId" clId="{79E3557C-334A-4DDB-9861-8E2C28F86218}" dt="2021-07-19T23:04:28.908" v="6352"/>
          <ac:grpSpMkLst>
            <pc:docMk/>
            <pc:sldMk cId="3131125356" sldId="493"/>
            <ac:grpSpMk id="6" creationId="{B35793EE-90FF-4245-9CCA-190789867E0C}"/>
          </ac:grpSpMkLst>
        </pc:grpChg>
        <pc:grpChg chg="mod">
          <ac:chgData name="Minesh Patel" userId="a66d4990ec83ac90" providerId="LiveId" clId="{79E3557C-334A-4DDB-9861-8E2C28F86218}" dt="2021-07-19T23:04:28.908" v="6352"/>
          <ac:grpSpMkLst>
            <pc:docMk/>
            <pc:sldMk cId="3131125356" sldId="493"/>
            <ac:grpSpMk id="7" creationId="{B7DC0758-FE4C-4B48-B6A2-2C48F0E7042B}"/>
          </ac:grpSpMkLst>
        </pc:grpChg>
        <pc:grpChg chg="add mod">
          <ac:chgData name="Minesh Patel" userId="a66d4990ec83ac90" providerId="LiveId" clId="{79E3557C-334A-4DDB-9861-8E2C28F86218}" dt="2021-07-19T23:31:30.605" v="7042" actId="1076"/>
          <ac:grpSpMkLst>
            <pc:docMk/>
            <pc:sldMk cId="3131125356" sldId="493"/>
            <ac:grpSpMk id="23" creationId="{4DCD6BA2-5011-42D8-A6EE-9E0B947CA2DA}"/>
          </ac:grpSpMkLst>
        </pc:grpChg>
        <pc:grpChg chg="mod">
          <ac:chgData name="Minesh Patel" userId="a66d4990ec83ac90" providerId="LiveId" clId="{79E3557C-334A-4DDB-9861-8E2C28F86218}" dt="2021-07-19T23:04:28.908" v="6352"/>
          <ac:grpSpMkLst>
            <pc:docMk/>
            <pc:sldMk cId="3131125356" sldId="493"/>
            <ac:grpSpMk id="31" creationId="{1A82695E-0336-49D9-B5AA-9FCABA56ABC6}"/>
          </ac:grpSpMkLst>
        </pc:grpChg>
        <pc:grpChg chg="add mod">
          <ac:chgData name="Minesh Patel" userId="a66d4990ec83ac90" providerId="LiveId" clId="{79E3557C-334A-4DDB-9861-8E2C28F86218}" dt="2021-07-19T23:31:30.605" v="7042" actId="1076"/>
          <ac:grpSpMkLst>
            <pc:docMk/>
            <pc:sldMk cId="3131125356" sldId="493"/>
            <ac:grpSpMk id="38" creationId="{91FD5ABF-CC60-4D9C-BAF4-3D113E2C7BD2}"/>
          </ac:grpSpMkLst>
        </pc:grpChg>
        <pc:grpChg chg="mod">
          <ac:chgData name="Minesh Patel" userId="a66d4990ec83ac90" providerId="LiveId" clId="{79E3557C-334A-4DDB-9861-8E2C28F86218}" dt="2021-07-19T23:06:36.088" v="6382" actId="571"/>
          <ac:grpSpMkLst>
            <pc:docMk/>
            <pc:sldMk cId="3131125356" sldId="493"/>
            <ac:grpSpMk id="46" creationId="{81E86E96-9451-43FF-8214-304173834084}"/>
          </ac:grpSpMkLst>
        </pc:grpChg>
        <pc:grpChg chg="add mod">
          <ac:chgData name="Minesh Patel" userId="a66d4990ec83ac90" providerId="LiveId" clId="{79E3557C-334A-4DDB-9861-8E2C28F86218}" dt="2021-07-19T23:31:30.605" v="7042" actId="1076"/>
          <ac:grpSpMkLst>
            <pc:docMk/>
            <pc:sldMk cId="3131125356" sldId="493"/>
            <ac:grpSpMk id="52" creationId="{6A9839B8-C8B1-4D96-BE5B-34A9412A877A}"/>
          </ac:grpSpMkLst>
        </pc:grpChg>
        <pc:grpChg chg="mod">
          <ac:chgData name="Minesh Patel" userId="a66d4990ec83ac90" providerId="LiveId" clId="{79E3557C-334A-4DDB-9861-8E2C28F86218}" dt="2021-07-19T23:06:50.994" v="6387" actId="571"/>
          <ac:grpSpMkLst>
            <pc:docMk/>
            <pc:sldMk cId="3131125356" sldId="493"/>
            <ac:grpSpMk id="60" creationId="{7A816B99-11CD-4945-BD2A-C556DFFA92E2}"/>
          </ac:grpSpMkLst>
        </pc:grpChg>
        <pc:grpChg chg="add mod">
          <ac:chgData name="Minesh Patel" userId="a66d4990ec83ac90" providerId="LiveId" clId="{79E3557C-334A-4DDB-9861-8E2C28F86218}" dt="2021-07-19T23:31:30.605" v="7042" actId="1076"/>
          <ac:grpSpMkLst>
            <pc:docMk/>
            <pc:sldMk cId="3131125356" sldId="493"/>
            <ac:grpSpMk id="71" creationId="{3D04349A-37C3-4682-A5A5-A9D0F435A78B}"/>
          </ac:grpSpMkLst>
        </pc:grpChg>
        <pc:cxnChg chg="mod">
          <ac:chgData name="Minesh Patel" userId="a66d4990ec83ac90" providerId="LiveId" clId="{79E3557C-334A-4DDB-9861-8E2C28F86218}" dt="2021-07-19T23:04:28.908" v="6352"/>
          <ac:cxnSpMkLst>
            <pc:docMk/>
            <pc:sldMk cId="3131125356" sldId="493"/>
            <ac:cxnSpMk id="9" creationId="{0D962658-0188-4D06-B2BA-4D4CF4BB5F8A}"/>
          </ac:cxnSpMkLst>
        </pc:cxnChg>
        <pc:cxnChg chg="mod">
          <ac:chgData name="Minesh Patel" userId="a66d4990ec83ac90" providerId="LiveId" clId="{79E3557C-334A-4DDB-9861-8E2C28F86218}" dt="2021-07-19T23:04:28.908" v="6352"/>
          <ac:cxnSpMkLst>
            <pc:docMk/>
            <pc:sldMk cId="3131125356" sldId="493"/>
            <ac:cxnSpMk id="10" creationId="{9DFE1655-77ED-4156-862F-7C6C234BDB6E}"/>
          </ac:cxnSpMkLst>
        </pc:cxnChg>
        <pc:cxnChg chg="mod">
          <ac:chgData name="Minesh Patel" userId="a66d4990ec83ac90" providerId="LiveId" clId="{79E3557C-334A-4DDB-9861-8E2C28F86218}" dt="2021-07-19T23:04:28.908" v="6352"/>
          <ac:cxnSpMkLst>
            <pc:docMk/>
            <pc:sldMk cId="3131125356" sldId="493"/>
            <ac:cxnSpMk id="11" creationId="{5734E835-25AC-4A6C-8CA1-DC73DB0652B3}"/>
          </ac:cxnSpMkLst>
        </pc:cxnChg>
        <pc:cxnChg chg="mod">
          <ac:chgData name="Minesh Patel" userId="a66d4990ec83ac90" providerId="LiveId" clId="{79E3557C-334A-4DDB-9861-8E2C28F86218}" dt="2021-07-19T23:04:28.908" v="6352"/>
          <ac:cxnSpMkLst>
            <pc:docMk/>
            <pc:sldMk cId="3131125356" sldId="493"/>
            <ac:cxnSpMk id="12" creationId="{8C8A552F-A145-472F-BF4F-E17E2FC4673E}"/>
          </ac:cxnSpMkLst>
        </pc:cxnChg>
        <pc:cxnChg chg="mod">
          <ac:chgData name="Minesh Patel" userId="a66d4990ec83ac90" providerId="LiveId" clId="{79E3557C-334A-4DDB-9861-8E2C28F86218}" dt="2021-07-19T23:04:28.908" v="6352"/>
          <ac:cxnSpMkLst>
            <pc:docMk/>
            <pc:sldMk cId="3131125356" sldId="493"/>
            <ac:cxnSpMk id="13" creationId="{B58B3C3B-A2A2-43C8-9897-06700DDDB7C4}"/>
          </ac:cxnSpMkLst>
        </pc:cxnChg>
        <pc:cxnChg chg="mod">
          <ac:chgData name="Minesh Patel" userId="a66d4990ec83ac90" providerId="LiveId" clId="{79E3557C-334A-4DDB-9861-8E2C28F86218}" dt="2021-07-19T23:04:28.908" v="6352"/>
          <ac:cxnSpMkLst>
            <pc:docMk/>
            <pc:sldMk cId="3131125356" sldId="493"/>
            <ac:cxnSpMk id="14" creationId="{07129904-1ED3-4774-83EE-2D964339482D}"/>
          </ac:cxnSpMkLst>
        </pc:cxnChg>
        <pc:cxnChg chg="mod">
          <ac:chgData name="Minesh Patel" userId="a66d4990ec83ac90" providerId="LiveId" clId="{79E3557C-334A-4DDB-9861-8E2C28F86218}" dt="2021-07-19T23:04:28.908" v="6352"/>
          <ac:cxnSpMkLst>
            <pc:docMk/>
            <pc:sldMk cId="3131125356" sldId="493"/>
            <ac:cxnSpMk id="15" creationId="{6CA4A351-C2C3-4A9A-876E-E3985DDC8FA7}"/>
          </ac:cxnSpMkLst>
        </pc:cxnChg>
        <pc:cxnChg chg="mod">
          <ac:chgData name="Minesh Patel" userId="a66d4990ec83ac90" providerId="LiveId" clId="{79E3557C-334A-4DDB-9861-8E2C28F86218}" dt="2021-07-19T23:04:28.908" v="6352"/>
          <ac:cxnSpMkLst>
            <pc:docMk/>
            <pc:sldMk cId="3131125356" sldId="493"/>
            <ac:cxnSpMk id="16" creationId="{6D84D512-826E-4ACC-BD3C-167FDF0961BC}"/>
          </ac:cxnSpMkLst>
        </pc:cxnChg>
        <pc:cxnChg chg="mod">
          <ac:chgData name="Minesh Patel" userId="a66d4990ec83ac90" providerId="LiveId" clId="{79E3557C-334A-4DDB-9861-8E2C28F86218}" dt="2021-07-19T23:04:28.908" v="6352"/>
          <ac:cxnSpMkLst>
            <pc:docMk/>
            <pc:sldMk cId="3131125356" sldId="493"/>
            <ac:cxnSpMk id="17" creationId="{FBA0B141-BD54-4718-BF73-2C01AEA2D35B}"/>
          </ac:cxnSpMkLst>
        </pc:cxnChg>
        <pc:cxnChg chg="mod">
          <ac:chgData name="Minesh Patel" userId="a66d4990ec83ac90" providerId="LiveId" clId="{79E3557C-334A-4DDB-9861-8E2C28F86218}" dt="2021-07-19T23:04:28.908" v="6352"/>
          <ac:cxnSpMkLst>
            <pc:docMk/>
            <pc:sldMk cId="3131125356" sldId="493"/>
            <ac:cxnSpMk id="18" creationId="{982482F9-0AC4-4086-A2BB-25990C58FE5E}"/>
          </ac:cxnSpMkLst>
        </pc:cxnChg>
        <pc:cxnChg chg="mod">
          <ac:chgData name="Minesh Patel" userId="a66d4990ec83ac90" providerId="LiveId" clId="{79E3557C-334A-4DDB-9861-8E2C28F86218}" dt="2021-07-19T23:04:28.908" v="6352"/>
          <ac:cxnSpMkLst>
            <pc:docMk/>
            <pc:sldMk cId="3131125356" sldId="493"/>
            <ac:cxnSpMk id="19" creationId="{ABF96DFE-5084-49EF-B433-85B2E379327E}"/>
          </ac:cxnSpMkLst>
        </pc:cxnChg>
        <pc:cxnChg chg="mod">
          <ac:chgData name="Minesh Patel" userId="a66d4990ec83ac90" providerId="LiveId" clId="{79E3557C-334A-4DDB-9861-8E2C28F86218}" dt="2021-07-19T23:04:28.908" v="6352"/>
          <ac:cxnSpMkLst>
            <pc:docMk/>
            <pc:sldMk cId="3131125356" sldId="493"/>
            <ac:cxnSpMk id="20" creationId="{0B49E7FF-5A3A-4AA5-98F0-D04DD126588F}"/>
          </ac:cxnSpMkLst>
        </pc:cxnChg>
        <pc:cxnChg chg="mod">
          <ac:chgData name="Minesh Patel" userId="a66d4990ec83ac90" providerId="LiveId" clId="{79E3557C-334A-4DDB-9861-8E2C28F86218}" dt="2021-07-19T23:04:28.908" v="6352"/>
          <ac:cxnSpMkLst>
            <pc:docMk/>
            <pc:sldMk cId="3131125356" sldId="493"/>
            <ac:cxnSpMk id="21" creationId="{A9580552-DA54-4BC4-A508-9D7FA258E5A0}"/>
          </ac:cxnSpMkLst>
        </pc:cxnChg>
        <pc:cxnChg chg="mod">
          <ac:chgData name="Minesh Patel" userId="a66d4990ec83ac90" providerId="LiveId" clId="{79E3557C-334A-4DDB-9861-8E2C28F86218}" dt="2021-07-19T23:04:28.908" v="6352"/>
          <ac:cxnSpMkLst>
            <pc:docMk/>
            <pc:sldMk cId="3131125356" sldId="493"/>
            <ac:cxnSpMk id="22" creationId="{7287A4C8-C6B9-4F1C-B465-B01AEA1BC99F}"/>
          </ac:cxnSpMkLst>
        </pc:cxnChg>
        <pc:cxnChg chg="add mod">
          <ac:chgData name="Minesh Patel" userId="a66d4990ec83ac90" providerId="LiveId" clId="{79E3557C-334A-4DDB-9861-8E2C28F86218}" dt="2021-07-19T23:08:57.407" v="6426" actId="1076"/>
          <ac:cxnSpMkLst>
            <pc:docMk/>
            <pc:sldMk cId="3131125356" sldId="493"/>
            <ac:cxnSpMk id="37" creationId="{3538C372-98F5-48EA-BCA7-A4435591E25D}"/>
          </ac:cxnSpMkLst>
        </pc:cxnChg>
      </pc:sldChg>
      <pc:sldChg chg="add del">
        <pc:chgData name="Minesh Patel" userId="a66d4990ec83ac90" providerId="LiveId" clId="{79E3557C-334A-4DDB-9861-8E2C28F86218}" dt="2021-07-20T17:49:34.657" v="14677" actId="47"/>
        <pc:sldMkLst>
          <pc:docMk/>
          <pc:sldMk cId="1288258875" sldId="494"/>
        </pc:sldMkLst>
      </pc:sldChg>
      <pc:sldChg chg="add del">
        <pc:chgData name="Minesh Patel" userId="a66d4990ec83ac90" providerId="LiveId" clId="{79E3557C-334A-4DDB-9861-8E2C28F86218}" dt="2021-07-20T01:02:46.771" v="8952" actId="2696"/>
        <pc:sldMkLst>
          <pc:docMk/>
          <pc:sldMk cId="1722429841" sldId="494"/>
        </pc:sldMkLst>
      </pc:sldChg>
      <pc:sldChg chg="addSp delSp modSp add mod delAnim modAnim">
        <pc:chgData name="Minesh Patel" userId="a66d4990ec83ac90" providerId="LiveId" clId="{79E3557C-334A-4DDB-9861-8E2C28F86218}" dt="2021-07-20T14:05:32.818" v="12403" actId="5793"/>
        <pc:sldMkLst>
          <pc:docMk/>
          <pc:sldMk cId="3513922936" sldId="495"/>
        </pc:sldMkLst>
        <pc:spChg chg="mod">
          <ac:chgData name="Minesh Patel" userId="a66d4990ec83ac90" providerId="LiveId" clId="{79E3557C-334A-4DDB-9861-8E2C28F86218}" dt="2021-07-20T13:48:01.726" v="12077" actId="122"/>
          <ac:spMkLst>
            <pc:docMk/>
            <pc:sldMk cId="3513922936" sldId="495"/>
            <ac:spMk id="2" creationId="{00000000-0000-0000-0000-000000000000}"/>
          </ac:spMkLst>
        </pc:spChg>
        <pc:spChg chg="add del mod">
          <ac:chgData name="Minesh Patel" userId="a66d4990ec83ac90" providerId="LiveId" clId="{79E3557C-334A-4DDB-9861-8E2C28F86218}" dt="2021-07-20T13:09:12.054" v="11957"/>
          <ac:spMkLst>
            <pc:docMk/>
            <pc:sldMk cId="3513922936" sldId="495"/>
            <ac:spMk id="3" creationId="{A58718F0-72ED-4F5E-BCE6-2C73FC1D844F}"/>
          </ac:spMkLst>
        </pc:spChg>
        <pc:spChg chg="add mod">
          <ac:chgData name="Minesh Patel" userId="a66d4990ec83ac90" providerId="LiveId" clId="{79E3557C-334A-4DDB-9861-8E2C28F86218}" dt="2021-07-20T14:02:53.876" v="12317" actId="164"/>
          <ac:spMkLst>
            <pc:docMk/>
            <pc:sldMk cId="3513922936" sldId="495"/>
            <ac:spMk id="5" creationId="{38B09478-FD7D-4A59-B158-C0729B4631D1}"/>
          </ac:spMkLst>
        </pc:spChg>
        <pc:spChg chg="add del mod">
          <ac:chgData name="Minesh Patel" userId="a66d4990ec83ac90" providerId="LiveId" clId="{79E3557C-334A-4DDB-9861-8E2C28F86218}" dt="2021-07-20T00:35:43.299" v="8259" actId="478"/>
          <ac:spMkLst>
            <pc:docMk/>
            <pc:sldMk cId="3513922936" sldId="495"/>
            <ac:spMk id="5" creationId="{CF0D6EF5-9B05-47E5-8A27-03150B822AFF}"/>
          </ac:spMkLst>
        </pc:spChg>
        <pc:spChg chg="add mod">
          <ac:chgData name="Minesh Patel" userId="a66d4990ec83ac90" providerId="LiveId" clId="{79E3557C-334A-4DDB-9861-8E2C28F86218}" dt="2021-07-20T14:01:22.542" v="12305" actId="164"/>
          <ac:spMkLst>
            <pc:docMk/>
            <pc:sldMk cId="3513922936" sldId="495"/>
            <ac:spMk id="6" creationId="{DFA51F0F-8FB7-4954-A25E-0B081910C390}"/>
          </ac:spMkLst>
        </pc:spChg>
        <pc:spChg chg="add del mod">
          <ac:chgData name="Minesh Patel" userId="a66d4990ec83ac90" providerId="LiveId" clId="{79E3557C-334A-4DDB-9861-8E2C28F86218}" dt="2021-07-20T00:37:57.089" v="8304" actId="478"/>
          <ac:spMkLst>
            <pc:docMk/>
            <pc:sldMk cId="3513922936" sldId="495"/>
            <ac:spMk id="7" creationId="{E41F3667-3F4D-46CC-88E8-4BE548E65149}"/>
          </ac:spMkLst>
        </pc:spChg>
        <pc:spChg chg="del mod">
          <ac:chgData name="Minesh Patel" userId="a66d4990ec83ac90" providerId="LiveId" clId="{79E3557C-334A-4DDB-9861-8E2C28F86218}" dt="2021-07-20T00:37:55.118" v="8303" actId="478"/>
          <ac:spMkLst>
            <pc:docMk/>
            <pc:sldMk cId="3513922936" sldId="495"/>
            <ac:spMk id="8" creationId="{35CF42D7-5108-42A0-926A-6C80ACBF8237}"/>
          </ac:spMkLst>
        </pc:spChg>
        <pc:spChg chg="mod">
          <ac:chgData name="Minesh Patel" userId="a66d4990ec83ac90" providerId="LiveId" clId="{79E3557C-334A-4DDB-9861-8E2C28F86218}" dt="2021-07-20T00:38:00.994" v="8306"/>
          <ac:spMkLst>
            <pc:docMk/>
            <pc:sldMk cId="3513922936" sldId="495"/>
            <ac:spMk id="10" creationId="{A051B07A-64EA-4CB5-909A-0334DDE84969}"/>
          </ac:spMkLst>
        </pc:spChg>
        <pc:spChg chg="mod">
          <ac:chgData name="Minesh Patel" userId="a66d4990ec83ac90" providerId="LiveId" clId="{79E3557C-334A-4DDB-9861-8E2C28F86218}" dt="2021-07-20T00:38:00.994" v="8306"/>
          <ac:spMkLst>
            <pc:docMk/>
            <pc:sldMk cId="3513922936" sldId="495"/>
            <ac:spMk id="11" creationId="{45601335-63B4-4977-A450-1909BF5EA008}"/>
          </ac:spMkLst>
        </pc:spChg>
        <pc:spChg chg="mod">
          <ac:chgData name="Minesh Patel" userId="a66d4990ec83ac90" providerId="LiveId" clId="{79E3557C-334A-4DDB-9861-8E2C28F86218}" dt="2021-07-20T00:38:00.994" v="8306"/>
          <ac:spMkLst>
            <pc:docMk/>
            <pc:sldMk cId="3513922936" sldId="495"/>
            <ac:spMk id="12" creationId="{986DBCBF-5389-4BD7-99A7-7E4A3A94DAF8}"/>
          </ac:spMkLst>
        </pc:spChg>
        <pc:spChg chg="mod">
          <ac:chgData name="Minesh Patel" userId="a66d4990ec83ac90" providerId="LiveId" clId="{79E3557C-334A-4DDB-9861-8E2C28F86218}" dt="2021-07-20T00:38:00.994" v="8306"/>
          <ac:spMkLst>
            <pc:docMk/>
            <pc:sldMk cId="3513922936" sldId="495"/>
            <ac:spMk id="13" creationId="{BEDB3DBA-127C-48F6-94DF-6FD74AAF8647}"/>
          </ac:spMkLst>
        </pc:spChg>
        <pc:spChg chg="mod">
          <ac:chgData name="Minesh Patel" userId="a66d4990ec83ac90" providerId="LiveId" clId="{79E3557C-334A-4DDB-9861-8E2C28F86218}" dt="2021-07-20T00:38:00.994" v="8306"/>
          <ac:spMkLst>
            <pc:docMk/>
            <pc:sldMk cId="3513922936" sldId="495"/>
            <ac:spMk id="14" creationId="{821D2EFC-4A2E-4D40-88E0-C227438E3C81}"/>
          </ac:spMkLst>
        </pc:spChg>
        <pc:spChg chg="mod">
          <ac:chgData name="Minesh Patel" userId="a66d4990ec83ac90" providerId="LiveId" clId="{79E3557C-334A-4DDB-9861-8E2C28F86218}" dt="2021-07-20T00:38:00.994" v="8306"/>
          <ac:spMkLst>
            <pc:docMk/>
            <pc:sldMk cId="3513922936" sldId="495"/>
            <ac:spMk id="15" creationId="{EE0FDF5C-54F8-4333-B13E-9F134C7539F7}"/>
          </ac:spMkLst>
        </pc:spChg>
        <pc:spChg chg="mod">
          <ac:chgData name="Minesh Patel" userId="a66d4990ec83ac90" providerId="LiveId" clId="{79E3557C-334A-4DDB-9861-8E2C28F86218}" dt="2021-07-20T00:38:00.994" v="8306"/>
          <ac:spMkLst>
            <pc:docMk/>
            <pc:sldMk cId="3513922936" sldId="495"/>
            <ac:spMk id="16" creationId="{AAD21B11-E47B-4E4E-BFB9-68DA19E0D90C}"/>
          </ac:spMkLst>
        </pc:spChg>
        <pc:spChg chg="mod">
          <ac:chgData name="Minesh Patel" userId="a66d4990ec83ac90" providerId="LiveId" clId="{79E3557C-334A-4DDB-9861-8E2C28F86218}" dt="2021-07-20T00:38:00.994" v="8306"/>
          <ac:spMkLst>
            <pc:docMk/>
            <pc:sldMk cId="3513922936" sldId="495"/>
            <ac:spMk id="18" creationId="{2B552191-9A8A-413B-A6FF-585DCC3CDACA}"/>
          </ac:spMkLst>
        </pc:spChg>
        <pc:spChg chg="mod">
          <ac:chgData name="Minesh Patel" userId="a66d4990ec83ac90" providerId="LiveId" clId="{79E3557C-334A-4DDB-9861-8E2C28F86218}" dt="2021-07-20T00:38:00.994" v="8306"/>
          <ac:spMkLst>
            <pc:docMk/>
            <pc:sldMk cId="3513922936" sldId="495"/>
            <ac:spMk id="19" creationId="{28155AF0-3974-450D-B472-3270B2EFB4A8}"/>
          </ac:spMkLst>
        </pc:spChg>
        <pc:spChg chg="mod">
          <ac:chgData name="Minesh Patel" userId="a66d4990ec83ac90" providerId="LiveId" clId="{79E3557C-334A-4DDB-9861-8E2C28F86218}" dt="2021-07-20T00:38:00.994" v="8306"/>
          <ac:spMkLst>
            <pc:docMk/>
            <pc:sldMk cId="3513922936" sldId="495"/>
            <ac:spMk id="20" creationId="{224CF980-5F0A-4B56-85A3-146F3C2993F8}"/>
          </ac:spMkLst>
        </pc:spChg>
        <pc:spChg chg="mod">
          <ac:chgData name="Minesh Patel" userId="a66d4990ec83ac90" providerId="LiveId" clId="{79E3557C-334A-4DDB-9861-8E2C28F86218}" dt="2021-07-20T00:38:00.994" v="8306"/>
          <ac:spMkLst>
            <pc:docMk/>
            <pc:sldMk cId="3513922936" sldId="495"/>
            <ac:spMk id="21" creationId="{AB17A692-DDEB-47BD-AA75-733A1FBD0C63}"/>
          </ac:spMkLst>
        </pc:spChg>
        <pc:spChg chg="mod">
          <ac:chgData name="Minesh Patel" userId="a66d4990ec83ac90" providerId="LiveId" clId="{79E3557C-334A-4DDB-9861-8E2C28F86218}" dt="2021-07-20T00:38:00.994" v="8306"/>
          <ac:spMkLst>
            <pc:docMk/>
            <pc:sldMk cId="3513922936" sldId="495"/>
            <ac:spMk id="22" creationId="{31C873B2-D26A-4C2D-BFCD-B00396D0366E}"/>
          </ac:spMkLst>
        </pc:spChg>
        <pc:spChg chg="add mod">
          <ac:chgData name="Minesh Patel" userId="a66d4990ec83ac90" providerId="LiveId" clId="{79E3557C-334A-4DDB-9861-8E2C28F86218}" dt="2021-07-20T14:01:45.104" v="12308" actId="164"/>
          <ac:spMkLst>
            <pc:docMk/>
            <pc:sldMk cId="3513922936" sldId="495"/>
            <ac:spMk id="23" creationId="{1941A58C-1128-44BC-8698-7FED1C3FE206}"/>
          </ac:spMkLst>
        </pc:spChg>
        <pc:spChg chg="mod">
          <ac:chgData name="Minesh Patel" userId="a66d4990ec83ac90" providerId="LiveId" clId="{79E3557C-334A-4DDB-9861-8E2C28F86218}" dt="2021-07-20T00:44:40.567" v="8508" actId="207"/>
          <ac:spMkLst>
            <pc:docMk/>
            <pc:sldMk cId="3513922936" sldId="495"/>
            <ac:spMk id="25" creationId="{10C0984B-542A-4D0F-A295-C0E8256660B0}"/>
          </ac:spMkLst>
        </pc:spChg>
        <pc:spChg chg="mod">
          <ac:chgData name="Minesh Patel" userId="a66d4990ec83ac90" providerId="LiveId" clId="{79E3557C-334A-4DDB-9861-8E2C28F86218}" dt="2021-07-20T00:38:13.391" v="8313" actId="571"/>
          <ac:spMkLst>
            <pc:docMk/>
            <pc:sldMk cId="3513922936" sldId="495"/>
            <ac:spMk id="26" creationId="{B5653EC9-5A3D-4CD2-BEB8-7BD1D13C601E}"/>
          </ac:spMkLst>
        </pc:spChg>
        <pc:spChg chg="mod">
          <ac:chgData name="Minesh Patel" userId="a66d4990ec83ac90" providerId="LiveId" clId="{79E3557C-334A-4DDB-9861-8E2C28F86218}" dt="2021-07-20T00:38:13.391" v="8313" actId="571"/>
          <ac:spMkLst>
            <pc:docMk/>
            <pc:sldMk cId="3513922936" sldId="495"/>
            <ac:spMk id="27" creationId="{6148DA1A-9445-428F-87D1-92337223DFE0}"/>
          </ac:spMkLst>
        </pc:spChg>
        <pc:spChg chg="mod">
          <ac:chgData name="Minesh Patel" userId="a66d4990ec83ac90" providerId="LiveId" clId="{79E3557C-334A-4DDB-9861-8E2C28F86218}" dt="2021-07-20T00:38:13.391" v="8313" actId="571"/>
          <ac:spMkLst>
            <pc:docMk/>
            <pc:sldMk cId="3513922936" sldId="495"/>
            <ac:spMk id="28" creationId="{CC37495E-6A0B-4807-96B8-F7ADEE8A39D9}"/>
          </ac:spMkLst>
        </pc:spChg>
        <pc:spChg chg="mod">
          <ac:chgData name="Minesh Patel" userId="a66d4990ec83ac90" providerId="LiveId" clId="{79E3557C-334A-4DDB-9861-8E2C28F86218}" dt="2021-07-20T00:38:13.391" v="8313" actId="571"/>
          <ac:spMkLst>
            <pc:docMk/>
            <pc:sldMk cId="3513922936" sldId="495"/>
            <ac:spMk id="29" creationId="{4AD10E89-B67F-4C5A-9FD8-D4751CF88B35}"/>
          </ac:spMkLst>
        </pc:spChg>
        <pc:spChg chg="mod">
          <ac:chgData name="Minesh Patel" userId="a66d4990ec83ac90" providerId="LiveId" clId="{79E3557C-334A-4DDB-9861-8E2C28F86218}" dt="2021-07-20T00:38:13.391" v="8313" actId="571"/>
          <ac:spMkLst>
            <pc:docMk/>
            <pc:sldMk cId="3513922936" sldId="495"/>
            <ac:spMk id="30" creationId="{D4A0A9CC-7525-401B-8740-55733D8B458A}"/>
          </ac:spMkLst>
        </pc:spChg>
        <pc:spChg chg="mod">
          <ac:chgData name="Minesh Patel" userId="a66d4990ec83ac90" providerId="LiveId" clId="{79E3557C-334A-4DDB-9861-8E2C28F86218}" dt="2021-07-20T00:38:13.391" v="8313" actId="571"/>
          <ac:spMkLst>
            <pc:docMk/>
            <pc:sldMk cId="3513922936" sldId="495"/>
            <ac:spMk id="31" creationId="{864E957B-F524-4467-A83C-671179EC819B}"/>
          </ac:spMkLst>
        </pc:spChg>
        <pc:spChg chg="mod">
          <ac:chgData name="Minesh Patel" userId="a66d4990ec83ac90" providerId="LiveId" clId="{79E3557C-334A-4DDB-9861-8E2C28F86218}" dt="2021-07-20T00:38:13.391" v="8313" actId="571"/>
          <ac:spMkLst>
            <pc:docMk/>
            <pc:sldMk cId="3513922936" sldId="495"/>
            <ac:spMk id="33" creationId="{89B3814B-CF17-4BEE-A2F3-55F46291ED03}"/>
          </ac:spMkLst>
        </pc:spChg>
        <pc:spChg chg="mod">
          <ac:chgData name="Minesh Patel" userId="a66d4990ec83ac90" providerId="LiveId" clId="{79E3557C-334A-4DDB-9861-8E2C28F86218}" dt="2021-07-20T00:38:13.391" v="8313" actId="571"/>
          <ac:spMkLst>
            <pc:docMk/>
            <pc:sldMk cId="3513922936" sldId="495"/>
            <ac:spMk id="34" creationId="{BB641D73-F20D-4374-8F1F-4E45EDDFDD7B}"/>
          </ac:spMkLst>
        </pc:spChg>
        <pc:spChg chg="mod">
          <ac:chgData name="Minesh Patel" userId="a66d4990ec83ac90" providerId="LiveId" clId="{79E3557C-334A-4DDB-9861-8E2C28F86218}" dt="2021-07-20T00:38:13.391" v="8313" actId="571"/>
          <ac:spMkLst>
            <pc:docMk/>
            <pc:sldMk cId="3513922936" sldId="495"/>
            <ac:spMk id="35" creationId="{E1AB8353-2A38-4755-9F8E-9D2FD4A214C1}"/>
          </ac:spMkLst>
        </pc:spChg>
        <pc:spChg chg="mod">
          <ac:chgData name="Minesh Patel" userId="a66d4990ec83ac90" providerId="LiveId" clId="{79E3557C-334A-4DDB-9861-8E2C28F86218}" dt="2021-07-20T00:38:13.391" v="8313" actId="571"/>
          <ac:spMkLst>
            <pc:docMk/>
            <pc:sldMk cId="3513922936" sldId="495"/>
            <ac:spMk id="36" creationId="{680CDF2D-A054-4B82-92A3-28FE26C9135A}"/>
          </ac:spMkLst>
        </pc:spChg>
        <pc:spChg chg="mod">
          <ac:chgData name="Minesh Patel" userId="a66d4990ec83ac90" providerId="LiveId" clId="{79E3557C-334A-4DDB-9861-8E2C28F86218}" dt="2021-07-20T00:38:13.391" v="8313" actId="571"/>
          <ac:spMkLst>
            <pc:docMk/>
            <pc:sldMk cId="3513922936" sldId="495"/>
            <ac:spMk id="37" creationId="{768B829A-9EB1-4E60-A909-04214F3229E0}"/>
          </ac:spMkLst>
        </pc:spChg>
        <pc:spChg chg="add mod">
          <ac:chgData name="Minesh Patel" userId="a66d4990ec83ac90" providerId="LiveId" clId="{79E3557C-334A-4DDB-9861-8E2C28F86218}" dt="2021-07-20T14:01:59.875" v="12311" actId="164"/>
          <ac:spMkLst>
            <pc:docMk/>
            <pc:sldMk cId="3513922936" sldId="495"/>
            <ac:spMk id="38" creationId="{BD0B313D-AD82-485D-BD84-57F0C00777FA}"/>
          </ac:spMkLst>
        </pc:spChg>
        <pc:spChg chg="add mod">
          <ac:chgData name="Minesh Patel" userId="a66d4990ec83ac90" providerId="LiveId" clId="{79E3557C-334A-4DDB-9861-8E2C28F86218}" dt="2021-07-20T14:01:59.875" v="12311" actId="164"/>
          <ac:spMkLst>
            <pc:docMk/>
            <pc:sldMk cId="3513922936" sldId="495"/>
            <ac:spMk id="39" creationId="{6A3A6A0F-5EB4-4206-B0EF-33F933CF4E5A}"/>
          </ac:spMkLst>
        </pc:spChg>
        <pc:spChg chg="add mod">
          <ac:chgData name="Minesh Patel" userId="a66d4990ec83ac90" providerId="LiveId" clId="{79E3557C-334A-4DDB-9861-8E2C28F86218}" dt="2021-07-20T14:01:59.875" v="12311" actId="164"/>
          <ac:spMkLst>
            <pc:docMk/>
            <pc:sldMk cId="3513922936" sldId="495"/>
            <ac:spMk id="40" creationId="{EB42BF83-8DBB-4C10-B408-EB839C3DE569}"/>
          </ac:spMkLst>
        </pc:spChg>
        <pc:spChg chg="add mod">
          <ac:chgData name="Minesh Patel" userId="a66d4990ec83ac90" providerId="LiveId" clId="{79E3557C-334A-4DDB-9861-8E2C28F86218}" dt="2021-07-20T14:01:59.875" v="12311" actId="164"/>
          <ac:spMkLst>
            <pc:docMk/>
            <pc:sldMk cId="3513922936" sldId="495"/>
            <ac:spMk id="41" creationId="{A1C183F3-A425-4C2F-B09E-AA0710569100}"/>
          </ac:spMkLst>
        </pc:spChg>
        <pc:spChg chg="mod">
          <ac:chgData name="Minesh Patel" userId="a66d4990ec83ac90" providerId="LiveId" clId="{79E3557C-334A-4DDB-9861-8E2C28F86218}" dt="2021-07-20T13:10:13.847" v="11982" actId="114"/>
          <ac:spMkLst>
            <pc:docMk/>
            <pc:sldMk cId="3513922936" sldId="495"/>
            <ac:spMk id="43" creationId="{EDA9F00C-8043-483E-8A84-5D6E586CFBEE}"/>
          </ac:spMkLst>
        </pc:spChg>
        <pc:spChg chg="del mod">
          <ac:chgData name="Minesh Patel" userId="a66d4990ec83ac90" providerId="LiveId" clId="{79E3557C-334A-4DDB-9861-8E2C28F86218}" dt="2021-07-20T00:39:11.476" v="8339" actId="478"/>
          <ac:spMkLst>
            <pc:docMk/>
            <pc:sldMk cId="3513922936" sldId="495"/>
            <ac:spMk id="45" creationId="{95065784-E94F-48ED-ADC7-6E6C32F5B4F9}"/>
          </ac:spMkLst>
        </pc:spChg>
        <pc:spChg chg="mod">
          <ac:chgData name="Minesh Patel" userId="a66d4990ec83ac90" providerId="LiveId" clId="{79E3557C-334A-4DDB-9861-8E2C28F86218}" dt="2021-07-20T00:39:06.078" v="8337"/>
          <ac:spMkLst>
            <pc:docMk/>
            <pc:sldMk cId="3513922936" sldId="495"/>
            <ac:spMk id="47" creationId="{90E798C5-C796-454F-BE6A-4EFCA70EAB9F}"/>
          </ac:spMkLst>
        </pc:spChg>
        <pc:spChg chg="mod">
          <ac:chgData name="Minesh Patel" userId="a66d4990ec83ac90" providerId="LiveId" clId="{79E3557C-334A-4DDB-9861-8E2C28F86218}" dt="2021-07-20T00:39:06.078" v="8337"/>
          <ac:spMkLst>
            <pc:docMk/>
            <pc:sldMk cId="3513922936" sldId="495"/>
            <ac:spMk id="48" creationId="{170EAC67-7E10-4A1F-B405-0C521CE934D8}"/>
          </ac:spMkLst>
        </pc:spChg>
        <pc:spChg chg="add mod">
          <ac:chgData name="Minesh Patel" userId="a66d4990ec83ac90" providerId="LiveId" clId="{79E3557C-334A-4DDB-9861-8E2C28F86218}" dt="2021-07-20T14:02:44.069" v="12313" actId="164"/>
          <ac:spMkLst>
            <pc:docMk/>
            <pc:sldMk cId="3513922936" sldId="495"/>
            <ac:spMk id="49" creationId="{FAA72EEF-BD04-4D05-BF57-4D210EDB8788}"/>
          </ac:spMkLst>
        </pc:spChg>
        <pc:spChg chg="add mod">
          <ac:chgData name="Minesh Patel" userId="a66d4990ec83ac90" providerId="LiveId" clId="{79E3557C-334A-4DDB-9861-8E2C28F86218}" dt="2021-07-20T14:02:49.202" v="12315" actId="164"/>
          <ac:spMkLst>
            <pc:docMk/>
            <pc:sldMk cId="3513922936" sldId="495"/>
            <ac:spMk id="50" creationId="{7FEBA25B-B9CF-4B63-BA01-2D3E43E50B67}"/>
          </ac:spMkLst>
        </pc:spChg>
        <pc:spChg chg="add mod">
          <ac:chgData name="Minesh Patel" userId="a66d4990ec83ac90" providerId="LiveId" clId="{79E3557C-334A-4DDB-9861-8E2C28F86218}" dt="2021-07-20T14:02:49.202" v="12315" actId="164"/>
          <ac:spMkLst>
            <pc:docMk/>
            <pc:sldMk cId="3513922936" sldId="495"/>
            <ac:spMk id="51" creationId="{7342A4C9-BF20-401E-991B-3AF76812A2C5}"/>
          </ac:spMkLst>
        </pc:spChg>
        <pc:spChg chg="add del mod">
          <ac:chgData name="Minesh Patel" userId="a66d4990ec83ac90" providerId="LiveId" clId="{79E3557C-334A-4DDB-9861-8E2C28F86218}" dt="2021-07-20T13:10:47.417" v="12024" actId="478"/>
          <ac:spMkLst>
            <pc:docMk/>
            <pc:sldMk cId="3513922936" sldId="495"/>
            <ac:spMk id="58" creationId="{DBAC124E-12E3-4ADE-BF35-B1205AB99CF3}"/>
          </ac:spMkLst>
        </pc:spChg>
        <pc:spChg chg="add del mod">
          <ac:chgData name="Minesh Patel" userId="a66d4990ec83ac90" providerId="LiveId" clId="{79E3557C-334A-4DDB-9861-8E2C28F86218}" dt="2021-07-20T10:57:37.847" v="10103" actId="478"/>
          <ac:spMkLst>
            <pc:docMk/>
            <pc:sldMk cId="3513922936" sldId="495"/>
            <ac:spMk id="72" creationId="{11C21EA1-BFDF-47D7-8CEB-EBCBEFBCFDE7}"/>
          </ac:spMkLst>
        </pc:spChg>
        <pc:spChg chg="add del mod">
          <ac:chgData name="Minesh Patel" userId="a66d4990ec83ac90" providerId="LiveId" clId="{79E3557C-334A-4DDB-9861-8E2C28F86218}" dt="2021-07-20T10:57:54.947" v="10146" actId="478"/>
          <ac:spMkLst>
            <pc:docMk/>
            <pc:sldMk cId="3513922936" sldId="495"/>
            <ac:spMk id="74" creationId="{E1D12CCA-2E5E-48C3-8052-73BE274867D3}"/>
          </ac:spMkLst>
        </pc:spChg>
        <pc:spChg chg="add mod">
          <ac:chgData name="Minesh Patel" userId="a66d4990ec83ac90" providerId="LiveId" clId="{79E3557C-334A-4DDB-9861-8E2C28F86218}" dt="2021-07-20T14:05:32.818" v="12403" actId="5793"/>
          <ac:spMkLst>
            <pc:docMk/>
            <pc:sldMk cId="3513922936" sldId="495"/>
            <ac:spMk id="75" creationId="{07DCFCAD-0525-4642-AF43-978AC72F1360}"/>
          </ac:spMkLst>
        </pc:spChg>
        <pc:grpChg chg="add mod">
          <ac:chgData name="Minesh Patel" userId="a66d4990ec83ac90" providerId="LiveId" clId="{79E3557C-334A-4DDB-9861-8E2C28F86218}" dt="2021-07-20T14:01:22.542" v="12305" actId="164"/>
          <ac:grpSpMkLst>
            <pc:docMk/>
            <pc:sldMk cId="3513922936" sldId="495"/>
            <ac:grpSpMk id="9" creationId="{1F94C8FC-F746-44A4-B046-E94B81FCE314}"/>
          </ac:grpSpMkLst>
        </pc:grpChg>
        <pc:grpChg chg="mod">
          <ac:chgData name="Minesh Patel" userId="a66d4990ec83ac90" providerId="LiveId" clId="{79E3557C-334A-4DDB-9861-8E2C28F86218}" dt="2021-07-20T00:38:00.994" v="8306"/>
          <ac:grpSpMkLst>
            <pc:docMk/>
            <pc:sldMk cId="3513922936" sldId="495"/>
            <ac:grpSpMk id="17" creationId="{90723A63-7D5E-4CBA-A3FF-E40F19E4504B}"/>
          </ac:grpSpMkLst>
        </pc:grpChg>
        <pc:grpChg chg="add mod">
          <ac:chgData name="Minesh Patel" userId="a66d4990ec83ac90" providerId="LiveId" clId="{79E3557C-334A-4DDB-9861-8E2C28F86218}" dt="2021-07-20T14:01:45.104" v="12308" actId="164"/>
          <ac:grpSpMkLst>
            <pc:docMk/>
            <pc:sldMk cId="3513922936" sldId="495"/>
            <ac:grpSpMk id="24" creationId="{45FC1EDD-DB14-44B2-B36B-806557512B22}"/>
          </ac:grpSpMkLst>
        </pc:grpChg>
        <pc:grpChg chg="mod">
          <ac:chgData name="Minesh Patel" userId="a66d4990ec83ac90" providerId="LiveId" clId="{79E3557C-334A-4DDB-9861-8E2C28F86218}" dt="2021-07-20T00:38:13.391" v="8313" actId="571"/>
          <ac:grpSpMkLst>
            <pc:docMk/>
            <pc:sldMk cId="3513922936" sldId="495"/>
            <ac:grpSpMk id="32" creationId="{F28385F9-135B-439F-89EF-5FC97934A0A7}"/>
          </ac:grpSpMkLst>
        </pc:grpChg>
        <pc:grpChg chg="add mod">
          <ac:chgData name="Minesh Patel" userId="a66d4990ec83ac90" providerId="LiveId" clId="{79E3557C-334A-4DDB-9861-8E2C28F86218}" dt="2021-07-20T14:01:59.875" v="12311" actId="164"/>
          <ac:grpSpMkLst>
            <pc:docMk/>
            <pc:sldMk cId="3513922936" sldId="495"/>
            <ac:grpSpMk id="42" creationId="{F1B68B21-9C8C-43DC-826D-D41BDC98B527}"/>
          </ac:grpSpMkLst>
        </pc:grpChg>
        <pc:grpChg chg="add del mod">
          <ac:chgData name="Minesh Patel" userId="a66d4990ec83ac90" providerId="LiveId" clId="{79E3557C-334A-4DDB-9861-8E2C28F86218}" dt="2021-07-20T00:46:29.731" v="8509" actId="478"/>
          <ac:grpSpMkLst>
            <pc:docMk/>
            <pc:sldMk cId="3513922936" sldId="495"/>
            <ac:grpSpMk id="46" creationId="{B2876DE1-3FFC-4017-84CF-E080C2F4F89D}"/>
          </ac:grpSpMkLst>
        </pc:grpChg>
        <pc:grpChg chg="add mod">
          <ac:chgData name="Minesh Patel" userId="a66d4990ec83ac90" providerId="LiveId" clId="{79E3557C-334A-4DDB-9861-8E2C28F86218}" dt="2021-07-20T14:01:22.542" v="12305" actId="164"/>
          <ac:grpSpMkLst>
            <pc:docMk/>
            <pc:sldMk cId="3513922936" sldId="495"/>
            <ac:grpSpMk id="48" creationId="{C82621E2-3AA5-426C-8481-4D71097B18D8}"/>
          </ac:grpSpMkLst>
        </pc:grpChg>
        <pc:grpChg chg="add mod">
          <ac:chgData name="Minesh Patel" userId="a66d4990ec83ac90" providerId="LiveId" clId="{79E3557C-334A-4DDB-9861-8E2C28F86218}" dt="2021-07-20T14:01:45.104" v="12308" actId="164"/>
          <ac:grpSpMkLst>
            <pc:docMk/>
            <pc:sldMk cId="3513922936" sldId="495"/>
            <ac:grpSpMk id="52" creationId="{29F5C182-7FB5-44F5-A01B-F58A49D403CB}"/>
          </ac:grpSpMkLst>
        </pc:grpChg>
        <pc:grpChg chg="add mod">
          <ac:chgData name="Minesh Patel" userId="a66d4990ec83ac90" providerId="LiveId" clId="{79E3557C-334A-4DDB-9861-8E2C28F86218}" dt="2021-07-20T14:01:59.875" v="12311" actId="164"/>
          <ac:grpSpMkLst>
            <pc:docMk/>
            <pc:sldMk cId="3513922936" sldId="495"/>
            <ac:grpSpMk id="56" creationId="{DF91B0A9-010A-4AE0-94C6-B8DB4C840234}"/>
          </ac:grpSpMkLst>
        </pc:grpChg>
        <pc:grpChg chg="add mod">
          <ac:chgData name="Minesh Patel" userId="a66d4990ec83ac90" providerId="LiveId" clId="{79E3557C-334A-4DDB-9861-8E2C28F86218}" dt="2021-07-20T14:02:44.069" v="12313" actId="164"/>
          <ac:grpSpMkLst>
            <pc:docMk/>
            <pc:sldMk cId="3513922936" sldId="495"/>
            <ac:grpSpMk id="57" creationId="{7572E4D5-203C-4111-88B8-5C5D2C9E305C}"/>
          </ac:grpSpMkLst>
        </pc:grpChg>
        <pc:grpChg chg="add mod">
          <ac:chgData name="Minesh Patel" userId="a66d4990ec83ac90" providerId="LiveId" clId="{79E3557C-334A-4DDB-9861-8E2C28F86218}" dt="2021-07-20T14:02:49.202" v="12315" actId="164"/>
          <ac:grpSpMkLst>
            <pc:docMk/>
            <pc:sldMk cId="3513922936" sldId="495"/>
            <ac:grpSpMk id="59" creationId="{3F37B658-3A4C-40D3-BCA4-EE3F103492C8}"/>
          </ac:grpSpMkLst>
        </pc:grpChg>
        <pc:grpChg chg="add mod">
          <ac:chgData name="Minesh Patel" userId="a66d4990ec83ac90" providerId="LiveId" clId="{79E3557C-334A-4DDB-9861-8E2C28F86218}" dt="2021-07-20T14:02:53.876" v="12317" actId="164"/>
          <ac:grpSpMkLst>
            <pc:docMk/>
            <pc:sldMk cId="3513922936" sldId="495"/>
            <ac:grpSpMk id="60" creationId="{4B47F666-676E-4B51-AF26-5791A896BBF5}"/>
          </ac:grpSpMkLst>
        </pc:grpChg>
        <pc:cxnChg chg="mod">
          <ac:chgData name="Minesh Patel" userId="a66d4990ec83ac90" providerId="LiveId" clId="{79E3557C-334A-4DDB-9861-8E2C28F86218}" dt="2021-07-20T00:55:39.745" v="8828" actId="208"/>
          <ac:cxnSpMkLst>
            <pc:docMk/>
            <pc:sldMk cId="3513922936" sldId="495"/>
            <ac:cxnSpMk id="44" creationId="{2C41F806-7C26-4B61-945E-D8B7F838802B}"/>
          </ac:cxnSpMkLst>
        </pc:cxnChg>
        <pc:cxnChg chg="add del mod">
          <ac:chgData name="Minesh Patel" userId="a66d4990ec83ac90" providerId="LiveId" clId="{79E3557C-334A-4DDB-9861-8E2C28F86218}" dt="2021-07-20T00:43:52.598" v="8496" actId="21"/>
          <ac:cxnSpMkLst>
            <pc:docMk/>
            <pc:sldMk cId="3513922936" sldId="495"/>
            <ac:cxnSpMk id="51" creationId="{5CBE6B14-2771-443D-B983-E77B5D87EDB0}"/>
          </ac:cxnSpMkLst>
        </pc:cxnChg>
        <pc:cxnChg chg="add mod">
          <ac:chgData name="Minesh Patel" userId="a66d4990ec83ac90" providerId="LiveId" clId="{79E3557C-334A-4DDB-9861-8E2C28F86218}" dt="2021-07-20T14:01:59.875" v="12311" actId="164"/>
          <ac:cxnSpMkLst>
            <pc:docMk/>
            <pc:sldMk cId="3513922936" sldId="495"/>
            <ac:cxnSpMk id="53" creationId="{4C9B8C01-4C40-43B2-817A-2B5122F75EA8}"/>
          </ac:cxnSpMkLst>
        </pc:cxnChg>
        <pc:cxnChg chg="add mod">
          <ac:chgData name="Minesh Patel" userId="a66d4990ec83ac90" providerId="LiveId" clId="{79E3557C-334A-4DDB-9861-8E2C28F86218}" dt="2021-07-20T14:02:53.876" v="12317" actId="164"/>
          <ac:cxnSpMkLst>
            <pc:docMk/>
            <pc:sldMk cId="3513922936" sldId="495"/>
            <ac:cxnSpMk id="54" creationId="{B0AF2C89-6519-4BB4-B148-A03388C1DF72}"/>
          </ac:cxnSpMkLst>
        </pc:cxnChg>
        <pc:cxnChg chg="add mod">
          <ac:chgData name="Minesh Patel" userId="a66d4990ec83ac90" providerId="LiveId" clId="{79E3557C-334A-4DDB-9861-8E2C28F86218}" dt="2021-07-20T14:01:59.875" v="12311" actId="164"/>
          <ac:cxnSpMkLst>
            <pc:docMk/>
            <pc:sldMk cId="3513922936" sldId="495"/>
            <ac:cxnSpMk id="55" creationId="{195D7072-2AB2-4673-81E9-5C7948C4E511}"/>
          </ac:cxnSpMkLst>
        </pc:cxnChg>
        <pc:cxnChg chg="add mod">
          <ac:chgData name="Minesh Patel" userId="a66d4990ec83ac90" providerId="LiveId" clId="{79E3557C-334A-4DDB-9861-8E2C28F86218}" dt="2021-07-20T14:01:59.875" v="12311" actId="164"/>
          <ac:cxnSpMkLst>
            <pc:docMk/>
            <pc:sldMk cId="3513922936" sldId="495"/>
            <ac:cxnSpMk id="66" creationId="{FF871635-4823-45C9-9452-476426343CFE}"/>
          </ac:cxnSpMkLst>
        </pc:cxnChg>
        <pc:cxnChg chg="add del mod">
          <ac:chgData name="Minesh Patel" userId="a66d4990ec83ac90" providerId="LiveId" clId="{79E3557C-334A-4DDB-9861-8E2C28F86218}" dt="2021-07-20T00:47:49.084" v="8649" actId="478"/>
          <ac:cxnSpMkLst>
            <pc:docMk/>
            <pc:sldMk cId="3513922936" sldId="495"/>
            <ac:cxnSpMk id="73" creationId="{0977613F-5AE2-44A3-920A-8E142725E64D}"/>
          </ac:cxnSpMkLst>
        </pc:cxnChg>
        <pc:cxnChg chg="add mod">
          <ac:chgData name="Minesh Patel" userId="a66d4990ec83ac90" providerId="LiveId" clId="{79E3557C-334A-4DDB-9861-8E2C28F86218}" dt="2021-07-20T14:02:44.069" v="12313" actId="164"/>
          <ac:cxnSpMkLst>
            <pc:docMk/>
            <pc:sldMk cId="3513922936" sldId="495"/>
            <ac:cxnSpMk id="76" creationId="{2E1517F3-1076-4172-80A4-D34F96EEA78C}"/>
          </ac:cxnSpMkLst>
        </pc:cxnChg>
        <pc:cxnChg chg="add del mod">
          <ac:chgData name="Minesh Patel" userId="a66d4990ec83ac90" providerId="LiveId" clId="{79E3557C-334A-4DDB-9861-8E2C28F86218}" dt="2021-07-20T00:57:02.153" v="8844" actId="478"/>
          <ac:cxnSpMkLst>
            <pc:docMk/>
            <pc:sldMk cId="3513922936" sldId="495"/>
            <ac:cxnSpMk id="77" creationId="{66C208CE-E812-4379-92AF-5A5BB4082C2C}"/>
          </ac:cxnSpMkLst>
        </pc:cxnChg>
        <pc:cxnChg chg="add mod">
          <ac:chgData name="Minesh Patel" userId="a66d4990ec83ac90" providerId="LiveId" clId="{79E3557C-334A-4DDB-9861-8E2C28F86218}" dt="2021-07-20T14:02:49.202" v="12315" actId="164"/>
          <ac:cxnSpMkLst>
            <pc:docMk/>
            <pc:sldMk cId="3513922936" sldId="495"/>
            <ac:cxnSpMk id="80" creationId="{6C2060F8-599E-47E8-96DE-08D3A9101AC1}"/>
          </ac:cxnSpMkLst>
        </pc:cxnChg>
      </pc:sldChg>
      <pc:sldChg chg="add del">
        <pc:chgData name="Minesh Patel" userId="a66d4990ec83ac90" providerId="LiveId" clId="{79E3557C-334A-4DDB-9861-8E2C28F86218}" dt="2021-07-19T23:48:07.003" v="7079"/>
        <pc:sldMkLst>
          <pc:docMk/>
          <pc:sldMk cId="3647940978" sldId="495"/>
        </pc:sldMkLst>
      </pc:sldChg>
      <pc:sldChg chg="addSp delSp modSp add mod delAnim modAnim modNotesTx">
        <pc:chgData name="Minesh Patel" userId="a66d4990ec83ac90" providerId="LiveId" clId="{79E3557C-334A-4DDB-9861-8E2C28F86218}" dt="2021-07-20T12:56:56.269" v="11582" actId="20577"/>
        <pc:sldMkLst>
          <pc:docMk/>
          <pc:sldMk cId="411375118" sldId="496"/>
        </pc:sldMkLst>
        <pc:spChg chg="del mod">
          <ac:chgData name="Minesh Patel" userId="a66d4990ec83ac90" providerId="LiveId" clId="{79E3557C-334A-4DDB-9861-8E2C28F86218}" dt="2021-07-20T00:15:16.893" v="7626" actId="478"/>
          <ac:spMkLst>
            <pc:docMk/>
            <pc:sldMk cId="411375118" sldId="496"/>
            <ac:spMk id="48" creationId="{99626A3D-AEC6-4864-8AE2-556FDB74F87A}"/>
          </ac:spMkLst>
        </pc:spChg>
        <pc:spChg chg="del mod">
          <ac:chgData name="Minesh Patel" userId="a66d4990ec83ac90" providerId="LiveId" clId="{79E3557C-334A-4DDB-9861-8E2C28F86218}" dt="2021-07-20T00:15:16.893" v="7626" actId="478"/>
          <ac:spMkLst>
            <pc:docMk/>
            <pc:sldMk cId="411375118" sldId="496"/>
            <ac:spMk id="49" creationId="{D5301A09-AEAE-479F-8527-0B6D5EB6C59A}"/>
          </ac:spMkLst>
        </pc:spChg>
        <pc:spChg chg="mod">
          <ac:chgData name="Minesh Patel" userId="a66d4990ec83ac90" providerId="LiveId" clId="{79E3557C-334A-4DDB-9861-8E2C28F86218}" dt="2021-07-19T23:59:38.353" v="7276"/>
          <ac:spMkLst>
            <pc:docMk/>
            <pc:sldMk cId="411375118" sldId="496"/>
            <ac:spMk id="52" creationId="{EB81FDBC-B51B-4935-8F0B-E1213DABE04B}"/>
          </ac:spMkLst>
        </pc:spChg>
        <pc:spChg chg="mod">
          <ac:chgData name="Minesh Patel" userId="a66d4990ec83ac90" providerId="LiveId" clId="{79E3557C-334A-4DDB-9861-8E2C28F86218}" dt="2021-07-19T23:59:38.353" v="7276"/>
          <ac:spMkLst>
            <pc:docMk/>
            <pc:sldMk cId="411375118" sldId="496"/>
            <ac:spMk id="53" creationId="{6DC41DAB-D933-4F96-9DD0-9F803C16535B}"/>
          </ac:spMkLst>
        </pc:spChg>
        <pc:spChg chg="del mod">
          <ac:chgData name="Minesh Patel" userId="a66d4990ec83ac90" providerId="LiveId" clId="{79E3557C-334A-4DDB-9861-8E2C28F86218}" dt="2021-07-20T00:08:13.869" v="7477" actId="478"/>
          <ac:spMkLst>
            <pc:docMk/>
            <pc:sldMk cId="411375118" sldId="496"/>
            <ac:spMk id="54" creationId="{61D36696-30D8-4775-8C5F-10AF934C1782}"/>
          </ac:spMkLst>
        </pc:spChg>
        <pc:spChg chg="mod">
          <ac:chgData name="Minesh Patel" userId="a66d4990ec83ac90" providerId="LiveId" clId="{79E3557C-334A-4DDB-9861-8E2C28F86218}" dt="2021-07-19T23:59:38.353" v="7276"/>
          <ac:spMkLst>
            <pc:docMk/>
            <pc:sldMk cId="411375118" sldId="496"/>
            <ac:spMk id="55" creationId="{B89A91FF-62AF-40CC-9E00-3C6F4ADE4ACD}"/>
          </ac:spMkLst>
        </pc:spChg>
        <pc:spChg chg="mod">
          <ac:chgData name="Minesh Patel" userId="a66d4990ec83ac90" providerId="LiveId" clId="{79E3557C-334A-4DDB-9861-8E2C28F86218}" dt="2021-07-19T23:59:38.353" v="7276"/>
          <ac:spMkLst>
            <pc:docMk/>
            <pc:sldMk cId="411375118" sldId="496"/>
            <ac:spMk id="56" creationId="{AA3A5865-71DC-4BC6-A741-0E37D8628D8D}"/>
          </ac:spMkLst>
        </pc:spChg>
        <pc:spChg chg="mod">
          <ac:chgData name="Minesh Patel" userId="a66d4990ec83ac90" providerId="LiveId" clId="{79E3557C-334A-4DDB-9861-8E2C28F86218}" dt="2021-07-19T23:59:38.353" v="7276"/>
          <ac:spMkLst>
            <pc:docMk/>
            <pc:sldMk cId="411375118" sldId="496"/>
            <ac:spMk id="61" creationId="{D11DF4AD-62F3-49AE-9201-1F7D1BE24E12}"/>
          </ac:spMkLst>
        </pc:spChg>
        <pc:spChg chg="mod">
          <ac:chgData name="Minesh Patel" userId="a66d4990ec83ac90" providerId="LiveId" clId="{79E3557C-334A-4DDB-9861-8E2C28F86218}" dt="2021-07-19T23:59:38.353" v="7276"/>
          <ac:spMkLst>
            <pc:docMk/>
            <pc:sldMk cId="411375118" sldId="496"/>
            <ac:spMk id="62" creationId="{EF5DEDC4-F4FC-40C8-B178-EA0DB84D06E5}"/>
          </ac:spMkLst>
        </pc:spChg>
        <pc:spChg chg="del">
          <ac:chgData name="Minesh Patel" userId="a66d4990ec83ac90" providerId="LiveId" clId="{79E3557C-334A-4DDB-9861-8E2C28F86218}" dt="2021-07-19T23:59:19.761" v="7265" actId="478"/>
          <ac:spMkLst>
            <pc:docMk/>
            <pc:sldMk cId="411375118" sldId="496"/>
            <ac:spMk id="63" creationId="{B7604F98-56E6-4835-A046-ACD3B495EA63}"/>
          </ac:spMkLst>
        </pc:spChg>
        <pc:spChg chg="del">
          <ac:chgData name="Minesh Patel" userId="a66d4990ec83ac90" providerId="LiveId" clId="{79E3557C-334A-4DDB-9861-8E2C28F86218}" dt="2021-07-19T23:59:19.761" v="7265" actId="478"/>
          <ac:spMkLst>
            <pc:docMk/>
            <pc:sldMk cId="411375118" sldId="496"/>
            <ac:spMk id="64" creationId="{41C1E790-053A-45E1-B1C2-DE28BBF0BE0F}"/>
          </ac:spMkLst>
        </pc:spChg>
        <pc:spChg chg="mod">
          <ac:chgData name="Minesh Patel" userId="a66d4990ec83ac90" providerId="LiveId" clId="{79E3557C-334A-4DDB-9861-8E2C28F86218}" dt="2021-07-19T23:59:38.353" v="7276"/>
          <ac:spMkLst>
            <pc:docMk/>
            <pc:sldMk cId="411375118" sldId="496"/>
            <ac:spMk id="68" creationId="{81717FA5-7268-42F4-9BF3-DFAC000D079E}"/>
          </ac:spMkLst>
        </pc:spChg>
        <pc:spChg chg="mod">
          <ac:chgData name="Minesh Patel" userId="a66d4990ec83ac90" providerId="LiveId" clId="{79E3557C-334A-4DDB-9861-8E2C28F86218}" dt="2021-07-19T23:59:38.353" v="7276"/>
          <ac:spMkLst>
            <pc:docMk/>
            <pc:sldMk cId="411375118" sldId="496"/>
            <ac:spMk id="70" creationId="{DC2AA7CA-2D29-47AC-BF4A-BC14B9E44E7F}"/>
          </ac:spMkLst>
        </pc:spChg>
        <pc:spChg chg="mod">
          <ac:chgData name="Minesh Patel" userId="a66d4990ec83ac90" providerId="LiveId" clId="{79E3557C-334A-4DDB-9861-8E2C28F86218}" dt="2021-07-19T23:59:38.353" v="7276"/>
          <ac:spMkLst>
            <pc:docMk/>
            <pc:sldMk cId="411375118" sldId="496"/>
            <ac:spMk id="71" creationId="{A4811992-2CBB-47CE-9008-4494E3FDA07A}"/>
          </ac:spMkLst>
        </pc:spChg>
        <pc:spChg chg="mod">
          <ac:chgData name="Minesh Patel" userId="a66d4990ec83ac90" providerId="LiveId" clId="{79E3557C-334A-4DDB-9861-8E2C28F86218}" dt="2021-07-19T23:59:38.353" v="7276"/>
          <ac:spMkLst>
            <pc:docMk/>
            <pc:sldMk cId="411375118" sldId="496"/>
            <ac:spMk id="72" creationId="{2CE66E5D-DC85-4B8E-92D1-7D5FF64F1296}"/>
          </ac:spMkLst>
        </pc:spChg>
        <pc:spChg chg="mod">
          <ac:chgData name="Minesh Patel" userId="a66d4990ec83ac90" providerId="LiveId" clId="{79E3557C-334A-4DDB-9861-8E2C28F86218}" dt="2021-07-19T23:59:38.353" v="7276"/>
          <ac:spMkLst>
            <pc:docMk/>
            <pc:sldMk cId="411375118" sldId="496"/>
            <ac:spMk id="73" creationId="{ACA0A596-7DB2-49DE-A08D-7FBAE31D6583}"/>
          </ac:spMkLst>
        </pc:spChg>
        <pc:spChg chg="mod">
          <ac:chgData name="Minesh Patel" userId="a66d4990ec83ac90" providerId="LiveId" clId="{79E3557C-334A-4DDB-9861-8E2C28F86218}" dt="2021-07-19T23:59:38.353" v="7276"/>
          <ac:spMkLst>
            <pc:docMk/>
            <pc:sldMk cId="411375118" sldId="496"/>
            <ac:spMk id="74" creationId="{0F82A727-97A5-413F-9CC9-909CA1F70685}"/>
          </ac:spMkLst>
        </pc:spChg>
        <pc:spChg chg="mod">
          <ac:chgData name="Minesh Patel" userId="a66d4990ec83ac90" providerId="LiveId" clId="{79E3557C-334A-4DDB-9861-8E2C28F86218}" dt="2021-07-19T23:59:38.353" v="7276"/>
          <ac:spMkLst>
            <pc:docMk/>
            <pc:sldMk cId="411375118" sldId="496"/>
            <ac:spMk id="76" creationId="{6A31278C-4289-45C7-8A3A-0BB0362ADC6F}"/>
          </ac:spMkLst>
        </pc:spChg>
        <pc:spChg chg="mod">
          <ac:chgData name="Minesh Patel" userId="a66d4990ec83ac90" providerId="LiveId" clId="{79E3557C-334A-4DDB-9861-8E2C28F86218}" dt="2021-07-19T23:59:38.353" v="7276"/>
          <ac:spMkLst>
            <pc:docMk/>
            <pc:sldMk cId="411375118" sldId="496"/>
            <ac:spMk id="77" creationId="{EAB05B84-9AC6-45EB-8BF8-38F254F9A628}"/>
          </ac:spMkLst>
        </pc:spChg>
        <pc:spChg chg="mod">
          <ac:chgData name="Minesh Patel" userId="a66d4990ec83ac90" providerId="LiveId" clId="{79E3557C-334A-4DDB-9861-8E2C28F86218}" dt="2021-07-19T23:59:38.353" v="7276"/>
          <ac:spMkLst>
            <pc:docMk/>
            <pc:sldMk cId="411375118" sldId="496"/>
            <ac:spMk id="78" creationId="{E5739D5A-8286-4922-9366-E4C34110F80D}"/>
          </ac:spMkLst>
        </pc:spChg>
        <pc:spChg chg="mod">
          <ac:chgData name="Minesh Patel" userId="a66d4990ec83ac90" providerId="LiveId" clId="{79E3557C-334A-4DDB-9861-8E2C28F86218}" dt="2021-07-19T23:59:38.353" v="7276"/>
          <ac:spMkLst>
            <pc:docMk/>
            <pc:sldMk cId="411375118" sldId="496"/>
            <ac:spMk id="79" creationId="{624A5342-3A73-4048-AE56-29CDF9A8E0D5}"/>
          </ac:spMkLst>
        </pc:spChg>
        <pc:spChg chg="mod">
          <ac:chgData name="Minesh Patel" userId="a66d4990ec83ac90" providerId="LiveId" clId="{79E3557C-334A-4DDB-9861-8E2C28F86218}" dt="2021-07-19T23:59:38.353" v="7276"/>
          <ac:spMkLst>
            <pc:docMk/>
            <pc:sldMk cId="411375118" sldId="496"/>
            <ac:spMk id="80" creationId="{80C9FADD-9A3D-4B46-BBD4-B4C0AE22BB7B}"/>
          </ac:spMkLst>
        </pc:spChg>
        <pc:spChg chg="mod">
          <ac:chgData name="Minesh Patel" userId="a66d4990ec83ac90" providerId="LiveId" clId="{79E3557C-334A-4DDB-9861-8E2C28F86218}" dt="2021-07-19T23:59:38.353" v="7276"/>
          <ac:spMkLst>
            <pc:docMk/>
            <pc:sldMk cId="411375118" sldId="496"/>
            <ac:spMk id="81" creationId="{4CAFF2A1-0E5C-4E73-87EF-92DD26CEB2D9}"/>
          </ac:spMkLst>
        </pc:spChg>
        <pc:spChg chg="mod">
          <ac:chgData name="Minesh Patel" userId="a66d4990ec83ac90" providerId="LiveId" clId="{79E3557C-334A-4DDB-9861-8E2C28F86218}" dt="2021-07-19T23:59:38.353" v="7276"/>
          <ac:spMkLst>
            <pc:docMk/>
            <pc:sldMk cId="411375118" sldId="496"/>
            <ac:spMk id="82" creationId="{385E5158-D87E-4F03-A0ED-894FEFE3F33C}"/>
          </ac:spMkLst>
        </pc:spChg>
        <pc:spChg chg="mod">
          <ac:chgData name="Minesh Patel" userId="a66d4990ec83ac90" providerId="LiveId" clId="{79E3557C-334A-4DDB-9861-8E2C28F86218}" dt="2021-07-19T23:59:38.353" v="7276"/>
          <ac:spMkLst>
            <pc:docMk/>
            <pc:sldMk cId="411375118" sldId="496"/>
            <ac:spMk id="84" creationId="{F6F76A6E-431D-4D4D-872A-FE7C3596318C}"/>
          </ac:spMkLst>
        </pc:spChg>
        <pc:spChg chg="mod">
          <ac:chgData name="Minesh Patel" userId="a66d4990ec83ac90" providerId="LiveId" clId="{79E3557C-334A-4DDB-9861-8E2C28F86218}" dt="2021-07-19T23:59:38.353" v="7276"/>
          <ac:spMkLst>
            <pc:docMk/>
            <pc:sldMk cId="411375118" sldId="496"/>
            <ac:spMk id="85" creationId="{967D8479-3D7F-443C-9CD1-E53DFD9ED1DC}"/>
          </ac:spMkLst>
        </pc:spChg>
        <pc:spChg chg="mod">
          <ac:chgData name="Minesh Patel" userId="a66d4990ec83ac90" providerId="LiveId" clId="{79E3557C-334A-4DDB-9861-8E2C28F86218}" dt="2021-07-19T23:59:38.353" v="7276"/>
          <ac:spMkLst>
            <pc:docMk/>
            <pc:sldMk cId="411375118" sldId="496"/>
            <ac:spMk id="86" creationId="{1E80A208-60AF-46C3-B781-58900AEF44FD}"/>
          </ac:spMkLst>
        </pc:spChg>
        <pc:spChg chg="mod">
          <ac:chgData name="Minesh Patel" userId="a66d4990ec83ac90" providerId="LiveId" clId="{79E3557C-334A-4DDB-9861-8E2C28F86218}" dt="2021-07-19T23:59:38.353" v="7276"/>
          <ac:spMkLst>
            <pc:docMk/>
            <pc:sldMk cId="411375118" sldId="496"/>
            <ac:spMk id="87" creationId="{731441F9-602F-4D5F-8D88-585B8175C699}"/>
          </ac:spMkLst>
        </pc:spChg>
        <pc:spChg chg="mod">
          <ac:chgData name="Minesh Patel" userId="a66d4990ec83ac90" providerId="LiveId" clId="{79E3557C-334A-4DDB-9861-8E2C28F86218}" dt="2021-07-19T23:59:38.353" v="7276"/>
          <ac:spMkLst>
            <pc:docMk/>
            <pc:sldMk cId="411375118" sldId="496"/>
            <ac:spMk id="88" creationId="{A42ACBD7-8DB9-4AF6-9944-CEECAEB402E4}"/>
          </ac:spMkLst>
        </pc:spChg>
        <pc:spChg chg="mod">
          <ac:chgData name="Minesh Patel" userId="a66d4990ec83ac90" providerId="LiveId" clId="{79E3557C-334A-4DDB-9861-8E2C28F86218}" dt="2021-07-19T23:59:38.353" v="7276"/>
          <ac:spMkLst>
            <pc:docMk/>
            <pc:sldMk cId="411375118" sldId="496"/>
            <ac:spMk id="90" creationId="{3F24F6B7-E715-4E9E-9674-FB738602F4A7}"/>
          </ac:spMkLst>
        </pc:spChg>
        <pc:spChg chg="mod">
          <ac:chgData name="Minesh Patel" userId="a66d4990ec83ac90" providerId="LiveId" clId="{79E3557C-334A-4DDB-9861-8E2C28F86218}" dt="2021-07-19T23:59:38.353" v="7276"/>
          <ac:spMkLst>
            <pc:docMk/>
            <pc:sldMk cId="411375118" sldId="496"/>
            <ac:spMk id="91" creationId="{F7F2D37E-F1FD-4056-9555-642615567C02}"/>
          </ac:spMkLst>
        </pc:spChg>
        <pc:spChg chg="mod">
          <ac:chgData name="Minesh Patel" userId="a66d4990ec83ac90" providerId="LiveId" clId="{79E3557C-334A-4DDB-9861-8E2C28F86218}" dt="2021-07-19T23:59:38.353" v="7276"/>
          <ac:spMkLst>
            <pc:docMk/>
            <pc:sldMk cId="411375118" sldId="496"/>
            <ac:spMk id="92" creationId="{482F2658-FA9E-471F-8AD7-85C4D84F41EB}"/>
          </ac:spMkLst>
        </pc:spChg>
        <pc:spChg chg="mod">
          <ac:chgData name="Minesh Patel" userId="a66d4990ec83ac90" providerId="LiveId" clId="{79E3557C-334A-4DDB-9861-8E2C28F86218}" dt="2021-07-19T23:59:38.353" v="7276"/>
          <ac:spMkLst>
            <pc:docMk/>
            <pc:sldMk cId="411375118" sldId="496"/>
            <ac:spMk id="93" creationId="{D87EB02D-8BE0-4FB4-ADA9-B802984F8B51}"/>
          </ac:spMkLst>
        </pc:spChg>
        <pc:spChg chg="mod">
          <ac:chgData name="Minesh Patel" userId="a66d4990ec83ac90" providerId="LiveId" clId="{79E3557C-334A-4DDB-9861-8E2C28F86218}" dt="2021-07-19T23:59:38.353" v="7276"/>
          <ac:spMkLst>
            <pc:docMk/>
            <pc:sldMk cId="411375118" sldId="496"/>
            <ac:spMk id="94" creationId="{3E45BF58-03E3-4D84-858F-F3BFB2B95E48}"/>
          </ac:spMkLst>
        </pc:spChg>
        <pc:spChg chg="mod">
          <ac:chgData name="Minesh Patel" userId="a66d4990ec83ac90" providerId="LiveId" clId="{79E3557C-334A-4DDB-9861-8E2C28F86218}" dt="2021-07-19T23:59:38.353" v="7276"/>
          <ac:spMkLst>
            <pc:docMk/>
            <pc:sldMk cId="411375118" sldId="496"/>
            <ac:spMk id="95" creationId="{C96FE786-1444-441C-9BD7-F6D998EDD916}"/>
          </ac:spMkLst>
        </pc:spChg>
        <pc:spChg chg="mod">
          <ac:chgData name="Minesh Patel" userId="a66d4990ec83ac90" providerId="LiveId" clId="{79E3557C-334A-4DDB-9861-8E2C28F86218}" dt="2021-07-19T23:59:38.353" v="7276"/>
          <ac:spMkLst>
            <pc:docMk/>
            <pc:sldMk cId="411375118" sldId="496"/>
            <ac:spMk id="96" creationId="{886C8CE7-9F23-47CF-B445-6330021AB2D8}"/>
          </ac:spMkLst>
        </pc:spChg>
        <pc:spChg chg="mod">
          <ac:chgData name="Minesh Patel" userId="a66d4990ec83ac90" providerId="LiveId" clId="{79E3557C-334A-4DDB-9861-8E2C28F86218}" dt="2021-07-19T23:59:38.353" v="7276"/>
          <ac:spMkLst>
            <pc:docMk/>
            <pc:sldMk cId="411375118" sldId="496"/>
            <ac:spMk id="98" creationId="{4A8B76B7-06DA-4C46-9E8A-302A0C1773C5}"/>
          </ac:spMkLst>
        </pc:spChg>
        <pc:spChg chg="mod">
          <ac:chgData name="Minesh Patel" userId="a66d4990ec83ac90" providerId="LiveId" clId="{79E3557C-334A-4DDB-9861-8E2C28F86218}" dt="2021-07-19T23:59:38.353" v="7276"/>
          <ac:spMkLst>
            <pc:docMk/>
            <pc:sldMk cId="411375118" sldId="496"/>
            <ac:spMk id="99" creationId="{54207547-2089-4EED-A966-568A3F178CBB}"/>
          </ac:spMkLst>
        </pc:spChg>
        <pc:spChg chg="mod">
          <ac:chgData name="Minesh Patel" userId="a66d4990ec83ac90" providerId="LiveId" clId="{79E3557C-334A-4DDB-9861-8E2C28F86218}" dt="2021-07-19T23:59:38.353" v="7276"/>
          <ac:spMkLst>
            <pc:docMk/>
            <pc:sldMk cId="411375118" sldId="496"/>
            <ac:spMk id="100" creationId="{E230EAEC-A206-490B-AFC3-EC0D9478E95E}"/>
          </ac:spMkLst>
        </pc:spChg>
        <pc:spChg chg="mod">
          <ac:chgData name="Minesh Patel" userId="a66d4990ec83ac90" providerId="LiveId" clId="{79E3557C-334A-4DDB-9861-8E2C28F86218}" dt="2021-07-19T23:59:38.353" v="7276"/>
          <ac:spMkLst>
            <pc:docMk/>
            <pc:sldMk cId="411375118" sldId="496"/>
            <ac:spMk id="101" creationId="{563F66F7-A0F4-48AF-A79B-599A75C225E6}"/>
          </ac:spMkLst>
        </pc:spChg>
        <pc:spChg chg="mod">
          <ac:chgData name="Minesh Patel" userId="a66d4990ec83ac90" providerId="LiveId" clId="{79E3557C-334A-4DDB-9861-8E2C28F86218}" dt="2021-07-19T23:59:38.353" v="7276"/>
          <ac:spMkLst>
            <pc:docMk/>
            <pc:sldMk cId="411375118" sldId="496"/>
            <ac:spMk id="102" creationId="{2314E3D7-FD75-42D7-A34D-D3B57925F3BF}"/>
          </ac:spMkLst>
        </pc:spChg>
        <pc:spChg chg="add del mod">
          <ac:chgData name="Minesh Patel" userId="a66d4990ec83ac90" providerId="LiveId" clId="{79E3557C-334A-4DDB-9861-8E2C28F86218}" dt="2021-07-20T00:00:08.502" v="7283" actId="478"/>
          <ac:spMkLst>
            <pc:docMk/>
            <pc:sldMk cId="411375118" sldId="496"/>
            <ac:spMk id="103" creationId="{583D4EDE-C73A-4A76-BA99-A26B7C3DC084}"/>
          </ac:spMkLst>
        </pc:spChg>
        <pc:spChg chg="add del mod">
          <ac:chgData name="Minesh Patel" userId="a66d4990ec83ac90" providerId="LiveId" clId="{79E3557C-334A-4DDB-9861-8E2C28F86218}" dt="2021-07-20T00:00:08.502" v="7283" actId="478"/>
          <ac:spMkLst>
            <pc:docMk/>
            <pc:sldMk cId="411375118" sldId="496"/>
            <ac:spMk id="104" creationId="{A88752F9-8135-47EA-8428-D64F13F85B1A}"/>
          </ac:spMkLst>
        </pc:spChg>
        <pc:spChg chg="add del mod">
          <ac:chgData name="Minesh Patel" userId="a66d4990ec83ac90" providerId="LiveId" clId="{79E3557C-334A-4DDB-9861-8E2C28F86218}" dt="2021-07-20T00:00:08.502" v="7283" actId="478"/>
          <ac:spMkLst>
            <pc:docMk/>
            <pc:sldMk cId="411375118" sldId="496"/>
            <ac:spMk id="105" creationId="{AED5453B-380A-4FA3-B264-1934A82DD221}"/>
          </ac:spMkLst>
        </pc:spChg>
        <pc:spChg chg="mod">
          <ac:chgData name="Minesh Patel" userId="a66d4990ec83ac90" providerId="LiveId" clId="{79E3557C-334A-4DDB-9861-8E2C28F86218}" dt="2021-07-20T00:01:21.424" v="7298"/>
          <ac:spMkLst>
            <pc:docMk/>
            <pc:sldMk cId="411375118" sldId="496"/>
            <ac:spMk id="107" creationId="{85E45DC6-4CBF-406D-AC0A-E45D699D20AA}"/>
          </ac:spMkLst>
        </pc:spChg>
        <pc:spChg chg="mod">
          <ac:chgData name="Minesh Patel" userId="a66d4990ec83ac90" providerId="LiveId" clId="{79E3557C-334A-4DDB-9861-8E2C28F86218}" dt="2021-07-20T00:01:21.424" v="7298"/>
          <ac:spMkLst>
            <pc:docMk/>
            <pc:sldMk cId="411375118" sldId="496"/>
            <ac:spMk id="108" creationId="{1D15ED5E-8AF5-4209-9AD2-2D96470F6513}"/>
          </ac:spMkLst>
        </pc:spChg>
        <pc:spChg chg="mod">
          <ac:chgData name="Minesh Patel" userId="a66d4990ec83ac90" providerId="LiveId" clId="{79E3557C-334A-4DDB-9861-8E2C28F86218}" dt="2021-07-20T00:01:21.424" v="7298"/>
          <ac:spMkLst>
            <pc:docMk/>
            <pc:sldMk cId="411375118" sldId="496"/>
            <ac:spMk id="109" creationId="{02543346-5226-4ACD-BE92-E186092259DA}"/>
          </ac:spMkLst>
        </pc:spChg>
        <pc:spChg chg="mod">
          <ac:chgData name="Minesh Patel" userId="a66d4990ec83ac90" providerId="LiveId" clId="{79E3557C-334A-4DDB-9861-8E2C28F86218}" dt="2021-07-20T00:01:21.424" v="7298"/>
          <ac:spMkLst>
            <pc:docMk/>
            <pc:sldMk cId="411375118" sldId="496"/>
            <ac:spMk id="110" creationId="{2D7984CF-6AB3-47B5-9846-9974DC793C9A}"/>
          </ac:spMkLst>
        </pc:spChg>
        <pc:spChg chg="mod">
          <ac:chgData name="Minesh Patel" userId="a66d4990ec83ac90" providerId="LiveId" clId="{79E3557C-334A-4DDB-9861-8E2C28F86218}" dt="2021-07-20T00:01:21.424" v="7298"/>
          <ac:spMkLst>
            <pc:docMk/>
            <pc:sldMk cId="411375118" sldId="496"/>
            <ac:spMk id="111" creationId="{06FCDD01-9B8D-4C88-B7B2-F348B2DFDA37}"/>
          </ac:spMkLst>
        </pc:spChg>
        <pc:spChg chg="mod">
          <ac:chgData name="Minesh Patel" userId="a66d4990ec83ac90" providerId="LiveId" clId="{79E3557C-334A-4DDB-9861-8E2C28F86218}" dt="2021-07-20T00:01:21.424" v="7298"/>
          <ac:spMkLst>
            <pc:docMk/>
            <pc:sldMk cId="411375118" sldId="496"/>
            <ac:spMk id="112" creationId="{FB18364D-05BD-4ED6-BA23-102D5BED12E6}"/>
          </ac:spMkLst>
        </pc:spChg>
        <pc:spChg chg="mod">
          <ac:chgData name="Minesh Patel" userId="a66d4990ec83ac90" providerId="LiveId" clId="{79E3557C-334A-4DDB-9861-8E2C28F86218}" dt="2021-07-20T00:01:21.424" v="7298"/>
          <ac:spMkLst>
            <pc:docMk/>
            <pc:sldMk cId="411375118" sldId="496"/>
            <ac:spMk id="113" creationId="{53A352A1-510C-4650-B6FA-5D7D016FD57A}"/>
          </ac:spMkLst>
        </pc:spChg>
        <pc:spChg chg="mod">
          <ac:chgData name="Minesh Patel" userId="a66d4990ec83ac90" providerId="LiveId" clId="{79E3557C-334A-4DDB-9861-8E2C28F86218}" dt="2021-07-20T00:01:21.424" v="7298"/>
          <ac:spMkLst>
            <pc:docMk/>
            <pc:sldMk cId="411375118" sldId="496"/>
            <ac:spMk id="115" creationId="{531D16A9-7B3A-4C9C-B566-DC72C462AD87}"/>
          </ac:spMkLst>
        </pc:spChg>
        <pc:spChg chg="mod">
          <ac:chgData name="Minesh Patel" userId="a66d4990ec83ac90" providerId="LiveId" clId="{79E3557C-334A-4DDB-9861-8E2C28F86218}" dt="2021-07-20T00:01:21.424" v="7298"/>
          <ac:spMkLst>
            <pc:docMk/>
            <pc:sldMk cId="411375118" sldId="496"/>
            <ac:spMk id="116" creationId="{2D82A205-68FF-4B22-9B90-3C2D16DEA808}"/>
          </ac:spMkLst>
        </pc:spChg>
        <pc:spChg chg="mod">
          <ac:chgData name="Minesh Patel" userId="a66d4990ec83ac90" providerId="LiveId" clId="{79E3557C-334A-4DDB-9861-8E2C28F86218}" dt="2021-07-20T00:01:21.424" v="7298"/>
          <ac:spMkLst>
            <pc:docMk/>
            <pc:sldMk cId="411375118" sldId="496"/>
            <ac:spMk id="117" creationId="{BE4C3FBA-BEC1-44B2-A5EA-1BC8705FBA97}"/>
          </ac:spMkLst>
        </pc:spChg>
        <pc:spChg chg="mod">
          <ac:chgData name="Minesh Patel" userId="a66d4990ec83ac90" providerId="LiveId" clId="{79E3557C-334A-4DDB-9861-8E2C28F86218}" dt="2021-07-20T00:01:21.424" v="7298"/>
          <ac:spMkLst>
            <pc:docMk/>
            <pc:sldMk cId="411375118" sldId="496"/>
            <ac:spMk id="118" creationId="{E19ADAE3-CCA7-4F43-83F7-E8459B8B4B36}"/>
          </ac:spMkLst>
        </pc:spChg>
        <pc:spChg chg="mod">
          <ac:chgData name="Minesh Patel" userId="a66d4990ec83ac90" providerId="LiveId" clId="{79E3557C-334A-4DDB-9861-8E2C28F86218}" dt="2021-07-20T00:01:21.424" v="7298"/>
          <ac:spMkLst>
            <pc:docMk/>
            <pc:sldMk cId="411375118" sldId="496"/>
            <ac:spMk id="119" creationId="{4D0E38D7-7207-49AA-9ED6-331D27B1D805}"/>
          </ac:spMkLst>
        </pc:spChg>
        <pc:spChg chg="mod">
          <ac:chgData name="Minesh Patel" userId="a66d4990ec83ac90" providerId="LiveId" clId="{79E3557C-334A-4DDB-9861-8E2C28F86218}" dt="2021-07-20T00:01:21.424" v="7298"/>
          <ac:spMkLst>
            <pc:docMk/>
            <pc:sldMk cId="411375118" sldId="496"/>
            <ac:spMk id="121" creationId="{24A52483-6B58-4CC2-A515-D7092AF9F88D}"/>
          </ac:spMkLst>
        </pc:spChg>
        <pc:spChg chg="mod">
          <ac:chgData name="Minesh Patel" userId="a66d4990ec83ac90" providerId="LiveId" clId="{79E3557C-334A-4DDB-9861-8E2C28F86218}" dt="2021-07-20T00:01:21.424" v="7298"/>
          <ac:spMkLst>
            <pc:docMk/>
            <pc:sldMk cId="411375118" sldId="496"/>
            <ac:spMk id="122" creationId="{0A3BCFC9-8E27-4CAF-A0AB-990C5AA87F54}"/>
          </ac:spMkLst>
        </pc:spChg>
        <pc:spChg chg="mod">
          <ac:chgData name="Minesh Patel" userId="a66d4990ec83ac90" providerId="LiveId" clId="{79E3557C-334A-4DDB-9861-8E2C28F86218}" dt="2021-07-20T00:01:21.424" v="7298"/>
          <ac:spMkLst>
            <pc:docMk/>
            <pc:sldMk cId="411375118" sldId="496"/>
            <ac:spMk id="123" creationId="{2D1C4A85-3B20-4ED3-93FD-D96DBD76B0DA}"/>
          </ac:spMkLst>
        </pc:spChg>
        <pc:spChg chg="mod">
          <ac:chgData name="Minesh Patel" userId="a66d4990ec83ac90" providerId="LiveId" clId="{79E3557C-334A-4DDB-9861-8E2C28F86218}" dt="2021-07-20T00:01:21.424" v="7298"/>
          <ac:spMkLst>
            <pc:docMk/>
            <pc:sldMk cId="411375118" sldId="496"/>
            <ac:spMk id="124" creationId="{BC5C64A9-6CD9-4590-94D5-0781B8390594}"/>
          </ac:spMkLst>
        </pc:spChg>
        <pc:spChg chg="mod">
          <ac:chgData name="Minesh Patel" userId="a66d4990ec83ac90" providerId="LiveId" clId="{79E3557C-334A-4DDB-9861-8E2C28F86218}" dt="2021-07-20T00:01:21.424" v="7298"/>
          <ac:spMkLst>
            <pc:docMk/>
            <pc:sldMk cId="411375118" sldId="496"/>
            <ac:spMk id="125" creationId="{DE46BBC6-8E91-4DAC-9BF9-29D2E9D9EA03}"/>
          </ac:spMkLst>
        </pc:spChg>
        <pc:spChg chg="mod">
          <ac:chgData name="Minesh Patel" userId="a66d4990ec83ac90" providerId="LiveId" clId="{79E3557C-334A-4DDB-9861-8E2C28F86218}" dt="2021-07-20T00:01:21.424" v="7298"/>
          <ac:spMkLst>
            <pc:docMk/>
            <pc:sldMk cId="411375118" sldId="496"/>
            <ac:spMk id="126" creationId="{D4BC2A61-471D-42EC-BE50-430518912909}"/>
          </ac:spMkLst>
        </pc:spChg>
        <pc:spChg chg="mod">
          <ac:chgData name="Minesh Patel" userId="a66d4990ec83ac90" providerId="LiveId" clId="{79E3557C-334A-4DDB-9861-8E2C28F86218}" dt="2021-07-20T00:01:21.424" v="7298"/>
          <ac:spMkLst>
            <pc:docMk/>
            <pc:sldMk cId="411375118" sldId="496"/>
            <ac:spMk id="127" creationId="{22EFD998-73DF-409E-A749-FAE81DB6FEA7}"/>
          </ac:spMkLst>
        </pc:spChg>
        <pc:spChg chg="mod">
          <ac:chgData name="Minesh Patel" userId="a66d4990ec83ac90" providerId="LiveId" clId="{79E3557C-334A-4DDB-9861-8E2C28F86218}" dt="2021-07-20T00:01:21.424" v="7298"/>
          <ac:spMkLst>
            <pc:docMk/>
            <pc:sldMk cId="411375118" sldId="496"/>
            <ac:spMk id="129" creationId="{E80534DA-75DD-463F-91D8-16BC2D04C819}"/>
          </ac:spMkLst>
        </pc:spChg>
        <pc:spChg chg="mod">
          <ac:chgData name="Minesh Patel" userId="a66d4990ec83ac90" providerId="LiveId" clId="{79E3557C-334A-4DDB-9861-8E2C28F86218}" dt="2021-07-20T00:01:21.424" v="7298"/>
          <ac:spMkLst>
            <pc:docMk/>
            <pc:sldMk cId="411375118" sldId="496"/>
            <ac:spMk id="130" creationId="{BC94EDF8-837E-46F8-BED6-D9D83F4C60A1}"/>
          </ac:spMkLst>
        </pc:spChg>
        <pc:spChg chg="mod">
          <ac:chgData name="Minesh Patel" userId="a66d4990ec83ac90" providerId="LiveId" clId="{79E3557C-334A-4DDB-9861-8E2C28F86218}" dt="2021-07-20T00:01:21.424" v="7298"/>
          <ac:spMkLst>
            <pc:docMk/>
            <pc:sldMk cId="411375118" sldId="496"/>
            <ac:spMk id="131" creationId="{2BEC3FAE-A366-4FB8-B865-56DB92407163}"/>
          </ac:spMkLst>
        </pc:spChg>
        <pc:spChg chg="mod">
          <ac:chgData name="Minesh Patel" userId="a66d4990ec83ac90" providerId="LiveId" clId="{79E3557C-334A-4DDB-9861-8E2C28F86218}" dt="2021-07-20T00:01:21.424" v="7298"/>
          <ac:spMkLst>
            <pc:docMk/>
            <pc:sldMk cId="411375118" sldId="496"/>
            <ac:spMk id="132" creationId="{CB8F27CB-1E6E-4BCB-AD0E-89AFFEAF8406}"/>
          </ac:spMkLst>
        </pc:spChg>
        <pc:spChg chg="mod">
          <ac:chgData name="Minesh Patel" userId="a66d4990ec83ac90" providerId="LiveId" clId="{79E3557C-334A-4DDB-9861-8E2C28F86218}" dt="2021-07-20T00:01:21.424" v="7298"/>
          <ac:spMkLst>
            <pc:docMk/>
            <pc:sldMk cId="411375118" sldId="496"/>
            <ac:spMk id="133" creationId="{2C7F39C0-B5C1-40FE-A781-221CE2A4E8AF}"/>
          </ac:spMkLst>
        </pc:spChg>
        <pc:spChg chg="mod">
          <ac:chgData name="Minesh Patel" userId="a66d4990ec83ac90" providerId="LiveId" clId="{79E3557C-334A-4DDB-9861-8E2C28F86218}" dt="2021-07-20T00:01:21.424" v="7298"/>
          <ac:spMkLst>
            <pc:docMk/>
            <pc:sldMk cId="411375118" sldId="496"/>
            <ac:spMk id="135" creationId="{C55F1A9D-BBD1-4837-8810-E8D701F48934}"/>
          </ac:spMkLst>
        </pc:spChg>
        <pc:spChg chg="mod">
          <ac:chgData name="Minesh Patel" userId="a66d4990ec83ac90" providerId="LiveId" clId="{79E3557C-334A-4DDB-9861-8E2C28F86218}" dt="2021-07-20T00:01:21.424" v="7298"/>
          <ac:spMkLst>
            <pc:docMk/>
            <pc:sldMk cId="411375118" sldId="496"/>
            <ac:spMk id="136" creationId="{CF52F2AD-3943-4EC4-96CF-A0EC36A0E9E2}"/>
          </ac:spMkLst>
        </pc:spChg>
        <pc:spChg chg="mod">
          <ac:chgData name="Minesh Patel" userId="a66d4990ec83ac90" providerId="LiveId" clId="{79E3557C-334A-4DDB-9861-8E2C28F86218}" dt="2021-07-20T00:01:21.424" v="7298"/>
          <ac:spMkLst>
            <pc:docMk/>
            <pc:sldMk cId="411375118" sldId="496"/>
            <ac:spMk id="137" creationId="{CFB1571F-2320-47A1-B39C-13D9FB40CFC8}"/>
          </ac:spMkLst>
        </pc:spChg>
        <pc:spChg chg="mod">
          <ac:chgData name="Minesh Patel" userId="a66d4990ec83ac90" providerId="LiveId" clId="{79E3557C-334A-4DDB-9861-8E2C28F86218}" dt="2021-07-20T00:01:21.424" v="7298"/>
          <ac:spMkLst>
            <pc:docMk/>
            <pc:sldMk cId="411375118" sldId="496"/>
            <ac:spMk id="138" creationId="{D598D699-6A5E-4A83-A907-15830D283EAA}"/>
          </ac:spMkLst>
        </pc:spChg>
        <pc:spChg chg="mod">
          <ac:chgData name="Minesh Patel" userId="a66d4990ec83ac90" providerId="LiveId" clId="{79E3557C-334A-4DDB-9861-8E2C28F86218}" dt="2021-07-20T00:01:21.424" v="7298"/>
          <ac:spMkLst>
            <pc:docMk/>
            <pc:sldMk cId="411375118" sldId="496"/>
            <ac:spMk id="139" creationId="{D844BDE0-B676-4B2E-9A63-5752612F955F}"/>
          </ac:spMkLst>
        </pc:spChg>
        <pc:spChg chg="mod">
          <ac:chgData name="Minesh Patel" userId="a66d4990ec83ac90" providerId="LiveId" clId="{79E3557C-334A-4DDB-9861-8E2C28F86218}" dt="2021-07-20T00:01:21.424" v="7298"/>
          <ac:spMkLst>
            <pc:docMk/>
            <pc:sldMk cId="411375118" sldId="496"/>
            <ac:spMk id="140" creationId="{59A5AD57-428C-4FAE-A715-6596EB5C8343}"/>
          </ac:spMkLst>
        </pc:spChg>
        <pc:spChg chg="mod">
          <ac:chgData name="Minesh Patel" userId="a66d4990ec83ac90" providerId="LiveId" clId="{79E3557C-334A-4DDB-9861-8E2C28F86218}" dt="2021-07-20T00:01:21.424" v="7298"/>
          <ac:spMkLst>
            <pc:docMk/>
            <pc:sldMk cId="411375118" sldId="496"/>
            <ac:spMk id="141" creationId="{13C6D518-5BA0-436A-8C6A-943A20BCC6A9}"/>
          </ac:spMkLst>
        </pc:spChg>
        <pc:spChg chg="mod">
          <ac:chgData name="Minesh Patel" userId="a66d4990ec83ac90" providerId="LiveId" clId="{79E3557C-334A-4DDB-9861-8E2C28F86218}" dt="2021-07-20T00:01:21.424" v="7298"/>
          <ac:spMkLst>
            <pc:docMk/>
            <pc:sldMk cId="411375118" sldId="496"/>
            <ac:spMk id="143" creationId="{0CB75CD9-95E1-498C-A6C8-6AE867FCE28B}"/>
          </ac:spMkLst>
        </pc:spChg>
        <pc:spChg chg="mod">
          <ac:chgData name="Minesh Patel" userId="a66d4990ec83ac90" providerId="LiveId" clId="{79E3557C-334A-4DDB-9861-8E2C28F86218}" dt="2021-07-20T00:01:21.424" v="7298"/>
          <ac:spMkLst>
            <pc:docMk/>
            <pc:sldMk cId="411375118" sldId="496"/>
            <ac:spMk id="144" creationId="{BB87D40C-16AF-468B-8FF7-C910FA14F159}"/>
          </ac:spMkLst>
        </pc:spChg>
        <pc:spChg chg="mod">
          <ac:chgData name="Minesh Patel" userId="a66d4990ec83ac90" providerId="LiveId" clId="{79E3557C-334A-4DDB-9861-8E2C28F86218}" dt="2021-07-20T00:01:21.424" v="7298"/>
          <ac:spMkLst>
            <pc:docMk/>
            <pc:sldMk cId="411375118" sldId="496"/>
            <ac:spMk id="145" creationId="{46DFCAA9-316B-4FCD-A0E2-1EEEA555BF7F}"/>
          </ac:spMkLst>
        </pc:spChg>
        <pc:spChg chg="mod">
          <ac:chgData name="Minesh Patel" userId="a66d4990ec83ac90" providerId="LiveId" clId="{79E3557C-334A-4DDB-9861-8E2C28F86218}" dt="2021-07-20T00:01:21.424" v="7298"/>
          <ac:spMkLst>
            <pc:docMk/>
            <pc:sldMk cId="411375118" sldId="496"/>
            <ac:spMk id="146" creationId="{A6203B37-BFB1-4715-A075-E1268DFF7978}"/>
          </ac:spMkLst>
        </pc:spChg>
        <pc:spChg chg="mod">
          <ac:chgData name="Minesh Patel" userId="a66d4990ec83ac90" providerId="LiveId" clId="{79E3557C-334A-4DDB-9861-8E2C28F86218}" dt="2021-07-20T00:01:21.424" v="7298"/>
          <ac:spMkLst>
            <pc:docMk/>
            <pc:sldMk cId="411375118" sldId="496"/>
            <ac:spMk id="147" creationId="{0D6EF7E7-F890-4A0A-8210-C6BF3E763C6D}"/>
          </ac:spMkLst>
        </pc:spChg>
        <pc:spChg chg="add del mod">
          <ac:chgData name="Minesh Patel" userId="a66d4990ec83ac90" providerId="LiveId" clId="{79E3557C-334A-4DDB-9861-8E2C28F86218}" dt="2021-07-20T00:02:33.265" v="7315" actId="478"/>
          <ac:spMkLst>
            <pc:docMk/>
            <pc:sldMk cId="411375118" sldId="496"/>
            <ac:spMk id="148" creationId="{39B279A4-1FEA-41FA-99A5-E82470395BE2}"/>
          </ac:spMkLst>
        </pc:spChg>
        <pc:spChg chg="add del mod">
          <ac:chgData name="Minesh Patel" userId="a66d4990ec83ac90" providerId="LiveId" clId="{79E3557C-334A-4DDB-9861-8E2C28F86218}" dt="2021-07-20T00:02:33.265" v="7315" actId="478"/>
          <ac:spMkLst>
            <pc:docMk/>
            <pc:sldMk cId="411375118" sldId="496"/>
            <ac:spMk id="149" creationId="{A76B258E-F952-4820-94E2-3472E0CA9BCF}"/>
          </ac:spMkLst>
        </pc:spChg>
        <pc:spChg chg="add del mod">
          <ac:chgData name="Minesh Patel" userId="a66d4990ec83ac90" providerId="LiveId" clId="{79E3557C-334A-4DDB-9861-8E2C28F86218}" dt="2021-07-20T00:02:33.265" v="7315" actId="478"/>
          <ac:spMkLst>
            <pc:docMk/>
            <pc:sldMk cId="411375118" sldId="496"/>
            <ac:spMk id="150" creationId="{26860844-F9C8-4122-B035-F89D2C6F0AEA}"/>
          </ac:spMkLst>
        </pc:spChg>
        <pc:spChg chg="mod">
          <ac:chgData name="Minesh Patel" userId="a66d4990ec83ac90" providerId="LiveId" clId="{79E3557C-334A-4DDB-9861-8E2C28F86218}" dt="2021-07-20T00:02:08.692" v="7310" actId="207"/>
          <ac:spMkLst>
            <pc:docMk/>
            <pc:sldMk cId="411375118" sldId="496"/>
            <ac:spMk id="154" creationId="{857BE39B-0260-40BA-86FD-2CE04162A87F}"/>
          </ac:spMkLst>
        </pc:spChg>
        <pc:spChg chg="mod">
          <ac:chgData name="Minesh Patel" userId="a66d4990ec83ac90" providerId="LiveId" clId="{79E3557C-334A-4DDB-9861-8E2C28F86218}" dt="2021-07-20T00:02:03.109" v="7309" actId="207"/>
          <ac:spMkLst>
            <pc:docMk/>
            <pc:sldMk cId="411375118" sldId="496"/>
            <ac:spMk id="172" creationId="{3892BB79-4428-4280-80A3-68B16FC43E2E}"/>
          </ac:spMkLst>
        </pc:spChg>
        <pc:spChg chg="mod">
          <ac:chgData name="Minesh Patel" userId="a66d4990ec83ac90" providerId="LiveId" clId="{79E3557C-334A-4DDB-9861-8E2C28F86218}" dt="2021-07-20T00:01:37.404" v="7306" actId="571"/>
          <ac:spMkLst>
            <pc:docMk/>
            <pc:sldMk cId="411375118" sldId="496"/>
            <ac:spMk id="190" creationId="{120AAC3D-1AB4-4D66-BC4C-79E8D953660B}"/>
          </ac:spMkLst>
        </pc:spChg>
        <pc:spChg chg="add mod">
          <ac:chgData name="Minesh Patel" userId="a66d4990ec83ac90" providerId="LiveId" clId="{79E3557C-334A-4DDB-9861-8E2C28F86218}" dt="2021-07-20T00:15:41.450" v="7636" actId="1076"/>
          <ac:spMkLst>
            <pc:docMk/>
            <pc:sldMk cId="411375118" sldId="496"/>
            <ac:spMk id="205" creationId="{EF33DC9B-3A45-4843-AE9F-BB7AB6C76F17}"/>
          </ac:spMkLst>
        </pc:spChg>
        <pc:spChg chg="add mod">
          <ac:chgData name="Minesh Patel" userId="a66d4990ec83ac90" providerId="LiveId" clId="{79E3557C-334A-4DDB-9861-8E2C28F86218}" dt="2021-07-20T00:09:29.395" v="7494" actId="164"/>
          <ac:spMkLst>
            <pc:docMk/>
            <pc:sldMk cId="411375118" sldId="496"/>
            <ac:spMk id="206" creationId="{D0D802E8-6020-4626-B129-019620936175}"/>
          </ac:spMkLst>
        </pc:spChg>
        <pc:spChg chg="add mod">
          <ac:chgData name="Minesh Patel" userId="a66d4990ec83ac90" providerId="LiveId" clId="{79E3557C-334A-4DDB-9861-8E2C28F86218}" dt="2021-07-20T00:09:29.395" v="7494" actId="164"/>
          <ac:spMkLst>
            <pc:docMk/>
            <pc:sldMk cId="411375118" sldId="496"/>
            <ac:spMk id="207" creationId="{01BB604A-75C7-4593-AD84-F15FBAE52D4C}"/>
          </ac:spMkLst>
        </pc:spChg>
        <pc:grpChg chg="add mod">
          <ac:chgData name="Minesh Patel" userId="a66d4990ec83ac90" providerId="LiveId" clId="{79E3557C-334A-4DDB-9861-8E2C28F86218}" dt="2021-07-20T00:15:21.668" v="7627" actId="1076"/>
          <ac:grpSpMkLst>
            <pc:docMk/>
            <pc:sldMk cId="411375118" sldId="496"/>
            <ac:grpSpMk id="11" creationId="{C014C7F9-4719-40C8-BB98-5D2824DB51B5}"/>
          </ac:grpSpMkLst>
        </pc:grpChg>
        <pc:grpChg chg="del mod">
          <ac:chgData name="Minesh Patel" userId="a66d4990ec83ac90" providerId="LiveId" clId="{79E3557C-334A-4DDB-9861-8E2C28F86218}" dt="2021-07-20T00:01:30.353" v="7302" actId="478"/>
          <ac:grpSpMkLst>
            <pc:docMk/>
            <pc:sldMk cId="411375118" sldId="496"/>
            <ac:grpSpMk id="15" creationId="{04D4134C-81E4-45E0-8D84-BD3CAFE0B5AE}"/>
          </ac:grpSpMkLst>
        </pc:grpChg>
        <pc:grpChg chg="del">
          <ac:chgData name="Minesh Patel" userId="a66d4990ec83ac90" providerId="LiveId" clId="{79E3557C-334A-4DDB-9861-8E2C28F86218}" dt="2021-07-19T23:59:37.985" v="7275" actId="478"/>
          <ac:grpSpMkLst>
            <pc:docMk/>
            <pc:sldMk cId="411375118" sldId="496"/>
            <ac:grpSpMk id="34" creationId="{2C1CCBB6-968B-4ECC-97AF-66D8E03F0B40}"/>
          </ac:grpSpMkLst>
        </pc:grpChg>
        <pc:grpChg chg="add del mod">
          <ac:chgData name="Minesh Patel" userId="a66d4990ec83ac90" providerId="LiveId" clId="{79E3557C-334A-4DDB-9861-8E2C28F86218}" dt="2021-07-20T00:01:20.804" v="7297" actId="478"/>
          <ac:grpSpMkLst>
            <pc:docMk/>
            <pc:sldMk cId="411375118" sldId="496"/>
            <ac:grpSpMk id="51" creationId="{88BC0B11-8983-481B-B98A-A28157343AB3}"/>
          </ac:grpSpMkLst>
        </pc:grpChg>
        <pc:grpChg chg="del">
          <ac:chgData name="Minesh Patel" userId="a66d4990ec83ac90" providerId="LiveId" clId="{79E3557C-334A-4DDB-9861-8E2C28F86218}" dt="2021-07-19T23:59:17.223" v="7264" actId="478"/>
          <ac:grpSpMkLst>
            <pc:docMk/>
            <pc:sldMk cId="411375118" sldId="496"/>
            <ac:grpSpMk id="57" creationId="{481C37F5-B3A2-488B-85D5-CDFABD80F5DF}"/>
          </ac:grpSpMkLst>
        </pc:grpChg>
        <pc:grpChg chg="del">
          <ac:chgData name="Minesh Patel" userId="a66d4990ec83ac90" providerId="LiveId" clId="{79E3557C-334A-4DDB-9861-8E2C28F86218}" dt="2021-07-19T23:59:19.761" v="7265" actId="478"/>
          <ac:grpSpMkLst>
            <pc:docMk/>
            <pc:sldMk cId="411375118" sldId="496"/>
            <ac:grpSpMk id="67" creationId="{57A1D3A4-F35B-4C44-9385-DE76077C1525}"/>
          </ac:grpSpMkLst>
        </pc:grpChg>
        <pc:grpChg chg="mod">
          <ac:chgData name="Minesh Patel" userId="a66d4990ec83ac90" providerId="LiveId" clId="{79E3557C-334A-4DDB-9861-8E2C28F86218}" dt="2021-07-19T23:59:38.353" v="7276"/>
          <ac:grpSpMkLst>
            <pc:docMk/>
            <pc:sldMk cId="411375118" sldId="496"/>
            <ac:grpSpMk id="69" creationId="{37BE9272-22DD-444E-B7EF-10B8130B34CD}"/>
          </ac:grpSpMkLst>
        </pc:grpChg>
        <pc:grpChg chg="add del mod">
          <ac:chgData name="Minesh Patel" userId="a66d4990ec83ac90" providerId="LiveId" clId="{79E3557C-334A-4DDB-9861-8E2C28F86218}" dt="2021-07-20T00:01:20.804" v="7297" actId="478"/>
          <ac:grpSpMkLst>
            <pc:docMk/>
            <pc:sldMk cId="411375118" sldId="496"/>
            <ac:grpSpMk id="75" creationId="{9B4DB4E5-D678-4E86-B2B5-388C570078E7}"/>
          </ac:grpSpMkLst>
        </pc:grpChg>
        <pc:grpChg chg="mod">
          <ac:chgData name="Minesh Patel" userId="a66d4990ec83ac90" providerId="LiveId" clId="{79E3557C-334A-4DDB-9861-8E2C28F86218}" dt="2021-07-19T23:59:38.353" v="7276"/>
          <ac:grpSpMkLst>
            <pc:docMk/>
            <pc:sldMk cId="411375118" sldId="496"/>
            <ac:grpSpMk id="83" creationId="{1608D271-1780-4CAC-A629-01E200009EBF}"/>
          </ac:grpSpMkLst>
        </pc:grpChg>
        <pc:grpChg chg="add del mod ord">
          <ac:chgData name="Minesh Patel" userId="a66d4990ec83ac90" providerId="LiveId" clId="{79E3557C-334A-4DDB-9861-8E2C28F86218}" dt="2021-07-20T00:01:20.804" v="7297" actId="478"/>
          <ac:grpSpMkLst>
            <pc:docMk/>
            <pc:sldMk cId="411375118" sldId="496"/>
            <ac:grpSpMk id="89" creationId="{4C200826-6FE8-416B-A95E-EC10DD17DE4D}"/>
          </ac:grpSpMkLst>
        </pc:grpChg>
        <pc:grpChg chg="mod">
          <ac:chgData name="Minesh Patel" userId="a66d4990ec83ac90" providerId="LiveId" clId="{79E3557C-334A-4DDB-9861-8E2C28F86218}" dt="2021-07-19T23:59:38.353" v="7276"/>
          <ac:grpSpMkLst>
            <pc:docMk/>
            <pc:sldMk cId="411375118" sldId="496"/>
            <ac:grpSpMk id="97" creationId="{3F42096C-FED3-44C4-98CD-A6F94210A5F8}"/>
          </ac:grpSpMkLst>
        </pc:grpChg>
        <pc:grpChg chg="add mod ord">
          <ac:chgData name="Minesh Patel" userId="a66d4990ec83ac90" providerId="LiveId" clId="{79E3557C-334A-4DDB-9861-8E2C28F86218}" dt="2021-07-20T00:58:17.960" v="8852" actId="167"/>
          <ac:grpSpMkLst>
            <pc:docMk/>
            <pc:sldMk cId="411375118" sldId="496"/>
            <ac:grpSpMk id="106" creationId="{D748643A-558C-4FE0-9BDC-01BB42BDDE52}"/>
          </ac:grpSpMkLst>
        </pc:grpChg>
        <pc:grpChg chg="mod">
          <ac:chgData name="Minesh Patel" userId="a66d4990ec83ac90" providerId="LiveId" clId="{79E3557C-334A-4DDB-9861-8E2C28F86218}" dt="2021-07-20T00:01:21.424" v="7298"/>
          <ac:grpSpMkLst>
            <pc:docMk/>
            <pc:sldMk cId="411375118" sldId="496"/>
            <ac:grpSpMk id="114" creationId="{52800C5A-A96E-4198-A49C-A9D335DF78C6}"/>
          </ac:grpSpMkLst>
        </pc:grpChg>
        <pc:grpChg chg="add mod ord">
          <ac:chgData name="Minesh Patel" userId="a66d4990ec83ac90" providerId="LiveId" clId="{79E3557C-334A-4DDB-9861-8E2C28F86218}" dt="2021-07-20T00:15:21.668" v="7627" actId="1076"/>
          <ac:grpSpMkLst>
            <pc:docMk/>
            <pc:sldMk cId="411375118" sldId="496"/>
            <ac:grpSpMk id="120" creationId="{13AA91F3-7D6E-4771-997F-E5E99F4A115A}"/>
          </ac:grpSpMkLst>
        </pc:grpChg>
        <pc:grpChg chg="mod">
          <ac:chgData name="Minesh Patel" userId="a66d4990ec83ac90" providerId="LiveId" clId="{79E3557C-334A-4DDB-9861-8E2C28F86218}" dt="2021-07-20T00:01:21.424" v="7298"/>
          <ac:grpSpMkLst>
            <pc:docMk/>
            <pc:sldMk cId="411375118" sldId="496"/>
            <ac:grpSpMk id="128" creationId="{F0B1FC3C-4500-4517-8CFD-4A9E42712CD1}"/>
          </ac:grpSpMkLst>
        </pc:grpChg>
        <pc:grpChg chg="add mod ord">
          <ac:chgData name="Minesh Patel" userId="a66d4990ec83ac90" providerId="LiveId" clId="{79E3557C-334A-4DDB-9861-8E2C28F86218}" dt="2021-07-20T00:58:09.434" v="8851" actId="166"/>
          <ac:grpSpMkLst>
            <pc:docMk/>
            <pc:sldMk cId="411375118" sldId="496"/>
            <ac:grpSpMk id="134" creationId="{6C963699-7683-47A0-AACE-39239253D32C}"/>
          </ac:grpSpMkLst>
        </pc:grpChg>
        <pc:grpChg chg="mod">
          <ac:chgData name="Minesh Patel" userId="a66d4990ec83ac90" providerId="LiveId" clId="{79E3557C-334A-4DDB-9861-8E2C28F86218}" dt="2021-07-20T00:01:21.424" v="7298"/>
          <ac:grpSpMkLst>
            <pc:docMk/>
            <pc:sldMk cId="411375118" sldId="496"/>
            <ac:grpSpMk id="142" creationId="{D16B6624-9FE2-4F92-BAAF-996FA2864F83}"/>
          </ac:grpSpMkLst>
        </pc:grpChg>
        <pc:grpChg chg="add mod">
          <ac:chgData name="Minesh Patel" userId="a66d4990ec83ac90" providerId="LiveId" clId="{79E3557C-334A-4DDB-9861-8E2C28F86218}" dt="2021-07-20T00:15:21.668" v="7627" actId="1076"/>
          <ac:grpSpMkLst>
            <pc:docMk/>
            <pc:sldMk cId="411375118" sldId="496"/>
            <ac:grpSpMk id="151" creationId="{63A46455-9488-4D04-9336-23817969A987}"/>
          </ac:grpSpMkLst>
        </pc:grpChg>
        <pc:grpChg chg="mod">
          <ac:chgData name="Minesh Patel" userId="a66d4990ec83ac90" providerId="LiveId" clId="{79E3557C-334A-4DDB-9861-8E2C28F86218}" dt="2021-07-20T00:01:32.910" v="7303"/>
          <ac:grpSpMkLst>
            <pc:docMk/>
            <pc:sldMk cId="411375118" sldId="496"/>
            <ac:grpSpMk id="152" creationId="{D12F594A-1C3E-4B28-A7F9-089806B5920D}"/>
          </ac:grpSpMkLst>
        </pc:grpChg>
        <pc:grpChg chg="mod">
          <ac:chgData name="Minesh Patel" userId="a66d4990ec83ac90" providerId="LiveId" clId="{79E3557C-334A-4DDB-9861-8E2C28F86218}" dt="2021-07-20T00:01:32.910" v="7303"/>
          <ac:grpSpMkLst>
            <pc:docMk/>
            <pc:sldMk cId="411375118" sldId="496"/>
            <ac:grpSpMk id="153" creationId="{61E03949-916D-40D5-A45A-D59F462F4512}"/>
          </ac:grpSpMkLst>
        </pc:grpChg>
        <pc:grpChg chg="add mod">
          <ac:chgData name="Minesh Patel" userId="a66d4990ec83ac90" providerId="LiveId" clId="{79E3557C-334A-4DDB-9861-8E2C28F86218}" dt="2021-07-20T00:15:21.668" v="7627" actId="1076"/>
          <ac:grpSpMkLst>
            <pc:docMk/>
            <pc:sldMk cId="411375118" sldId="496"/>
            <ac:grpSpMk id="169" creationId="{76D196E4-3874-4FC8-B97D-1547E7C3FF86}"/>
          </ac:grpSpMkLst>
        </pc:grpChg>
        <pc:grpChg chg="mod">
          <ac:chgData name="Minesh Patel" userId="a66d4990ec83ac90" providerId="LiveId" clId="{79E3557C-334A-4DDB-9861-8E2C28F86218}" dt="2021-07-20T00:01:35.549" v="7305" actId="571"/>
          <ac:grpSpMkLst>
            <pc:docMk/>
            <pc:sldMk cId="411375118" sldId="496"/>
            <ac:grpSpMk id="170" creationId="{34B61470-B06F-44C3-8BB1-6727508CC187}"/>
          </ac:grpSpMkLst>
        </pc:grpChg>
        <pc:grpChg chg="mod">
          <ac:chgData name="Minesh Patel" userId="a66d4990ec83ac90" providerId="LiveId" clId="{79E3557C-334A-4DDB-9861-8E2C28F86218}" dt="2021-07-20T00:01:35.549" v="7305" actId="571"/>
          <ac:grpSpMkLst>
            <pc:docMk/>
            <pc:sldMk cId="411375118" sldId="496"/>
            <ac:grpSpMk id="171" creationId="{8561A00B-0FAE-464D-8C51-BEBB317028BD}"/>
          </ac:grpSpMkLst>
        </pc:grpChg>
        <pc:grpChg chg="add mod">
          <ac:chgData name="Minesh Patel" userId="a66d4990ec83ac90" providerId="LiveId" clId="{79E3557C-334A-4DDB-9861-8E2C28F86218}" dt="2021-07-20T00:15:21.668" v="7627" actId="1076"/>
          <ac:grpSpMkLst>
            <pc:docMk/>
            <pc:sldMk cId="411375118" sldId="496"/>
            <ac:grpSpMk id="187" creationId="{C5664BC0-B479-4357-B340-ED6AE5A973E9}"/>
          </ac:grpSpMkLst>
        </pc:grpChg>
        <pc:grpChg chg="mod">
          <ac:chgData name="Minesh Patel" userId="a66d4990ec83ac90" providerId="LiveId" clId="{79E3557C-334A-4DDB-9861-8E2C28F86218}" dt="2021-07-20T00:01:37.404" v="7306" actId="571"/>
          <ac:grpSpMkLst>
            <pc:docMk/>
            <pc:sldMk cId="411375118" sldId="496"/>
            <ac:grpSpMk id="188" creationId="{6C46778D-B143-424C-9127-932963379D6A}"/>
          </ac:grpSpMkLst>
        </pc:grpChg>
        <pc:grpChg chg="mod">
          <ac:chgData name="Minesh Patel" userId="a66d4990ec83ac90" providerId="LiveId" clId="{79E3557C-334A-4DDB-9861-8E2C28F86218}" dt="2021-07-20T00:01:37.404" v="7306" actId="571"/>
          <ac:grpSpMkLst>
            <pc:docMk/>
            <pc:sldMk cId="411375118" sldId="496"/>
            <ac:grpSpMk id="189" creationId="{A72041A8-70B1-4B91-B303-5836BFA89FD2}"/>
          </ac:grpSpMkLst>
        </pc:grpChg>
        <pc:cxnChg chg="mod">
          <ac:chgData name="Minesh Patel" userId="a66d4990ec83ac90" providerId="LiveId" clId="{79E3557C-334A-4DDB-9861-8E2C28F86218}" dt="2021-07-20T00:09:29.395" v="7494" actId="164"/>
          <ac:cxnSpMkLst>
            <pc:docMk/>
            <pc:sldMk cId="411375118" sldId="496"/>
            <ac:cxnSpMk id="50" creationId="{48669FE0-F67D-4109-BFC3-B674ADDC3508}"/>
          </ac:cxnSpMkLst>
        </pc:cxnChg>
        <pc:cxnChg chg="mod">
          <ac:chgData name="Minesh Patel" userId="a66d4990ec83ac90" providerId="LiveId" clId="{79E3557C-334A-4DDB-9861-8E2C28F86218}" dt="2021-07-20T00:01:32.910" v="7303"/>
          <ac:cxnSpMkLst>
            <pc:docMk/>
            <pc:sldMk cId="411375118" sldId="496"/>
            <ac:cxnSpMk id="155" creationId="{D39116D9-201D-4E39-871B-889AB1F063C5}"/>
          </ac:cxnSpMkLst>
        </pc:cxnChg>
        <pc:cxnChg chg="mod">
          <ac:chgData name="Minesh Patel" userId="a66d4990ec83ac90" providerId="LiveId" clId="{79E3557C-334A-4DDB-9861-8E2C28F86218}" dt="2021-07-20T00:01:32.910" v="7303"/>
          <ac:cxnSpMkLst>
            <pc:docMk/>
            <pc:sldMk cId="411375118" sldId="496"/>
            <ac:cxnSpMk id="156" creationId="{F95650EB-79C5-4CD7-B018-006398DCD458}"/>
          </ac:cxnSpMkLst>
        </pc:cxnChg>
        <pc:cxnChg chg="mod">
          <ac:chgData name="Minesh Patel" userId="a66d4990ec83ac90" providerId="LiveId" clId="{79E3557C-334A-4DDB-9861-8E2C28F86218}" dt="2021-07-20T00:01:32.910" v="7303"/>
          <ac:cxnSpMkLst>
            <pc:docMk/>
            <pc:sldMk cId="411375118" sldId="496"/>
            <ac:cxnSpMk id="157" creationId="{65D9C15F-CD2E-4B4E-9675-EB0798A2892A}"/>
          </ac:cxnSpMkLst>
        </pc:cxnChg>
        <pc:cxnChg chg="mod">
          <ac:chgData name="Minesh Patel" userId="a66d4990ec83ac90" providerId="LiveId" clId="{79E3557C-334A-4DDB-9861-8E2C28F86218}" dt="2021-07-20T00:01:32.910" v="7303"/>
          <ac:cxnSpMkLst>
            <pc:docMk/>
            <pc:sldMk cId="411375118" sldId="496"/>
            <ac:cxnSpMk id="158" creationId="{E8D54C35-67EE-4A16-8FC1-35885CD03BD9}"/>
          </ac:cxnSpMkLst>
        </pc:cxnChg>
        <pc:cxnChg chg="mod">
          <ac:chgData name="Minesh Patel" userId="a66d4990ec83ac90" providerId="LiveId" clId="{79E3557C-334A-4DDB-9861-8E2C28F86218}" dt="2021-07-20T00:01:32.910" v="7303"/>
          <ac:cxnSpMkLst>
            <pc:docMk/>
            <pc:sldMk cId="411375118" sldId="496"/>
            <ac:cxnSpMk id="159" creationId="{48A51154-2158-4807-8233-146ED96CFD1B}"/>
          </ac:cxnSpMkLst>
        </pc:cxnChg>
        <pc:cxnChg chg="mod">
          <ac:chgData name="Minesh Patel" userId="a66d4990ec83ac90" providerId="LiveId" clId="{79E3557C-334A-4DDB-9861-8E2C28F86218}" dt="2021-07-20T00:01:32.910" v="7303"/>
          <ac:cxnSpMkLst>
            <pc:docMk/>
            <pc:sldMk cId="411375118" sldId="496"/>
            <ac:cxnSpMk id="160" creationId="{C7A39A39-38A5-46E9-AF17-B7B9D00BD05B}"/>
          </ac:cxnSpMkLst>
        </pc:cxnChg>
        <pc:cxnChg chg="mod">
          <ac:chgData name="Minesh Patel" userId="a66d4990ec83ac90" providerId="LiveId" clId="{79E3557C-334A-4DDB-9861-8E2C28F86218}" dt="2021-07-20T00:01:32.910" v="7303"/>
          <ac:cxnSpMkLst>
            <pc:docMk/>
            <pc:sldMk cId="411375118" sldId="496"/>
            <ac:cxnSpMk id="161" creationId="{4152F566-5F61-4390-94C4-E6097DF26B79}"/>
          </ac:cxnSpMkLst>
        </pc:cxnChg>
        <pc:cxnChg chg="mod">
          <ac:chgData name="Minesh Patel" userId="a66d4990ec83ac90" providerId="LiveId" clId="{79E3557C-334A-4DDB-9861-8E2C28F86218}" dt="2021-07-20T00:01:32.910" v="7303"/>
          <ac:cxnSpMkLst>
            <pc:docMk/>
            <pc:sldMk cId="411375118" sldId="496"/>
            <ac:cxnSpMk id="162" creationId="{DC85616A-A83B-4B19-95DF-F21CC6A01293}"/>
          </ac:cxnSpMkLst>
        </pc:cxnChg>
        <pc:cxnChg chg="mod">
          <ac:chgData name="Minesh Patel" userId="a66d4990ec83ac90" providerId="LiveId" clId="{79E3557C-334A-4DDB-9861-8E2C28F86218}" dt="2021-07-20T00:01:32.910" v="7303"/>
          <ac:cxnSpMkLst>
            <pc:docMk/>
            <pc:sldMk cId="411375118" sldId="496"/>
            <ac:cxnSpMk id="163" creationId="{34FDA311-8BF6-4DEA-BA37-EA3CA20DA1B0}"/>
          </ac:cxnSpMkLst>
        </pc:cxnChg>
        <pc:cxnChg chg="mod">
          <ac:chgData name="Minesh Patel" userId="a66d4990ec83ac90" providerId="LiveId" clId="{79E3557C-334A-4DDB-9861-8E2C28F86218}" dt="2021-07-20T00:01:32.910" v="7303"/>
          <ac:cxnSpMkLst>
            <pc:docMk/>
            <pc:sldMk cId="411375118" sldId="496"/>
            <ac:cxnSpMk id="164" creationId="{CD659D6C-9D67-4726-8F49-505C459B8087}"/>
          </ac:cxnSpMkLst>
        </pc:cxnChg>
        <pc:cxnChg chg="mod">
          <ac:chgData name="Minesh Patel" userId="a66d4990ec83ac90" providerId="LiveId" clId="{79E3557C-334A-4DDB-9861-8E2C28F86218}" dt="2021-07-20T00:01:32.910" v="7303"/>
          <ac:cxnSpMkLst>
            <pc:docMk/>
            <pc:sldMk cId="411375118" sldId="496"/>
            <ac:cxnSpMk id="165" creationId="{F7728183-88BC-4F01-9B6F-5A04DD56334D}"/>
          </ac:cxnSpMkLst>
        </pc:cxnChg>
        <pc:cxnChg chg="mod">
          <ac:chgData name="Minesh Patel" userId="a66d4990ec83ac90" providerId="LiveId" clId="{79E3557C-334A-4DDB-9861-8E2C28F86218}" dt="2021-07-20T00:01:32.910" v="7303"/>
          <ac:cxnSpMkLst>
            <pc:docMk/>
            <pc:sldMk cId="411375118" sldId="496"/>
            <ac:cxnSpMk id="166" creationId="{1E305F2D-675B-4DC7-AFC9-933CEAAA93B2}"/>
          </ac:cxnSpMkLst>
        </pc:cxnChg>
        <pc:cxnChg chg="mod">
          <ac:chgData name="Minesh Patel" userId="a66d4990ec83ac90" providerId="LiveId" clId="{79E3557C-334A-4DDB-9861-8E2C28F86218}" dt="2021-07-20T00:01:32.910" v="7303"/>
          <ac:cxnSpMkLst>
            <pc:docMk/>
            <pc:sldMk cId="411375118" sldId="496"/>
            <ac:cxnSpMk id="167" creationId="{C210ED71-8A8E-418B-A0C0-84C407021823}"/>
          </ac:cxnSpMkLst>
        </pc:cxnChg>
        <pc:cxnChg chg="mod">
          <ac:chgData name="Minesh Patel" userId="a66d4990ec83ac90" providerId="LiveId" clId="{79E3557C-334A-4DDB-9861-8E2C28F86218}" dt="2021-07-20T00:01:32.910" v="7303"/>
          <ac:cxnSpMkLst>
            <pc:docMk/>
            <pc:sldMk cId="411375118" sldId="496"/>
            <ac:cxnSpMk id="168" creationId="{AB9F2C92-6D90-4699-BDD4-58D33F7FE9E6}"/>
          </ac:cxnSpMkLst>
        </pc:cxnChg>
        <pc:cxnChg chg="mod">
          <ac:chgData name="Minesh Patel" userId="a66d4990ec83ac90" providerId="LiveId" clId="{79E3557C-334A-4DDB-9861-8E2C28F86218}" dt="2021-07-20T00:01:35.549" v="7305" actId="571"/>
          <ac:cxnSpMkLst>
            <pc:docMk/>
            <pc:sldMk cId="411375118" sldId="496"/>
            <ac:cxnSpMk id="173" creationId="{B0BCE7B5-8D3E-4A63-A15E-9F3BA2C5F42A}"/>
          </ac:cxnSpMkLst>
        </pc:cxnChg>
        <pc:cxnChg chg="mod">
          <ac:chgData name="Minesh Patel" userId="a66d4990ec83ac90" providerId="LiveId" clId="{79E3557C-334A-4DDB-9861-8E2C28F86218}" dt="2021-07-20T00:01:35.549" v="7305" actId="571"/>
          <ac:cxnSpMkLst>
            <pc:docMk/>
            <pc:sldMk cId="411375118" sldId="496"/>
            <ac:cxnSpMk id="174" creationId="{E80F5BC1-C332-4129-8814-A48A2D04F7B5}"/>
          </ac:cxnSpMkLst>
        </pc:cxnChg>
        <pc:cxnChg chg="mod">
          <ac:chgData name="Minesh Patel" userId="a66d4990ec83ac90" providerId="LiveId" clId="{79E3557C-334A-4DDB-9861-8E2C28F86218}" dt="2021-07-20T00:01:35.549" v="7305" actId="571"/>
          <ac:cxnSpMkLst>
            <pc:docMk/>
            <pc:sldMk cId="411375118" sldId="496"/>
            <ac:cxnSpMk id="175" creationId="{5C77D06A-8A6F-490B-BF44-D99E51C04734}"/>
          </ac:cxnSpMkLst>
        </pc:cxnChg>
        <pc:cxnChg chg="mod">
          <ac:chgData name="Minesh Patel" userId="a66d4990ec83ac90" providerId="LiveId" clId="{79E3557C-334A-4DDB-9861-8E2C28F86218}" dt="2021-07-20T00:01:35.549" v="7305" actId="571"/>
          <ac:cxnSpMkLst>
            <pc:docMk/>
            <pc:sldMk cId="411375118" sldId="496"/>
            <ac:cxnSpMk id="176" creationId="{5326E0AD-5632-45D7-98BF-EC4B447F41F0}"/>
          </ac:cxnSpMkLst>
        </pc:cxnChg>
        <pc:cxnChg chg="mod">
          <ac:chgData name="Minesh Patel" userId="a66d4990ec83ac90" providerId="LiveId" clId="{79E3557C-334A-4DDB-9861-8E2C28F86218}" dt="2021-07-20T00:01:35.549" v="7305" actId="571"/>
          <ac:cxnSpMkLst>
            <pc:docMk/>
            <pc:sldMk cId="411375118" sldId="496"/>
            <ac:cxnSpMk id="177" creationId="{C59EFB1A-DB8E-4CA0-B7ED-4BC92CFCF382}"/>
          </ac:cxnSpMkLst>
        </pc:cxnChg>
        <pc:cxnChg chg="mod">
          <ac:chgData name="Minesh Patel" userId="a66d4990ec83ac90" providerId="LiveId" clId="{79E3557C-334A-4DDB-9861-8E2C28F86218}" dt="2021-07-20T00:01:35.549" v="7305" actId="571"/>
          <ac:cxnSpMkLst>
            <pc:docMk/>
            <pc:sldMk cId="411375118" sldId="496"/>
            <ac:cxnSpMk id="178" creationId="{73E10C4B-124C-4E76-856A-4A685760735E}"/>
          </ac:cxnSpMkLst>
        </pc:cxnChg>
        <pc:cxnChg chg="mod">
          <ac:chgData name="Minesh Patel" userId="a66d4990ec83ac90" providerId="LiveId" clId="{79E3557C-334A-4DDB-9861-8E2C28F86218}" dt="2021-07-20T00:01:35.549" v="7305" actId="571"/>
          <ac:cxnSpMkLst>
            <pc:docMk/>
            <pc:sldMk cId="411375118" sldId="496"/>
            <ac:cxnSpMk id="179" creationId="{05791B93-D84F-4905-A711-64186F6DACA6}"/>
          </ac:cxnSpMkLst>
        </pc:cxnChg>
        <pc:cxnChg chg="mod">
          <ac:chgData name="Minesh Patel" userId="a66d4990ec83ac90" providerId="LiveId" clId="{79E3557C-334A-4DDB-9861-8E2C28F86218}" dt="2021-07-20T00:01:35.549" v="7305" actId="571"/>
          <ac:cxnSpMkLst>
            <pc:docMk/>
            <pc:sldMk cId="411375118" sldId="496"/>
            <ac:cxnSpMk id="180" creationId="{22A64498-1D16-43BF-9A0B-8ECBB85A84E2}"/>
          </ac:cxnSpMkLst>
        </pc:cxnChg>
        <pc:cxnChg chg="mod">
          <ac:chgData name="Minesh Patel" userId="a66d4990ec83ac90" providerId="LiveId" clId="{79E3557C-334A-4DDB-9861-8E2C28F86218}" dt="2021-07-20T00:01:35.549" v="7305" actId="571"/>
          <ac:cxnSpMkLst>
            <pc:docMk/>
            <pc:sldMk cId="411375118" sldId="496"/>
            <ac:cxnSpMk id="181" creationId="{CCD95E59-06D1-43AE-B149-6177066C9E97}"/>
          </ac:cxnSpMkLst>
        </pc:cxnChg>
        <pc:cxnChg chg="mod">
          <ac:chgData name="Minesh Patel" userId="a66d4990ec83ac90" providerId="LiveId" clId="{79E3557C-334A-4DDB-9861-8E2C28F86218}" dt="2021-07-20T00:01:35.549" v="7305" actId="571"/>
          <ac:cxnSpMkLst>
            <pc:docMk/>
            <pc:sldMk cId="411375118" sldId="496"/>
            <ac:cxnSpMk id="182" creationId="{75D704D4-DABF-4DED-9835-F1BA2969EC32}"/>
          </ac:cxnSpMkLst>
        </pc:cxnChg>
        <pc:cxnChg chg="mod">
          <ac:chgData name="Minesh Patel" userId="a66d4990ec83ac90" providerId="LiveId" clId="{79E3557C-334A-4DDB-9861-8E2C28F86218}" dt="2021-07-20T00:01:35.549" v="7305" actId="571"/>
          <ac:cxnSpMkLst>
            <pc:docMk/>
            <pc:sldMk cId="411375118" sldId="496"/>
            <ac:cxnSpMk id="183" creationId="{B33F54EA-5045-4717-A395-40ACB89C8AD0}"/>
          </ac:cxnSpMkLst>
        </pc:cxnChg>
        <pc:cxnChg chg="mod">
          <ac:chgData name="Minesh Patel" userId="a66d4990ec83ac90" providerId="LiveId" clId="{79E3557C-334A-4DDB-9861-8E2C28F86218}" dt="2021-07-20T00:01:35.549" v="7305" actId="571"/>
          <ac:cxnSpMkLst>
            <pc:docMk/>
            <pc:sldMk cId="411375118" sldId="496"/>
            <ac:cxnSpMk id="184" creationId="{A9DC01C0-439F-429F-87AB-E54101AC29C1}"/>
          </ac:cxnSpMkLst>
        </pc:cxnChg>
        <pc:cxnChg chg="mod">
          <ac:chgData name="Minesh Patel" userId="a66d4990ec83ac90" providerId="LiveId" clId="{79E3557C-334A-4DDB-9861-8E2C28F86218}" dt="2021-07-20T00:01:35.549" v="7305" actId="571"/>
          <ac:cxnSpMkLst>
            <pc:docMk/>
            <pc:sldMk cId="411375118" sldId="496"/>
            <ac:cxnSpMk id="185" creationId="{886664AE-2121-43CE-BCCC-520B2B14E9AD}"/>
          </ac:cxnSpMkLst>
        </pc:cxnChg>
        <pc:cxnChg chg="mod">
          <ac:chgData name="Minesh Patel" userId="a66d4990ec83ac90" providerId="LiveId" clId="{79E3557C-334A-4DDB-9861-8E2C28F86218}" dt="2021-07-20T00:01:35.549" v="7305" actId="571"/>
          <ac:cxnSpMkLst>
            <pc:docMk/>
            <pc:sldMk cId="411375118" sldId="496"/>
            <ac:cxnSpMk id="186" creationId="{66034AA2-5A77-4048-A36F-DABF7BCB7E70}"/>
          </ac:cxnSpMkLst>
        </pc:cxnChg>
        <pc:cxnChg chg="mod">
          <ac:chgData name="Minesh Patel" userId="a66d4990ec83ac90" providerId="LiveId" clId="{79E3557C-334A-4DDB-9861-8E2C28F86218}" dt="2021-07-20T00:01:37.404" v="7306" actId="571"/>
          <ac:cxnSpMkLst>
            <pc:docMk/>
            <pc:sldMk cId="411375118" sldId="496"/>
            <ac:cxnSpMk id="191" creationId="{55B687ED-BE11-473D-A5DE-9A2B95BA09BF}"/>
          </ac:cxnSpMkLst>
        </pc:cxnChg>
        <pc:cxnChg chg="mod">
          <ac:chgData name="Minesh Patel" userId="a66d4990ec83ac90" providerId="LiveId" clId="{79E3557C-334A-4DDB-9861-8E2C28F86218}" dt="2021-07-20T00:01:37.404" v="7306" actId="571"/>
          <ac:cxnSpMkLst>
            <pc:docMk/>
            <pc:sldMk cId="411375118" sldId="496"/>
            <ac:cxnSpMk id="192" creationId="{CB6D59B4-7DF6-4AFF-86DE-16FB1426F29C}"/>
          </ac:cxnSpMkLst>
        </pc:cxnChg>
        <pc:cxnChg chg="mod">
          <ac:chgData name="Minesh Patel" userId="a66d4990ec83ac90" providerId="LiveId" clId="{79E3557C-334A-4DDB-9861-8E2C28F86218}" dt="2021-07-20T00:01:37.404" v="7306" actId="571"/>
          <ac:cxnSpMkLst>
            <pc:docMk/>
            <pc:sldMk cId="411375118" sldId="496"/>
            <ac:cxnSpMk id="193" creationId="{2E07FA6F-DF3A-4A41-ACB8-5464C16A4588}"/>
          </ac:cxnSpMkLst>
        </pc:cxnChg>
        <pc:cxnChg chg="mod">
          <ac:chgData name="Minesh Patel" userId="a66d4990ec83ac90" providerId="LiveId" clId="{79E3557C-334A-4DDB-9861-8E2C28F86218}" dt="2021-07-20T00:01:37.404" v="7306" actId="571"/>
          <ac:cxnSpMkLst>
            <pc:docMk/>
            <pc:sldMk cId="411375118" sldId="496"/>
            <ac:cxnSpMk id="194" creationId="{31B4B8B9-FA67-4410-A94C-2F20128CE2F3}"/>
          </ac:cxnSpMkLst>
        </pc:cxnChg>
        <pc:cxnChg chg="mod">
          <ac:chgData name="Minesh Patel" userId="a66d4990ec83ac90" providerId="LiveId" clId="{79E3557C-334A-4DDB-9861-8E2C28F86218}" dt="2021-07-20T00:01:37.404" v="7306" actId="571"/>
          <ac:cxnSpMkLst>
            <pc:docMk/>
            <pc:sldMk cId="411375118" sldId="496"/>
            <ac:cxnSpMk id="195" creationId="{3FCB711A-799A-4D19-8164-321B89DE0F89}"/>
          </ac:cxnSpMkLst>
        </pc:cxnChg>
        <pc:cxnChg chg="mod">
          <ac:chgData name="Minesh Patel" userId="a66d4990ec83ac90" providerId="LiveId" clId="{79E3557C-334A-4DDB-9861-8E2C28F86218}" dt="2021-07-20T00:01:37.404" v="7306" actId="571"/>
          <ac:cxnSpMkLst>
            <pc:docMk/>
            <pc:sldMk cId="411375118" sldId="496"/>
            <ac:cxnSpMk id="196" creationId="{9900C672-7958-4A1F-ACCD-F5023C863775}"/>
          </ac:cxnSpMkLst>
        </pc:cxnChg>
        <pc:cxnChg chg="mod">
          <ac:chgData name="Minesh Patel" userId="a66d4990ec83ac90" providerId="LiveId" clId="{79E3557C-334A-4DDB-9861-8E2C28F86218}" dt="2021-07-20T00:01:37.404" v="7306" actId="571"/>
          <ac:cxnSpMkLst>
            <pc:docMk/>
            <pc:sldMk cId="411375118" sldId="496"/>
            <ac:cxnSpMk id="197" creationId="{EABF485D-5BA4-4364-BB8E-E50D2D262C1E}"/>
          </ac:cxnSpMkLst>
        </pc:cxnChg>
        <pc:cxnChg chg="mod">
          <ac:chgData name="Minesh Patel" userId="a66d4990ec83ac90" providerId="LiveId" clId="{79E3557C-334A-4DDB-9861-8E2C28F86218}" dt="2021-07-20T00:01:37.404" v="7306" actId="571"/>
          <ac:cxnSpMkLst>
            <pc:docMk/>
            <pc:sldMk cId="411375118" sldId="496"/>
            <ac:cxnSpMk id="198" creationId="{453E8C3B-93CA-4F83-AC0C-ACB0DD75BF1C}"/>
          </ac:cxnSpMkLst>
        </pc:cxnChg>
        <pc:cxnChg chg="mod">
          <ac:chgData name="Minesh Patel" userId="a66d4990ec83ac90" providerId="LiveId" clId="{79E3557C-334A-4DDB-9861-8E2C28F86218}" dt="2021-07-20T00:01:37.404" v="7306" actId="571"/>
          <ac:cxnSpMkLst>
            <pc:docMk/>
            <pc:sldMk cId="411375118" sldId="496"/>
            <ac:cxnSpMk id="199" creationId="{5B200BBE-164F-4B2E-AE86-C59F333D3875}"/>
          </ac:cxnSpMkLst>
        </pc:cxnChg>
        <pc:cxnChg chg="mod">
          <ac:chgData name="Minesh Patel" userId="a66d4990ec83ac90" providerId="LiveId" clId="{79E3557C-334A-4DDB-9861-8E2C28F86218}" dt="2021-07-20T00:01:37.404" v="7306" actId="571"/>
          <ac:cxnSpMkLst>
            <pc:docMk/>
            <pc:sldMk cId="411375118" sldId="496"/>
            <ac:cxnSpMk id="200" creationId="{FD604ACC-BD84-493A-A935-1CAF5F4D365E}"/>
          </ac:cxnSpMkLst>
        </pc:cxnChg>
        <pc:cxnChg chg="mod">
          <ac:chgData name="Minesh Patel" userId="a66d4990ec83ac90" providerId="LiveId" clId="{79E3557C-334A-4DDB-9861-8E2C28F86218}" dt="2021-07-20T00:01:37.404" v="7306" actId="571"/>
          <ac:cxnSpMkLst>
            <pc:docMk/>
            <pc:sldMk cId="411375118" sldId="496"/>
            <ac:cxnSpMk id="201" creationId="{A77C489C-D175-452B-BD64-0572A1F325CF}"/>
          </ac:cxnSpMkLst>
        </pc:cxnChg>
        <pc:cxnChg chg="mod">
          <ac:chgData name="Minesh Patel" userId="a66d4990ec83ac90" providerId="LiveId" clId="{79E3557C-334A-4DDB-9861-8E2C28F86218}" dt="2021-07-20T00:01:37.404" v="7306" actId="571"/>
          <ac:cxnSpMkLst>
            <pc:docMk/>
            <pc:sldMk cId="411375118" sldId="496"/>
            <ac:cxnSpMk id="202" creationId="{62D7CF96-9091-4ABF-9BC8-EF09B485A673}"/>
          </ac:cxnSpMkLst>
        </pc:cxnChg>
        <pc:cxnChg chg="mod">
          <ac:chgData name="Minesh Patel" userId="a66d4990ec83ac90" providerId="LiveId" clId="{79E3557C-334A-4DDB-9861-8E2C28F86218}" dt="2021-07-20T00:01:37.404" v="7306" actId="571"/>
          <ac:cxnSpMkLst>
            <pc:docMk/>
            <pc:sldMk cId="411375118" sldId="496"/>
            <ac:cxnSpMk id="203" creationId="{D8D2976A-F1E7-4E44-9766-AD114AC516A2}"/>
          </ac:cxnSpMkLst>
        </pc:cxnChg>
        <pc:cxnChg chg="mod">
          <ac:chgData name="Minesh Patel" userId="a66d4990ec83ac90" providerId="LiveId" clId="{79E3557C-334A-4DDB-9861-8E2C28F86218}" dt="2021-07-20T00:01:37.404" v="7306" actId="571"/>
          <ac:cxnSpMkLst>
            <pc:docMk/>
            <pc:sldMk cId="411375118" sldId="496"/>
            <ac:cxnSpMk id="204" creationId="{1E1ACEA3-5347-45A4-99D6-788FEC16AEC8}"/>
          </ac:cxnSpMkLst>
        </pc:cxnChg>
      </pc:sldChg>
      <pc:sldChg chg="addSp delSp modSp add mod modNotesTx">
        <pc:chgData name="Minesh Patel" userId="a66d4990ec83ac90" providerId="LiveId" clId="{79E3557C-334A-4DDB-9861-8E2C28F86218}" dt="2021-07-20T12:57:12.753" v="11661" actId="20577"/>
        <pc:sldMkLst>
          <pc:docMk/>
          <pc:sldMk cId="483866208" sldId="497"/>
        </pc:sldMkLst>
        <pc:spChg chg="add mod">
          <ac:chgData name="Minesh Patel" userId="a66d4990ec83ac90" providerId="LiveId" clId="{79E3557C-334A-4DDB-9861-8E2C28F86218}" dt="2021-07-20T00:18:44.816" v="7641" actId="2085"/>
          <ac:spMkLst>
            <pc:docMk/>
            <pc:sldMk cId="483866208" sldId="497"/>
            <ac:spMk id="2" creationId="{C82AF08B-FE98-4FD6-B48F-71C0E0EAC849}"/>
          </ac:spMkLst>
        </pc:spChg>
        <pc:spChg chg="add del mod">
          <ac:chgData name="Minesh Patel" userId="a66d4990ec83ac90" providerId="LiveId" clId="{79E3557C-334A-4DDB-9861-8E2C28F86218}" dt="2021-07-20T00:19:11.817" v="7643" actId="478"/>
          <ac:spMkLst>
            <pc:docMk/>
            <pc:sldMk cId="483866208" sldId="497"/>
            <ac:spMk id="105" creationId="{D698335E-BE6D-42CE-AFAB-43EC1471233A}"/>
          </ac:spMkLst>
        </pc:spChg>
        <pc:spChg chg="add mod">
          <ac:chgData name="Minesh Patel" userId="a66d4990ec83ac90" providerId="LiveId" clId="{79E3557C-334A-4DDB-9861-8E2C28F86218}" dt="2021-07-20T00:27:18.560" v="7982" actId="1076"/>
          <ac:spMkLst>
            <pc:docMk/>
            <pc:sldMk cId="483866208" sldId="497"/>
            <ac:spMk id="148" creationId="{1099298F-171B-427A-BF3D-BA00FD991166}"/>
          </ac:spMkLst>
        </pc:spChg>
        <pc:spChg chg="add del mod">
          <ac:chgData name="Minesh Patel" userId="a66d4990ec83ac90" providerId="LiveId" clId="{79E3557C-334A-4DDB-9861-8E2C28F86218}" dt="2021-07-20T00:27:10.245" v="7979" actId="478"/>
          <ac:spMkLst>
            <pc:docMk/>
            <pc:sldMk cId="483866208" sldId="497"/>
            <ac:spMk id="149" creationId="{34FBBC70-5B8C-4C62-9769-4930C40EBB2B}"/>
          </ac:spMkLst>
        </pc:spChg>
        <pc:spChg chg="mod">
          <ac:chgData name="Minesh Patel" userId="a66d4990ec83ac90" providerId="LiveId" clId="{79E3557C-334A-4DDB-9861-8E2C28F86218}" dt="2021-07-20T00:58:39.779" v="8854"/>
          <ac:spMkLst>
            <pc:docMk/>
            <pc:sldMk cId="483866208" sldId="497"/>
            <ac:spMk id="208" creationId="{E50D7AEF-9437-458D-9B3F-80FCC5B997A5}"/>
          </ac:spMkLst>
        </pc:spChg>
        <pc:spChg chg="mod">
          <ac:chgData name="Minesh Patel" userId="a66d4990ec83ac90" providerId="LiveId" clId="{79E3557C-334A-4DDB-9861-8E2C28F86218}" dt="2021-07-20T00:58:39.779" v="8854"/>
          <ac:spMkLst>
            <pc:docMk/>
            <pc:sldMk cId="483866208" sldId="497"/>
            <ac:spMk id="209" creationId="{F0A0EEAB-264F-4E6D-A70B-776696C59751}"/>
          </ac:spMkLst>
        </pc:spChg>
        <pc:spChg chg="mod">
          <ac:chgData name="Minesh Patel" userId="a66d4990ec83ac90" providerId="LiveId" clId="{79E3557C-334A-4DDB-9861-8E2C28F86218}" dt="2021-07-20T00:58:39.779" v="8854"/>
          <ac:spMkLst>
            <pc:docMk/>
            <pc:sldMk cId="483866208" sldId="497"/>
            <ac:spMk id="210" creationId="{558DFCC8-2D9E-4DF3-B401-15FE2344C8E1}"/>
          </ac:spMkLst>
        </pc:spChg>
        <pc:spChg chg="mod">
          <ac:chgData name="Minesh Patel" userId="a66d4990ec83ac90" providerId="LiveId" clId="{79E3557C-334A-4DDB-9861-8E2C28F86218}" dt="2021-07-20T00:58:39.779" v="8854"/>
          <ac:spMkLst>
            <pc:docMk/>
            <pc:sldMk cId="483866208" sldId="497"/>
            <ac:spMk id="211" creationId="{4A5DE9B7-7B2D-4EC6-9110-28508C363939}"/>
          </ac:spMkLst>
        </pc:spChg>
        <pc:spChg chg="mod">
          <ac:chgData name="Minesh Patel" userId="a66d4990ec83ac90" providerId="LiveId" clId="{79E3557C-334A-4DDB-9861-8E2C28F86218}" dt="2021-07-20T00:58:39.779" v="8854"/>
          <ac:spMkLst>
            <pc:docMk/>
            <pc:sldMk cId="483866208" sldId="497"/>
            <ac:spMk id="212" creationId="{881D8D4B-217F-4C3E-99EB-27319F5B3CD9}"/>
          </ac:spMkLst>
        </pc:spChg>
        <pc:spChg chg="mod">
          <ac:chgData name="Minesh Patel" userId="a66d4990ec83ac90" providerId="LiveId" clId="{79E3557C-334A-4DDB-9861-8E2C28F86218}" dt="2021-07-20T00:58:39.779" v="8854"/>
          <ac:spMkLst>
            <pc:docMk/>
            <pc:sldMk cId="483866208" sldId="497"/>
            <ac:spMk id="213" creationId="{A48F3B76-C821-428C-8DAC-EF856CB8CA3A}"/>
          </ac:spMkLst>
        </pc:spChg>
        <pc:spChg chg="mod">
          <ac:chgData name="Minesh Patel" userId="a66d4990ec83ac90" providerId="LiveId" clId="{79E3557C-334A-4DDB-9861-8E2C28F86218}" dt="2021-07-20T00:58:39.779" v="8854"/>
          <ac:spMkLst>
            <pc:docMk/>
            <pc:sldMk cId="483866208" sldId="497"/>
            <ac:spMk id="214" creationId="{55EB2C8C-5CB7-4F28-8BE1-705E1A62B358}"/>
          </ac:spMkLst>
        </pc:spChg>
        <pc:spChg chg="mod">
          <ac:chgData name="Minesh Patel" userId="a66d4990ec83ac90" providerId="LiveId" clId="{79E3557C-334A-4DDB-9861-8E2C28F86218}" dt="2021-07-20T00:58:39.779" v="8854"/>
          <ac:spMkLst>
            <pc:docMk/>
            <pc:sldMk cId="483866208" sldId="497"/>
            <ac:spMk id="216" creationId="{9ECD6A56-019F-44E3-B5ED-2EFF3F58654D}"/>
          </ac:spMkLst>
        </pc:spChg>
        <pc:spChg chg="mod">
          <ac:chgData name="Minesh Patel" userId="a66d4990ec83ac90" providerId="LiveId" clId="{79E3557C-334A-4DDB-9861-8E2C28F86218}" dt="2021-07-20T00:58:39.779" v="8854"/>
          <ac:spMkLst>
            <pc:docMk/>
            <pc:sldMk cId="483866208" sldId="497"/>
            <ac:spMk id="217" creationId="{D4AEF08D-6B1D-430C-BFEC-1831D7BC0796}"/>
          </ac:spMkLst>
        </pc:spChg>
        <pc:spChg chg="mod">
          <ac:chgData name="Minesh Patel" userId="a66d4990ec83ac90" providerId="LiveId" clId="{79E3557C-334A-4DDB-9861-8E2C28F86218}" dt="2021-07-20T00:58:39.779" v="8854"/>
          <ac:spMkLst>
            <pc:docMk/>
            <pc:sldMk cId="483866208" sldId="497"/>
            <ac:spMk id="218" creationId="{B07CA489-51C3-47E7-91C3-6C30A891B39C}"/>
          </ac:spMkLst>
        </pc:spChg>
        <pc:spChg chg="mod">
          <ac:chgData name="Minesh Patel" userId="a66d4990ec83ac90" providerId="LiveId" clId="{79E3557C-334A-4DDB-9861-8E2C28F86218}" dt="2021-07-20T00:58:39.779" v="8854"/>
          <ac:spMkLst>
            <pc:docMk/>
            <pc:sldMk cId="483866208" sldId="497"/>
            <ac:spMk id="219" creationId="{2103D041-15E9-47DA-AD20-AD9BDE203EDB}"/>
          </ac:spMkLst>
        </pc:spChg>
        <pc:spChg chg="mod">
          <ac:chgData name="Minesh Patel" userId="a66d4990ec83ac90" providerId="LiveId" clId="{79E3557C-334A-4DDB-9861-8E2C28F86218}" dt="2021-07-20T00:58:39.779" v="8854"/>
          <ac:spMkLst>
            <pc:docMk/>
            <pc:sldMk cId="483866208" sldId="497"/>
            <ac:spMk id="220" creationId="{A083C9F7-01FB-435C-B51C-B4AAF8353C7A}"/>
          </ac:spMkLst>
        </pc:spChg>
        <pc:spChg chg="mod">
          <ac:chgData name="Minesh Patel" userId="a66d4990ec83ac90" providerId="LiveId" clId="{79E3557C-334A-4DDB-9861-8E2C28F86218}" dt="2021-07-20T00:58:39.779" v="8854"/>
          <ac:spMkLst>
            <pc:docMk/>
            <pc:sldMk cId="483866208" sldId="497"/>
            <ac:spMk id="222" creationId="{0EC780CB-4D5A-4794-AEAE-22C21E082B81}"/>
          </ac:spMkLst>
        </pc:spChg>
        <pc:spChg chg="mod">
          <ac:chgData name="Minesh Patel" userId="a66d4990ec83ac90" providerId="LiveId" clId="{79E3557C-334A-4DDB-9861-8E2C28F86218}" dt="2021-07-20T00:58:39.779" v="8854"/>
          <ac:spMkLst>
            <pc:docMk/>
            <pc:sldMk cId="483866208" sldId="497"/>
            <ac:spMk id="223" creationId="{33B886DE-E813-4410-A15C-3E8313DECE35}"/>
          </ac:spMkLst>
        </pc:spChg>
        <pc:spChg chg="mod">
          <ac:chgData name="Minesh Patel" userId="a66d4990ec83ac90" providerId="LiveId" clId="{79E3557C-334A-4DDB-9861-8E2C28F86218}" dt="2021-07-20T00:58:39.779" v="8854"/>
          <ac:spMkLst>
            <pc:docMk/>
            <pc:sldMk cId="483866208" sldId="497"/>
            <ac:spMk id="224" creationId="{A875834A-E4FC-4902-A8F4-8542EA60DF4A}"/>
          </ac:spMkLst>
        </pc:spChg>
        <pc:spChg chg="mod">
          <ac:chgData name="Minesh Patel" userId="a66d4990ec83ac90" providerId="LiveId" clId="{79E3557C-334A-4DDB-9861-8E2C28F86218}" dt="2021-07-20T00:58:39.779" v="8854"/>
          <ac:spMkLst>
            <pc:docMk/>
            <pc:sldMk cId="483866208" sldId="497"/>
            <ac:spMk id="225" creationId="{46203412-C1C0-466A-84EF-BC30DC1F423B}"/>
          </ac:spMkLst>
        </pc:spChg>
        <pc:spChg chg="mod">
          <ac:chgData name="Minesh Patel" userId="a66d4990ec83ac90" providerId="LiveId" clId="{79E3557C-334A-4DDB-9861-8E2C28F86218}" dt="2021-07-20T00:58:39.779" v="8854"/>
          <ac:spMkLst>
            <pc:docMk/>
            <pc:sldMk cId="483866208" sldId="497"/>
            <ac:spMk id="226" creationId="{DF6AB154-A6F5-40BE-A681-B94BC12D9EB0}"/>
          </ac:spMkLst>
        </pc:spChg>
        <pc:spChg chg="mod">
          <ac:chgData name="Minesh Patel" userId="a66d4990ec83ac90" providerId="LiveId" clId="{79E3557C-334A-4DDB-9861-8E2C28F86218}" dt="2021-07-20T00:58:39.779" v="8854"/>
          <ac:spMkLst>
            <pc:docMk/>
            <pc:sldMk cId="483866208" sldId="497"/>
            <ac:spMk id="227" creationId="{C67EEDCA-5485-463C-ABC0-729FD7F0769A}"/>
          </ac:spMkLst>
        </pc:spChg>
        <pc:spChg chg="mod">
          <ac:chgData name="Minesh Patel" userId="a66d4990ec83ac90" providerId="LiveId" clId="{79E3557C-334A-4DDB-9861-8E2C28F86218}" dt="2021-07-20T00:58:39.779" v="8854"/>
          <ac:spMkLst>
            <pc:docMk/>
            <pc:sldMk cId="483866208" sldId="497"/>
            <ac:spMk id="228" creationId="{FA491B84-A6D9-4468-A0D3-0D2B73D79E65}"/>
          </ac:spMkLst>
        </pc:spChg>
        <pc:spChg chg="mod">
          <ac:chgData name="Minesh Patel" userId="a66d4990ec83ac90" providerId="LiveId" clId="{79E3557C-334A-4DDB-9861-8E2C28F86218}" dt="2021-07-20T00:58:39.779" v="8854"/>
          <ac:spMkLst>
            <pc:docMk/>
            <pc:sldMk cId="483866208" sldId="497"/>
            <ac:spMk id="230" creationId="{99D0BAA7-458C-4AD2-B234-5FDAC1AD7EBE}"/>
          </ac:spMkLst>
        </pc:spChg>
        <pc:spChg chg="mod">
          <ac:chgData name="Minesh Patel" userId="a66d4990ec83ac90" providerId="LiveId" clId="{79E3557C-334A-4DDB-9861-8E2C28F86218}" dt="2021-07-20T00:58:39.779" v="8854"/>
          <ac:spMkLst>
            <pc:docMk/>
            <pc:sldMk cId="483866208" sldId="497"/>
            <ac:spMk id="231" creationId="{E27C4BB3-3803-450C-BBD0-4C7F5F357C99}"/>
          </ac:spMkLst>
        </pc:spChg>
        <pc:spChg chg="mod">
          <ac:chgData name="Minesh Patel" userId="a66d4990ec83ac90" providerId="LiveId" clId="{79E3557C-334A-4DDB-9861-8E2C28F86218}" dt="2021-07-20T00:58:39.779" v="8854"/>
          <ac:spMkLst>
            <pc:docMk/>
            <pc:sldMk cId="483866208" sldId="497"/>
            <ac:spMk id="232" creationId="{EAA7805D-6F41-4A7B-93C1-DCD7564024A9}"/>
          </ac:spMkLst>
        </pc:spChg>
        <pc:spChg chg="mod">
          <ac:chgData name="Minesh Patel" userId="a66d4990ec83ac90" providerId="LiveId" clId="{79E3557C-334A-4DDB-9861-8E2C28F86218}" dt="2021-07-20T00:58:39.779" v="8854"/>
          <ac:spMkLst>
            <pc:docMk/>
            <pc:sldMk cId="483866208" sldId="497"/>
            <ac:spMk id="233" creationId="{E760E264-FA8E-4C5F-87A1-4540F2DBA9E5}"/>
          </ac:spMkLst>
        </pc:spChg>
        <pc:spChg chg="mod">
          <ac:chgData name="Minesh Patel" userId="a66d4990ec83ac90" providerId="LiveId" clId="{79E3557C-334A-4DDB-9861-8E2C28F86218}" dt="2021-07-20T00:58:39.779" v="8854"/>
          <ac:spMkLst>
            <pc:docMk/>
            <pc:sldMk cId="483866208" sldId="497"/>
            <ac:spMk id="234" creationId="{753CA056-78F3-4DCE-B35C-8A08A3DED491}"/>
          </ac:spMkLst>
        </pc:spChg>
        <pc:spChg chg="mod">
          <ac:chgData name="Minesh Patel" userId="a66d4990ec83ac90" providerId="LiveId" clId="{79E3557C-334A-4DDB-9861-8E2C28F86218}" dt="2021-07-20T00:58:39.779" v="8854"/>
          <ac:spMkLst>
            <pc:docMk/>
            <pc:sldMk cId="483866208" sldId="497"/>
            <ac:spMk id="236" creationId="{934A52A0-89B1-4C84-BD09-F0B800C2940B}"/>
          </ac:spMkLst>
        </pc:spChg>
        <pc:spChg chg="mod">
          <ac:chgData name="Minesh Patel" userId="a66d4990ec83ac90" providerId="LiveId" clId="{79E3557C-334A-4DDB-9861-8E2C28F86218}" dt="2021-07-20T00:58:39.779" v="8854"/>
          <ac:spMkLst>
            <pc:docMk/>
            <pc:sldMk cId="483866208" sldId="497"/>
            <ac:spMk id="237" creationId="{99430CD8-0437-4FF1-ADEE-F370729D0699}"/>
          </ac:spMkLst>
        </pc:spChg>
        <pc:spChg chg="mod">
          <ac:chgData name="Minesh Patel" userId="a66d4990ec83ac90" providerId="LiveId" clId="{79E3557C-334A-4DDB-9861-8E2C28F86218}" dt="2021-07-20T00:58:39.779" v="8854"/>
          <ac:spMkLst>
            <pc:docMk/>
            <pc:sldMk cId="483866208" sldId="497"/>
            <ac:spMk id="238" creationId="{0E09EFFF-7DB8-4C87-8BAD-AEE3DAD7CBE0}"/>
          </ac:spMkLst>
        </pc:spChg>
        <pc:spChg chg="mod">
          <ac:chgData name="Minesh Patel" userId="a66d4990ec83ac90" providerId="LiveId" clId="{79E3557C-334A-4DDB-9861-8E2C28F86218}" dt="2021-07-20T00:58:39.779" v="8854"/>
          <ac:spMkLst>
            <pc:docMk/>
            <pc:sldMk cId="483866208" sldId="497"/>
            <ac:spMk id="239" creationId="{0DA9F78E-CD71-4E4D-B212-677AC463AA8A}"/>
          </ac:spMkLst>
        </pc:spChg>
        <pc:spChg chg="mod">
          <ac:chgData name="Minesh Patel" userId="a66d4990ec83ac90" providerId="LiveId" clId="{79E3557C-334A-4DDB-9861-8E2C28F86218}" dt="2021-07-20T00:58:39.779" v="8854"/>
          <ac:spMkLst>
            <pc:docMk/>
            <pc:sldMk cId="483866208" sldId="497"/>
            <ac:spMk id="240" creationId="{B65F254F-E91D-417A-853F-BC1659401276}"/>
          </ac:spMkLst>
        </pc:spChg>
        <pc:spChg chg="mod">
          <ac:chgData name="Minesh Patel" userId="a66d4990ec83ac90" providerId="LiveId" clId="{79E3557C-334A-4DDB-9861-8E2C28F86218}" dt="2021-07-20T00:58:39.779" v="8854"/>
          <ac:spMkLst>
            <pc:docMk/>
            <pc:sldMk cId="483866208" sldId="497"/>
            <ac:spMk id="241" creationId="{31A7A59C-FC93-458D-AFAE-FA4EDDD07AD6}"/>
          </ac:spMkLst>
        </pc:spChg>
        <pc:spChg chg="mod">
          <ac:chgData name="Minesh Patel" userId="a66d4990ec83ac90" providerId="LiveId" clId="{79E3557C-334A-4DDB-9861-8E2C28F86218}" dt="2021-07-20T00:58:39.779" v="8854"/>
          <ac:spMkLst>
            <pc:docMk/>
            <pc:sldMk cId="483866208" sldId="497"/>
            <ac:spMk id="242" creationId="{A6858CF3-E1B9-4232-8744-2CCE9173372A}"/>
          </ac:spMkLst>
        </pc:spChg>
        <pc:spChg chg="mod">
          <ac:chgData name="Minesh Patel" userId="a66d4990ec83ac90" providerId="LiveId" clId="{79E3557C-334A-4DDB-9861-8E2C28F86218}" dt="2021-07-20T00:58:39.779" v="8854"/>
          <ac:spMkLst>
            <pc:docMk/>
            <pc:sldMk cId="483866208" sldId="497"/>
            <ac:spMk id="244" creationId="{FBEE2A70-163E-45CE-8659-EFCCCF1DBD1C}"/>
          </ac:spMkLst>
        </pc:spChg>
        <pc:spChg chg="mod">
          <ac:chgData name="Minesh Patel" userId="a66d4990ec83ac90" providerId="LiveId" clId="{79E3557C-334A-4DDB-9861-8E2C28F86218}" dt="2021-07-20T00:58:39.779" v="8854"/>
          <ac:spMkLst>
            <pc:docMk/>
            <pc:sldMk cId="483866208" sldId="497"/>
            <ac:spMk id="245" creationId="{0460707C-A5CA-40E9-9EF4-702D3242DA2D}"/>
          </ac:spMkLst>
        </pc:spChg>
        <pc:spChg chg="mod">
          <ac:chgData name="Minesh Patel" userId="a66d4990ec83ac90" providerId="LiveId" clId="{79E3557C-334A-4DDB-9861-8E2C28F86218}" dt="2021-07-20T00:58:39.779" v="8854"/>
          <ac:spMkLst>
            <pc:docMk/>
            <pc:sldMk cId="483866208" sldId="497"/>
            <ac:spMk id="246" creationId="{F94F0CB9-3E30-4295-8080-8693912B55AB}"/>
          </ac:spMkLst>
        </pc:spChg>
        <pc:spChg chg="mod">
          <ac:chgData name="Minesh Patel" userId="a66d4990ec83ac90" providerId="LiveId" clId="{79E3557C-334A-4DDB-9861-8E2C28F86218}" dt="2021-07-20T00:58:39.779" v="8854"/>
          <ac:spMkLst>
            <pc:docMk/>
            <pc:sldMk cId="483866208" sldId="497"/>
            <ac:spMk id="247" creationId="{162DF688-F33F-4E4D-8E9A-040290F83AC5}"/>
          </ac:spMkLst>
        </pc:spChg>
        <pc:spChg chg="mod">
          <ac:chgData name="Minesh Patel" userId="a66d4990ec83ac90" providerId="LiveId" clId="{79E3557C-334A-4DDB-9861-8E2C28F86218}" dt="2021-07-20T00:58:39.779" v="8854"/>
          <ac:spMkLst>
            <pc:docMk/>
            <pc:sldMk cId="483866208" sldId="497"/>
            <ac:spMk id="248" creationId="{D15B4ED6-C0C0-4EDC-B9E6-8CDBF56D3416}"/>
          </ac:spMkLst>
        </pc:spChg>
        <pc:grpChg chg="del">
          <ac:chgData name="Minesh Patel" userId="a66d4990ec83ac90" providerId="LiveId" clId="{79E3557C-334A-4DDB-9861-8E2C28F86218}" dt="2021-07-20T00:58:39.114" v="8853" actId="478"/>
          <ac:grpSpMkLst>
            <pc:docMk/>
            <pc:sldMk cId="483866208" sldId="497"/>
            <ac:grpSpMk id="106" creationId="{D748643A-558C-4FE0-9BDC-01BB42BDDE52}"/>
          </ac:grpSpMkLst>
        </pc:grpChg>
        <pc:grpChg chg="del">
          <ac:chgData name="Minesh Patel" userId="a66d4990ec83ac90" providerId="LiveId" clId="{79E3557C-334A-4DDB-9861-8E2C28F86218}" dt="2021-07-20T00:58:39.114" v="8853" actId="478"/>
          <ac:grpSpMkLst>
            <pc:docMk/>
            <pc:sldMk cId="483866208" sldId="497"/>
            <ac:grpSpMk id="120" creationId="{13AA91F3-7D6E-4771-997F-E5E99F4A115A}"/>
          </ac:grpSpMkLst>
        </pc:grpChg>
        <pc:grpChg chg="del">
          <ac:chgData name="Minesh Patel" userId="a66d4990ec83ac90" providerId="LiveId" clId="{79E3557C-334A-4DDB-9861-8E2C28F86218}" dt="2021-07-20T00:58:39.114" v="8853" actId="478"/>
          <ac:grpSpMkLst>
            <pc:docMk/>
            <pc:sldMk cId="483866208" sldId="497"/>
            <ac:grpSpMk id="134" creationId="{6C963699-7683-47A0-AACE-39239253D32C}"/>
          </ac:grpSpMkLst>
        </pc:grpChg>
        <pc:grpChg chg="add mod ord">
          <ac:chgData name="Minesh Patel" userId="a66d4990ec83ac90" providerId="LiveId" clId="{79E3557C-334A-4DDB-9861-8E2C28F86218}" dt="2021-07-20T00:58:42.478" v="8855" actId="167"/>
          <ac:grpSpMkLst>
            <pc:docMk/>
            <pc:sldMk cId="483866208" sldId="497"/>
            <ac:grpSpMk id="150" creationId="{ABDF0EF3-EFBE-42E8-97F8-59A359B64109}"/>
          </ac:grpSpMkLst>
        </pc:grpChg>
        <pc:grpChg chg="mod">
          <ac:chgData name="Minesh Patel" userId="a66d4990ec83ac90" providerId="LiveId" clId="{79E3557C-334A-4DDB-9861-8E2C28F86218}" dt="2021-07-20T00:58:39.779" v="8854"/>
          <ac:grpSpMkLst>
            <pc:docMk/>
            <pc:sldMk cId="483866208" sldId="497"/>
            <ac:grpSpMk id="215" creationId="{2D3503AC-DA91-43DA-9B69-6E80F3EE14B9}"/>
          </ac:grpSpMkLst>
        </pc:grpChg>
        <pc:grpChg chg="add mod ord">
          <ac:chgData name="Minesh Patel" userId="a66d4990ec83ac90" providerId="LiveId" clId="{79E3557C-334A-4DDB-9861-8E2C28F86218}" dt="2021-07-20T00:58:42.478" v="8855" actId="167"/>
          <ac:grpSpMkLst>
            <pc:docMk/>
            <pc:sldMk cId="483866208" sldId="497"/>
            <ac:grpSpMk id="221" creationId="{05B289D4-C238-4AEB-9B3F-38BA25057FC1}"/>
          </ac:grpSpMkLst>
        </pc:grpChg>
        <pc:grpChg chg="mod">
          <ac:chgData name="Minesh Patel" userId="a66d4990ec83ac90" providerId="LiveId" clId="{79E3557C-334A-4DDB-9861-8E2C28F86218}" dt="2021-07-20T00:58:39.779" v="8854"/>
          <ac:grpSpMkLst>
            <pc:docMk/>
            <pc:sldMk cId="483866208" sldId="497"/>
            <ac:grpSpMk id="229" creationId="{52AE73B0-0CF5-44D0-AE18-2C202CB2B689}"/>
          </ac:grpSpMkLst>
        </pc:grpChg>
        <pc:grpChg chg="add mod ord">
          <ac:chgData name="Minesh Patel" userId="a66d4990ec83ac90" providerId="LiveId" clId="{79E3557C-334A-4DDB-9861-8E2C28F86218}" dt="2021-07-20T00:58:42.478" v="8855" actId="167"/>
          <ac:grpSpMkLst>
            <pc:docMk/>
            <pc:sldMk cId="483866208" sldId="497"/>
            <ac:grpSpMk id="235" creationId="{354C4CF0-F803-4E35-B087-4B7E1DE28A47}"/>
          </ac:grpSpMkLst>
        </pc:grpChg>
        <pc:grpChg chg="mod">
          <ac:chgData name="Minesh Patel" userId="a66d4990ec83ac90" providerId="LiveId" clId="{79E3557C-334A-4DDB-9861-8E2C28F86218}" dt="2021-07-20T00:58:39.779" v="8854"/>
          <ac:grpSpMkLst>
            <pc:docMk/>
            <pc:sldMk cId="483866208" sldId="497"/>
            <ac:grpSpMk id="243" creationId="{D18BA604-6DA1-4B34-821D-44EBC5FDC483}"/>
          </ac:grpSpMkLst>
        </pc:grpChg>
      </pc:sldChg>
      <pc:sldChg chg="addSp delSp modSp add del mod modAnim">
        <pc:chgData name="Minesh Patel" userId="a66d4990ec83ac90" providerId="LiveId" clId="{79E3557C-334A-4DDB-9861-8E2C28F86218}" dt="2021-07-20T12:19:03.412" v="10587" actId="47"/>
        <pc:sldMkLst>
          <pc:docMk/>
          <pc:sldMk cId="454172090" sldId="498"/>
        </pc:sldMkLst>
        <pc:spChg chg="mod">
          <ac:chgData name="Minesh Patel" userId="a66d4990ec83ac90" providerId="LiveId" clId="{79E3557C-334A-4DDB-9861-8E2C28F86218}" dt="2021-07-20T01:00:08.683" v="8910" actId="20577"/>
          <ac:spMkLst>
            <pc:docMk/>
            <pc:sldMk cId="454172090" sldId="498"/>
            <ac:spMk id="2" creationId="{00000000-0000-0000-0000-000000000000}"/>
          </ac:spMkLst>
        </pc:spChg>
        <pc:spChg chg="del">
          <ac:chgData name="Minesh Patel" userId="a66d4990ec83ac90" providerId="LiveId" clId="{79E3557C-334A-4DDB-9861-8E2C28F86218}" dt="2021-07-20T01:01:20.808" v="8931" actId="478"/>
          <ac:spMkLst>
            <pc:docMk/>
            <pc:sldMk cId="454172090" sldId="498"/>
            <ac:spMk id="5" creationId="{CF0D6EF5-9B05-47E5-8A27-03150B822AFF}"/>
          </ac:spMkLst>
        </pc:spChg>
        <pc:spChg chg="add del mod">
          <ac:chgData name="Minesh Patel" userId="a66d4990ec83ac90" providerId="LiveId" clId="{79E3557C-334A-4DDB-9861-8E2C28F86218}" dt="2021-07-20T01:01:20.092" v="8930" actId="478"/>
          <ac:spMkLst>
            <pc:docMk/>
            <pc:sldMk cId="454172090" sldId="498"/>
            <ac:spMk id="6" creationId="{296DDB0D-7C28-4C08-9190-2611FB37B6DF}"/>
          </ac:spMkLst>
        </pc:spChg>
        <pc:spChg chg="add del mod">
          <ac:chgData name="Minesh Patel" userId="a66d4990ec83ac90" providerId="LiveId" clId="{79E3557C-334A-4DDB-9861-8E2C28F86218}" dt="2021-07-20T01:02:06.631" v="8943" actId="1076"/>
          <ac:spMkLst>
            <pc:docMk/>
            <pc:sldMk cId="454172090" sldId="498"/>
            <ac:spMk id="7" creationId="{B838B623-11B2-4A2B-921B-61AED1EEB187}"/>
          </ac:spMkLst>
        </pc:spChg>
        <pc:spChg chg="del">
          <ac:chgData name="Minesh Patel" userId="a66d4990ec83ac90" providerId="LiveId" clId="{79E3557C-334A-4DDB-9861-8E2C28F86218}" dt="2021-07-20T01:01:18.398" v="8929" actId="478"/>
          <ac:spMkLst>
            <pc:docMk/>
            <pc:sldMk cId="454172090" sldId="498"/>
            <ac:spMk id="8" creationId="{35CF42D7-5108-42A0-926A-6C80ACBF8237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10" creationId="{1C65A40A-903D-4E23-9ADF-F240C236956A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12" creationId="{7D38EDC4-5EDC-4978-9ED1-5615245A9D94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13" creationId="{5DB154E4-0BE6-4F26-BA0E-3A1B231C1591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14" creationId="{1E448BA8-CE03-40FB-8CDA-2652A81BF1F9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17" creationId="{33B54CCB-C4ED-47B0-9512-0887E4A5D1CA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33" creationId="{A317A27C-3314-403B-B604-A89EE3D9001A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38" creationId="{B5A73B39-B89D-4583-BDE8-E4EC3FCD548E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39" creationId="{4C3888F7-D684-48CE-BCB6-2DEA30BF03E7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40" creationId="{BF094C9A-F6A0-4622-82F5-E534FCF236C4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41" creationId="{B525A801-3E16-4FD5-8841-5F15C6314891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42" creationId="{49A1BBDA-04B4-43C0-919C-C7C33CD83BEA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43" creationId="{664CAAC9-EC58-4897-9A63-7249319FDB76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44" creationId="{31643876-505A-45A6-BF67-775A4D0D0464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45" creationId="{52E5AA05-4E92-4EB8-BC1D-E6C5E181F3DC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46" creationId="{A3D85A10-7198-4A35-88FB-22B54E3EA9AF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47" creationId="{E885ED31-E0C5-42D1-A05F-2E3EDA1A8C28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48" creationId="{936E6E8D-1D30-4803-A9B8-073F0A4C541D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49" creationId="{D9BB4223-2FB4-4B0C-BBF0-BBFB0D87FC62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50" creationId="{BCD82002-F244-4E4D-A599-7E753556C3B2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52" creationId="{189539C5-70D4-4150-8E74-645A0E31B7A6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53" creationId="{0F7D5402-47A9-4456-8C95-0A239346B43E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54" creationId="{74F8B32E-C40B-4DB5-84CF-E47DBDFBCCA3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55" creationId="{FC0FB180-7603-44E8-BBF6-2CE5090E72EF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56" creationId="{5597862A-9A3C-4FCB-A7BD-098DCE0EA848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57" creationId="{C2D6ACCC-CC51-4975-A61B-77E5A78D3ED6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58" creationId="{0B12C2AB-808B-4220-9361-FA4F25F81830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59" creationId="{FFDB1F73-503A-4214-825A-7897503585B9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60" creationId="{B9C89E6C-4EEB-4067-92C2-93E35E760E34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62" creationId="{3ACCD9D1-F8A7-4CEC-8AED-278DF6EBFF33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65" creationId="{1AD0CA16-39B0-4215-BE04-2331A57F9234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66" creationId="{3C3A689B-CB77-4899-A28A-B202A5AADF80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67" creationId="{2C3E7340-25EA-431E-A63B-A57ED285EA9C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68" creationId="{DA625F40-B96B-4C66-8BC6-5EB1772CA0B7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69" creationId="{E43D0B9A-760C-416A-A571-96454EB038D9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70" creationId="{3AC5A485-D45A-4C0E-906E-A81066B627CE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71" creationId="{09CEFA63-7BD6-4773-B12B-5B550F987D77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72" creationId="{D5BE2CDB-7FD4-4256-901E-3DBBDE72364B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73" creationId="{C5C28B9D-E78F-4B29-8087-C3E2D0E01FBA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74" creationId="{C82DBE50-D4D5-4480-9B93-DDB94636BD0F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77" creationId="{82D60A81-59E6-43FD-8B4B-37F27A24787A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78" creationId="{C08BF8CB-286E-492D-930A-DC83361BB42A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79" creationId="{28E8D33E-D8D4-4A65-A0BC-D22DC5C50A73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80" creationId="{17FE1B5D-BE4C-4944-8E5D-8113A69264CB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81" creationId="{4B956D1C-1B06-4AAF-BFE9-7865A9FB6F7E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82" creationId="{8054D9B5-F263-47F7-B354-F9CEABBEC746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83" creationId="{B96ECEC5-2A7B-4083-8D0B-D513F54EC591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84" creationId="{6C0A6E66-0685-47DF-9C1E-EB88D63CAABB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85" creationId="{3ED0799C-6D69-4415-AEFE-78246715FC25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86" creationId="{27E83DB8-1C94-4E38-80F9-AAD4AC1EE773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87" creationId="{613758D2-7391-4E75-A816-EA2EF9B099D5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88" creationId="{ABAF8D18-0F1B-46FB-9281-D960ADF00490}"/>
          </ac:spMkLst>
        </pc:spChg>
        <pc:spChg chg="mod">
          <ac:chgData name="Minesh Patel" userId="a66d4990ec83ac90" providerId="LiveId" clId="{79E3557C-334A-4DDB-9861-8E2C28F86218}" dt="2021-07-20T01:01:29.868" v="8933" actId="2711"/>
          <ac:spMkLst>
            <pc:docMk/>
            <pc:sldMk cId="454172090" sldId="498"/>
            <ac:spMk id="89" creationId="{08006CC4-AD35-4342-A05A-F63EEBE0452A}"/>
          </ac:spMkLst>
        </pc:spChg>
        <pc:spChg chg="add mod">
          <ac:chgData name="Minesh Patel" userId="a66d4990ec83ac90" providerId="LiveId" clId="{79E3557C-334A-4DDB-9861-8E2C28F86218}" dt="2021-07-20T01:02:28.887" v="8951" actId="1076"/>
          <ac:spMkLst>
            <pc:docMk/>
            <pc:sldMk cId="454172090" sldId="498"/>
            <ac:spMk id="90" creationId="{94571D3D-F862-4F3D-9773-487848B7B9D8}"/>
          </ac:spMkLst>
        </pc:spChg>
        <pc:spChg chg="add mod">
          <ac:chgData name="Minesh Patel" userId="a66d4990ec83ac90" providerId="LiveId" clId="{79E3557C-334A-4DDB-9861-8E2C28F86218}" dt="2021-07-20T01:02:26.349" v="8950" actId="1076"/>
          <ac:spMkLst>
            <pc:docMk/>
            <pc:sldMk cId="454172090" sldId="498"/>
            <ac:spMk id="91" creationId="{4AB25B76-AD89-4106-946F-F196851D0F2B}"/>
          </ac:spMkLst>
        </pc:spChg>
        <pc:grpChg chg="add mod">
          <ac:chgData name="Minesh Patel" userId="a66d4990ec83ac90" providerId="LiveId" clId="{79E3557C-334A-4DDB-9861-8E2C28F86218}" dt="2021-07-20T01:01:21.374" v="8932"/>
          <ac:grpSpMkLst>
            <pc:docMk/>
            <pc:sldMk cId="454172090" sldId="498"/>
            <ac:grpSpMk id="9" creationId="{C41F797C-2E14-416D-97F8-986CE73EE1D8}"/>
          </ac:grpSpMkLst>
        </pc:grpChg>
        <pc:grpChg chg="mod">
          <ac:chgData name="Minesh Patel" userId="a66d4990ec83ac90" providerId="LiveId" clId="{79E3557C-334A-4DDB-9861-8E2C28F86218}" dt="2021-07-20T01:01:21.374" v="8932"/>
          <ac:grpSpMkLst>
            <pc:docMk/>
            <pc:sldMk cId="454172090" sldId="498"/>
            <ac:grpSpMk id="11" creationId="{6D9C5A16-FA5C-47EF-9A67-AAD491FCF7D2}"/>
          </ac:grpSpMkLst>
        </pc:grpChg>
        <pc:grpChg chg="mod">
          <ac:chgData name="Minesh Patel" userId="a66d4990ec83ac90" providerId="LiveId" clId="{79E3557C-334A-4DDB-9861-8E2C28F86218}" dt="2021-07-20T01:01:21.374" v="8932"/>
          <ac:grpSpMkLst>
            <pc:docMk/>
            <pc:sldMk cId="454172090" sldId="498"/>
            <ac:grpSpMk id="15" creationId="{BE1B1B9B-EE44-47BB-A51C-03CE22862C24}"/>
          </ac:grpSpMkLst>
        </pc:grpChg>
        <pc:grpChg chg="mod">
          <ac:chgData name="Minesh Patel" userId="a66d4990ec83ac90" providerId="LiveId" clId="{79E3557C-334A-4DDB-9861-8E2C28F86218}" dt="2021-07-20T01:01:21.374" v="8932"/>
          <ac:grpSpMkLst>
            <pc:docMk/>
            <pc:sldMk cId="454172090" sldId="498"/>
            <ac:grpSpMk id="16" creationId="{A6DCDA9A-788F-4706-BE4A-38C64D6B94BD}"/>
          </ac:grpSpMkLst>
        </pc:grpChg>
        <pc:grpChg chg="add mod">
          <ac:chgData name="Minesh Patel" userId="a66d4990ec83ac90" providerId="LiveId" clId="{79E3557C-334A-4DDB-9861-8E2C28F86218}" dt="2021-07-20T01:01:21.374" v="8932"/>
          <ac:grpSpMkLst>
            <pc:docMk/>
            <pc:sldMk cId="454172090" sldId="498"/>
            <ac:grpSpMk id="32" creationId="{F7A94A01-FDB0-4C80-99B3-5B12D585D979}"/>
          </ac:grpSpMkLst>
        </pc:grpChg>
        <pc:grpChg chg="mod">
          <ac:chgData name="Minesh Patel" userId="a66d4990ec83ac90" providerId="LiveId" clId="{79E3557C-334A-4DDB-9861-8E2C28F86218}" dt="2021-07-20T01:01:21.374" v="8932"/>
          <ac:grpSpMkLst>
            <pc:docMk/>
            <pc:sldMk cId="454172090" sldId="498"/>
            <ac:grpSpMk id="34" creationId="{BAE97A02-1A5D-4213-94EB-EBEF2C0CA62F}"/>
          </ac:grpSpMkLst>
        </pc:grpChg>
        <pc:grpChg chg="mod">
          <ac:chgData name="Minesh Patel" userId="a66d4990ec83ac90" providerId="LiveId" clId="{79E3557C-334A-4DDB-9861-8E2C28F86218}" dt="2021-07-20T01:01:21.374" v="8932"/>
          <ac:grpSpMkLst>
            <pc:docMk/>
            <pc:sldMk cId="454172090" sldId="498"/>
            <ac:grpSpMk id="35" creationId="{B9759F18-C2DB-4E97-A29F-EBBF6149C1DF}"/>
          </ac:grpSpMkLst>
        </pc:grpChg>
        <pc:grpChg chg="mod">
          <ac:chgData name="Minesh Patel" userId="a66d4990ec83ac90" providerId="LiveId" clId="{79E3557C-334A-4DDB-9861-8E2C28F86218}" dt="2021-07-20T01:01:21.374" v="8932"/>
          <ac:grpSpMkLst>
            <pc:docMk/>
            <pc:sldMk cId="454172090" sldId="498"/>
            <ac:grpSpMk id="36" creationId="{42F2B684-01CA-4841-9EC6-2CEFA309CB4F}"/>
          </ac:grpSpMkLst>
        </pc:grpChg>
        <pc:grpChg chg="mod">
          <ac:chgData name="Minesh Patel" userId="a66d4990ec83ac90" providerId="LiveId" clId="{79E3557C-334A-4DDB-9861-8E2C28F86218}" dt="2021-07-20T01:01:21.374" v="8932"/>
          <ac:grpSpMkLst>
            <pc:docMk/>
            <pc:sldMk cId="454172090" sldId="498"/>
            <ac:grpSpMk id="37" creationId="{B6244234-AE0C-427E-A853-21B41EFA7121}"/>
          </ac:grpSpMkLst>
        </pc:grpChg>
        <pc:grpChg chg="mod">
          <ac:chgData name="Minesh Patel" userId="a66d4990ec83ac90" providerId="LiveId" clId="{79E3557C-334A-4DDB-9861-8E2C28F86218}" dt="2021-07-20T01:01:21.374" v="8932"/>
          <ac:grpSpMkLst>
            <pc:docMk/>
            <pc:sldMk cId="454172090" sldId="498"/>
            <ac:grpSpMk id="51" creationId="{8B43D171-D6C8-414E-9778-B5D88E7D51F6}"/>
          </ac:grpSpMkLst>
        </pc:grpChg>
        <pc:grpChg chg="add mod">
          <ac:chgData name="Minesh Patel" userId="a66d4990ec83ac90" providerId="LiveId" clId="{79E3557C-334A-4DDB-9861-8E2C28F86218}" dt="2021-07-20T01:01:21.374" v="8932"/>
          <ac:grpSpMkLst>
            <pc:docMk/>
            <pc:sldMk cId="454172090" sldId="498"/>
            <ac:grpSpMk id="61" creationId="{6A328C30-63EF-45D0-9644-275214A2B76D}"/>
          </ac:grpSpMkLst>
        </pc:grpChg>
        <pc:grpChg chg="mod">
          <ac:chgData name="Minesh Patel" userId="a66d4990ec83ac90" providerId="LiveId" clId="{79E3557C-334A-4DDB-9861-8E2C28F86218}" dt="2021-07-20T01:01:21.374" v="8932"/>
          <ac:grpSpMkLst>
            <pc:docMk/>
            <pc:sldMk cId="454172090" sldId="498"/>
            <ac:grpSpMk id="63" creationId="{CAF38A5B-77E2-471B-AD7B-971C82AF9B90}"/>
          </ac:grpSpMkLst>
        </pc:grpChg>
        <pc:grpChg chg="mod">
          <ac:chgData name="Minesh Patel" userId="a66d4990ec83ac90" providerId="LiveId" clId="{79E3557C-334A-4DDB-9861-8E2C28F86218}" dt="2021-07-20T01:01:21.374" v="8932"/>
          <ac:grpSpMkLst>
            <pc:docMk/>
            <pc:sldMk cId="454172090" sldId="498"/>
            <ac:grpSpMk id="64" creationId="{6C889F50-ACB8-4933-8AA2-D0D51546C83A}"/>
          </ac:grpSpMkLst>
        </pc:grpChg>
        <pc:grpChg chg="mod">
          <ac:chgData name="Minesh Patel" userId="a66d4990ec83ac90" providerId="LiveId" clId="{79E3557C-334A-4DDB-9861-8E2C28F86218}" dt="2021-07-20T01:01:21.374" v="8932"/>
          <ac:grpSpMkLst>
            <pc:docMk/>
            <pc:sldMk cId="454172090" sldId="498"/>
            <ac:grpSpMk id="75" creationId="{0A507820-5763-41A3-8762-A3B4C1802102}"/>
          </ac:grpSpMkLst>
        </pc:grpChg>
        <pc:grpChg chg="mod">
          <ac:chgData name="Minesh Patel" userId="a66d4990ec83ac90" providerId="LiveId" clId="{79E3557C-334A-4DDB-9861-8E2C28F86218}" dt="2021-07-20T01:01:21.374" v="8932"/>
          <ac:grpSpMkLst>
            <pc:docMk/>
            <pc:sldMk cId="454172090" sldId="498"/>
            <ac:grpSpMk id="76" creationId="{4CC82178-9A51-4650-B00C-A10F9CE0C69B}"/>
          </ac:grpSpMkLst>
        </pc:grpChg>
        <pc:cxnChg chg="mod">
          <ac:chgData name="Minesh Patel" userId="a66d4990ec83ac90" providerId="LiveId" clId="{79E3557C-334A-4DDB-9861-8E2C28F86218}" dt="2021-07-20T01:01:21.374" v="8932"/>
          <ac:cxnSpMkLst>
            <pc:docMk/>
            <pc:sldMk cId="454172090" sldId="498"/>
            <ac:cxnSpMk id="18" creationId="{86A60046-3F08-4934-ADAD-BEBF54977AD1}"/>
          </ac:cxnSpMkLst>
        </pc:cxnChg>
        <pc:cxnChg chg="mod">
          <ac:chgData name="Minesh Patel" userId="a66d4990ec83ac90" providerId="LiveId" clId="{79E3557C-334A-4DDB-9861-8E2C28F86218}" dt="2021-07-20T01:01:21.374" v="8932"/>
          <ac:cxnSpMkLst>
            <pc:docMk/>
            <pc:sldMk cId="454172090" sldId="498"/>
            <ac:cxnSpMk id="19" creationId="{5F0D492F-2661-4C1A-BF6D-E7F5AFB1EF43}"/>
          </ac:cxnSpMkLst>
        </pc:cxnChg>
        <pc:cxnChg chg="mod">
          <ac:chgData name="Minesh Patel" userId="a66d4990ec83ac90" providerId="LiveId" clId="{79E3557C-334A-4DDB-9861-8E2C28F86218}" dt="2021-07-20T01:01:21.374" v="8932"/>
          <ac:cxnSpMkLst>
            <pc:docMk/>
            <pc:sldMk cId="454172090" sldId="498"/>
            <ac:cxnSpMk id="20" creationId="{FA30ECE5-2B15-4D2D-ABFC-1585038692BF}"/>
          </ac:cxnSpMkLst>
        </pc:cxnChg>
        <pc:cxnChg chg="mod">
          <ac:chgData name="Minesh Patel" userId="a66d4990ec83ac90" providerId="LiveId" clId="{79E3557C-334A-4DDB-9861-8E2C28F86218}" dt="2021-07-20T01:01:21.374" v="8932"/>
          <ac:cxnSpMkLst>
            <pc:docMk/>
            <pc:sldMk cId="454172090" sldId="498"/>
            <ac:cxnSpMk id="21" creationId="{E144DBDB-5110-4677-90C7-1FD1919DD613}"/>
          </ac:cxnSpMkLst>
        </pc:cxnChg>
        <pc:cxnChg chg="mod">
          <ac:chgData name="Minesh Patel" userId="a66d4990ec83ac90" providerId="LiveId" clId="{79E3557C-334A-4DDB-9861-8E2C28F86218}" dt="2021-07-20T01:01:21.374" v="8932"/>
          <ac:cxnSpMkLst>
            <pc:docMk/>
            <pc:sldMk cId="454172090" sldId="498"/>
            <ac:cxnSpMk id="22" creationId="{3F3858FA-242E-44CF-AE52-32116BAB915E}"/>
          </ac:cxnSpMkLst>
        </pc:cxnChg>
        <pc:cxnChg chg="mod">
          <ac:chgData name="Minesh Patel" userId="a66d4990ec83ac90" providerId="LiveId" clId="{79E3557C-334A-4DDB-9861-8E2C28F86218}" dt="2021-07-20T01:01:21.374" v="8932"/>
          <ac:cxnSpMkLst>
            <pc:docMk/>
            <pc:sldMk cId="454172090" sldId="498"/>
            <ac:cxnSpMk id="23" creationId="{E7754D0F-6668-446B-9834-F9C03F4B8F2C}"/>
          </ac:cxnSpMkLst>
        </pc:cxnChg>
        <pc:cxnChg chg="mod">
          <ac:chgData name="Minesh Patel" userId="a66d4990ec83ac90" providerId="LiveId" clId="{79E3557C-334A-4DDB-9861-8E2C28F86218}" dt="2021-07-20T01:01:21.374" v="8932"/>
          <ac:cxnSpMkLst>
            <pc:docMk/>
            <pc:sldMk cId="454172090" sldId="498"/>
            <ac:cxnSpMk id="24" creationId="{F28EFD56-AF3C-4179-8D3E-443D65F89A42}"/>
          </ac:cxnSpMkLst>
        </pc:cxnChg>
        <pc:cxnChg chg="mod">
          <ac:chgData name="Minesh Patel" userId="a66d4990ec83ac90" providerId="LiveId" clId="{79E3557C-334A-4DDB-9861-8E2C28F86218}" dt="2021-07-20T01:01:21.374" v="8932"/>
          <ac:cxnSpMkLst>
            <pc:docMk/>
            <pc:sldMk cId="454172090" sldId="498"/>
            <ac:cxnSpMk id="25" creationId="{A264745D-C046-4ED7-B7C0-D7356EC9C938}"/>
          </ac:cxnSpMkLst>
        </pc:cxnChg>
        <pc:cxnChg chg="mod">
          <ac:chgData name="Minesh Patel" userId="a66d4990ec83ac90" providerId="LiveId" clId="{79E3557C-334A-4DDB-9861-8E2C28F86218}" dt="2021-07-20T01:01:21.374" v="8932"/>
          <ac:cxnSpMkLst>
            <pc:docMk/>
            <pc:sldMk cId="454172090" sldId="498"/>
            <ac:cxnSpMk id="26" creationId="{B1420B72-172E-40B6-B480-7CEAD2D401D2}"/>
          </ac:cxnSpMkLst>
        </pc:cxnChg>
        <pc:cxnChg chg="mod">
          <ac:chgData name="Minesh Patel" userId="a66d4990ec83ac90" providerId="LiveId" clId="{79E3557C-334A-4DDB-9861-8E2C28F86218}" dt="2021-07-20T01:01:21.374" v="8932"/>
          <ac:cxnSpMkLst>
            <pc:docMk/>
            <pc:sldMk cId="454172090" sldId="498"/>
            <ac:cxnSpMk id="27" creationId="{9C7CBB45-FE07-439A-812C-1DA9F78E5B9B}"/>
          </ac:cxnSpMkLst>
        </pc:cxnChg>
        <pc:cxnChg chg="mod">
          <ac:chgData name="Minesh Patel" userId="a66d4990ec83ac90" providerId="LiveId" clId="{79E3557C-334A-4DDB-9861-8E2C28F86218}" dt="2021-07-20T01:01:21.374" v="8932"/>
          <ac:cxnSpMkLst>
            <pc:docMk/>
            <pc:sldMk cId="454172090" sldId="498"/>
            <ac:cxnSpMk id="28" creationId="{F9B56BF6-DE1B-4709-8F2D-C50FFD55948A}"/>
          </ac:cxnSpMkLst>
        </pc:cxnChg>
        <pc:cxnChg chg="mod">
          <ac:chgData name="Minesh Patel" userId="a66d4990ec83ac90" providerId="LiveId" clId="{79E3557C-334A-4DDB-9861-8E2C28F86218}" dt="2021-07-20T01:01:21.374" v="8932"/>
          <ac:cxnSpMkLst>
            <pc:docMk/>
            <pc:sldMk cId="454172090" sldId="498"/>
            <ac:cxnSpMk id="29" creationId="{7DD4DF26-AB97-4ABA-A429-868EC04F7056}"/>
          </ac:cxnSpMkLst>
        </pc:cxnChg>
        <pc:cxnChg chg="mod">
          <ac:chgData name="Minesh Patel" userId="a66d4990ec83ac90" providerId="LiveId" clId="{79E3557C-334A-4DDB-9861-8E2C28F86218}" dt="2021-07-20T01:01:21.374" v="8932"/>
          <ac:cxnSpMkLst>
            <pc:docMk/>
            <pc:sldMk cId="454172090" sldId="498"/>
            <ac:cxnSpMk id="30" creationId="{8BAF8CA2-22AC-48C2-9769-8F9479DF8811}"/>
          </ac:cxnSpMkLst>
        </pc:cxnChg>
        <pc:cxnChg chg="mod">
          <ac:chgData name="Minesh Patel" userId="a66d4990ec83ac90" providerId="LiveId" clId="{79E3557C-334A-4DDB-9861-8E2C28F86218}" dt="2021-07-20T01:01:21.374" v="8932"/>
          <ac:cxnSpMkLst>
            <pc:docMk/>
            <pc:sldMk cId="454172090" sldId="498"/>
            <ac:cxnSpMk id="31" creationId="{0582032A-F1F1-4BFE-B414-5B6283F21F68}"/>
          </ac:cxnSpMkLst>
        </pc:cxnChg>
      </pc:sldChg>
      <pc:sldChg chg="addSp delSp modSp add mod delAnim modAnim modNotesTx">
        <pc:chgData name="Minesh Patel" userId="a66d4990ec83ac90" providerId="LiveId" clId="{79E3557C-334A-4DDB-9861-8E2C28F86218}" dt="2021-07-20T17:07:06.959" v="13702" actId="6549"/>
        <pc:sldMkLst>
          <pc:docMk/>
          <pc:sldMk cId="4084760083" sldId="499"/>
        </pc:sldMkLst>
        <pc:spChg chg="add del mod">
          <ac:chgData name="Minesh Patel" userId="a66d4990ec83ac90" providerId="LiveId" clId="{79E3557C-334A-4DDB-9861-8E2C28F86218}" dt="2021-07-20T00:27:37.953" v="7986"/>
          <ac:spMkLst>
            <pc:docMk/>
            <pc:sldMk cId="4084760083" sldId="499"/>
            <ac:spMk id="2" creationId="{A35393D2-68F6-44A8-AAD3-F835CB9F9A3F}"/>
          </ac:spMkLst>
        </pc:spChg>
        <pc:spChg chg="add del mod">
          <ac:chgData name="Minesh Patel" userId="a66d4990ec83ac90" providerId="LiveId" clId="{79E3557C-334A-4DDB-9861-8E2C28F86218}" dt="2021-07-20T00:27:45.593" v="7993" actId="478"/>
          <ac:spMkLst>
            <pc:docMk/>
            <pc:sldMk cId="4084760083" sldId="499"/>
            <ac:spMk id="3" creationId="{80731440-E26C-45FB-AB5A-F7C577BDF6B5}"/>
          </ac:spMkLst>
        </pc:spChg>
        <pc:spChg chg="mod">
          <ac:chgData name="Minesh Patel" userId="a66d4990ec83ac90" providerId="LiveId" clId="{79E3557C-334A-4DDB-9861-8E2C28F86218}" dt="2021-07-20T01:06:47.145" v="9079" actId="1076"/>
          <ac:spMkLst>
            <pc:docMk/>
            <pc:sldMk cId="4084760083" sldId="499"/>
            <ac:spMk id="4" creationId="{E8A89F97-AFCF-4A8D-B37F-4048D2B5783D}"/>
          </ac:spMkLst>
        </pc:spChg>
        <pc:spChg chg="add del mod">
          <ac:chgData name="Minesh Patel" userId="a66d4990ec83ac90" providerId="LiveId" clId="{79E3557C-334A-4DDB-9861-8E2C28F86218}" dt="2021-07-20T00:27:48.768" v="7994"/>
          <ac:spMkLst>
            <pc:docMk/>
            <pc:sldMk cId="4084760083" sldId="499"/>
            <ac:spMk id="5" creationId="{82F06E09-F8EF-433B-B7D8-4CE96AD58503}"/>
          </ac:spMkLst>
        </pc:spChg>
        <pc:spChg chg="add del mod">
          <ac:chgData name="Minesh Patel" userId="a66d4990ec83ac90" providerId="LiveId" clId="{79E3557C-334A-4DDB-9861-8E2C28F86218}" dt="2021-07-20T00:27:55.799" v="7998" actId="478"/>
          <ac:spMkLst>
            <pc:docMk/>
            <pc:sldMk cId="4084760083" sldId="499"/>
            <ac:spMk id="6" creationId="{E5E9AD2E-1046-47A6-A479-92E179E2F9D3}"/>
          </ac:spMkLst>
        </pc:spChg>
        <pc:spChg chg="add mod">
          <ac:chgData name="Minesh Patel" userId="a66d4990ec83ac90" providerId="LiveId" clId="{79E3557C-334A-4DDB-9861-8E2C28F86218}" dt="2021-07-20T17:05:31.770" v="13687" actId="1076"/>
          <ac:spMkLst>
            <pc:docMk/>
            <pc:sldMk cId="4084760083" sldId="499"/>
            <ac:spMk id="7" creationId="{FC795B7F-BDC5-4632-B871-091C4E967531}"/>
          </ac:spMkLst>
        </pc:spChg>
        <pc:spChg chg="add del mod">
          <ac:chgData name="Minesh Patel" userId="a66d4990ec83ac90" providerId="LiveId" clId="{79E3557C-334A-4DDB-9861-8E2C28F86218}" dt="2021-07-20T13:04:49.980" v="11842"/>
          <ac:spMkLst>
            <pc:docMk/>
            <pc:sldMk cId="4084760083" sldId="499"/>
            <ac:spMk id="14" creationId="{3F6B120C-72F0-4A5A-9249-ACCD49202B56}"/>
          </ac:spMkLst>
        </pc:spChg>
        <pc:spChg chg="add del mod topLvl">
          <ac:chgData name="Minesh Patel" userId="a66d4990ec83ac90" providerId="LiveId" clId="{79E3557C-334A-4DDB-9861-8E2C28F86218}" dt="2021-07-20T14:33:01.610" v="12452" actId="478"/>
          <ac:spMkLst>
            <pc:docMk/>
            <pc:sldMk cId="4084760083" sldId="499"/>
            <ac:spMk id="15" creationId="{FC96D680-ED48-463B-A6A8-A42B00DBF8F0}"/>
          </ac:spMkLst>
        </pc:spChg>
        <pc:spChg chg="add del">
          <ac:chgData name="Minesh Patel" userId="a66d4990ec83ac90" providerId="LiveId" clId="{79E3557C-334A-4DDB-9861-8E2C28F86218}" dt="2021-07-20T14:47:19.801" v="12680" actId="478"/>
          <ac:spMkLst>
            <pc:docMk/>
            <pc:sldMk cId="4084760083" sldId="499"/>
            <ac:spMk id="38" creationId="{ED1A6B3A-03FA-4C79-9731-2B780F8148BB}"/>
          </ac:spMkLst>
        </pc:spChg>
        <pc:spChg chg="add mod">
          <ac:chgData name="Minesh Patel" userId="a66d4990ec83ac90" providerId="LiveId" clId="{79E3557C-334A-4DDB-9861-8E2C28F86218}" dt="2021-07-20T17:05:28.052" v="13686" actId="1076"/>
          <ac:spMkLst>
            <pc:docMk/>
            <pc:sldMk cId="4084760083" sldId="499"/>
            <ac:spMk id="39" creationId="{C1E4AEC8-2D93-403E-AC12-F1C244F91378}"/>
          </ac:spMkLst>
        </pc:spChg>
        <pc:spChg chg="add mod ord">
          <ac:chgData name="Minesh Patel" userId="a66d4990ec83ac90" providerId="LiveId" clId="{79E3557C-334A-4DDB-9861-8E2C28F86218}" dt="2021-07-20T17:05:33.748" v="13688" actId="14100"/>
          <ac:spMkLst>
            <pc:docMk/>
            <pc:sldMk cId="4084760083" sldId="499"/>
            <ac:spMk id="40" creationId="{81C44B1D-D6B1-4435-ACB6-21F1D1A8EEF9}"/>
          </ac:spMkLst>
        </pc:spChg>
        <pc:spChg chg="add mod">
          <ac:chgData name="Minesh Patel" userId="a66d4990ec83ac90" providerId="LiveId" clId="{79E3557C-334A-4DDB-9861-8E2C28F86218}" dt="2021-07-20T16:16:57.669" v="13480" actId="1037"/>
          <ac:spMkLst>
            <pc:docMk/>
            <pc:sldMk cId="4084760083" sldId="499"/>
            <ac:spMk id="41" creationId="{7117089F-C544-430A-8058-76C3462DDB12}"/>
          </ac:spMkLst>
        </pc:spChg>
        <pc:spChg chg="add mod">
          <ac:chgData name="Minesh Patel" userId="a66d4990ec83ac90" providerId="LiveId" clId="{79E3557C-334A-4DDB-9861-8E2C28F86218}" dt="2021-07-20T16:16:36.100" v="13472" actId="1076"/>
          <ac:spMkLst>
            <pc:docMk/>
            <pc:sldMk cId="4084760083" sldId="499"/>
            <ac:spMk id="42" creationId="{C3B7ED6D-FD11-4ACE-AC9A-94B1D443BFBA}"/>
          </ac:spMkLst>
        </pc:spChg>
        <pc:spChg chg="add mod">
          <ac:chgData name="Minesh Patel" userId="a66d4990ec83ac90" providerId="LiveId" clId="{79E3557C-334A-4DDB-9861-8E2C28F86218}" dt="2021-07-20T16:16:24.403" v="13471" actId="12788"/>
          <ac:spMkLst>
            <pc:docMk/>
            <pc:sldMk cId="4084760083" sldId="499"/>
            <ac:spMk id="43" creationId="{EA85DB23-4140-4D9D-96B5-46393FBFB48A}"/>
          </ac:spMkLst>
        </pc:spChg>
        <pc:spChg chg="add mod topLvl">
          <ac:chgData name="Minesh Patel" userId="a66d4990ec83ac90" providerId="LiveId" clId="{79E3557C-334A-4DDB-9861-8E2C28F86218}" dt="2021-07-20T16:59:56.962" v="13609" actId="164"/>
          <ac:spMkLst>
            <pc:docMk/>
            <pc:sldMk cId="4084760083" sldId="499"/>
            <ac:spMk id="45" creationId="{E8EF8F6E-0705-4BD0-B694-65ACD0784D69}"/>
          </ac:spMkLst>
        </pc:spChg>
        <pc:spChg chg="add mod">
          <ac:chgData name="Minesh Patel" userId="a66d4990ec83ac90" providerId="LiveId" clId="{79E3557C-334A-4DDB-9861-8E2C28F86218}" dt="2021-07-20T17:06:15.520" v="13696" actId="1076"/>
          <ac:spMkLst>
            <pc:docMk/>
            <pc:sldMk cId="4084760083" sldId="499"/>
            <ac:spMk id="47" creationId="{ABEBF789-5D1E-486F-B699-D5B5B5056C13}"/>
          </ac:spMkLst>
        </pc:spChg>
        <pc:spChg chg="add del mod">
          <ac:chgData name="Minesh Patel" userId="a66d4990ec83ac90" providerId="LiveId" clId="{79E3557C-334A-4DDB-9861-8E2C28F86218}" dt="2021-07-20T17:01:05.593" v="13613" actId="478"/>
          <ac:spMkLst>
            <pc:docMk/>
            <pc:sldMk cId="4084760083" sldId="499"/>
            <ac:spMk id="49" creationId="{0F2D3D78-F968-48DD-9597-3FA8C15346D1}"/>
          </ac:spMkLst>
        </pc:spChg>
        <pc:spChg chg="add del">
          <ac:chgData name="Minesh Patel" userId="a66d4990ec83ac90" providerId="LiveId" clId="{79E3557C-334A-4DDB-9861-8E2C28F86218}" dt="2021-07-20T17:01:16.551" v="13615" actId="478"/>
          <ac:spMkLst>
            <pc:docMk/>
            <pc:sldMk cId="4084760083" sldId="499"/>
            <ac:spMk id="50" creationId="{571FB35A-C771-4501-8D09-32F440445353}"/>
          </ac:spMkLst>
        </pc:spChg>
        <pc:spChg chg="add mod">
          <ac:chgData name="Minesh Patel" userId="a66d4990ec83ac90" providerId="LiveId" clId="{79E3557C-334A-4DDB-9861-8E2C28F86218}" dt="2021-07-20T17:04:57.973" v="13677" actId="164"/>
          <ac:spMkLst>
            <pc:docMk/>
            <pc:sldMk cId="4084760083" sldId="499"/>
            <ac:spMk id="51" creationId="{D3A1043F-2D03-49F5-A220-8182343B57EE}"/>
          </ac:spMkLst>
        </pc:spChg>
        <pc:spChg chg="add mod">
          <ac:chgData name="Minesh Patel" userId="a66d4990ec83ac90" providerId="LiveId" clId="{79E3557C-334A-4DDB-9861-8E2C28F86218}" dt="2021-07-20T17:04:57.973" v="13677" actId="164"/>
          <ac:spMkLst>
            <pc:docMk/>
            <pc:sldMk cId="4084760083" sldId="499"/>
            <ac:spMk id="52" creationId="{E0139531-8DF5-4436-AA0C-D5308FD0C533}"/>
          </ac:spMkLst>
        </pc:spChg>
        <pc:spChg chg="mod">
          <ac:chgData name="Minesh Patel" userId="a66d4990ec83ac90" providerId="LiveId" clId="{79E3557C-334A-4DDB-9861-8E2C28F86218}" dt="2021-07-20T14:28:00.229" v="12412" actId="165"/>
          <ac:spMkLst>
            <pc:docMk/>
            <pc:sldMk cId="4084760083" sldId="499"/>
            <ac:spMk id="107" creationId="{85E45DC6-4CBF-406D-AC0A-E45D699D20AA}"/>
          </ac:spMkLst>
        </pc:spChg>
        <pc:spChg chg="mod">
          <ac:chgData name="Minesh Patel" userId="a66d4990ec83ac90" providerId="LiveId" clId="{79E3557C-334A-4DDB-9861-8E2C28F86218}" dt="2021-07-20T14:28:00.229" v="12412" actId="165"/>
          <ac:spMkLst>
            <pc:docMk/>
            <pc:sldMk cId="4084760083" sldId="499"/>
            <ac:spMk id="108" creationId="{1D15ED5E-8AF5-4209-9AD2-2D96470F6513}"/>
          </ac:spMkLst>
        </pc:spChg>
        <pc:spChg chg="mod">
          <ac:chgData name="Minesh Patel" userId="a66d4990ec83ac90" providerId="LiveId" clId="{79E3557C-334A-4DDB-9861-8E2C28F86218}" dt="2021-07-20T14:28:00.229" v="12412" actId="165"/>
          <ac:spMkLst>
            <pc:docMk/>
            <pc:sldMk cId="4084760083" sldId="499"/>
            <ac:spMk id="109" creationId="{02543346-5226-4ACD-BE92-E186092259DA}"/>
          </ac:spMkLst>
        </pc:spChg>
        <pc:spChg chg="mod">
          <ac:chgData name="Minesh Patel" userId="a66d4990ec83ac90" providerId="LiveId" clId="{79E3557C-334A-4DDB-9861-8E2C28F86218}" dt="2021-07-20T14:28:00.229" v="12412" actId="165"/>
          <ac:spMkLst>
            <pc:docMk/>
            <pc:sldMk cId="4084760083" sldId="499"/>
            <ac:spMk id="110" creationId="{2D7984CF-6AB3-47B5-9846-9974DC793C9A}"/>
          </ac:spMkLst>
        </pc:spChg>
        <pc:spChg chg="mod">
          <ac:chgData name="Minesh Patel" userId="a66d4990ec83ac90" providerId="LiveId" clId="{79E3557C-334A-4DDB-9861-8E2C28F86218}" dt="2021-07-20T14:28:00.229" v="12412" actId="165"/>
          <ac:spMkLst>
            <pc:docMk/>
            <pc:sldMk cId="4084760083" sldId="499"/>
            <ac:spMk id="111" creationId="{06FCDD01-9B8D-4C88-B7B2-F348B2DFDA37}"/>
          </ac:spMkLst>
        </pc:spChg>
        <pc:spChg chg="mod">
          <ac:chgData name="Minesh Patel" userId="a66d4990ec83ac90" providerId="LiveId" clId="{79E3557C-334A-4DDB-9861-8E2C28F86218}" dt="2021-07-20T14:28:00.229" v="12412" actId="165"/>
          <ac:spMkLst>
            <pc:docMk/>
            <pc:sldMk cId="4084760083" sldId="499"/>
            <ac:spMk id="112" creationId="{FB18364D-05BD-4ED6-BA23-102D5BED12E6}"/>
          </ac:spMkLst>
        </pc:spChg>
        <pc:spChg chg="mod">
          <ac:chgData name="Minesh Patel" userId="a66d4990ec83ac90" providerId="LiveId" clId="{79E3557C-334A-4DDB-9861-8E2C28F86218}" dt="2021-07-20T14:28:00.229" v="12412" actId="165"/>
          <ac:spMkLst>
            <pc:docMk/>
            <pc:sldMk cId="4084760083" sldId="499"/>
            <ac:spMk id="113" creationId="{53A352A1-510C-4650-B6FA-5D7D016FD57A}"/>
          </ac:spMkLst>
        </pc:spChg>
        <pc:spChg chg="mod">
          <ac:chgData name="Minesh Patel" userId="a66d4990ec83ac90" providerId="LiveId" clId="{79E3557C-334A-4DDB-9861-8E2C28F86218}" dt="2021-07-20T14:28:00.229" v="12412" actId="165"/>
          <ac:spMkLst>
            <pc:docMk/>
            <pc:sldMk cId="4084760083" sldId="499"/>
            <ac:spMk id="115" creationId="{531D16A9-7B3A-4C9C-B566-DC72C462AD87}"/>
          </ac:spMkLst>
        </pc:spChg>
        <pc:spChg chg="mod">
          <ac:chgData name="Minesh Patel" userId="a66d4990ec83ac90" providerId="LiveId" clId="{79E3557C-334A-4DDB-9861-8E2C28F86218}" dt="2021-07-20T14:28:00.229" v="12412" actId="165"/>
          <ac:spMkLst>
            <pc:docMk/>
            <pc:sldMk cId="4084760083" sldId="499"/>
            <ac:spMk id="116" creationId="{2D82A205-68FF-4B22-9B90-3C2D16DEA808}"/>
          </ac:spMkLst>
        </pc:spChg>
        <pc:spChg chg="mod">
          <ac:chgData name="Minesh Patel" userId="a66d4990ec83ac90" providerId="LiveId" clId="{79E3557C-334A-4DDB-9861-8E2C28F86218}" dt="2021-07-20T14:28:00.229" v="12412" actId="165"/>
          <ac:spMkLst>
            <pc:docMk/>
            <pc:sldMk cId="4084760083" sldId="499"/>
            <ac:spMk id="117" creationId="{BE4C3FBA-BEC1-44B2-A5EA-1BC8705FBA97}"/>
          </ac:spMkLst>
        </pc:spChg>
        <pc:spChg chg="mod">
          <ac:chgData name="Minesh Patel" userId="a66d4990ec83ac90" providerId="LiveId" clId="{79E3557C-334A-4DDB-9861-8E2C28F86218}" dt="2021-07-20T14:28:00.229" v="12412" actId="165"/>
          <ac:spMkLst>
            <pc:docMk/>
            <pc:sldMk cId="4084760083" sldId="499"/>
            <ac:spMk id="118" creationId="{E19ADAE3-CCA7-4F43-83F7-E8459B8B4B36}"/>
          </ac:spMkLst>
        </pc:spChg>
        <pc:spChg chg="mod">
          <ac:chgData name="Minesh Patel" userId="a66d4990ec83ac90" providerId="LiveId" clId="{79E3557C-334A-4DDB-9861-8E2C28F86218}" dt="2021-07-20T14:28:00.229" v="12412" actId="165"/>
          <ac:spMkLst>
            <pc:docMk/>
            <pc:sldMk cId="4084760083" sldId="499"/>
            <ac:spMk id="119" creationId="{4D0E38D7-7207-49AA-9ED6-331D27B1D805}"/>
          </ac:spMkLst>
        </pc:spChg>
        <pc:spChg chg="mod">
          <ac:chgData name="Minesh Patel" userId="a66d4990ec83ac90" providerId="LiveId" clId="{79E3557C-334A-4DDB-9861-8E2C28F86218}" dt="2021-07-20T14:28:00.229" v="12412" actId="165"/>
          <ac:spMkLst>
            <pc:docMk/>
            <pc:sldMk cId="4084760083" sldId="499"/>
            <ac:spMk id="121" creationId="{24A52483-6B58-4CC2-A515-D7092AF9F88D}"/>
          </ac:spMkLst>
        </pc:spChg>
        <pc:spChg chg="mod">
          <ac:chgData name="Minesh Patel" userId="a66d4990ec83ac90" providerId="LiveId" clId="{79E3557C-334A-4DDB-9861-8E2C28F86218}" dt="2021-07-20T14:28:00.229" v="12412" actId="165"/>
          <ac:spMkLst>
            <pc:docMk/>
            <pc:sldMk cId="4084760083" sldId="499"/>
            <ac:spMk id="122" creationId="{0A3BCFC9-8E27-4CAF-A0AB-990C5AA87F54}"/>
          </ac:spMkLst>
        </pc:spChg>
        <pc:spChg chg="mod">
          <ac:chgData name="Minesh Patel" userId="a66d4990ec83ac90" providerId="LiveId" clId="{79E3557C-334A-4DDB-9861-8E2C28F86218}" dt="2021-07-20T14:28:00.229" v="12412" actId="165"/>
          <ac:spMkLst>
            <pc:docMk/>
            <pc:sldMk cId="4084760083" sldId="499"/>
            <ac:spMk id="123" creationId="{2D1C4A85-3B20-4ED3-93FD-D96DBD76B0DA}"/>
          </ac:spMkLst>
        </pc:spChg>
        <pc:spChg chg="mod">
          <ac:chgData name="Minesh Patel" userId="a66d4990ec83ac90" providerId="LiveId" clId="{79E3557C-334A-4DDB-9861-8E2C28F86218}" dt="2021-07-20T14:28:00.229" v="12412" actId="165"/>
          <ac:spMkLst>
            <pc:docMk/>
            <pc:sldMk cId="4084760083" sldId="499"/>
            <ac:spMk id="124" creationId="{BC5C64A9-6CD9-4590-94D5-0781B8390594}"/>
          </ac:spMkLst>
        </pc:spChg>
        <pc:spChg chg="mod">
          <ac:chgData name="Minesh Patel" userId="a66d4990ec83ac90" providerId="LiveId" clId="{79E3557C-334A-4DDB-9861-8E2C28F86218}" dt="2021-07-20T14:28:00.229" v="12412" actId="165"/>
          <ac:spMkLst>
            <pc:docMk/>
            <pc:sldMk cId="4084760083" sldId="499"/>
            <ac:spMk id="125" creationId="{DE46BBC6-8E91-4DAC-9BF9-29D2E9D9EA03}"/>
          </ac:spMkLst>
        </pc:spChg>
        <pc:spChg chg="mod">
          <ac:chgData name="Minesh Patel" userId="a66d4990ec83ac90" providerId="LiveId" clId="{79E3557C-334A-4DDB-9861-8E2C28F86218}" dt="2021-07-20T14:28:00.229" v="12412" actId="165"/>
          <ac:spMkLst>
            <pc:docMk/>
            <pc:sldMk cId="4084760083" sldId="499"/>
            <ac:spMk id="126" creationId="{D4BC2A61-471D-42EC-BE50-430518912909}"/>
          </ac:spMkLst>
        </pc:spChg>
        <pc:spChg chg="mod">
          <ac:chgData name="Minesh Patel" userId="a66d4990ec83ac90" providerId="LiveId" clId="{79E3557C-334A-4DDB-9861-8E2C28F86218}" dt="2021-07-20T14:28:00.229" v="12412" actId="165"/>
          <ac:spMkLst>
            <pc:docMk/>
            <pc:sldMk cId="4084760083" sldId="499"/>
            <ac:spMk id="127" creationId="{22EFD998-73DF-409E-A749-FAE81DB6FEA7}"/>
          </ac:spMkLst>
        </pc:spChg>
        <pc:spChg chg="mod">
          <ac:chgData name="Minesh Patel" userId="a66d4990ec83ac90" providerId="LiveId" clId="{79E3557C-334A-4DDB-9861-8E2C28F86218}" dt="2021-07-20T14:28:00.229" v="12412" actId="165"/>
          <ac:spMkLst>
            <pc:docMk/>
            <pc:sldMk cId="4084760083" sldId="499"/>
            <ac:spMk id="129" creationId="{E80534DA-75DD-463F-91D8-16BC2D04C819}"/>
          </ac:spMkLst>
        </pc:spChg>
        <pc:spChg chg="mod">
          <ac:chgData name="Minesh Patel" userId="a66d4990ec83ac90" providerId="LiveId" clId="{79E3557C-334A-4DDB-9861-8E2C28F86218}" dt="2021-07-20T14:28:00.229" v="12412" actId="165"/>
          <ac:spMkLst>
            <pc:docMk/>
            <pc:sldMk cId="4084760083" sldId="499"/>
            <ac:spMk id="130" creationId="{BC94EDF8-837E-46F8-BED6-D9D83F4C60A1}"/>
          </ac:spMkLst>
        </pc:spChg>
        <pc:spChg chg="mod">
          <ac:chgData name="Minesh Patel" userId="a66d4990ec83ac90" providerId="LiveId" clId="{79E3557C-334A-4DDB-9861-8E2C28F86218}" dt="2021-07-20T14:28:00.229" v="12412" actId="165"/>
          <ac:spMkLst>
            <pc:docMk/>
            <pc:sldMk cId="4084760083" sldId="499"/>
            <ac:spMk id="131" creationId="{2BEC3FAE-A366-4FB8-B865-56DB92407163}"/>
          </ac:spMkLst>
        </pc:spChg>
        <pc:spChg chg="mod">
          <ac:chgData name="Minesh Patel" userId="a66d4990ec83ac90" providerId="LiveId" clId="{79E3557C-334A-4DDB-9861-8E2C28F86218}" dt="2021-07-20T14:28:00.229" v="12412" actId="165"/>
          <ac:spMkLst>
            <pc:docMk/>
            <pc:sldMk cId="4084760083" sldId="499"/>
            <ac:spMk id="132" creationId="{CB8F27CB-1E6E-4BCB-AD0E-89AFFEAF8406}"/>
          </ac:spMkLst>
        </pc:spChg>
        <pc:spChg chg="mod">
          <ac:chgData name="Minesh Patel" userId="a66d4990ec83ac90" providerId="LiveId" clId="{79E3557C-334A-4DDB-9861-8E2C28F86218}" dt="2021-07-20T14:28:00.229" v="12412" actId="165"/>
          <ac:spMkLst>
            <pc:docMk/>
            <pc:sldMk cId="4084760083" sldId="499"/>
            <ac:spMk id="133" creationId="{2C7F39C0-B5C1-40FE-A781-221CE2A4E8AF}"/>
          </ac:spMkLst>
        </pc:spChg>
        <pc:spChg chg="mod">
          <ac:chgData name="Minesh Patel" userId="a66d4990ec83ac90" providerId="LiveId" clId="{79E3557C-334A-4DDB-9861-8E2C28F86218}" dt="2021-07-20T14:28:00.229" v="12412" actId="165"/>
          <ac:spMkLst>
            <pc:docMk/>
            <pc:sldMk cId="4084760083" sldId="499"/>
            <ac:spMk id="135" creationId="{C55F1A9D-BBD1-4837-8810-E8D701F48934}"/>
          </ac:spMkLst>
        </pc:spChg>
        <pc:spChg chg="mod">
          <ac:chgData name="Minesh Patel" userId="a66d4990ec83ac90" providerId="LiveId" clId="{79E3557C-334A-4DDB-9861-8E2C28F86218}" dt="2021-07-20T14:28:00.229" v="12412" actId="165"/>
          <ac:spMkLst>
            <pc:docMk/>
            <pc:sldMk cId="4084760083" sldId="499"/>
            <ac:spMk id="136" creationId="{CF52F2AD-3943-4EC4-96CF-A0EC36A0E9E2}"/>
          </ac:spMkLst>
        </pc:spChg>
        <pc:spChg chg="mod">
          <ac:chgData name="Minesh Patel" userId="a66d4990ec83ac90" providerId="LiveId" clId="{79E3557C-334A-4DDB-9861-8E2C28F86218}" dt="2021-07-20T14:28:00.229" v="12412" actId="165"/>
          <ac:spMkLst>
            <pc:docMk/>
            <pc:sldMk cId="4084760083" sldId="499"/>
            <ac:spMk id="137" creationId="{CFB1571F-2320-47A1-B39C-13D9FB40CFC8}"/>
          </ac:spMkLst>
        </pc:spChg>
        <pc:spChg chg="mod">
          <ac:chgData name="Minesh Patel" userId="a66d4990ec83ac90" providerId="LiveId" clId="{79E3557C-334A-4DDB-9861-8E2C28F86218}" dt="2021-07-20T14:28:00.229" v="12412" actId="165"/>
          <ac:spMkLst>
            <pc:docMk/>
            <pc:sldMk cId="4084760083" sldId="499"/>
            <ac:spMk id="138" creationId="{D598D699-6A5E-4A83-A907-15830D283EAA}"/>
          </ac:spMkLst>
        </pc:spChg>
        <pc:spChg chg="mod">
          <ac:chgData name="Minesh Patel" userId="a66d4990ec83ac90" providerId="LiveId" clId="{79E3557C-334A-4DDB-9861-8E2C28F86218}" dt="2021-07-20T14:28:00.229" v="12412" actId="165"/>
          <ac:spMkLst>
            <pc:docMk/>
            <pc:sldMk cId="4084760083" sldId="499"/>
            <ac:spMk id="139" creationId="{D844BDE0-B676-4B2E-9A63-5752612F955F}"/>
          </ac:spMkLst>
        </pc:spChg>
        <pc:spChg chg="mod">
          <ac:chgData name="Minesh Patel" userId="a66d4990ec83ac90" providerId="LiveId" clId="{79E3557C-334A-4DDB-9861-8E2C28F86218}" dt="2021-07-20T14:28:00.229" v="12412" actId="165"/>
          <ac:spMkLst>
            <pc:docMk/>
            <pc:sldMk cId="4084760083" sldId="499"/>
            <ac:spMk id="140" creationId="{59A5AD57-428C-4FAE-A715-6596EB5C8343}"/>
          </ac:spMkLst>
        </pc:spChg>
        <pc:spChg chg="mod">
          <ac:chgData name="Minesh Patel" userId="a66d4990ec83ac90" providerId="LiveId" clId="{79E3557C-334A-4DDB-9861-8E2C28F86218}" dt="2021-07-20T14:28:00.229" v="12412" actId="165"/>
          <ac:spMkLst>
            <pc:docMk/>
            <pc:sldMk cId="4084760083" sldId="499"/>
            <ac:spMk id="141" creationId="{13C6D518-5BA0-436A-8C6A-943A20BCC6A9}"/>
          </ac:spMkLst>
        </pc:spChg>
        <pc:spChg chg="mod">
          <ac:chgData name="Minesh Patel" userId="a66d4990ec83ac90" providerId="LiveId" clId="{79E3557C-334A-4DDB-9861-8E2C28F86218}" dt="2021-07-20T14:28:00.229" v="12412" actId="165"/>
          <ac:spMkLst>
            <pc:docMk/>
            <pc:sldMk cId="4084760083" sldId="499"/>
            <ac:spMk id="143" creationId="{0CB75CD9-95E1-498C-A6C8-6AE867FCE28B}"/>
          </ac:spMkLst>
        </pc:spChg>
        <pc:spChg chg="mod">
          <ac:chgData name="Minesh Patel" userId="a66d4990ec83ac90" providerId="LiveId" clId="{79E3557C-334A-4DDB-9861-8E2C28F86218}" dt="2021-07-20T14:28:00.229" v="12412" actId="165"/>
          <ac:spMkLst>
            <pc:docMk/>
            <pc:sldMk cId="4084760083" sldId="499"/>
            <ac:spMk id="144" creationId="{BB87D40C-16AF-468B-8FF7-C910FA14F159}"/>
          </ac:spMkLst>
        </pc:spChg>
        <pc:spChg chg="mod">
          <ac:chgData name="Minesh Patel" userId="a66d4990ec83ac90" providerId="LiveId" clId="{79E3557C-334A-4DDB-9861-8E2C28F86218}" dt="2021-07-20T14:28:00.229" v="12412" actId="165"/>
          <ac:spMkLst>
            <pc:docMk/>
            <pc:sldMk cId="4084760083" sldId="499"/>
            <ac:spMk id="145" creationId="{46DFCAA9-316B-4FCD-A0E2-1EEEA555BF7F}"/>
          </ac:spMkLst>
        </pc:spChg>
        <pc:spChg chg="mod">
          <ac:chgData name="Minesh Patel" userId="a66d4990ec83ac90" providerId="LiveId" clId="{79E3557C-334A-4DDB-9861-8E2C28F86218}" dt="2021-07-20T14:28:00.229" v="12412" actId="165"/>
          <ac:spMkLst>
            <pc:docMk/>
            <pc:sldMk cId="4084760083" sldId="499"/>
            <ac:spMk id="146" creationId="{A6203B37-BFB1-4715-A075-E1268DFF7978}"/>
          </ac:spMkLst>
        </pc:spChg>
        <pc:spChg chg="mod">
          <ac:chgData name="Minesh Patel" userId="a66d4990ec83ac90" providerId="LiveId" clId="{79E3557C-334A-4DDB-9861-8E2C28F86218}" dt="2021-07-20T14:28:00.229" v="12412" actId="165"/>
          <ac:spMkLst>
            <pc:docMk/>
            <pc:sldMk cId="4084760083" sldId="499"/>
            <ac:spMk id="147" creationId="{0D6EF7E7-F890-4A0A-8210-C6BF3E763C6D}"/>
          </ac:spMkLst>
        </pc:spChg>
        <pc:spChg chg="mod">
          <ac:chgData name="Minesh Patel" userId="a66d4990ec83ac90" providerId="LiveId" clId="{79E3557C-334A-4DDB-9861-8E2C28F86218}" dt="2021-07-20T14:27:12.239" v="12406" actId="165"/>
          <ac:spMkLst>
            <pc:docMk/>
            <pc:sldMk cId="4084760083" sldId="499"/>
            <ac:spMk id="154" creationId="{857BE39B-0260-40BA-86FD-2CE04162A87F}"/>
          </ac:spMkLst>
        </pc:spChg>
        <pc:spChg chg="mod">
          <ac:chgData name="Minesh Patel" userId="a66d4990ec83ac90" providerId="LiveId" clId="{79E3557C-334A-4DDB-9861-8E2C28F86218}" dt="2021-07-20T14:27:12.239" v="12406" actId="165"/>
          <ac:spMkLst>
            <pc:docMk/>
            <pc:sldMk cId="4084760083" sldId="499"/>
            <ac:spMk id="172" creationId="{3892BB79-4428-4280-80A3-68B16FC43E2E}"/>
          </ac:spMkLst>
        </pc:spChg>
        <pc:spChg chg="mod">
          <ac:chgData name="Minesh Patel" userId="a66d4990ec83ac90" providerId="LiveId" clId="{79E3557C-334A-4DDB-9861-8E2C28F86218}" dt="2021-07-20T14:27:12.239" v="12406" actId="165"/>
          <ac:spMkLst>
            <pc:docMk/>
            <pc:sldMk cId="4084760083" sldId="499"/>
            <ac:spMk id="190" creationId="{120AAC3D-1AB4-4D66-BC4C-79E8D953660B}"/>
          </ac:spMkLst>
        </pc:spChg>
        <pc:spChg chg="del">
          <ac:chgData name="Minesh Patel" userId="a66d4990ec83ac90" providerId="LiveId" clId="{79E3557C-334A-4DDB-9861-8E2C28F86218}" dt="2021-07-20T00:27:26.055" v="7984" actId="478"/>
          <ac:spMkLst>
            <pc:docMk/>
            <pc:sldMk cId="4084760083" sldId="499"/>
            <ac:spMk id="205" creationId="{EF33DC9B-3A45-4843-AE9F-BB7AB6C76F17}"/>
          </ac:spMkLst>
        </pc:spChg>
        <pc:spChg chg="add mod">
          <ac:chgData name="Minesh Patel" userId="a66d4990ec83ac90" providerId="LiveId" clId="{79E3557C-334A-4DDB-9861-8E2C28F86218}" dt="2021-07-20T14:30:25.422" v="12444" actId="14100"/>
          <ac:spMkLst>
            <pc:docMk/>
            <pc:sldMk cId="4084760083" sldId="499"/>
            <ac:spMk id="205" creationId="{FEE7378F-04AF-4896-9DC4-068DB79C776D}"/>
          </ac:spMkLst>
        </pc:spChg>
        <pc:spChg chg="add mod topLvl">
          <ac:chgData name="Minesh Patel" userId="a66d4990ec83ac90" providerId="LiveId" clId="{79E3557C-334A-4DDB-9861-8E2C28F86218}" dt="2021-07-20T17:05:28.052" v="13686" actId="1076"/>
          <ac:spMkLst>
            <pc:docMk/>
            <pc:sldMk cId="4084760083" sldId="499"/>
            <ac:spMk id="206" creationId="{F372F01D-E508-4FFC-AA64-765E2FF82AEF}"/>
          </ac:spMkLst>
        </pc:spChg>
        <pc:spChg chg="add mod topLvl">
          <ac:chgData name="Minesh Patel" userId="a66d4990ec83ac90" providerId="LiveId" clId="{79E3557C-334A-4DDB-9861-8E2C28F86218}" dt="2021-07-20T17:05:28.052" v="13686" actId="1076"/>
          <ac:spMkLst>
            <pc:docMk/>
            <pc:sldMk cId="4084760083" sldId="499"/>
            <ac:spMk id="207" creationId="{F2DC93C7-6C5C-4272-A14E-7829D874C144}"/>
          </ac:spMkLst>
        </pc:spChg>
        <pc:spChg chg="add mod topLvl">
          <ac:chgData name="Minesh Patel" userId="a66d4990ec83ac90" providerId="LiveId" clId="{79E3557C-334A-4DDB-9861-8E2C28F86218}" dt="2021-07-20T17:05:28.052" v="13686" actId="1076"/>
          <ac:spMkLst>
            <pc:docMk/>
            <pc:sldMk cId="4084760083" sldId="499"/>
            <ac:spMk id="212" creationId="{ECF79EB4-3084-465B-BC05-E259A4CBFCF6}"/>
          </ac:spMkLst>
        </pc:spChg>
        <pc:spChg chg="add mod topLvl">
          <ac:chgData name="Minesh Patel" userId="a66d4990ec83ac90" providerId="LiveId" clId="{79E3557C-334A-4DDB-9861-8E2C28F86218}" dt="2021-07-20T17:05:28.052" v="13686" actId="1076"/>
          <ac:spMkLst>
            <pc:docMk/>
            <pc:sldMk cId="4084760083" sldId="499"/>
            <ac:spMk id="213" creationId="{3AEDB731-42C3-4BAC-BCBD-677A0D6EA638}"/>
          </ac:spMkLst>
        </pc:spChg>
        <pc:spChg chg="add mod topLvl">
          <ac:chgData name="Minesh Patel" userId="a66d4990ec83ac90" providerId="LiveId" clId="{79E3557C-334A-4DDB-9861-8E2C28F86218}" dt="2021-07-20T17:05:28.052" v="13686" actId="1076"/>
          <ac:spMkLst>
            <pc:docMk/>
            <pc:sldMk cId="4084760083" sldId="499"/>
            <ac:spMk id="214" creationId="{FAD6E133-9A1F-4986-BDEC-AB4C10446B7F}"/>
          </ac:spMkLst>
        </pc:spChg>
        <pc:spChg chg="add del mod">
          <ac:chgData name="Minesh Patel" userId="a66d4990ec83ac90" providerId="LiveId" clId="{79E3557C-334A-4DDB-9861-8E2C28F86218}" dt="2021-07-20T10:45:53.494" v="9641" actId="478"/>
          <ac:spMkLst>
            <pc:docMk/>
            <pc:sldMk cId="4084760083" sldId="499"/>
            <ac:spMk id="215" creationId="{81008093-E506-4347-9129-4ED9317572D1}"/>
          </ac:spMkLst>
        </pc:spChg>
        <pc:spChg chg="add del mod">
          <ac:chgData name="Minesh Patel" userId="a66d4990ec83ac90" providerId="LiveId" clId="{79E3557C-334A-4DDB-9861-8E2C28F86218}" dt="2021-07-20T10:45:52.118" v="9640" actId="478"/>
          <ac:spMkLst>
            <pc:docMk/>
            <pc:sldMk cId="4084760083" sldId="499"/>
            <ac:spMk id="216" creationId="{E3BE7608-3A54-4EC3-8D30-39B803F84727}"/>
          </ac:spMkLst>
        </pc:spChg>
        <pc:spChg chg="add del mod topLvl">
          <ac:chgData name="Minesh Patel" userId="a66d4990ec83ac90" providerId="LiveId" clId="{79E3557C-334A-4DDB-9861-8E2C28F86218}" dt="2021-07-20T14:33:01.610" v="12452" actId="478"/>
          <ac:spMkLst>
            <pc:docMk/>
            <pc:sldMk cId="4084760083" sldId="499"/>
            <ac:spMk id="217" creationId="{1936BCD6-3208-44FE-9285-FB36C3FC4446}"/>
          </ac:spMkLst>
        </pc:spChg>
        <pc:spChg chg="add mod topLvl">
          <ac:chgData name="Minesh Patel" userId="a66d4990ec83ac90" providerId="LiveId" clId="{79E3557C-334A-4DDB-9861-8E2C28F86218}" dt="2021-07-20T17:07:06.959" v="13702" actId="6549"/>
          <ac:spMkLst>
            <pc:docMk/>
            <pc:sldMk cId="4084760083" sldId="499"/>
            <ac:spMk id="218" creationId="{9D8DA605-FF09-4C71-BC71-84D5873010B6}"/>
          </ac:spMkLst>
        </pc:spChg>
        <pc:spChg chg="add del mod">
          <ac:chgData name="Minesh Patel" userId="a66d4990ec83ac90" providerId="LiveId" clId="{79E3557C-334A-4DDB-9861-8E2C28F86218}" dt="2021-07-20T10:52:28.098" v="9891" actId="478"/>
          <ac:spMkLst>
            <pc:docMk/>
            <pc:sldMk cId="4084760083" sldId="499"/>
            <ac:spMk id="219" creationId="{824994DD-6560-4282-B451-C8A2DA58CF70}"/>
          </ac:spMkLst>
        </pc:spChg>
        <pc:spChg chg="add del mod">
          <ac:chgData name="Minesh Patel" userId="a66d4990ec83ac90" providerId="LiveId" clId="{79E3557C-334A-4DDB-9861-8E2C28F86218}" dt="2021-07-20T10:52:27.283" v="9890" actId="478"/>
          <ac:spMkLst>
            <pc:docMk/>
            <pc:sldMk cId="4084760083" sldId="499"/>
            <ac:spMk id="220" creationId="{93DF2601-7563-4D79-85B8-A23A9EACD1FD}"/>
          </ac:spMkLst>
        </pc:spChg>
        <pc:spChg chg="add mod">
          <ac:chgData name="Minesh Patel" userId="a66d4990ec83ac90" providerId="LiveId" clId="{79E3557C-334A-4DDB-9861-8E2C28F86218}" dt="2021-07-20T14:30:28.830" v="12445" actId="1076"/>
          <ac:spMkLst>
            <pc:docMk/>
            <pc:sldMk cId="4084760083" sldId="499"/>
            <ac:spMk id="221" creationId="{D79360FD-A755-466B-A9E4-317CF651E486}"/>
          </ac:spMkLst>
        </pc:spChg>
        <pc:spChg chg="add mod topLvl">
          <ac:chgData name="Minesh Patel" userId="a66d4990ec83ac90" providerId="LiveId" clId="{79E3557C-334A-4DDB-9861-8E2C28F86218}" dt="2021-07-20T17:05:28.052" v="13686" actId="1076"/>
          <ac:spMkLst>
            <pc:docMk/>
            <pc:sldMk cId="4084760083" sldId="499"/>
            <ac:spMk id="224" creationId="{145287A5-2F4B-4055-8898-58683207D297}"/>
          </ac:spMkLst>
        </pc:spChg>
        <pc:spChg chg="mod">
          <ac:chgData name="Minesh Patel" userId="a66d4990ec83ac90" providerId="LiveId" clId="{79E3557C-334A-4DDB-9861-8E2C28F86218}" dt="2021-07-20T14:38:44.250" v="12485"/>
          <ac:spMkLst>
            <pc:docMk/>
            <pc:sldMk cId="4084760083" sldId="499"/>
            <ac:spMk id="228" creationId="{0B248431-3EDA-4A69-92A0-665CD9357E8F}"/>
          </ac:spMkLst>
        </pc:spChg>
        <pc:spChg chg="mod">
          <ac:chgData name="Minesh Patel" userId="a66d4990ec83ac90" providerId="LiveId" clId="{79E3557C-334A-4DDB-9861-8E2C28F86218}" dt="2021-07-20T14:38:44.250" v="12485"/>
          <ac:spMkLst>
            <pc:docMk/>
            <pc:sldMk cId="4084760083" sldId="499"/>
            <ac:spMk id="246" creationId="{2AEF5AD6-8ACD-4955-8E1A-C2A2CD3AE3BA}"/>
          </ac:spMkLst>
        </pc:spChg>
        <pc:spChg chg="mod">
          <ac:chgData name="Minesh Patel" userId="a66d4990ec83ac90" providerId="LiveId" clId="{79E3557C-334A-4DDB-9861-8E2C28F86218}" dt="2021-07-20T14:38:44.250" v="12485"/>
          <ac:spMkLst>
            <pc:docMk/>
            <pc:sldMk cId="4084760083" sldId="499"/>
            <ac:spMk id="264" creationId="{294A291A-C029-4850-BE44-A81E8B34C84A}"/>
          </ac:spMkLst>
        </pc:spChg>
        <pc:spChg chg="add del mod">
          <ac:chgData name="Minesh Patel" userId="a66d4990ec83ac90" providerId="LiveId" clId="{79E3557C-334A-4DDB-9861-8E2C28F86218}" dt="2021-07-20T14:50:24.164" v="12723" actId="478"/>
          <ac:spMkLst>
            <pc:docMk/>
            <pc:sldMk cId="4084760083" sldId="499"/>
            <ac:spMk id="279" creationId="{74512FC9-8FBB-4285-8449-B9D090189592}"/>
          </ac:spMkLst>
        </pc:spChg>
        <pc:spChg chg="add del mod">
          <ac:chgData name="Minesh Patel" userId="a66d4990ec83ac90" providerId="LiveId" clId="{79E3557C-334A-4DDB-9861-8E2C28F86218}" dt="2021-07-20T14:40:18.841" v="12633" actId="478"/>
          <ac:spMkLst>
            <pc:docMk/>
            <pc:sldMk cId="4084760083" sldId="499"/>
            <ac:spMk id="280" creationId="{75CE068F-C88F-4FAA-9DC7-AC3E93365B1D}"/>
          </ac:spMkLst>
        </pc:spChg>
        <pc:spChg chg="del mod topLvl">
          <ac:chgData name="Minesh Patel" userId="a66d4990ec83ac90" providerId="LiveId" clId="{79E3557C-334A-4DDB-9861-8E2C28F86218}" dt="2021-07-20T17:05:13.991" v="13684" actId="478"/>
          <ac:spMkLst>
            <pc:docMk/>
            <pc:sldMk cId="4084760083" sldId="499"/>
            <ac:spMk id="282" creationId="{F2EEF2FE-AC02-48F8-8727-116F8A154431}"/>
          </ac:spMkLst>
        </pc:spChg>
        <pc:spChg chg="mod topLvl">
          <ac:chgData name="Minesh Patel" userId="a66d4990ec83ac90" providerId="LiveId" clId="{79E3557C-334A-4DDB-9861-8E2C28F86218}" dt="2021-07-20T17:05:28.052" v="13686" actId="1076"/>
          <ac:spMkLst>
            <pc:docMk/>
            <pc:sldMk cId="4084760083" sldId="499"/>
            <ac:spMk id="283" creationId="{D2A508BB-2081-4A25-B84D-EF98654B92CF}"/>
          </ac:spMkLst>
        </pc:spChg>
        <pc:spChg chg="mod">
          <ac:chgData name="Minesh Patel" userId="a66d4990ec83ac90" providerId="LiveId" clId="{79E3557C-334A-4DDB-9861-8E2C28F86218}" dt="2021-07-20T14:42:14.744" v="12666"/>
          <ac:spMkLst>
            <pc:docMk/>
            <pc:sldMk cId="4084760083" sldId="499"/>
            <ac:spMk id="285" creationId="{F8B836CF-BCA2-4587-8153-DD9D2BC09D76}"/>
          </ac:spMkLst>
        </pc:spChg>
        <pc:spChg chg="mod">
          <ac:chgData name="Minesh Patel" userId="a66d4990ec83ac90" providerId="LiveId" clId="{79E3557C-334A-4DDB-9861-8E2C28F86218}" dt="2021-07-20T14:42:14.744" v="12666"/>
          <ac:spMkLst>
            <pc:docMk/>
            <pc:sldMk cId="4084760083" sldId="499"/>
            <ac:spMk id="286" creationId="{BD725B29-AFE6-4688-BC42-EB789AB55D81}"/>
          </ac:spMkLst>
        </pc:spChg>
        <pc:spChg chg="mod">
          <ac:chgData name="Minesh Patel" userId="a66d4990ec83ac90" providerId="LiveId" clId="{79E3557C-334A-4DDB-9861-8E2C28F86218}" dt="2021-07-20T14:42:14.744" v="12666"/>
          <ac:spMkLst>
            <pc:docMk/>
            <pc:sldMk cId="4084760083" sldId="499"/>
            <ac:spMk id="287" creationId="{FE2676E0-F775-4DB8-8D40-EBB13CA85B44}"/>
          </ac:spMkLst>
        </pc:spChg>
        <pc:spChg chg="mod">
          <ac:chgData name="Minesh Patel" userId="a66d4990ec83ac90" providerId="LiveId" clId="{79E3557C-334A-4DDB-9861-8E2C28F86218}" dt="2021-07-20T14:42:14.744" v="12666"/>
          <ac:spMkLst>
            <pc:docMk/>
            <pc:sldMk cId="4084760083" sldId="499"/>
            <ac:spMk id="288" creationId="{F26E99CA-884F-4D8A-9B20-F836EAD2B4BE}"/>
          </ac:spMkLst>
        </pc:spChg>
        <pc:spChg chg="mod">
          <ac:chgData name="Minesh Patel" userId="a66d4990ec83ac90" providerId="LiveId" clId="{79E3557C-334A-4DDB-9861-8E2C28F86218}" dt="2021-07-20T14:42:14.744" v="12666"/>
          <ac:spMkLst>
            <pc:docMk/>
            <pc:sldMk cId="4084760083" sldId="499"/>
            <ac:spMk id="289" creationId="{CD562507-8712-417F-B73B-C85416692EFA}"/>
          </ac:spMkLst>
        </pc:spChg>
        <pc:spChg chg="mod">
          <ac:chgData name="Minesh Patel" userId="a66d4990ec83ac90" providerId="LiveId" clId="{79E3557C-334A-4DDB-9861-8E2C28F86218}" dt="2021-07-20T14:42:14.744" v="12666"/>
          <ac:spMkLst>
            <pc:docMk/>
            <pc:sldMk cId="4084760083" sldId="499"/>
            <ac:spMk id="290" creationId="{C2C461C3-C631-49E6-99C7-0BEE61888E47}"/>
          </ac:spMkLst>
        </pc:spChg>
        <pc:spChg chg="mod">
          <ac:chgData name="Minesh Patel" userId="a66d4990ec83ac90" providerId="LiveId" clId="{79E3557C-334A-4DDB-9861-8E2C28F86218}" dt="2021-07-20T14:42:14.744" v="12666"/>
          <ac:spMkLst>
            <pc:docMk/>
            <pc:sldMk cId="4084760083" sldId="499"/>
            <ac:spMk id="291" creationId="{8D9CFF28-D6C7-4E6E-AABB-07141EB14BF0}"/>
          </ac:spMkLst>
        </pc:spChg>
        <pc:spChg chg="mod">
          <ac:chgData name="Minesh Patel" userId="a66d4990ec83ac90" providerId="LiveId" clId="{79E3557C-334A-4DDB-9861-8E2C28F86218}" dt="2021-07-20T14:42:14.744" v="12666"/>
          <ac:spMkLst>
            <pc:docMk/>
            <pc:sldMk cId="4084760083" sldId="499"/>
            <ac:spMk id="293" creationId="{86CE5EB0-FC3C-4293-B5EB-10731B1A1A8D}"/>
          </ac:spMkLst>
        </pc:spChg>
        <pc:spChg chg="mod">
          <ac:chgData name="Minesh Patel" userId="a66d4990ec83ac90" providerId="LiveId" clId="{79E3557C-334A-4DDB-9861-8E2C28F86218}" dt="2021-07-20T14:42:14.744" v="12666"/>
          <ac:spMkLst>
            <pc:docMk/>
            <pc:sldMk cId="4084760083" sldId="499"/>
            <ac:spMk id="294" creationId="{582C9CE4-A6DB-4088-95DD-5C7B38576DE7}"/>
          </ac:spMkLst>
        </pc:spChg>
        <pc:spChg chg="mod">
          <ac:chgData name="Minesh Patel" userId="a66d4990ec83ac90" providerId="LiveId" clId="{79E3557C-334A-4DDB-9861-8E2C28F86218}" dt="2021-07-20T14:42:14.744" v="12666"/>
          <ac:spMkLst>
            <pc:docMk/>
            <pc:sldMk cId="4084760083" sldId="499"/>
            <ac:spMk id="295" creationId="{0E38D8A4-8263-4C4A-B293-5F4BF1616380}"/>
          </ac:spMkLst>
        </pc:spChg>
        <pc:spChg chg="mod">
          <ac:chgData name="Minesh Patel" userId="a66d4990ec83ac90" providerId="LiveId" clId="{79E3557C-334A-4DDB-9861-8E2C28F86218}" dt="2021-07-20T14:42:14.744" v="12666"/>
          <ac:spMkLst>
            <pc:docMk/>
            <pc:sldMk cId="4084760083" sldId="499"/>
            <ac:spMk id="296" creationId="{187F37BB-CD4D-4550-9673-533E5950DC21}"/>
          </ac:spMkLst>
        </pc:spChg>
        <pc:spChg chg="mod">
          <ac:chgData name="Minesh Patel" userId="a66d4990ec83ac90" providerId="LiveId" clId="{79E3557C-334A-4DDB-9861-8E2C28F86218}" dt="2021-07-20T14:42:14.744" v="12666"/>
          <ac:spMkLst>
            <pc:docMk/>
            <pc:sldMk cId="4084760083" sldId="499"/>
            <ac:spMk id="297" creationId="{A0DB31A1-F425-4A7F-8E94-3BE91A825879}"/>
          </ac:spMkLst>
        </pc:spChg>
        <pc:spChg chg="mod">
          <ac:chgData name="Minesh Patel" userId="a66d4990ec83ac90" providerId="LiveId" clId="{79E3557C-334A-4DDB-9861-8E2C28F86218}" dt="2021-07-20T14:42:14.744" v="12666"/>
          <ac:spMkLst>
            <pc:docMk/>
            <pc:sldMk cId="4084760083" sldId="499"/>
            <ac:spMk id="299" creationId="{39227C9C-3EEB-448E-9931-C3EEBA626EC1}"/>
          </ac:spMkLst>
        </pc:spChg>
        <pc:spChg chg="mod">
          <ac:chgData name="Minesh Patel" userId="a66d4990ec83ac90" providerId="LiveId" clId="{79E3557C-334A-4DDB-9861-8E2C28F86218}" dt="2021-07-20T14:42:14.744" v="12666"/>
          <ac:spMkLst>
            <pc:docMk/>
            <pc:sldMk cId="4084760083" sldId="499"/>
            <ac:spMk id="300" creationId="{CA5A22E1-8762-42F8-B32F-BC46932FAB6D}"/>
          </ac:spMkLst>
        </pc:spChg>
        <pc:spChg chg="mod">
          <ac:chgData name="Minesh Patel" userId="a66d4990ec83ac90" providerId="LiveId" clId="{79E3557C-334A-4DDB-9861-8E2C28F86218}" dt="2021-07-20T14:42:14.744" v="12666"/>
          <ac:spMkLst>
            <pc:docMk/>
            <pc:sldMk cId="4084760083" sldId="499"/>
            <ac:spMk id="301" creationId="{ED5BC0AC-7F64-4536-AE93-8205F2E2EEA5}"/>
          </ac:spMkLst>
        </pc:spChg>
        <pc:spChg chg="mod">
          <ac:chgData name="Minesh Patel" userId="a66d4990ec83ac90" providerId="LiveId" clId="{79E3557C-334A-4DDB-9861-8E2C28F86218}" dt="2021-07-20T14:42:14.744" v="12666"/>
          <ac:spMkLst>
            <pc:docMk/>
            <pc:sldMk cId="4084760083" sldId="499"/>
            <ac:spMk id="302" creationId="{CC1C61AC-121A-4898-9A7F-8710488746A7}"/>
          </ac:spMkLst>
        </pc:spChg>
        <pc:spChg chg="mod">
          <ac:chgData name="Minesh Patel" userId="a66d4990ec83ac90" providerId="LiveId" clId="{79E3557C-334A-4DDB-9861-8E2C28F86218}" dt="2021-07-20T14:42:14.744" v="12666"/>
          <ac:spMkLst>
            <pc:docMk/>
            <pc:sldMk cId="4084760083" sldId="499"/>
            <ac:spMk id="303" creationId="{35E68815-58C8-4C67-944F-E02FA7AF8282}"/>
          </ac:spMkLst>
        </pc:spChg>
        <pc:spChg chg="mod">
          <ac:chgData name="Minesh Patel" userId="a66d4990ec83ac90" providerId="LiveId" clId="{79E3557C-334A-4DDB-9861-8E2C28F86218}" dt="2021-07-20T14:42:14.744" v="12666"/>
          <ac:spMkLst>
            <pc:docMk/>
            <pc:sldMk cId="4084760083" sldId="499"/>
            <ac:spMk id="304" creationId="{EF28335C-3B31-4094-B59D-41B6ED907339}"/>
          </ac:spMkLst>
        </pc:spChg>
        <pc:spChg chg="mod">
          <ac:chgData name="Minesh Patel" userId="a66d4990ec83ac90" providerId="LiveId" clId="{79E3557C-334A-4DDB-9861-8E2C28F86218}" dt="2021-07-20T14:42:14.744" v="12666"/>
          <ac:spMkLst>
            <pc:docMk/>
            <pc:sldMk cId="4084760083" sldId="499"/>
            <ac:spMk id="305" creationId="{CE61C251-5534-4E70-8B91-F498F13C7B98}"/>
          </ac:spMkLst>
        </pc:spChg>
        <pc:spChg chg="mod">
          <ac:chgData name="Minesh Patel" userId="a66d4990ec83ac90" providerId="LiveId" clId="{79E3557C-334A-4DDB-9861-8E2C28F86218}" dt="2021-07-20T14:42:14.744" v="12666"/>
          <ac:spMkLst>
            <pc:docMk/>
            <pc:sldMk cId="4084760083" sldId="499"/>
            <ac:spMk id="307" creationId="{2265C791-26FD-458A-9F5F-FD6BB007FD29}"/>
          </ac:spMkLst>
        </pc:spChg>
        <pc:spChg chg="mod">
          <ac:chgData name="Minesh Patel" userId="a66d4990ec83ac90" providerId="LiveId" clId="{79E3557C-334A-4DDB-9861-8E2C28F86218}" dt="2021-07-20T14:42:14.744" v="12666"/>
          <ac:spMkLst>
            <pc:docMk/>
            <pc:sldMk cId="4084760083" sldId="499"/>
            <ac:spMk id="308" creationId="{221F1AC5-0427-4F62-BBFA-C5A8DCD6938E}"/>
          </ac:spMkLst>
        </pc:spChg>
        <pc:spChg chg="mod">
          <ac:chgData name="Minesh Patel" userId="a66d4990ec83ac90" providerId="LiveId" clId="{79E3557C-334A-4DDB-9861-8E2C28F86218}" dt="2021-07-20T14:42:14.744" v="12666"/>
          <ac:spMkLst>
            <pc:docMk/>
            <pc:sldMk cId="4084760083" sldId="499"/>
            <ac:spMk id="309" creationId="{617D0309-410D-4EB1-9BD5-AE4F25487F0B}"/>
          </ac:spMkLst>
        </pc:spChg>
        <pc:spChg chg="mod">
          <ac:chgData name="Minesh Patel" userId="a66d4990ec83ac90" providerId="LiveId" clId="{79E3557C-334A-4DDB-9861-8E2C28F86218}" dt="2021-07-20T14:42:14.744" v="12666"/>
          <ac:spMkLst>
            <pc:docMk/>
            <pc:sldMk cId="4084760083" sldId="499"/>
            <ac:spMk id="310" creationId="{47CAE45C-15CA-4B67-8D5A-5AD74A77822B}"/>
          </ac:spMkLst>
        </pc:spChg>
        <pc:spChg chg="mod">
          <ac:chgData name="Minesh Patel" userId="a66d4990ec83ac90" providerId="LiveId" clId="{79E3557C-334A-4DDB-9861-8E2C28F86218}" dt="2021-07-20T14:42:14.744" v="12666"/>
          <ac:spMkLst>
            <pc:docMk/>
            <pc:sldMk cId="4084760083" sldId="499"/>
            <ac:spMk id="311" creationId="{FFCE1BDC-2474-42B4-8F04-FD0E99442427}"/>
          </ac:spMkLst>
        </pc:spChg>
        <pc:spChg chg="mod">
          <ac:chgData name="Minesh Patel" userId="a66d4990ec83ac90" providerId="LiveId" clId="{79E3557C-334A-4DDB-9861-8E2C28F86218}" dt="2021-07-20T14:42:14.744" v="12666"/>
          <ac:spMkLst>
            <pc:docMk/>
            <pc:sldMk cId="4084760083" sldId="499"/>
            <ac:spMk id="313" creationId="{8E078F91-D911-4069-B5B4-80030266EED0}"/>
          </ac:spMkLst>
        </pc:spChg>
        <pc:spChg chg="mod">
          <ac:chgData name="Minesh Patel" userId="a66d4990ec83ac90" providerId="LiveId" clId="{79E3557C-334A-4DDB-9861-8E2C28F86218}" dt="2021-07-20T14:42:14.744" v="12666"/>
          <ac:spMkLst>
            <pc:docMk/>
            <pc:sldMk cId="4084760083" sldId="499"/>
            <ac:spMk id="314" creationId="{A4D8D842-D35D-4C91-8972-35BD9E9324C3}"/>
          </ac:spMkLst>
        </pc:spChg>
        <pc:spChg chg="mod">
          <ac:chgData name="Minesh Patel" userId="a66d4990ec83ac90" providerId="LiveId" clId="{79E3557C-334A-4DDB-9861-8E2C28F86218}" dt="2021-07-20T14:42:14.744" v="12666"/>
          <ac:spMkLst>
            <pc:docMk/>
            <pc:sldMk cId="4084760083" sldId="499"/>
            <ac:spMk id="315" creationId="{6DF9F806-7515-4CF5-858E-DDC4670273AD}"/>
          </ac:spMkLst>
        </pc:spChg>
        <pc:spChg chg="mod">
          <ac:chgData name="Minesh Patel" userId="a66d4990ec83ac90" providerId="LiveId" clId="{79E3557C-334A-4DDB-9861-8E2C28F86218}" dt="2021-07-20T14:42:14.744" v="12666"/>
          <ac:spMkLst>
            <pc:docMk/>
            <pc:sldMk cId="4084760083" sldId="499"/>
            <ac:spMk id="316" creationId="{187FF47F-C70A-4471-BE0E-72D4D2F3DFE4}"/>
          </ac:spMkLst>
        </pc:spChg>
        <pc:spChg chg="mod">
          <ac:chgData name="Minesh Patel" userId="a66d4990ec83ac90" providerId="LiveId" clId="{79E3557C-334A-4DDB-9861-8E2C28F86218}" dt="2021-07-20T14:42:14.744" v="12666"/>
          <ac:spMkLst>
            <pc:docMk/>
            <pc:sldMk cId="4084760083" sldId="499"/>
            <ac:spMk id="317" creationId="{A2739C9A-B517-45CF-AA53-4845A4263141}"/>
          </ac:spMkLst>
        </pc:spChg>
        <pc:spChg chg="mod">
          <ac:chgData name="Minesh Patel" userId="a66d4990ec83ac90" providerId="LiveId" clId="{79E3557C-334A-4DDB-9861-8E2C28F86218}" dt="2021-07-20T14:42:14.744" v="12666"/>
          <ac:spMkLst>
            <pc:docMk/>
            <pc:sldMk cId="4084760083" sldId="499"/>
            <ac:spMk id="318" creationId="{5B0BE1F1-B055-4694-BEFA-E370838AA659}"/>
          </ac:spMkLst>
        </pc:spChg>
        <pc:spChg chg="mod">
          <ac:chgData name="Minesh Patel" userId="a66d4990ec83ac90" providerId="LiveId" clId="{79E3557C-334A-4DDB-9861-8E2C28F86218}" dt="2021-07-20T14:42:14.744" v="12666"/>
          <ac:spMkLst>
            <pc:docMk/>
            <pc:sldMk cId="4084760083" sldId="499"/>
            <ac:spMk id="319" creationId="{3B8F4484-F929-42B5-AC1C-E7BF20B35105}"/>
          </ac:spMkLst>
        </pc:spChg>
        <pc:spChg chg="mod">
          <ac:chgData name="Minesh Patel" userId="a66d4990ec83ac90" providerId="LiveId" clId="{79E3557C-334A-4DDB-9861-8E2C28F86218}" dt="2021-07-20T14:42:14.744" v="12666"/>
          <ac:spMkLst>
            <pc:docMk/>
            <pc:sldMk cId="4084760083" sldId="499"/>
            <ac:spMk id="321" creationId="{949B4F89-28DA-4676-BDE5-FF6E92E0ECF2}"/>
          </ac:spMkLst>
        </pc:spChg>
        <pc:spChg chg="mod">
          <ac:chgData name="Minesh Patel" userId="a66d4990ec83ac90" providerId="LiveId" clId="{79E3557C-334A-4DDB-9861-8E2C28F86218}" dt="2021-07-20T14:42:14.744" v="12666"/>
          <ac:spMkLst>
            <pc:docMk/>
            <pc:sldMk cId="4084760083" sldId="499"/>
            <ac:spMk id="322" creationId="{3C417186-40A6-4B92-BCCC-43AA36705583}"/>
          </ac:spMkLst>
        </pc:spChg>
        <pc:spChg chg="mod">
          <ac:chgData name="Minesh Patel" userId="a66d4990ec83ac90" providerId="LiveId" clId="{79E3557C-334A-4DDB-9861-8E2C28F86218}" dt="2021-07-20T14:42:14.744" v="12666"/>
          <ac:spMkLst>
            <pc:docMk/>
            <pc:sldMk cId="4084760083" sldId="499"/>
            <ac:spMk id="323" creationId="{084EC0E3-3C91-4912-937B-D5C7FBDFC624}"/>
          </ac:spMkLst>
        </pc:spChg>
        <pc:spChg chg="mod">
          <ac:chgData name="Minesh Patel" userId="a66d4990ec83ac90" providerId="LiveId" clId="{79E3557C-334A-4DDB-9861-8E2C28F86218}" dt="2021-07-20T14:42:14.744" v="12666"/>
          <ac:spMkLst>
            <pc:docMk/>
            <pc:sldMk cId="4084760083" sldId="499"/>
            <ac:spMk id="324" creationId="{42502865-9344-4970-BA95-A253D7309F19}"/>
          </ac:spMkLst>
        </pc:spChg>
        <pc:spChg chg="mod">
          <ac:chgData name="Minesh Patel" userId="a66d4990ec83ac90" providerId="LiveId" clId="{79E3557C-334A-4DDB-9861-8E2C28F86218}" dt="2021-07-20T14:42:14.744" v="12666"/>
          <ac:spMkLst>
            <pc:docMk/>
            <pc:sldMk cId="4084760083" sldId="499"/>
            <ac:spMk id="325" creationId="{FDC41FA4-424D-4995-8399-09D66610B00E}"/>
          </ac:spMkLst>
        </pc:spChg>
        <pc:spChg chg="add del mod">
          <ac:chgData name="Minesh Patel" userId="a66d4990ec83ac90" providerId="LiveId" clId="{79E3557C-334A-4DDB-9861-8E2C28F86218}" dt="2021-07-20T14:47:51.762" v="12688" actId="478"/>
          <ac:spMkLst>
            <pc:docMk/>
            <pc:sldMk cId="4084760083" sldId="499"/>
            <ac:spMk id="326" creationId="{D29C8FFD-BFBB-4C1F-8474-138ECE9EAB3D}"/>
          </ac:spMkLst>
        </pc:spChg>
        <pc:spChg chg="add mod">
          <ac:chgData name="Minesh Patel" userId="a66d4990ec83ac90" providerId="LiveId" clId="{79E3557C-334A-4DDB-9861-8E2C28F86218}" dt="2021-07-20T17:05:28.052" v="13686" actId="1076"/>
          <ac:spMkLst>
            <pc:docMk/>
            <pc:sldMk cId="4084760083" sldId="499"/>
            <ac:spMk id="327" creationId="{75C45C94-6E19-4499-B837-4BEA9DC834C4}"/>
          </ac:spMkLst>
        </pc:spChg>
        <pc:spChg chg="add mod">
          <ac:chgData name="Minesh Patel" userId="a66d4990ec83ac90" providerId="LiveId" clId="{79E3557C-334A-4DDB-9861-8E2C28F86218}" dt="2021-07-20T17:05:28.052" v="13686" actId="1076"/>
          <ac:spMkLst>
            <pc:docMk/>
            <pc:sldMk cId="4084760083" sldId="499"/>
            <ac:spMk id="328" creationId="{903D3F59-99A4-4BD3-B359-CE246E895F79}"/>
          </ac:spMkLst>
        </pc:spChg>
        <pc:spChg chg="add mod">
          <ac:chgData name="Minesh Patel" userId="a66d4990ec83ac90" providerId="LiveId" clId="{79E3557C-334A-4DDB-9861-8E2C28F86218}" dt="2021-07-20T17:05:28.052" v="13686" actId="1076"/>
          <ac:spMkLst>
            <pc:docMk/>
            <pc:sldMk cId="4084760083" sldId="499"/>
            <ac:spMk id="329" creationId="{3A6A1568-6ACC-49E3-A788-BCF716DC39D0}"/>
          </ac:spMkLst>
        </pc:spChg>
        <pc:spChg chg="add mod">
          <ac:chgData name="Minesh Patel" userId="a66d4990ec83ac90" providerId="LiveId" clId="{79E3557C-334A-4DDB-9861-8E2C28F86218}" dt="2021-07-20T17:05:28.052" v="13686" actId="1076"/>
          <ac:spMkLst>
            <pc:docMk/>
            <pc:sldMk cId="4084760083" sldId="499"/>
            <ac:spMk id="330" creationId="{39EE5DDE-0C81-4AF3-9CB6-F6D0795DF8DD}"/>
          </ac:spMkLst>
        </pc:spChg>
        <pc:spChg chg="add mod">
          <ac:chgData name="Minesh Patel" userId="a66d4990ec83ac90" providerId="LiveId" clId="{79E3557C-334A-4DDB-9861-8E2C28F86218}" dt="2021-07-20T17:05:28.052" v="13686" actId="1076"/>
          <ac:spMkLst>
            <pc:docMk/>
            <pc:sldMk cId="4084760083" sldId="499"/>
            <ac:spMk id="331" creationId="{65886B82-9651-48FF-BB53-002309DF8748}"/>
          </ac:spMkLst>
        </pc:spChg>
        <pc:spChg chg="add mod">
          <ac:chgData name="Minesh Patel" userId="a66d4990ec83ac90" providerId="LiveId" clId="{79E3557C-334A-4DDB-9861-8E2C28F86218}" dt="2021-07-20T17:05:28.052" v="13686" actId="1076"/>
          <ac:spMkLst>
            <pc:docMk/>
            <pc:sldMk cId="4084760083" sldId="499"/>
            <ac:spMk id="332" creationId="{056C2269-B4CF-487A-BEA1-2AE07AD9E09A}"/>
          </ac:spMkLst>
        </pc:spChg>
        <pc:spChg chg="add del mod">
          <ac:chgData name="Minesh Patel" userId="a66d4990ec83ac90" providerId="LiveId" clId="{79E3557C-334A-4DDB-9861-8E2C28F86218}" dt="2021-07-20T16:01:11.508" v="13354" actId="478"/>
          <ac:spMkLst>
            <pc:docMk/>
            <pc:sldMk cId="4084760083" sldId="499"/>
            <ac:spMk id="333" creationId="{BE3197EC-B204-44A9-9A8D-F159D4DFFE3A}"/>
          </ac:spMkLst>
        </pc:spChg>
        <pc:spChg chg="add mod">
          <ac:chgData name="Minesh Patel" userId="a66d4990ec83ac90" providerId="LiveId" clId="{79E3557C-334A-4DDB-9861-8E2C28F86218}" dt="2021-07-20T16:17:11.699" v="13482" actId="1076"/>
          <ac:spMkLst>
            <pc:docMk/>
            <pc:sldMk cId="4084760083" sldId="499"/>
            <ac:spMk id="334" creationId="{BEB9B6B6-962D-4A9A-9880-99B95AA44597}"/>
          </ac:spMkLst>
        </pc:spChg>
        <pc:spChg chg="add mod">
          <ac:chgData name="Minesh Patel" userId="a66d4990ec83ac90" providerId="LiveId" clId="{79E3557C-334A-4DDB-9861-8E2C28F86218}" dt="2021-07-20T16:16:24.403" v="13471" actId="12788"/>
          <ac:spMkLst>
            <pc:docMk/>
            <pc:sldMk cId="4084760083" sldId="499"/>
            <ac:spMk id="335" creationId="{A38665D7-93F6-4626-8CF5-6F0637BC7101}"/>
          </ac:spMkLst>
        </pc:spChg>
        <pc:spChg chg="add del mod">
          <ac:chgData name="Minesh Patel" userId="a66d4990ec83ac90" providerId="LiveId" clId="{79E3557C-334A-4DDB-9861-8E2C28F86218}" dt="2021-07-20T16:13:49.822" v="13432" actId="478"/>
          <ac:spMkLst>
            <pc:docMk/>
            <pc:sldMk cId="4084760083" sldId="499"/>
            <ac:spMk id="336" creationId="{4301E51E-014F-413B-823B-32CAD95ECC9B}"/>
          </ac:spMkLst>
        </pc:spChg>
        <pc:spChg chg="add mod">
          <ac:chgData name="Minesh Patel" userId="a66d4990ec83ac90" providerId="LiveId" clId="{79E3557C-334A-4DDB-9861-8E2C28F86218}" dt="2021-07-20T16:16:24.403" v="13471" actId="12788"/>
          <ac:spMkLst>
            <pc:docMk/>
            <pc:sldMk cId="4084760083" sldId="499"/>
            <ac:spMk id="337" creationId="{98FB4C9E-1BF2-45F1-83A9-E27E89D9E245}"/>
          </ac:spMkLst>
        </pc:spChg>
        <pc:spChg chg="add mod">
          <ac:chgData name="Minesh Patel" userId="a66d4990ec83ac90" providerId="LiveId" clId="{79E3557C-334A-4DDB-9861-8E2C28F86218}" dt="2021-07-20T16:16:24.403" v="13471" actId="12788"/>
          <ac:spMkLst>
            <pc:docMk/>
            <pc:sldMk cId="4084760083" sldId="499"/>
            <ac:spMk id="338" creationId="{55FD3F15-C333-47A2-96AE-0E7E6077C105}"/>
          </ac:spMkLst>
        </pc:spChg>
        <pc:spChg chg="add mod">
          <ac:chgData name="Minesh Patel" userId="a66d4990ec83ac90" providerId="LiveId" clId="{79E3557C-334A-4DDB-9861-8E2C28F86218}" dt="2021-07-20T16:16:24.403" v="13471" actId="12788"/>
          <ac:spMkLst>
            <pc:docMk/>
            <pc:sldMk cId="4084760083" sldId="499"/>
            <ac:spMk id="339" creationId="{2B57AC6D-D68A-4454-B3DB-64B9393BB68F}"/>
          </ac:spMkLst>
        </pc:spChg>
        <pc:spChg chg="add del mod">
          <ac:chgData name="Minesh Patel" userId="a66d4990ec83ac90" providerId="LiveId" clId="{79E3557C-334A-4DDB-9861-8E2C28F86218}" dt="2021-07-20T16:55:24.472" v="13551" actId="478"/>
          <ac:spMkLst>
            <pc:docMk/>
            <pc:sldMk cId="4084760083" sldId="499"/>
            <ac:spMk id="340" creationId="{2448475E-3C7A-4FC1-964B-DC3E68388C22}"/>
          </ac:spMkLst>
        </pc:spChg>
        <pc:spChg chg="add mod topLvl">
          <ac:chgData name="Minesh Patel" userId="a66d4990ec83ac90" providerId="LiveId" clId="{79E3557C-334A-4DDB-9861-8E2C28F86218}" dt="2021-07-20T16:59:56.962" v="13609" actId="164"/>
          <ac:spMkLst>
            <pc:docMk/>
            <pc:sldMk cId="4084760083" sldId="499"/>
            <ac:spMk id="341" creationId="{04B2A23A-1443-4586-AEBB-ECC75F3FD058}"/>
          </ac:spMkLst>
        </pc:spChg>
        <pc:spChg chg="add mod">
          <ac:chgData name="Minesh Patel" userId="a66d4990ec83ac90" providerId="LiveId" clId="{79E3557C-334A-4DDB-9861-8E2C28F86218}" dt="2021-07-20T17:04:57.973" v="13677" actId="164"/>
          <ac:spMkLst>
            <pc:docMk/>
            <pc:sldMk cId="4084760083" sldId="499"/>
            <ac:spMk id="342" creationId="{F7DAB172-B7DF-4C34-8207-41DD90DC8D00}"/>
          </ac:spMkLst>
        </pc:spChg>
        <pc:grpChg chg="add del mod">
          <ac:chgData name="Minesh Patel" userId="a66d4990ec83ac90" providerId="LiveId" clId="{79E3557C-334A-4DDB-9861-8E2C28F86218}" dt="2021-07-20T01:05:54.063" v="9073" actId="165"/>
          <ac:grpSpMkLst>
            <pc:docMk/>
            <pc:sldMk cId="4084760083" sldId="499"/>
            <ac:grpSpMk id="2" creationId="{48CD96D4-1B17-4E45-B0DF-A2A6D35ED454}"/>
          </ac:grpSpMkLst>
        </pc:grpChg>
        <pc:grpChg chg="add del mod">
          <ac:chgData name="Minesh Patel" userId="a66d4990ec83ac90" providerId="LiveId" clId="{79E3557C-334A-4DDB-9861-8E2C28F86218}" dt="2021-07-20T10:49:50.659" v="9799" actId="165"/>
          <ac:grpSpMkLst>
            <pc:docMk/>
            <pc:sldMk cId="4084760083" sldId="499"/>
            <ac:grpSpMk id="2" creationId="{DDA03A25-F82D-42ED-B513-D1188045DB53}"/>
          </ac:grpSpMkLst>
        </pc:grpChg>
        <pc:grpChg chg="add del mod topLvl">
          <ac:chgData name="Minesh Patel" userId="a66d4990ec83ac90" providerId="LiveId" clId="{79E3557C-334A-4DDB-9861-8E2C28F86218}" dt="2021-07-20T14:33:01.610" v="12452" actId="478"/>
          <ac:grpSpMkLst>
            <pc:docMk/>
            <pc:sldMk cId="4084760083" sldId="499"/>
            <ac:grpSpMk id="10" creationId="{67BF399B-5263-4AA6-BE6C-C32A81C6645D}"/>
          </ac:grpSpMkLst>
        </pc:grpChg>
        <pc:grpChg chg="del mod">
          <ac:chgData name="Minesh Patel" userId="a66d4990ec83ac90" providerId="LiveId" clId="{79E3557C-334A-4DDB-9861-8E2C28F86218}" dt="2021-07-20T00:29:45.428" v="8188" actId="478"/>
          <ac:grpSpMkLst>
            <pc:docMk/>
            <pc:sldMk cId="4084760083" sldId="499"/>
            <ac:grpSpMk id="11" creationId="{C014C7F9-4719-40C8-BB98-5D2824DB51B5}"/>
          </ac:grpSpMkLst>
        </pc:grpChg>
        <pc:grpChg chg="add del mod">
          <ac:chgData name="Minesh Patel" userId="a66d4990ec83ac90" providerId="LiveId" clId="{79E3557C-334A-4DDB-9861-8E2C28F86218}" dt="2021-07-20T14:30:05.543" v="12440" actId="165"/>
          <ac:grpSpMkLst>
            <pc:docMk/>
            <pc:sldMk cId="4084760083" sldId="499"/>
            <ac:grpSpMk id="11" creationId="{FF4B59F5-1B42-4903-9321-61483B452E20}"/>
          </ac:grpSpMkLst>
        </pc:grpChg>
        <pc:grpChg chg="add del mod">
          <ac:chgData name="Minesh Patel" userId="a66d4990ec83ac90" providerId="LiveId" clId="{79E3557C-334A-4DDB-9861-8E2C28F86218}" dt="2021-07-20T14:33:01.610" v="12452" actId="478"/>
          <ac:grpSpMkLst>
            <pc:docMk/>
            <pc:sldMk cId="4084760083" sldId="499"/>
            <ac:grpSpMk id="12" creationId="{967252A6-C2BF-4C3C-9D73-17E3A09DA0DB}"/>
          </ac:grpSpMkLst>
        </pc:grpChg>
        <pc:grpChg chg="add del mod">
          <ac:chgData name="Minesh Patel" userId="a66d4990ec83ac90" providerId="LiveId" clId="{79E3557C-334A-4DDB-9861-8E2C28F86218}" dt="2021-07-20T14:34:41.484" v="12474" actId="165"/>
          <ac:grpSpMkLst>
            <pc:docMk/>
            <pc:sldMk cId="4084760083" sldId="499"/>
            <ac:grpSpMk id="13" creationId="{92927254-783A-4271-A582-8912ADA74242}"/>
          </ac:grpSpMkLst>
        </pc:grpChg>
        <pc:grpChg chg="add del mod">
          <ac:chgData name="Minesh Patel" userId="a66d4990ec83ac90" providerId="LiveId" clId="{79E3557C-334A-4DDB-9861-8E2C28F86218}" dt="2021-07-20T14:27:12.239" v="12406" actId="165"/>
          <ac:grpSpMkLst>
            <pc:docMk/>
            <pc:sldMk cId="4084760083" sldId="499"/>
            <ac:grpSpMk id="35" creationId="{FE793607-348C-46F9-BE3C-A4E65EECD7A8}"/>
          </ac:grpSpMkLst>
        </pc:grpChg>
        <pc:grpChg chg="add del mod">
          <ac:chgData name="Minesh Patel" userId="a66d4990ec83ac90" providerId="LiveId" clId="{79E3557C-334A-4DDB-9861-8E2C28F86218}" dt="2021-07-20T14:28:00.229" v="12412" actId="165"/>
          <ac:grpSpMkLst>
            <pc:docMk/>
            <pc:sldMk cId="4084760083" sldId="499"/>
            <ac:grpSpMk id="36" creationId="{E8C0D6F6-8E6D-46E2-9942-D51F7E9AEA2A}"/>
          </ac:grpSpMkLst>
        </pc:grpChg>
        <pc:grpChg chg="add mod">
          <ac:chgData name="Minesh Patel" userId="a66d4990ec83ac90" providerId="LiveId" clId="{79E3557C-334A-4DDB-9861-8E2C28F86218}" dt="2021-07-20T17:05:39.417" v="13690" actId="1076"/>
          <ac:grpSpMkLst>
            <pc:docMk/>
            <pc:sldMk cId="4084760083" sldId="499"/>
            <ac:grpSpMk id="44" creationId="{6A84ED26-6F8A-4C78-B2E7-9F8229CE10FC}"/>
          </ac:grpSpMkLst>
        </pc:grpChg>
        <pc:grpChg chg="add del mod">
          <ac:chgData name="Minesh Patel" userId="a66d4990ec83ac90" providerId="LiveId" clId="{79E3557C-334A-4DDB-9861-8E2C28F86218}" dt="2021-07-20T16:59:54.851" v="13608" actId="165"/>
          <ac:grpSpMkLst>
            <pc:docMk/>
            <pc:sldMk cId="4084760083" sldId="499"/>
            <ac:grpSpMk id="46" creationId="{C77A7A37-2401-4017-A30D-1FF87B3B1576}"/>
          </ac:grpSpMkLst>
        </pc:grpChg>
        <pc:grpChg chg="add mod">
          <ac:chgData name="Minesh Patel" userId="a66d4990ec83ac90" providerId="LiveId" clId="{79E3557C-334A-4DDB-9861-8E2C28F86218}" dt="2021-07-20T17:05:41.502" v="13691" actId="1076"/>
          <ac:grpSpMkLst>
            <pc:docMk/>
            <pc:sldMk cId="4084760083" sldId="499"/>
            <ac:grpSpMk id="48" creationId="{D7A9F632-7508-44D4-8257-953CF6B1AC7A}"/>
          </ac:grpSpMkLst>
        </pc:grpChg>
        <pc:grpChg chg="add mod">
          <ac:chgData name="Minesh Patel" userId="a66d4990ec83ac90" providerId="LiveId" clId="{79E3557C-334A-4DDB-9861-8E2C28F86218}" dt="2021-07-20T17:05:38.101" v="13689" actId="1076"/>
          <ac:grpSpMkLst>
            <pc:docMk/>
            <pc:sldMk cId="4084760083" sldId="499"/>
            <ac:grpSpMk id="53" creationId="{6A3F60EE-0DFB-4DE8-A1A6-0B02C539E971}"/>
          </ac:grpSpMkLst>
        </pc:grpChg>
        <pc:grpChg chg="del mod topLvl">
          <ac:chgData name="Minesh Patel" userId="a66d4990ec83ac90" providerId="LiveId" clId="{79E3557C-334A-4DDB-9861-8E2C28F86218}" dt="2021-07-20T14:33:01.610" v="12452" actId="478"/>
          <ac:grpSpMkLst>
            <pc:docMk/>
            <pc:sldMk cId="4084760083" sldId="499"/>
            <ac:grpSpMk id="106" creationId="{D748643A-558C-4FE0-9BDC-01BB42BDDE52}"/>
          </ac:grpSpMkLst>
        </pc:grpChg>
        <pc:grpChg chg="mod">
          <ac:chgData name="Minesh Patel" userId="a66d4990ec83ac90" providerId="LiveId" clId="{79E3557C-334A-4DDB-9861-8E2C28F86218}" dt="2021-07-20T14:28:00.229" v="12412" actId="165"/>
          <ac:grpSpMkLst>
            <pc:docMk/>
            <pc:sldMk cId="4084760083" sldId="499"/>
            <ac:grpSpMk id="114" creationId="{52800C5A-A96E-4198-A49C-A9D335DF78C6}"/>
          </ac:grpSpMkLst>
        </pc:grpChg>
        <pc:grpChg chg="del mod topLvl">
          <ac:chgData name="Minesh Patel" userId="a66d4990ec83ac90" providerId="LiveId" clId="{79E3557C-334A-4DDB-9861-8E2C28F86218}" dt="2021-07-20T14:33:01.610" v="12452" actId="478"/>
          <ac:grpSpMkLst>
            <pc:docMk/>
            <pc:sldMk cId="4084760083" sldId="499"/>
            <ac:grpSpMk id="120" creationId="{13AA91F3-7D6E-4771-997F-E5E99F4A115A}"/>
          </ac:grpSpMkLst>
        </pc:grpChg>
        <pc:grpChg chg="mod">
          <ac:chgData name="Minesh Patel" userId="a66d4990ec83ac90" providerId="LiveId" clId="{79E3557C-334A-4DDB-9861-8E2C28F86218}" dt="2021-07-20T14:28:00.229" v="12412" actId="165"/>
          <ac:grpSpMkLst>
            <pc:docMk/>
            <pc:sldMk cId="4084760083" sldId="499"/>
            <ac:grpSpMk id="128" creationId="{F0B1FC3C-4500-4517-8CFD-4A9E42712CD1}"/>
          </ac:grpSpMkLst>
        </pc:grpChg>
        <pc:grpChg chg="del mod topLvl">
          <ac:chgData name="Minesh Patel" userId="a66d4990ec83ac90" providerId="LiveId" clId="{79E3557C-334A-4DDB-9861-8E2C28F86218}" dt="2021-07-20T14:33:01.610" v="12452" actId="478"/>
          <ac:grpSpMkLst>
            <pc:docMk/>
            <pc:sldMk cId="4084760083" sldId="499"/>
            <ac:grpSpMk id="134" creationId="{6C963699-7683-47A0-AACE-39239253D32C}"/>
          </ac:grpSpMkLst>
        </pc:grpChg>
        <pc:grpChg chg="mod">
          <ac:chgData name="Minesh Patel" userId="a66d4990ec83ac90" providerId="LiveId" clId="{79E3557C-334A-4DDB-9861-8E2C28F86218}" dt="2021-07-20T14:28:00.229" v="12412" actId="165"/>
          <ac:grpSpMkLst>
            <pc:docMk/>
            <pc:sldMk cId="4084760083" sldId="499"/>
            <ac:grpSpMk id="142" creationId="{D16B6624-9FE2-4F92-BAAF-996FA2864F83}"/>
          </ac:grpSpMkLst>
        </pc:grpChg>
        <pc:grpChg chg="del mod topLvl">
          <ac:chgData name="Minesh Patel" userId="a66d4990ec83ac90" providerId="LiveId" clId="{79E3557C-334A-4DDB-9861-8E2C28F86218}" dt="2021-07-20T14:33:01.610" v="12452" actId="478"/>
          <ac:grpSpMkLst>
            <pc:docMk/>
            <pc:sldMk cId="4084760083" sldId="499"/>
            <ac:grpSpMk id="151" creationId="{63A46455-9488-4D04-9336-23817969A987}"/>
          </ac:grpSpMkLst>
        </pc:grpChg>
        <pc:grpChg chg="mod">
          <ac:chgData name="Minesh Patel" userId="a66d4990ec83ac90" providerId="LiveId" clId="{79E3557C-334A-4DDB-9861-8E2C28F86218}" dt="2021-07-20T14:27:12.239" v="12406" actId="165"/>
          <ac:grpSpMkLst>
            <pc:docMk/>
            <pc:sldMk cId="4084760083" sldId="499"/>
            <ac:grpSpMk id="152" creationId="{D12F594A-1C3E-4B28-A7F9-089806B5920D}"/>
          </ac:grpSpMkLst>
        </pc:grpChg>
        <pc:grpChg chg="mod">
          <ac:chgData name="Minesh Patel" userId="a66d4990ec83ac90" providerId="LiveId" clId="{79E3557C-334A-4DDB-9861-8E2C28F86218}" dt="2021-07-20T14:27:12.239" v="12406" actId="165"/>
          <ac:grpSpMkLst>
            <pc:docMk/>
            <pc:sldMk cId="4084760083" sldId="499"/>
            <ac:grpSpMk id="153" creationId="{61E03949-916D-40D5-A45A-D59F462F4512}"/>
          </ac:grpSpMkLst>
        </pc:grpChg>
        <pc:grpChg chg="del mod topLvl">
          <ac:chgData name="Minesh Patel" userId="a66d4990ec83ac90" providerId="LiveId" clId="{79E3557C-334A-4DDB-9861-8E2C28F86218}" dt="2021-07-20T14:33:01.610" v="12452" actId="478"/>
          <ac:grpSpMkLst>
            <pc:docMk/>
            <pc:sldMk cId="4084760083" sldId="499"/>
            <ac:grpSpMk id="169" creationId="{76D196E4-3874-4FC8-B97D-1547E7C3FF86}"/>
          </ac:grpSpMkLst>
        </pc:grpChg>
        <pc:grpChg chg="mod">
          <ac:chgData name="Minesh Patel" userId="a66d4990ec83ac90" providerId="LiveId" clId="{79E3557C-334A-4DDB-9861-8E2C28F86218}" dt="2021-07-20T14:27:12.239" v="12406" actId="165"/>
          <ac:grpSpMkLst>
            <pc:docMk/>
            <pc:sldMk cId="4084760083" sldId="499"/>
            <ac:grpSpMk id="170" creationId="{34B61470-B06F-44C3-8BB1-6727508CC187}"/>
          </ac:grpSpMkLst>
        </pc:grpChg>
        <pc:grpChg chg="mod">
          <ac:chgData name="Minesh Patel" userId="a66d4990ec83ac90" providerId="LiveId" clId="{79E3557C-334A-4DDB-9861-8E2C28F86218}" dt="2021-07-20T14:27:12.239" v="12406" actId="165"/>
          <ac:grpSpMkLst>
            <pc:docMk/>
            <pc:sldMk cId="4084760083" sldId="499"/>
            <ac:grpSpMk id="171" creationId="{8561A00B-0FAE-464D-8C51-BEBB317028BD}"/>
          </ac:grpSpMkLst>
        </pc:grpChg>
        <pc:grpChg chg="del mod topLvl">
          <ac:chgData name="Minesh Patel" userId="a66d4990ec83ac90" providerId="LiveId" clId="{79E3557C-334A-4DDB-9861-8E2C28F86218}" dt="2021-07-20T14:33:01.610" v="12452" actId="478"/>
          <ac:grpSpMkLst>
            <pc:docMk/>
            <pc:sldMk cId="4084760083" sldId="499"/>
            <ac:grpSpMk id="187" creationId="{C5664BC0-B479-4357-B340-ED6AE5A973E9}"/>
          </ac:grpSpMkLst>
        </pc:grpChg>
        <pc:grpChg chg="mod">
          <ac:chgData name="Minesh Patel" userId="a66d4990ec83ac90" providerId="LiveId" clId="{79E3557C-334A-4DDB-9861-8E2C28F86218}" dt="2021-07-20T14:27:12.239" v="12406" actId="165"/>
          <ac:grpSpMkLst>
            <pc:docMk/>
            <pc:sldMk cId="4084760083" sldId="499"/>
            <ac:grpSpMk id="188" creationId="{6C46778D-B143-424C-9127-932963379D6A}"/>
          </ac:grpSpMkLst>
        </pc:grpChg>
        <pc:grpChg chg="mod">
          <ac:chgData name="Minesh Patel" userId="a66d4990ec83ac90" providerId="LiveId" clId="{79E3557C-334A-4DDB-9861-8E2C28F86218}" dt="2021-07-20T14:27:12.239" v="12406" actId="165"/>
          <ac:grpSpMkLst>
            <pc:docMk/>
            <pc:sldMk cId="4084760083" sldId="499"/>
            <ac:grpSpMk id="189" creationId="{A72041A8-70B1-4B91-B303-5836BFA89FD2}"/>
          </ac:grpSpMkLst>
        </pc:grpChg>
        <pc:grpChg chg="add mod">
          <ac:chgData name="Minesh Patel" userId="a66d4990ec83ac90" providerId="LiveId" clId="{79E3557C-334A-4DDB-9861-8E2C28F86218}" dt="2021-07-20T14:48:17.689" v="12697" actId="1076"/>
          <ac:grpSpMkLst>
            <pc:docMk/>
            <pc:sldMk cId="4084760083" sldId="499"/>
            <ac:grpSpMk id="225" creationId="{54D82EE5-8BCC-49DD-B630-CD2F3A006044}"/>
          </ac:grpSpMkLst>
        </pc:grpChg>
        <pc:grpChg chg="mod">
          <ac:chgData name="Minesh Patel" userId="a66d4990ec83ac90" providerId="LiveId" clId="{79E3557C-334A-4DDB-9861-8E2C28F86218}" dt="2021-07-20T14:38:44.250" v="12485"/>
          <ac:grpSpMkLst>
            <pc:docMk/>
            <pc:sldMk cId="4084760083" sldId="499"/>
            <ac:grpSpMk id="226" creationId="{A03C08C6-5806-4E89-B998-57D9DB7246D6}"/>
          </ac:grpSpMkLst>
        </pc:grpChg>
        <pc:grpChg chg="mod">
          <ac:chgData name="Minesh Patel" userId="a66d4990ec83ac90" providerId="LiveId" clId="{79E3557C-334A-4DDB-9861-8E2C28F86218}" dt="2021-07-20T14:38:44.250" v="12485"/>
          <ac:grpSpMkLst>
            <pc:docMk/>
            <pc:sldMk cId="4084760083" sldId="499"/>
            <ac:grpSpMk id="227" creationId="{2ABC584E-549C-463B-9844-68183E2253D0}"/>
          </ac:grpSpMkLst>
        </pc:grpChg>
        <pc:grpChg chg="add mod">
          <ac:chgData name="Minesh Patel" userId="a66d4990ec83ac90" providerId="LiveId" clId="{79E3557C-334A-4DDB-9861-8E2C28F86218}" dt="2021-07-20T14:48:17.689" v="12697" actId="1076"/>
          <ac:grpSpMkLst>
            <pc:docMk/>
            <pc:sldMk cId="4084760083" sldId="499"/>
            <ac:grpSpMk id="243" creationId="{FADD30BF-1E18-49C2-8476-01A42245C93E}"/>
          </ac:grpSpMkLst>
        </pc:grpChg>
        <pc:grpChg chg="mod">
          <ac:chgData name="Minesh Patel" userId="a66d4990ec83ac90" providerId="LiveId" clId="{79E3557C-334A-4DDB-9861-8E2C28F86218}" dt="2021-07-20T14:38:44.250" v="12485"/>
          <ac:grpSpMkLst>
            <pc:docMk/>
            <pc:sldMk cId="4084760083" sldId="499"/>
            <ac:grpSpMk id="244" creationId="{EEA8A8DC-3C3D-439C-8253-B0EE05725B70}"/>
          </ac:grpSpMkLst>
        </pc:grpChg>
        <pc:grpChg chg="mod">
          <ac:chgData name="Minesh Patel" userId="a66d4990ec83ac90" providerId="LiveId" clId="{79E3557C-334A-4DDB-9861-8E2C28F86218}" dt="2021-07-20T14:38:44.250" v="12485"/>
          <ac:grpSpMkLst>
            <pc:docMk/>
            <pc:sldMk cId="4084760083" sldId="499"/>
            <ac:grpSpMk id="245" creationId="{6BADC426-562E-466A-B5CF-9110575114B8}"/>
          </ac:grpSpMkLst>
        </pc:grpChg>
        <pc:grpChg chg="add mod">
          <ac:chgData name="Minesh Patel" userId="a66d4990ec83ac90" providerId="LiveId" clId="{79E3557C-334A-4DDB-9861-8E2C28F86218}" dt="2021-07-20T14:48:17.689" v="12697" actId="1076"/>
          <ac:grpSpMkLst>
            <pc:docMk/>
            <pc:sldMk cId="4084760083" sldId="499"/>
            <ac:grpSpMk id="261" creationId="{D3F09701-3859-47BB-A668-6CBE2D3A69C2}"/>
          </ac:grpSpMkLst>
        </pc:grpChg>
        <pc:grpChg chg="mod">
          <ac:chgData name="Minesh Patel" userId="a66d4990ec83ac90" providerId="LiveId" clId="{79E3557C-334A-4DDB-9861-8E2C28F86218}" dt="2021-07-20T14:38:44.250" v="12485"/>
          <ac:grpSpMkLst>
            <pc:docMk/>
            <pc:sldMk cId="4084760083" sldId="499"/>
            <ac:grpSpMk id="262" creationId="{DD8CBCD5-E3E5-4EAA-B788-09CD7C0AF29F}"/>
          </ac:grpSpMkLst>
        </pc:grpChg>
        <pc:grpChg chg="mod">
          <ac:chgData name="Minesh Patel" userId="a66d4990ec83ac90" providerId="LiveId" clId="{79E3557C-334A-4DDB-9861-8E2C28F86218}" dt="2021-07-20T14:38:44.250" v="12485"/>
          <ac:grpSpMkLst>
            <pc:docMk/>
            <pc:sldMk cId="4084760083" sldId="499"/>
            <ac:grpSpMk id="263" creationId="{DAFA8E2E-2253-48E4-A18C-7BAF2256DA22}"/>
          </ac:grpSpMkLst>
        </pc:grpChg>
        <pc:grpChg chg="add del mod">
          <ac:chgData name="Minesh Patel" userId="a66d4990ec83ac90" providerId="LiveId" clId="{79E3557C-334A-4DDB-9861-8E2C28F86218}" dt="2021-07-20T17:05:13.991" v="13684" actId="478"/>
          <ac:grpSpMkLst>
            <pc:docMk/>
            <pc:sldMk cId="4084760083" sldId="499"/>
            <ac:grpSpMk id="281" creationId="{93E655DB-4504-41C0-9C76-3EC6A376D143}"/>
          </ac:grpSpMkLst>
        </pc:grpChg>
        <pc:grpChg chg="add mod">
          <ac:chgData name="Minesh Patel" userId="a66d4990ec83ac90" providerId="LiveId" clId="{79E3557C-334A-4DDB-9861-8E2C28F86218}" dt="2021-07-20T14:48:17.689" v="12697" actId="1076"/>
          <ac:grpSpMkLst>
            <pc:docMk/>
            <pc:sldMk cId="4084760083" sldId="499"/>
            <ac:grpSpMk id="284" creationId="{30F67C0C-8E41-49C1-9E30-CB7805B8855B}"/>
          </ac:grpSpMkLst>
        </pc:grpChg>
        <pc:grpChg chg="mod">
          <ac:chgData name="Minesh Patel" userId="a66d4990ec83ac90" providerId="LiveId" clId="{79E3557C-334A-4DDB-9861-8E2C28F86218}" dt="2021-07-20T14:42:14.744" v="12666"/>
          <ac:grpSpMkLst>
            <pc:docMk/>
            <pc:sldMk cId="4084760083" sldId="499"/>
            <ac:grpSpMk id="292" creationId="{12B8AF48-7A98-4F7A-82D3-F80CA68D4BEF}"/>
          </ac:grpSpMkLst>
        </pc:grpChg>
        <pc:grpChg chg="add mod">
          <ac:chgData name="Minesh Patel" userId="a66d4990ec83ac90" providerId="LiveId" clId="{79E3557C-334A-4DDB-9861-8E2C28F86218}" dt="2021-07-20T14:48:17.689" v="12697" actId="1076"/>
          <ac:grpSpMkLst>
            <pc:docMk/>
            <pc:sldMk cId="4084760083" sldId="499"/>
            <ac:grpSpMk id="298" creationId="{C187C0BF-4FF6-44FF-92C1-B41E2D158259}"/>
          </ac:grpSpMkLst>
        </pc:grpChg>
        <pc:grpChg chg="mod">
          <ac:chgData name="Minesh Patel" userId="a66d4990ec83ac90" providerId="LiveId" clId="{79E3557C-334A-4DDB-9861-8E2C28F86218}" dt="2021-07-20T14:42:14.744" v="12666"/>
          <ac:grpSpMkLst>
            <pc:docMk/>
            <pc:sldMk cId="4084760083" sldId="499"/>
            <ac:grpSpMk id="306" creationId="{74A4D407-8452-44DE-A611-DFD25BD5BCB6}"/>
          </ac:grpSpMkLst>
        </pc:grpChg>
        <pc:grpChg chg="add mod">
          <ac:chgData name="Minesh Patel" userId="a66d4990ec83ac90" providerId="LiveId" clId="{79E3557C-334A-4DDB-9861-8E2C28F86218}" dt="2021-07-20T14:48:17.689" v="12697" actId="1076"/>
          <ac:grpSpMkLst>
            <pc:docMk/>
            <pc:sldMk cId="4084760083" sldId="499"/>
            <ac:grpSpMk id="312" creationId="{9D11B9B3-C7DB-4C8F-BD31-7DE3B9A70376}"/>
          </ac:grpSpMkLst>
        </pc:grpChg>
        <pc:grpChg chg="mod">
          <ac:chgData name="Minesh Patel" userId="a66d4990ec83ac90" providerId="LiveId" clId="{79E3557C-334A-4DDB-9861-8E2C28F86218}" dt="2021-07-20T14:42:14.744" v="12666"/>
          <ac:grpSpMkLst>
            <pc:docMk/>
            <pc:sldMk cId="4084760083" sldId="499"/>
            <ac:grpSpMk id="320" creationId="{165DA690-11D4-45A5-8E71-3004BE46D4F3}"/>
          </ac:grpSpMkLst>
        </pc:grpChg>
        <pc:picChg chg="add del mod">
          <ac:chgData name="Minesh Patel" userId="a66d4990ec83ac90" providerId="LiveId" clId="{79E3557C-334A-4DDB-9861-8E2C28F86218}" dt="2021-07-20T14:34:07.471" v="12464" actId="478"/>
          <ac:picMkLst>
            <pc:docMk/>
            <pc:sldMk cId="4084760083" sldId="499"/>
            <ac:picMk id="37" creationId="{26ECA84A-D235-4B0D-B299-7BBFAC778D30}"/>
          </ac:picMkLst>
        </pc:picChg>
        <pc:picChg chg="add del">
          <ac:chgData name="Minesh Patel" userId="a66d4990ec83ac90" providerId="LiveId" clId="{79E3557C-334A-4DDB-9861-8E2C28F86218}" dt="2021-07-20T14:33:47.393" v="12461" actId="478"/>
          <ac:picMkLst>
            <pc:docMk/>
            <pc:sldMk cId="4084760083" sldId="499"/>
            <ac:picMk id="1026" creationId="{962387EB-08C8-4024-895F-E499A48BCF3D}"/>
          </ac:picMkLst>
        </pc:picChg>
        <pc:picChg chg="add del mod">
          <ac:chgData name="Minesh Patel" userId="a66d4990ec83ac90" providerId="LiveId" clId="{79E3557C-334A-4DDB-9861-8E2C28F86218}" dt="2021-07-20T16:15:52.261" v="13464" actId="478"/>
          <ac:picMkLst>
            <pc:docMk/>
            <pc:sldMk cId="4084760083" sldId="499"/>
            <ac:picMk id="1028" creationId="{A3EB6E7A-B0EB-4BD0-9E94-36D519D1B483}"/>
          </ac:picMkLst>
        </pc:picChg>
        <pc:picChg chg="add del mod">
          <ac:chgData name="Minesh Patel" userId="a66d4990ec83ac90" providerId="LiveId" clId="{79E3557C-334A-4DDB-9861-8E2C28F86218}" dt="2021-07-20T16:58:56.116" v="13593" actId="478"/>
          <ac:picMkLst>
            <pc:docMk/>
            <pc:sldMk cId="4084760083" sldId="499"/>
            <ac:picMk id="1030" creationId="{6769D91E-F5BF-44B6-ACDE-CD7CF5AD7A34}"/>
          </ac:picMkLst>
        </pc:picChg>
        <pc:cxnChg chg="add mod ord topLvl">
          <ac:chgData name="Minesh Patel" userId="a66d4990ec83ac90" providerId="LiveId" clId="{79E3557C-334A-4DDB-9861-8E2C28F86218}" dt="2021-07-20T14:28:00.229" v="12412" actId="165"/>
          <ac:cxnSpMkLst>
            <pc:docMk/>
            <pc:sldMk cId="4084760083" sldId="499"/>
            <ac:cxnSpMk id="148" creationId="{57DB8316-9254-4CEE-BA74-5F07B72C17EA}"/>
          </ac:cxnSpMkLst>
        </pc:cxnChg>
        <pc:cxnChg chg="add mod ord topLvl">
          <ac:chgData name="Minesh Patel" userId="a66d4990ec83ac90" providerId="LiveId" clId="{79E3557C-334A-4DDB-9861-8E2C28F86218}" dt="2021-07-20T14:28:00.229" v="12412" actId="165"/>
          <ac:cxnSpMkLst>
            <pc:docMk/>
            <pc:sldMk cId="4084760083" sldId="499"/>
            <ac:cxnSpMk id="149" creationId="{558B4737-51E4-454D-981F-94D723A16244}"/>
          </ac:cxnSpMkLst>
        </pc:cxnChg>
        <pc:cxnChg chg="add mod topLvl">
          <ac:chgData name="Minesh Patel" userId="a66d4990ec83ac90" providerId="LiveId" clId="{79E3557C-334A-4DDB-9861-8E2C28F86218}" dt="2021-07-20T14:28:00.229" v="12412" actId="165"/>
          <ac:cxnSpMkLst>
            <pc:docMk/>
            <pc:sldMk cId="4084760083" sldId="499"/>
            <ac:cxnSpMk id="150" creationId="{C649400E-080C-4B76-9600-E048428775F0}"/>
          </ac:cxnSpMkLst>
        </pc:cxnChg>
        <pc:cxnChg chg="mod">
          <ac:chgData name="Minesh Patel" userId="a66d4990ec83ac90" providerId="LiveId" clId="{79E3557C-334A-4DDB-9861-8E2C28F86218}" dt="2021-07-20T14:27:12.239" v="12406" actId="165"/>
          <ac:cxnSpMkLst>
            <pc:docMk/>
            <pc:sldMk cId="4084760083" sldId="499"/>
            <ac:cxnSpMk id="155" creationId="{D39116D9-201D-4E39-871B-889AB1F063C5}"/>
          </ac:cxnSpMkLst>
        </pc:cxnChg>
        <pc:cxnChg chg="mod">
          <ac:chgData name="Minesh Patel" userId="a66d4990ec83ac90" providerId="LiveId" clId="{79E3557C-334A-4DDB-9861-8E2C28F86218}" dt="2021-07-20T14:27:12.239" v="12406" actId="165"/>
          <ac:cxnSpMkLst>
            <pc:docMk/>
            <pc:sldMk cId="4084760083" sldId="499"/>
            <ac:cxnSpMk id="156" creationId="{F95650EB-79C5-4CD7-B018-006398DCD458}"/>
          </ac:cxnSpMkLst>
        </pc:cxnChg>
        <pc:cxnChg chg="mod">
          <ac:chgData name="Minesh Patel" userId="a66d4990ec83ac90" providerId="LiveId" clId="{79E3557C-334A-4DDB-9861-8E2C28F86218}" dt="2021-07-20T14:27:12.239" v="12406" actId="165"/>
          <ac:cxnSpMkLst>
            <pc:docMk/>
            <pc:sldMk cId="4084760083" sldId="499"/>
            <ac:cxnSpMk id="157" creationId="{65D9C15F-CD2E-4B4E-9675-EB0798A2892A}"/>
          </ac:cxnSpMkLst>
        </pc:cxnChg>
        <pc:cxnChg chg="mod">
          <ac:chgData name="Minesh Patel" userId="a66d4990ec83ac90" providerId="LiveId" clId="{79E3557C-334A-4DDB-9861-8E2C28F86218}" dt="2021-07-20T14:27:12.239" v="12406" actId="165"/>
          <ac:cxnSpMkLst>
            <pc:docMk/>
            <pc:sldMk cId="4084760083" sldId="499"/>
            <ac:cxnSpMk id="158" creationId="{E8D54C35-67EE-4A16-8FC1-35885CD03BD9}"/>
          </ac:cxnSpMkLst>
        </pc:cxnChg>
        <pc:cxnChg chg="mod">
          <ac:chgData name="Minesh Patel" userId="a66d4990ec83ac90" providerId="LiveId" clId="{79E3557C-334A-4DDB-9861-8E2C28F86218}" dt="2021-07-20T14:27:12.239" v="12406" actId="165"/>
          <ac:cxnSpMkLst>
            <pc:docMk/>
            <pc:sldMk cId="4084760083" sldId="499"/>
            <ac:cxnSpMk id="159" creationId="{48A51154-2158-4807-8233-146ED96CFD1B}"/>
          </ac:cxnSpMkLst>
        </pc:cxnChg>
        <pc:cxnChg chg="mod">
          <ac:chgData name="Minesh Patel" userId="a66d4990ec83ac90" providerId="LiveId" clId="{79E3557C-334A-4DDB-9861-8E2C28F86218}" dt="2021-07-20T14:27:12.239" v="12406" actId="165"/>
          <ac:cxnSpMkLst>
            <pc:docMk/>
            <pc:sldMk cId="4084760083" sldId="499"/>
            <ac:cxnSpMk id="160" creationId="{C7A39A39-38A5-46E9-AF17-B7B9D00BD05B}"/>
          </ac:cxnSpMkLst>
        </pc:cxnChg>
        <pc:cxnChg chg="mod">
          <ac:chgData name="Minesh Patel" userId="a66d4990ec83ac90" providerId="LiveId" clId="{79E3557C-334A-4DDB-9861-8E2C28F86218}" dt="2021-07-20T14:27:12.239" v="12406" actId="165"/>
          <ac:cxnSpMkLst>
            <pc:docMk/>
            <pc:sldMk cId="4084760083" sldId="499"/>
            <ac:cxnSpMk id="161" creationId="{4152F566-5F61-4390-94C4-E6097DF26B79}"/>
          </ac:cxnSpMkLst>
        </pc:cxnChg>
        <pc:cxnChg chg="mod">
          <ac:chgData name="Minesh Patel" userId="a66d4990ec83ac90" providerId="LiveId" clId="{79E3557C-334A-4DDB-9861-8E2C28F86218}" dt="2021-07-20T14:27:12.239" v="12406" actId="165"/>
          <ac:cxnSpMkLst>
            <pc:docMk/>
            <pc:sldMk cId="4084760083" sldId="499"/>
            <ac:cxnSpMk id="162" creationId="{DC85616A-A83B-4B19-95DF-F21CC6A01293}"/>
          </ac:cxnSpMkLst>
        </pc:cxnChg>
        <pc:cxnChg chg="mod">
          <ac:chgData name="Minesh Patel" userId="a66d4990ec83ac90" providerId="LiveId" clId="{79E3557C-334A-4DDB-9861-8E2C28F86218}" dt="2021-07-20T14:27:12.239" v="12406" actId="165"/>
          <ac:cxnSpMkLst>
            <pc:docMk/>
            <pc:sldMk cId="4084760083" sldId="499"/>
            <ac:cxnSpMk id="163" creationId="{34FDA311-8BF6-4DEA-BA37-EA3CA20DA1B0}"/>
          </ac:cxnSpMkLst>
        </pc:cxnChg>
        <pc:cxnChg chg="mod">
          <ac:chgData name="Minesh Patel" userId="a66d4990ec83ac90" providerId="LiveId" clId="{79E3557C-334A-4DDB-9861-8E2C28F86218}" dt="2021-07-20T14:27:12.239" v="12406" actId="165"/>
          <ac:cxnSpMkLst>
            <pc:docMk/>
            <pc:sldMk cId="4084760083" sldId="499"/>
            <ac:cxnSpMk id="164" creationId="{CD659D6C-9D67-4726-8F49-505C459B8087}"/>
          </ac:cxnSpMkLst>
        </pc:cxnChg>
        <pc:cxnChg chg="mod">
          <ac:chgData name="Minesh Patel" userId="a66d4990ec83ac90" providerId="LiveId" clId="{79E3557C-334A-4DDB-9861-8E2C28F86218}" dt="2021-07-20T14:27:12.239" v="12406" actId="165"/>
          <ac:cxnSpMkLst>
            <pc:docMk/>
            <pc:sldMk cId="4084760083" sldId="499"/>
            <ac:cxnSpMk id="165" creationId="{F7728183-88BC-4F01-9B6F-5A04DD56334D}"/>
          </ac:cxnSpMkLst>
        </pc:cxnChg>
        <pc:cxnChg chg="mod">
          <ac:chgData name="Minesh Patel" userId="a66d4990ec83ac90" providerId="LiveId" clId="{79E3557C-334A-4DDB-9861-8E2C28F86218}" dt="2021-07-20T14:27:12.239" v="12406" actId="165"/>
          <ac:cxnSpMkLst>
            <pc:docMk/>
            <pc:sldMk cId="4084760083" sldId="499"/>
            <ac:cxnSpMk id="166" creationId="{1E305F2D-675B-4DC7-AFC9-933CEAAA93B2}"/>
          </ac:cxnSpMkLst>
        </pc:cxnChg>
        <pc:cxnChg chg="mod">
          <ac:chgData name="Minesh Patel" userId="a66d4990ec83ac90" providerId="LiveId" clId="{79E3557C-334A-4DDB-9861-8E2C28F86218}" dt="2021-07-20T14:27:12.239" v="12406" actId="165"/>
          <ac:cxnSpMkLst>
            <pc:docMk/>
            <pc:sldMk cId="4084760083" sldId="499"/>
            <ac:cxnSpMk id="167" creationId="{C210ED71-8A8E-418B-A0C0-84C407021823}"/>
          </ac:cxnSpMkLst>
        </pc:cxnChg>
        <pc:cxnChg chg="mod">
          <ac:chgData name="Minesh Patel" userId="a66d4990ec83ac90" providerId="LiveId" clId="{79E3557C-334A-4DDB-9861-8E2C28F86218}" dt="2021-07-20T14:27:12.239" v="12406" actId="165"/>
          <ac:cxnSpMkLst>
            <pc:docMk/>
            <pc:sldMk cId="4084760083" sldId="499"/>
            <ac:cxnSpMk id="168" creationId="{AB9F2C92-6D90-4699-BDD4-58D33F7FE9E6}"/>
          </ac:cxnSpMkLst>
        </pc:cxnChg>
        <pc:cxnChg chg="mod">
          <ac:chgData name="Minesh Patel" userId="a66d4990ec83ac90" providerId="LiveId" clId="{79E3557C-334A-4DDB-9861-8E2C28F86218}" dt="2021-07-20T14:27:12.239" v="12406" actId="165"/>
          <ac:cxnSpMkLst>
            <pc:docMk/>
            <pc:sldMk cId="4084760083" sldId="499"/>
            <ac:cxnSpMk id="173" creationId="{B0BCE7B5-8D3E-4A63-A15E-9F3BA2C5F42A}"/>
          </ac:cxnSpMkLst>
        </pc:cxnChg>
        <pc:cxnChg chg="mod">
          <ac:chgData name="Minesh Patel" userId="a66d4990ec83ac90" providerId="LiveId" clId="{79E3557C-334A-4DDB-9861-8E2C28F86218}" dt="2021-07-20T14:27:12.239" v="12406" actId="165"/>
          <ac:cxnSpMkLst>
            <pc:docMk/>
            <pc:sldMk cId="4084760083" sldId="499"/>
            <ac:cxnSpMk id="174" creationId="{E80F5BC1-C332-4129-8814-A48A2D04F7B5}"/>
          </ac:cxnSpMkLst>
        </pc:cxnChg>
        <pc:cxnChg chg="mod">
          <ac:chgData name="Minesh Patel" userId="a66d4990ec83ac90" providerId="LiveId" clId="{79E3557C-334A-4DDB-9861-8E2C28F86218}" dt="2021-07-20T14:27:12.239" v="12406" actId="165"/>
          <ac:cxnSpMkLst>
            <pc:docMk/>
            <pc:sldMk cId="4084760083" sldId="499"/>
            <ac:cxnSpMk id="175" creationId="{5C77D06A-8A6F-490B-BF44-D99E51C04734}"/>
          </ac:cxnSpMkLst>
        </pc:cxnChg>
        <pc:cxnChg chg="mod">
          <ac:chgData name="Minesh Patel" userId="a66d4990ec83ac90" providerId="LiveId" clId="{79E3557C-334A-4DDB-9861-8E2C28F86218}" dt="2021-07-20T14:27:12.239" v="12406" actId="165"/>
          <ac:cxnSpMkLst>
            <pc:docMk/>
            <pc:sldMk cId="4084760083" sldId="499"/>
            <ac:cxnSpMk id="176" creationId="{5326E0AD-5632-45D7-98BF-EC4B447F41F0}"/>
          </ac:cxnSpMkLst>
        </pc:cxnChg>
        <pc:cxnChg chg="mod">
          <ac:chgData name="Minesh Patel" userId="a66d4990ec83ac90" providerId="LiveId" clId="{79E3557C-334A-4DDB-9861-8E2C28F86218}" dt="2021-07-20T14:27:12.239" v="12406" actId="165"/>
          <ac:cxnSpMkLst>
            <pc:docMk/>
            <pc:sldMk cId="4084760083" sldId="499"/>
            <ac:cxnSpMk id="177" creationId="{C59EFB1A-DB8E-4CA0-B7ED-4BC92CFCF382}"/>
          </ac:cxnSpMkLst>
        </pc:cxnChg>
        <pc:cxnChg chg="mod">
          <ac:chgData name="Minesh Patel" userId="a66d4990ec83ac90" providerId="LiveId" clId="{79E3557C-334A-4DDB-9861-8E2C28F86218}" dt="2021-07-20T14:27:12.239" v="12406" actId="165"/>
          <ac:cxnSpMkLst>
            <pc:docMk/>
            <pc:sldMk cId="4084760083" sldId="499"/>
            <ac:cxnSpMk id="178" creationId="{73E10C4B-124C-4E76-856A-4A685760735E}"/>
          </ac:cxnSpMkLst>
        </pc:cxnChg>
        <pc:cxnChg chg="mod">
          <ac:chgData name="Minesh Patel" userId="a66d4990ec83ac90" providerId="LiveId" clId="{79E3557C-334A-4DDB-9861-8E2C28F86218}" dt="2021-07-20T14:27:12.239" v="12406" actId="165"/>
          <ac:cxnSpMkLst>
            <pc:docMk/>
            <pc:sldMk cId="4084760083" sldId="499"/>
            <ac:cxnSpMk id="179" creationId="{05791B93-D84F-4905-A711-64186F6DACA6}"/>
          </ac:cxnSpMkLst>
        </pc:cxnChg>
        <pc:cxnChg chg="mod">
          <ac:chgData name="Minesh Patel" userId="a66d4990ec83ac90" providerId="LiveId" clId="{79E3557C-334A-4DDB-9861-8E2C28F86218}" dt="2021-07-20T14:27:12.239" v="12406" actId="165"/>
          <ac:cxnSpMkLst>
            <pc:docMk/>
            <pc:sldMk cId="4084760083" sldId="499"/>
            <ac:cxnSpMk id="180" creationId="{22A64498-1D16-43BF-9A0B-8ECBB85A84E2}"/>
          </ac:cxnSpMkLst>
        </pc:cxnChg>
        <pc:cxnChg chg="mod">
          <ac:chgData name="Minesh Patel" userId="a66d4990ec83ac90" providerId="LiveId" clId="{79E3557C-334A-4DDB-9861-8E2C28F86218}" dt="2021-07-20T14:27:12.239" v="12406" actId="165"/>
          <ac:cxnSpMkLst>
            <pc:docMk/>
            <pc:sldMk cId="4084760083" sldId="499"/>
            <ac:cxnSpMk id="181" creationId="{CCD95E59-06D1-43AE-B149-6177066C9E97}"/>
          </ac:cxnSpMkLst>
        </pc:cxnChg>
        <pc:cxnChg chg="mod">
          <ac:chgData name="Minesh Patel" userId="a66d4990ec83ac90" providerId="LiveId" clId="{79E3557C-334A-4DDB-9861-8E2C28F86218}" dt="2021-07-20T14:27:12.239" v="12406" actId="165"/>
          <ac:cxnSpMkLst>
            <pc:docMk/>
            <pc:sldMk cId="4084760083" sldId="499"/>
            <ac:cxnSpMk id="182" creationId="{75D704D4-DABF-4DED-9835-F1BA2969EC32}"/>
          </ac:cxnSpMkLst>
        </pc:cxnChg>
        <pc:cxnChg chg="mod">
          <ac:chgData name="Minesh Patel" userId="a66d4990ec83ac90" providerId="LiveId" clId="{79E3557C-334A-4DDB-9861-8E2C28F86218}" dt="2021-07-20T14:27:12.239" v="12406" actId="165"/>
          <ac:cxnSpMkLst>
            <pc:docMk/>
            <pc:sldMk cId="4084760083" sldId="499"/>
            <ac:cxnSpMk id="183" creationId="{B33F54EA-5045-4717-A395-40ACB89C8AD0}"/>
          </ac:cxnSpMkLst>
        </pc:cxnChg>
        <pc:cxnChg chg="mod">
          <ac:chgData name="Minesh Patel" userId="a66d4990ec83ac90" providerId="LiveId" clId="{79E3557C-334A-4DDB-9861-8E2C28F86218}" dt="2021-07-20T14:27:12.239" v="12406" actId="165"/>
          <ac:cxnSpMkLst>
            <pc:docMk/>
            <pc:sldMk cId="4084760083" sldId="499"/>
            <ac:cxnSpMk id="184" creationId="{A9DC01C0-439F-429F-87AB-E54101AC29C1}"/>
          </ac:cxnSpMkLst>
        </pc:cxnChg>
        <pc:cxnChg chg="mod">
          <ac:chgData name="Minesh Patel" userId="a66d4990ec83ac90" providerId="LiveId" clId="{79E3557C-334A-4DDB-9861-8E2C28F86218}" dt="2021-07-20T14:27:12.239" v="12406" actId="165"/>
          <ac:cxnSpMkLst>
            <pc:docMk/>
            <pc:sldMk cId="4084760083" sldId="499"/>
            <ac:cxnSpMk id="185" creationId="{886664AE-2121-43CE-BCCC-520B2B14E9AD}"/>
          </ac:cxnSpMkLst>
        </pc:cxnChg>
        <pc:cxnChg chg="mod">
          <ac:chgData name="Minesh Patel" userId="a66d4990ec83ac90" providerId="LiveId" clId="{79E3557C-334A-4DDB-9861-8E2C28F86218}" dt="2021-07-20T14:27:12.239" v="12406" actId="165"/>
          <ac:cxnSpMkLst>
            <pc:docMk/>
            <pc:sldMk cId="4084760083" sldId="499"/>
            <ac:cxnSpMk id="186" creationId="{66034AA2-5A77-4048-A36F-DABF7BCB7E70}"/>
          </ac:cxnSpMkLst>
        </pc:cxnChg>
        <pc:cxnChg chg="mod">
          <ac:chgData name="Minesh Patel" userId="a66d4990ec83ac90" providerId="LiveId" clId="{79E3557C-334A-4DDB-9861-8E2C28F86218}" dt="2021-07-20T14:27:12.239" v="12406" actId="165"/>
          <ac:cxnSpMkLst>
            <pc:docMk/>
            <pc:sldMk cId="4084760083" sldId="499"/>
            <ac:cxnSpMk id="191" creationId="{55B687ED-BE11-473D-A5DE-9A2B95BA09BF}"/>
          </ac:cxnSpMkLst>
        </pc:cxnChg>
        <pc:cxnChg chg="mod">
          <ac:chgData name="Minesh Patel" userId="a66d4990ec83ac90" providerId="LiveId" clId="{79E3557C-334A-4DDB-9861-8E2C28F86218}" dt="2021-07-20T14:27:12.239" v="12406" actId="165"/>
          <ac:cxnSpMkLst>
            <pc:docMk/>
            <pc:sldMk cId="4084760083" sldId="499"/>
            <ac:cxnSpMk id="192" creationId="{CB6D59B4-7DF6-4AFF-86DE-16FB1426F29C}"/>
          </ac:cxnSpMkLst>
        </pc:cxnChg>
        <pc:cxnChg chg="mod">
          <ac:chgData name="Minesh Patel" userId="a66d4990ec83ac90" providerId="LiveId" clId="{79E3557C-334A-4DDB-9861-8E2C28F86218}" dt="2021-07-20T14:27:12.239" v="12406" actId="165"/>
          <ac:cxnSpMkLst>
            <pc:docMk/>
            <pc:sldMk cId="4084760083" sldId="499"/>
            <ac:cxnSpMk id="193" creationId="{2E07FA6F-DF3A-4A41-ACB8-5464C16A4588}"/>
          </ac:cxnSpMkLst>
        </pc:cxnChg>
        <pc:cxnChg chg="mod">
          <ac:chgData name="Minesh Patel" userId="a66d4990ec83ac90" providerId="LiveId" clId="{79E3557C-334A-4DDB-9861-8E2C28F86218}" dt="2021-07-20T14:27:12.239" v="12406" actId="165"/>
          <ac:cxnSpMkLst>
            <pc:docMk/>
            <pc:sldMk cId="4084760083" sldId="499"/>
            <ac:cxnSpMk id="194" creationId="{31B4B8B9-FA67-4410-A94C-2F20128CE2F3}"/>
          </ac:cxnSpMkLst>
        </pc:cxnChg>
        <pc:cxnChg chg="mod">
          <ac:chgData name="Minesh Patel" userId="a66d4990ec83ac90" providerId="LiveId" clId="{79E3557C-334A-4DDB-9861-8E2C28F86218}" dt="2021-07-20T14:27:12.239" v="12406" actId="165"/>
          <ac:cxnSpMkLst>
            <pc:docMk/>
            <pc:sldMk cId="4084760083" sldId="499"/>
            <ac:cxnSpMk id="195" creationId="{3FCB711A-799A-4D19-8164-321B89DE0F89}"/>
          </ac:cxnSpMkLst>
        </pc:cxnChg>
        <pc:cxnChg chg="mod">
          <ac:chgData name="Minesh Patel" userId="a66d4990ec83ac90" providerId="LiveId" clId="{79E3557C-334A-4DDB-9861-8E2C28F86218}" dt="2021-07-20T14:27:12.239" v="12406" actId="165"/>
          <ac:cxnSpMkLst>
            <pc:docMk/>
            <pc:sldMk cId="4084760083" sldId="499"/>
            <ac:cxnSpMk id="196" creationId="{9900C672-7958-4A1F-ACCD-F5023C863775}"/>
          </ac:cxnSpMkLst>
        </pc:cxnChg>
        <pc:cxnChg chg="mod">
          <ac:chgData name="Minesh Patel" userId="a66d4990ec83ac90" providerId="LiveId" clId="{79E3557C-334A-4DDB-9861-8E2C28F86218}" dt="2021-07-20T14:27:12.239" v="12406" actId="165"/>
          <ac:cxnSpMkLst>
            <pc:docMk/>
            <pc:sldMk cId="4084760083" sldId="499"/>
            <ac:cxnSpMk id="197" creationId="{EABF485D-5BA4-4364-BB8E-E50D2D262C1E}"/>
          </ac:cxnSpMkLst>
        </pc:cxnChg>
        <pc:cxnChg chg="mod">
          <ac:chgData name="Minesh Patel" userId="a66d4990ec83ac90" providerId="LiveId" clId="{79E3557C-334A-4DDB-9861-8E2C28F86218}" dt="2021-07-20T14:27:12.239" v="12406" actId="165"/>
          <ac:cxnSpMkLst>
            <pc:docMk/>
            <pc:sldMk cId="4084760083" sldId="499"/>
            <ac:cxnSpMk id="198" creationId="{453E8C3B-93CA-4F83-AC0C-ACB0DD75BF1C}"/>
          </ac:cxnSpMkLst>
        </pc:cxnChg>
        <pc:cxnChg chg="mod">
          <ac:chgData name="Minesh Patel" userId="a66d4990ec83ac90" providerId="LiveId" clId="{79E3557C-334A-4DDB-9861-8E2C28F86218}" dt="2021-07-20T14:27:12.239" v="12406" actId="165"/>
          <ac:cxnSpMkLst>
            <pc:docMk/>
            <pc:sldMk cId="4084760083" sldId="499"/>
            <ac:cxnSpMk id="199" creationId="{5B200BBE-164F-4B2E-AE86-C59F333D3875}"/>
          </ac:cxnSpMkLst>
        </pc:cxnChg>
        <pc:cxnChg chg="mod">
          <ac:chgData name="Minesh Patel" userId="a66d4990ec83ac90" providerId="LiveId" clId="{79E3557C-334A-4DDB-9861-8E2C28F86218}" dt="2021-07-20T14:27:12.239" v="12406" actId="165"/>
          <ac:cxnSpMkLst>
            <pc:docMk/>
            <pc:sldMk cId="4084760083" sldId="499"/>
            <ac:cxnSpMk id="200" creationId="{FD604ACC-BD84-493A-A935-1CAF5F4D365E}"/>
          </ac:cxnSpMkLst>
        </pc:cxnChg>
        <pc:cxnChg chg="mod">
          <ac:chgData name="Minesh Patel" userId="a66d4990ec83ac90" providerId="LiveId" clId="{79E3557C-334A-4DDB-9861-8E2C28F86218}" dt="2021-07-20T14:27:12.239" v="12406" actId="165"/>
          <ac:cxnSpMkLst>
            <pc:docMk/>
            <pc:sldMk cId="4084760083" sldId="499"/>
            <ac:cxnSpMk id="201" creationId="{A77C489C-D175-452B-BD64-0572A1F325CF}"/>
          </ac:cxnSpMkLst>
        </pc:cxnChg>
        <pc:cxnChg chg="mod">
          <ac:chgData name="Minesh Patel" userId="a66d4990ec83ac90" providerId="LiveId" clId="{79E3557C-334A-4DDB-9861-8E2C28F86218}" dt="2021-07-20T14:27:12.239" v="12406" actId="165"/>
          <ac:cxnSpMkLst>
            <pc:docMk/>
            <pc:sldMk cId="4084760083" sldId="499"/>
            <ac:cxnSpMk id="202" creationId="{62D7CF96-9091-4ABF-9BC8-EF09B485A673}"/>
          </ac:cxnSpMkLst>
        </pc:cxnChg>
        <pc:cxnChg chg="mod">
          <ac:chgData name="Minesh Patel" userId="a66d4990ec83ac90" providerId="LiveId" clId="{79E3557C-334A-4DDB-9861-8E2C28F86218}" dt="2021-07-20T14:27:12.239" v="12406" actId="165"/>
          <ac:cxnSpMkLst>
            <pc:docMk/>
            <pc:sldMk cId="4084760083" sldId="499"/>
            <ac:cxnSpMk id="203" creationId="{D8D2976A-F1E7-4E44-9766-AD114AC516A2}"/>
          </ac:cxnSpMkLst>
        </pc:cxnChg>
        <pc:cxnChg chg="mod">
          <ac:chgData name="Minesh Patel" userId="a66d4990ec83ac90" providerId="LiveId" clId="{79E3557C-334A-4DDB-9861-8E2C28F86218}" dt="2021-07-20T14:27:12.239" v="12406" actId="165"/>
          <ac:cxnSpMkLst>
            <pc:docMk/>
            <pc:sldMk cId="4084760083" sldId="499"/>
            <ac:cxnSpMk id="204" creationId="{1E1ACEA3-5347-45A4-99D6-788FEC16AEC8}"/>
          </ac:cxnSpMkLst>
        </pc:cxnChg>
        <pc:cxnChg chg="add mod topLvl">
          <ac:chgData name="Minesh Patel" userId="a66d4990ec83ac90" providerId="LiveId" clId="{79E3557C-334A-4DDB-9861-8E2C28F86218}" dt="2021-07-20T14:28:00.229" v="12412" actId="165"/>
          <ac:cxnSpMkLst>
            <pc:docMk/>
            <pc:sldMk cId="4084760083" sldId="499"/>
            <ac:cxnSpMk id="208" creationId="{9210D3C5-53E3-4DB0-A20E-F7DA89742E58}"/>
          </ac:cxnSpMkLst>
        </pc:cxnChg>
        <pc:cxnChg chg="add mod ord topLvl">
          <ac:chgData name="Minesh Patel" userId="a66d4990ec83ac90" providerId="LiveId" clId="{79E3557C-334A-4DDB-9861-8E2C28F86218}" dt="2021-07-20T14:28:00.229" v="12412" actId="165"/>
          <ac:cxnSpMkLst>
            <pc:docMk/>
            <pc:sldMk cId="4084760083" sldId="499"/>
            <ac:cxnSpMk id="209" creationId="{F4634081-9CFB-489A-8DB3-5347A843729B}"/>
          </ac:cxnSpMkLst>
        </pc:cxnChg>
        <pc:cxnChg chg="add mod ord topLvl">
          <ac:chgData name="Minesh Patel" userId="a66d4990ec83ac90" providerId="LiveId" clId="{79E3557C-334A-4DDB-9861-8E2C28F86218}" dt="2021-07-20T14:28:00.229" v="12412" actId="165"/>
          <ac:cxnSpMkLst>
            <pc:docMk/>
            <pc:sldMk cId="4084760083" sldId="499"/>
            <ac:cxnSpMk id="210" creationId="{262347A8-41AA-4337-8978-D1AC7290C119}"/>
          </ac:cxnSpMkLst>
        </pc:cxnChg>
        <pc:cxnChg chg="add mod ord topLvl">
          <ac:chgData name="Minesh Patel" userId="a66d4990ec83ac90" providerId="LiveId" clId="{79E3557C-334A-4DDB-9861-8E2C28F86218}" dt="2021-07-20T14:28:00.229" v="12412" actId="165"/>
          <ac:cxnSpMkLst>
            <pc:docMk/>
            <pc:sldMk cId="4084760083" sldId="499"/>
            <ac:cxnSpMk id="211" creationId="{AC8CBFFE-4E45-439D-AAB7-8CE9C29BFA48}"/>
          </ac:cxnSpMkLst>
        </pc:cxnChg>
        <pc:cxnChg chg="add mod ord">
          <ac:chgData name="Minesh Patel" userId="a66d4990ec83ac90" providerId="LiveId" clId="{79E3557C-334A-4DDB-9861-8E2C28F86218}" dt="2021-07-20T14:28:00.229" v="12412" actId="165"/>
          <ac:cxnSpMkLst>
            <pc:docMk/>
            <pc:sldMk cId="4084760083" sldId="499"/>
            <ac:cxnSpMk id="222" creationId="{A6A06E8F-AD2E-4CC1-BA46-B6A5366B2BA2}"/>
          </ac:cxnSpMkLst>
        </pc:cxnChg>
        <pc:cxnChg chg="add mod">
          <ac:chgData name="Minesh Patel" userId="a66d4990ec83ac90" providerId="LiveId" clId="{79E3557C-334A-4DDB-9861-8E2C28F86218}" dt="2021-07-20T14:28:00.229" v="12412" actId="165"/>
          <ac:cxnSpMkLst>
            <pc:docMk/>
            <pc:sldMk cId="4084760083" sldId="499"/>
            <ac:cxnSpMk id="223" creationId="{3EEE1D72-09DC-467B-B42B-EBE6EB2F26A5}"/>
          </ac:cxnSpMkLst>
        </pc:cxnChg>
        <pc:cxnChg chg="mod">
          <ac:chgData name="Minesh Patel" userId="a66d4990ec83ac90" providerId="LiveId" clId="{79E3557C-334A-4DDB-9861-8E2C28F86218}" dt="2021-07-20T14:38:44.250" v="12485"/>
          <ac:cxnSpMkLst>
            <pc:docMk/>
            <pc:sldMk cId="4084760083" sldId="499"/>
            <ac:cxnSpMk id="229" creationId="{D99392B0-6100-450F-86CE-FF93B7D80EF9}"/>
          </ac:cxnSpMkLst>
        </pc:cxnChg>
        <pc:cxnChg chg="mod">
          <ac:chgData name="Minesh Patel" userId="a66d4990ec83ac90" providerId="LiveId" clId="{79E3557C-334A-4DDB-9861-8E2C28F86218}" dt="2021-07-20T14:38:44.250" v="12485"/>
          <ac:cxnSpMkLst>
            <pc:docMk/>
            <pc:sldMk cId="4084760083" sldId="499"/>
            <ac:cxnSpMk id="230" creationId="{81C23B12-6525-490D-AD7E-0D962C71F671}"/>
          </ac:cxnSpMkLst>
        </pc:cxnChg>
        <pc:cxnChg chg="mod">
          <ac:chgData name="Minesh Patel" userId="a66d4990ec83ac90" providerId="LiveId" clId="{79E3557C-334A-4DDB-9861-8E2C28F86218}" dt="2021-07-20T14:38:44.250" v="12485"/>
          <ac:cxnSpMkLst>
            <pc:docMk/>
            <pc:sldMk cId="4084760083" sldId="499"/>
            <ac:cxnSpMk id="231" creationId="{A9BFE762-E1D2-4CB2-9075-2F8183E72993}"/>
          </ac:cxnSpMkLst>
        </pc:cxnChg>
        <pc:cxnChg chg="mod">
          <ac:chgData name="Minesh Patel" userId="a66d4990ec83ac90" providerId="LiveId" clId="{79E3557C-334A-4DDB-9861-8E2C28F86218}" dt="2021-07-20T14:38:44.250" v="12485"/>
          <ac:cxnSpMkLst>
            <pc:docMk/>
            <pc:sldMk cId="4084760083" sldId="499"/>
            <ac:cxnSpMk id="232" creationId="{9E545DA0-F630-4A8F-922F-7D00A65159AA}"/>
          </ac:cxnSpMkLst>
        </pc:cxnChg>
        <pc:cxnChg chg="mod">
          <ac:chgData name="Minesh Patel" userId="a66d4990ec83ac90" providerId="LiveId" clId="{79E3557C-334A-4DDB-9861-8E2C28F86218}" dt="2021-07-20T14:38:44.250" v="12485"/>
          <ac:cxnSpMkLst>
            <pc:docMk/>
            <pc:sldMk cId="4084760083" sldId="499"/>
            <ac:cxnSpMk id="233" creationId="{8C32663A-7824-4A2D-9855-E916447B704B}"/>
          </ac:cxnSpMkLst>
        </pc:cxnChg>
        <pc:cxnChg chg="mod">
          <ac:chgData name="Minesh Patel" userId="a66d4990ec83ac90" providerId="LiveId" clId="{79E3557C-334A-4DDB-9861-8E2C28F86218}" dt="2021-07-20T14:38:44.250" v="12485"/>
          <ac:cxnSpMkLst>
            <pc:docMk/>
            <pc:sldMk cId="4084760083" sldId="499"/>
            <ac:cxnSpMk id="234" creationId="{A5BB9D94-4490-4E93-B202-04869BA9022D}"/>
          </ac:cxnSpMkLst>
        </pc:cxnChg>
        <pc:cxnChg chg="mod">
          <ac:chgData name="Minesh Patel" userId="a66d4990ec83ac90" providerId="LiveId" clId="{79E3557C-334A-4DDB-9861-8E2C28F86218}" dt="2021-07-20T14:38:44.250" v="12485"/>
          <ac:cxnSpMkLst>
            <pc:docMk/>
            <pc:sldMk cId="4084760083" sldId="499"/>
            <ac:cxnSpMk id="235" creationId="{28C7E7B0-3898-4BFB-83A2-E91A80B18F23}"/>
          </ac:cxnSpMkLst>
        </pc:cxnChg>
        <pc:cxnChg chg="mod">
          <ac:chgData name="Minesh Patel" userId="a66d4990ec83ac90" providerId="LiveId" clId="{79E3557C-334A-4DDB-9861-8E2C28F86218}" dt="2021-07-20T14:38:44.250" v="12485"/>
          <ac:cxnSpMkLst>
            <pc:docMk/>
            <pc:sldMk cId="4084760083" sldId="499"/>
            <ac:cxnSpMk id="236" creationId="{CA5EDB30-90C1-4380-8C12-56D747A9A61D}"/>
          </ac:cxnSpMkLst>
        </pc:cxnChg>
        <pc:cxnChg chg="mod">
          <ac:chgData name="Minesh Patel" userId="a66d4990ec83ac90" providerId="LiveId" clId="{79E3557C-334A-4DDB-9861-8E2C28F86218}" dt="2021-07-20T14:38:44.250" v="12485"/>
          <ac:cxnSpMkLst>
            <pc:docMk/>
            <pc:sldMk cId="4084760083" sldId="499"/>
            <ac:cxnSpMk id="237" creationId="{88ED9708-F000-43FE-96FB-EF17A9AAF84C}"/>
          </ac:cxnSpMkLst>
        </pc:cxnChg>
        <pc:cxnChg chg="mod">
          <ac:chgData name="Minesh Patel" userId="a66d4990ec83ac90" providerId="LiveId" clId="{79E3557C-334A-4DDB-9861-8E2C28F86218}" dt="2021-07-20T14:38:44.250" v="12485"/>
          <ac:cxnSpMkLst>
            <pc:docMk/>
            <pc:sldMk cId="4084760083" sldId="499"/>
            <ac:cxnSpMk id="238" creationId="{88D82DA6-E845-4228-9570-C5393962F2C8}"/>
          </ac:cxnSpMkLst>
        </pc:cxnChg>
        <pc:cxnChg chg="mod">
          <ac:chgData name="Minesh Patel" userId="a66d4990ec83ac90" providerId="LiveId" clId="{79E3557C-334A-4DDB-9861-8E2C28F86218}" dt="2021-07-20T14:38:44.250" v="12485"/>
          <ac:cxnSpMkLst>
            <pc:docMk/>
            <pc:sldMk cId="4084760083" sldId="499"/>
            <ac:cxnSpMk id="239" creationId="{E5AC5169-C985-499C-992F-F5D7B7EFDE03}"/>
          </ac:cxnSpMkLst>
        </pc:cxnChg>
        <pc:cxnChg chg="mod">
          <ac:chgData name="Minesh Patel" userId="a66d4990ec83ac90" providerId="LiveId" clId="{79E3557C-334A-4DDB-9861-8E2C28F86218}" dt="2021-07-20T14:38:44.250" v="12485"/>
          <ac:cxnSpMkLst>
            <pc:docMk/>
            <pc:sldMk cId="4084760083" sldId="499"/>
            <ac:cxnSpMk id="240" creationId="{F2ACBB98-AB01-4265-BAA2-B413A25ED880}"/>
          </ac:cxnSpMkLst>
        </pc:cxnChg>
        <pc:cxnChg chg="mod">
          <ac:chgData name="Minesh Patel" userId="a66d4990ec83ac90" providerId="LiveId" clId="{79E3557C-334A-4DDB-9861-8E2C28F86218}" dt="2021-07-20T14:38:44.250" v="12485"/>
          <ac:cxnSpMkLst>
            <pc:docMk/>
            <pc:sldMk cId="4084760083" sldId="499"/>
            <ac:cxnSpMk id="241" creationId="{9A99D985-7D62-47D7-80C8-1BE9893D3D72}"/>
          </ac:cxnSpMkLst>
        </pc:cxnChg>
        <pc:cxnChg chg="mod">
          <ac:chgData name="Minesh Patel" userId="a66d4990ec83ac90" providerId="LiveId" clId="{79E3557C-334A-4DDB-9861-8E2C28F86218}" dt="2021-07-20T14:38:44.250" v="12485"/>
          <ac:cxnSpMkLst>
            <pc:docMk/>
            <pc:sldMk cId="4084760083" sldId="499"/>
            <ac:cxnSpMk id="242" creationId="{73382EA8-D8C2-45C5-AF3C-975729DDFD88}"/>
          </ac:cxnSpMkLst>
        </pc:cxnChg>
        <pc:cxnChg chg="mod">
          <ac:chgData name="Minesh Patel" userId="a66d4990ec83ac90" providerId="LiveId" clId="{79E3557C-334A-4DDB-9861-8E2C28F86218}" dt="2021-07-20T14:38:44.250" v="12485"/>
          <ac:cxnSpMkLst>
            <pc:docMk/>
            <pc:sldMk cId="4084760083" sldId="499"/>
            <ac:cxnSpMk id="247" creationId="{7987D49C-DBFE-4629-A1DF-BD5ED7F1B4EB}"/>
          </ac:cxnSpMkLst>
        </pc:cxnChg>
        <pc:cxnChg chg="mod">
          <ac:chgData name="Minesh Patel" userId="a66d4990ec83ac90" providerId="LiveId" clId="{79E3557C-334A-4DDB-9861-8E2C28F86218}" dt="2021-07-20T14:38:44.250" v="12485"/>
          <ac:cxnSpMkLst>
            <pc:docMk/>
            <pc:sldMk cId="4084760083" sldId="499"/>
            <ac:cxnSpMk id="248" creationId="{348AE2F0-E240-415D-A646-C7D0D66B108A}"/>
          </ac:cxnSpMkLst>
        </pc:cxnChg>
        <pc:cxnChg chg="mod">
          <ac:chgData name="Minesh Patel" userId="a66d4990ec83ac90" providerId="LiveId" clId="{79E3557C-334A-4DDB-9861-8E2C28F86218}" dt="2021-07-20T14:38:44.250" v="12485"/>
          <ac:cxnSpMkLst>
            <pc:docMk/>
            <pc:sldMk cId="4084760083" sldId="499"/>
            <ac:cxnSpMk id="249" creationId="{E444A6E4-CD60-4555-9EAA-DC6E31693FB4}"/>
          </ac:cxnSpMkLst>
        </pc:cxnChg>
        <pc:cxnChg chg="mod">
          <ac:chgData name="Minesh Patel" userId="a66d4990ec83ac90" providerId="LiveId" clId="{79E3557C-334A-4DDB-9861-8E2C28F86218}" dt="2021-07-20T14:38:44.250" v="12485"/>
          <ac:cxnSpMkLst>
            <pc:docMk/>
            <pc:sldMk cId="4084760083" sldId="499"/>
            <ac:cxnSpMk id="250" creationId="{E8343DA5-59E6-4CF4-8F6D-9714503EB164}"/>
          </ac:cxnSpMkLst>
        </pc:cxnChg>
        <pc:cxnChg chg="mod">
          <ac:chgData name="Minesh Patel" userId="a66d4990ec83ac90" providerId="LiveId" clId="{79E3557C-334A-4DDB-9861-8E2C28F86218}" dt="2021-07-20T14:38:44.250" v="12485"/>
          <ac:cxnSpMkLst>
            <pc:docMk/>
            <pc:sldMk cId="4084760083" sldId="499"/>
            <ac:cxnSpMk id="251" creationId="{697D77D7-EFB9-44C0-A012-9E0A3DB01D0B}"/>
          </ac:cxnSpMkLst>
        </pc:cxnChg>
        <pc:cxnChg chg="mod">
          <ac:chgData name="Minesh Patel" userId="a66d4990ec83ac90" providerId="LiveId" clId="{79E3557C-334A-4DDB-9861-8E2C28F86218}" dt="2021-07-20T14:38:44.250" v="12485"/>
          <ac:cxnSpMkLst>
            <pc:docMk/>
            <pc:sldMk cId="4084760083" sldId="499"/>
            <ac:cxnSpMk id="252" creationId="{22B082AE-3FA4-4629-A9ED-92E3731DED12}"/>
          </ac:cxnSpMkLst>
        </pc:cxnChg>
        <pc:cxnChg chg="mod">
          <ac:chgData name="Minesh Patel" userId="a66d4990ec83ac90" providerId="LiveId" clId="{79E3557C-334A-4DDB-9861-8E2C28F86218}" dt="2021-07-20T14:38:44.250" v="12485"/>
          <ac:cxnSpMkLst>
            <pc:docMk/>
            <pc:sldMk cId="4084760083" sldId="499"/>
            <ac:cxnSpMk id="253" creationId="{7E02BEB3-4057-44B9-B561-62A67E226870}"/>
          </ac:cxnSpMkLst>
        </pc:cxnChg>
        <pc:cxnChg chg="mod">
          <ac:chgData name="Minesh Patel" userId="a66d4990ec83ac90" providerId="LiveId" clId="{79E3557C-334A-4DDB-9861-8E2C28F86218}" dt="2021-07-20T14:38:44.250" v="12485"/>
          <ac:cxnSpMkLst>
            <pc:docMk/>
            <pc:sldMk cId="4084760083" sldId="499"/>
            <ac:cxnSpMk id="254" creationId="{D9704826-E6ED-422D-9D12-9EB6A2DF7635}"/>
          </ac:cxnSpMkLst>
        </pc:cxnChg>
        <pc:cxnChg chg="mod">
          <ac:chgData name="Minesh Patel" userId="a66d4990ec83ac90" providerId="LiveId" clId="{79E3557C-334A-4DDB-9861-8E2C28F86218}" dt="2021-07-20T14:38:44.250" v="12485"/>
          <ac:cxnSpMkLst>
            <pc:docMk/>
            <pc:sldMk cId="4084760083" sldId="499"/>
            <ac:cxnSpMk id="255" creationId="{1879651D-2F3E-4DE5-A948-D80AA5BE78CF}"/>
          </ac:cxnSpMkLst>
        </pc:cxnChg>
        <pc:cxnChg chg="mod">
          <ac:chgData name="Minesh Patel" userId="a66d4990ec83ac90" providerId="LiveId" clId="{79E3557C-334A-4DDB-9861-8E2C28F86218}" dt="2021-07-20T14:38:44.250" v="12485"/>
          <ac:cxnSpMkLst>
            <pc:docMk/>
            <pc:sldMk cId="4084760083" sldId="499"/>
            <ac:cxnSpMk id="256" creationId="{871B4B3B-6707-4DB0-8D67-F8C1FBFE8F41}"/>
          </ac:cxnSpMkLst>
        </pc:cxnChg>
        <pc:cxnChg chg="mod">
          <ac:chgData name="Minesh Patel" userId="a66d4990ec83ac90" providerId="LiveId" clId="{79E3557C-334A-4DDB-9861-8E2C28F86218}" dt="2021-07-20T14:38:44.250" v="12485"/>
          <ac:cxnSpMkLst>
            <pc:docMk/>
            <pc:sldMk cId="4084760083" sldId="499"/>
            <ac:cxnSpMk id="257" creationId="{EEE9F14E-1513-42C9-B1B2-87DC1883B710}"/>
          </ac:cxnSpMkLst>
        </pc:cxnChg>
        <pc:cxnChg chg="mod">
          <ac:chgData name="Minesh Patel" userId="a66d4990ec83ac90" providerId="LiveId" clId="{79E3557C-334A-4DDB-9861-8E2C28F86218}" dt="2021-07-20T14:38:44.250" v="12485"/>
          <ac:cxnSpMkLst>
            <pc:docMk/>
            <pc:sldMk cId="4084760083" sldId="499"/>
            <ac:cxnSpMk id="258" creationId="{A13BC079-53D9-4D5E-9A9B-721F9473D2B4}"/>
          </ac:cxnSpMkLst>
        </pc:cxnChg>
        <pc:cxnChg chg="mod">
          <ac:chgData name="Minesh Patel" userId="a66d4990ec83ac90" providerId="LiveId" clId="{79E3557C-334A-4DDB-9861-8E2C28F86218}" dt="2021-07-20T14:38:44.250" v="12485"/>
          <ac:cxnSpMkLst>
            <pc:docMk/>
            <pc:sldMk cId="4084760083" sldId="499"/>
            <ac:cxnSpMk id="259" creationId="{C9C63A12-7A8E-4E6D-AA24-5ADEBFDAF0B4}"/>
          </ac:cxnSpMkLst>
        </pc:cxnChg>
        <pc:cxnChg chg="mod">
          <ac:chgData name="Minesh Patel" userId="a66d4990ec83ac90" providerId="LiveId" clId="{79E3557C-334A-4DDB-9861-8E2C28F86218}" dt="2021-07-20T14:38:44.250" v="12485"/>
          <ac:cxnSpMkLst>
            <pc:docMk/>
            <pc:sldMk cId="4084760083" sldId="499"/>
            <ac:cxnSpMk id="260" creationId="{C1448D6A-61A4-42E4-A1A5-A67A371D73BF}"/>
          </ac:cxnSpMkLst>
        </pc:cxnChg>
        <pc:cxnChg chg="mod">
          <ac:chgData name="Minesh Patel" userId="a66d4990ec83ac90" providerId="LiveId" clId="{79E3557C-334A-4DDB-9861-8E2C28F86218}" dt="2021-07-20T14:38:44.250" v="12485"/>
          <ac:cxnSpMkLst>
            <pc:docMk/>
            <pc:sldMk cId="4084760083" sldId="499"/>
            <ac:cxnSpMk id="265" creationId="{85CB8749-F4B3-4987-999B-0FC9B10DA359}"/>
          </ac:cxnSpMkLst>
        </pc:cxnChg>
        <pc:cxnChg chg="mod">
          <ac:chgData name="Minesh Patel" userId="a66d4990ec83ac90" providerId="LiveId" clId="{79E3557C-334A-4DDB-9861-8E2C28F86218}" dt="2021-07-20T14:38:44.250" v="12485"/>
          <ac:cxnSpMkLst>
            <pc:docMk/>
            <pc:sldMk cId="4084760083" sldId="499"/>
            <ac:cxnSpMk id="266" creationId="{A3FA3AE8-D3CD-4F4A-9B68-5C1ED057864F}"/>
          </ac:cxnSpMkLst>
        </pc:cxnChg>
        <pc:cxnChg chg="mod">
          <ac:chgData name="Minesh Patel" userId="a66d4990ec83ac90" providerId="LiveId" clId="{79E3557C-334A-4DDB-9861-8E2C28F86218}" dt="2021-07-20T14:38:44.250" v="12485"/>
          <ac:cxnSpMkLst>
            <pc:docMk/>
            <pc:sldMk cId="4084760083" sldId="499"/>
            <ac:cxnSpMk id="267" creationId="{9DF6B9DF-C49A-4B26-B93E-D5DE06F182CF}"/>
          </ac:cxnSpMkLst>
        </pc:cxnChg>
        <pc:cxnChg chg="mod">
          <ac:chgData name="Minesh Patel" userId="a66d4990ec83ac90" providerId="LiveId" clId="{79E3557C-334A-4DDB-9861-8E2C28F86218}" dt="2021-07-20T14:38:44.250" v="12485"/>
          <ac:cxnSpMkLst>
            <pc:docMk/>
            <pc:sldMk cId="4084760083" sldId="499"/>
            <ac:cxnSpMk id="268" creationId="{CDA05127-2FCF-4B4B-83FC-A1D7C379E27D}"/>
          </ac:cxnSpMkLst>
        </pc:cxnChg>
        <pc:cxnChg chg="mod">
          <ac:chgData name="Minesh Patel" userId="a66d4990ec83ac90" providerId="LiveId" clId="{79E3557C-334A-4DDB-9861-8E2C28F86218}" dt="2021-07-20T14:38:44.250" v="12485"/>
          <ac:cxnSpMkLst>
            <pc:docMk/>
            <pc:sldMk cId="4084760083" sldId="499"/>
            <ac:cxnSpMk id="269" creationId="{F523DEBE-403A-4995-B769-14BF963FFBE6}"/>
          </ac:cxnSpMkLst>
        </pc:cxnChg>
        <pc:cxnChg chg="mod">
          <ac:chgData name="Minesh Patel" userId="a66d4990ec83ac90" providerId="LiveId" clId="{79E3557C-334A-4DDB-9861-8E2C28F86218}" dt="2021-07-20T14:38:44.250" v="12485"/>
          <ac:cxnSpMkLst>
            <pc:docMk/>
            <pc:sldMk cId="4084760083" sldId="499"/>
            <ac:cxnSpMk id="270" creationId="{EFEDE08E-C2F8-46B1-B93B-EEBB07B32153}"/>
          </ac:cxnSpMkLst>
        </pc:cxnChg>
        <pc:cxnChg chg="mod">
          <ac:chgData name="Minesh Patel" userId="a66d4990ec83ac90" providerId="LiveId" clId="{79E3557C-334A-4DDB-9861-8E2C28F86218}" dt="2021-07-20T14:38:44.250" v="12485"/>
          <ac:cxnSpMkLst>
            <pc:docMk/>
            <pc:sldMk cId="4084760083" sldId="499"/>
            <ac:cxnSpMk id="271" creationId="{4C580364-00C7-42F1-A4CA-B1D11AE6FBD8}"/>
          </ac:cxnSpMkLst>
        </pc:cxnChg>
        <pc:cxnChg chg="mod">
          <ac:chgData name="Minesh Patel" userId="a66d4990ec83ac90" providerId="LiveId" clId="{79E3557C-334A-4DDB-9861-8E2C28F86218}" dt="2021-07-20T14:38:44.250" v="12485"/>
          <ac:cxnSpMkLst>
            <pc:docMk/>
            <pc:sldMk cId="4084760083" sldId="499"/>
            <ac:cxnSpMk id="272" creationId="{19294161-4644-48FB-9DDA-656BE24AFB90}"/>
          </ac:cxnSpMkLst>
        </pc:cxnChg>
        <pc:cxnChg chg="mod">
          <ac:chgData name="Minesh Patel" userId="a66d4990ec83ac90" providerId="LiveId" clId="{79E3557C-334A-4DDB-9861-8E2C28F86218}" dt="2021-07-20T14:38:44.250" v="12485"/>
          <ac:cxnSpMkLst>
            <pc:docMk/>
            <pc:sldMk cId="4084760083" sldId="499"/>
            <ac:cxnSpMk id="273" creationId="{66E169F8-0DDF-487B-8755-C6C56C6A499B}"/>
          </ac:cxnSpMkLst>
        </pc:cxnChg>
        <pc:cxnChg chg="mod">
          <ac:chgData name="Minesh Patel" userId="a66d4990ec83ac90" providerId="LiveId" clId="{79E3557C-334A-4DDB-9861-8E2C28F86218}" dt="2021-07-20T14:38:44.250" v="12485"/>
          <ac:cxnSpMkLst>
            <pc:docMk/>
            <pc:sldMk cId="4084760083" sldId="499"/>
            <ac:cxnSpMk id="274" creationId="{F6C2804E-8582-495F-871E-162153E39DB0}"/>
          </ac:cxnSpMkLst>
        </pc:cxnChg>
        <pc:cxnChg chg="mod">
          <ac:chgData name="Minesh Patel" userId="a66d4990ec83ac90" providerId="LiveId" clId="{79E3557C-334A-4DDB-9861-8E2C28F86218}" dt="2021-07-20T14:38:44.250" v="12485"/>
          <ac:cxnSpMkLst>
            <pc:docMk/>
            <pc:sldMk cId="4084760083" sldId="499"/>
            <ac:cxnSpMk id="275" creationId="{C5527B21-6216-4AB6-A627-D4BD388F6F2E}"/>
          </ac:cxnSpMkLst>
        </pc:cxnChg>
        <pc:cxnChg chg="mod">
          <ac:chgData name="Minesh Patel" userId="a66d4990ec83ac90" providerId="LiveId" clId="{79E3557C-334A-4DDB-9861-8E2C28F86218}" dt="2021-07-20T14:38:44.250" v="12485"/>
          <ac:cxnSpMkLst>
            <pc:docMk/>
            <pc:sldMk cId="4084760083" sldId="499"/>
            <ac:cxnSpMk id="276" creationId="{CFF83601-0C41-47B2-9F50-4E4642D058BF}"/>
          </ac:cxnSpMkLst>
        </pc:cxnChg>
        <pc:cxnChg chg="mod">
          <ac:chgData name="Minesh Patel" userId="a66d4990ec83ac90" providerId="LiveId" clId="{79E3557C-334A-4DDB-9861-8E2C28F86218}" dt="2021-07-20T14:38:44.250" v="12485"/>
          <ac:cxnSpMkLst>
            <pc:docMk/>
            <pc:sldMk cId="4084760083" sldId="499"/>
            <ac:cxnSpMk id="277" creationId="{E5AF081A-8C5E-4416-942F-6947AF7A0D7B}"/>
          </ac:cxnSpMkLst>
        </pc:cxnChg>
        <pc:cxnChg chg="mod">
          <ac:chgData name="Minesh Patel" userId="a66d4990ec83ac90" providerId="LiveId" clId="{79E3557C-334A-4DDB-9861-8E2C28F86218}" dt="2021-07-20T14:38:44.250" v="12485"/>
          <ac:cxnSpMkLst>
            <pc:docMk/>
            <pc:sldMk cId="4084760083" sldId="499"/>
            <ac:cxnSpMk id="278" creationId="{3EFF4A0E-5C3A-4879-9623-B5F9FFD3659B}"/>
          </ac:cxnSpMkLst>
        </pc:cxnChg>
      </pc:sldChg>
      <pc:sldChg chg="modSp add del mod">
        <pc:chgData name="Minesh Patel" userId="a66d4990ec83ac90" providerId="LiveId" clId="{79E3557C-334A-4DDB-9861-8E2C28F86218}" dt="2021-07-20T01:02:46.771" v="8952" actId="2696"/>
        <pc:sldMkLst>
          <pc:docMk/>
          <pc:sldMk cId="88635622" sldId="500"/>
        </pc:sldMkLst>
        <pc:spChg chg="mod">
          <ac:chgData name="Minesh Patel" userId="a66d4990ec83ac90" providerId="LiveId" clId="{79E3557C-334A-4DDB-9861-8E2C28F86218}" dt="2021-07-20T01:00:44.088" v="8928" actId="20577"/>
          <ac:spMkLst>
            <pc:docMk/>
            <pc:sldMk cId="88635622" sldId="500"/>
            <ac:spMk id="2" creationId="{00000000-0000-0000-0000-000000000000}"/>
          </ac:spMkLst>
        </pc:spChg>
      </pc:sldChg>
      <pc:sldChg chg="add del">
        <pc:chgData name="Minesh Patel" userId="a66d4990ec83ac90" providerId="LiveId" clId="{79E3557C-334A-4DDB-9861-8E2C28F86218}" dt="2021-07-20T17:49:28.728" v="14676" actId="47"/>
        <pc:sldMkLst>
          <pc:docMk/>
          <pc:sldMk cId="3260187449" sldId="500"/>
        </pc:sldMkLst>
      </pc:sldChg>
      <pc:sldChg chg="addSp delSp modSp new mod">
        <pc:chgData name="Minesh Patel" userId="a66d4990ec83ac90" providerId="LiveId" clId="{79E3557C-334A-4DDB-9861-8E2C28F86218}" dt="2021-07-20T01:03:05.543" v="8977" actId="20577"/>
        <pc:sldMkLst>
          <pc:docMk/>
          <pc:sldMk cId="340503156" sldId="501"/>
        </pc:sldMkLst>
        <pc:spChg chg="del">
          <ac:chgData name="Minesh Patel" userId="a66d4990ec83ac90" providerId="LiveId" clId="{79E3557C-334A-4DDB-9861-8E2C28F86218}" dt="2021-07-20T01:02:59.494" v="8955"/>
          <ac:spMkLst>
            <pc:docMk/>
            <pc:sldMk cId="340503156" sldId="501"/>
            <ac:spMk id="2" creationId="{2833BB53-58A2-4AAF-815A-1BE11F04920F}"/>
          </ac:spMkLst>
        </pc:spChg>
        <pc:spChg chg="del">
          <ac:chgData name="Minesh Patel" userId="a66d4990ec83ac90" providerId="LiveId" clId="{79E3557C-334A-4DDB-9861-8E2C28F86218}" dt="2021-07-20T01:02:59.494" v="8955"/>
          <ac:spMkLst>
            <pc:docMk/>
            <pc:sldMk cId="340503156" sldId="501"/>
            <ac:spMk id="3" creationId="{38D25070-EEF9-464B-B814-2B533A265289}"/>
          </ac:spMkLst>
        </pc:spChg>
        <pc:spChg chg="mod">
          <ac:chgData name="Minesh Patel" userId="a66d4990ec83ac90" providerId="LiveId" clId="{79E3557C-334A-4DDB-9861-8E2C28F86218}" dt="2021-07-20T01:02:59.494" v="8955"/>
          <ac:spMkLst>
            <pc:docMk/>
            <pc:sldMk cId="340503156" sldId="501"/>
            <ac:spMk id="4" creationId="{C9D27C1E-EF59-468B-A2AF-CA9FF0A95C7B}"/>
          </ac:spMkLst>
        </pc:spChg>
        <pc:spChg chg="add mod">
          <ac:chgData name="Minesh Patel" userId="a66d4990ec83ac90" providerId="LiveId" clId="{79E3557C-334A-4DDB-9861-8E2C28F86218}" dt="2021-07-20T01:03:05.543" v="8977" actId="20577"/>
          <ac:spMkLst>
            <pc:docMk/>
            <pc:sldMk cId="340503156" sldId="501"/>
            <ac:spMk id="5" creationId="{135A84EB-571A-4733-8D80-0BD8C72181DC}"/>
          </ac:spMkLst>
        </pc:spChg>
        <pc:spChg chg="add mod">
          <ac:chgData name="Minesh Patel" userId="a66d4990ec83ac90" providerId="LiveId" clId="{79E3557C-334A-4DDB-9861-8E2C28F86218}" dt="2021-07-20T01:02:59.494" v="8955"/>
          <ac:spMkLst>
            <pc:docMk/>
            <pc:sldMk cId="340503156" sldId="501"/>
            <ac:spMk id="6" creationId="{6879D865-EA17-43F1-9A3A-A667AB1E0F35}"/>
          </ac:spMkLst>
        </pc:spChg>
      </pc:sldChg>
      <pc:sldChg chg="add">
        <pc:chgData name="Minesh Patel" userId="a66d4990ec83ac90" providerId="LiveId" clId="{79E3557C-334A-4DDB-9861-8E2C28F86218}" dt="2021-07-20T01:12:25.761" v="9228"/>
        <pc:sldMkLst>
          <pc:docMk/>
          <pc:sldMk cId="1994491716" sldId="502"/>
        </pc:sldMkLst>
      </pc:sldChg>
      <pc:sldChg chg="add del">
        <pc:chgData name="Minesh Patel" userId="a66d4990ec83ac90" providerId="LiveId" clId="{79E3557C-334A-4DDB-9861-8E2C28F86218}" dt="2021-07-20T14:58:50.668" v="12986" actId="47"/>
        <pc:sldMkLst>
          <pc:docMk/>
          <pc:sldMk cId="8805986" sldId="503"/>
        </pc:sldMkLst>
      </pc:sldChg>
      <pc:sldChg chg="addSp delSp modSp new mod modAnim">
        <pc:chgData name="Minesh Patel" userId="a66d4990ec83ac90" providerId="LiveId" clId="{79E3557C-334A-4DDB-9861-8E2C28F86218}" dt="2021-07-20T17:42:41.567" v="14667"/>
        <pc:sldMkLst>
          <pc:docMk/>
          <pc:sldMk cId="261247322" sldId="503"/>
        </pc:sldMkLst>
        <pc:spChg chg="mod">
          <ac:chgData name="Minesh Patel" userId="a66d4990ec83ac90" providerId="LiveId" clId="{79E3557C-334A-4DDB-9861-8E2C28F86218}" dt="2021-07-20T17:10:46.622" v="13751" actId="20577"/>
          <ac:spMkLst>
            <pc:docMk/>
            <pc:sldMk cId="261247322" sldId="503"/>
            <ac:spMk id="2" creationId="{BD13EAD6-F000-4B67-8789-D4F65A343D66}"/>
          </ac:spMkLst>
        </pc:spChg>
        <pc:spChg chg="del">
          <ac:chgData name="Minesh Patel" userId="a66d4990ec83ac90" providerId="LiveId" clId="{79E3557C-334A-4DDB-9861-8E2C28F86218}" dt="2021-07-20T17:10:40.897" v="13732" actId="478"/>
          <ac:spMkLst>
            <pc:docMk/>
            <pc:sldMk cId="261247322" sldId="503"/>
            <ac:spMk id="3" creationId="{686D00DD-BBC2-4009-BCAE-F4C690D327CB}"/>
          </ac:spMkLst>
        </pc:spChg>
        <pc:spChg chg="del mod topLvl">
          <ac:chgData name="Minesh Patel" userId="a66d4990ec83ac90" providerId="LiveId" clId="{79E3557C-334A-4DDB-9861-8E2C28F86218}" dt="2021-07-20T17:18:36.917" v="14053" actId="478"/>
          <ac:spMkLst>
            <pc:docMk/>
            <pc:sldMk cId="261247322" sldId="503"/>
            <ac:spMk id="7" creationId="{FD384FBD-BDC8-429A-96C1-63174E571C39}"/>
          </ac:spMkLst>
        </pc:spChg>
        <pc:spChg chg="mod">
          <ac:chgData name="Minesh Patel" userId="a66d4990ec83ac90" providerId="LiveId" clId="{79E3557C-334A-4DDB-9861-8E2C28F86218}" dt="2021-07-20T17:10:59.260" v="13753" actId="165"/>
          <ac:spMkLst>
            <pc:docMk/>
            <pc:sldMk cId="261247322" sldId="503"/>
            <ac:spMk id="10" creationId="{05727B7F-8154-4CF2-8355-1DB1A8AB4752}"/>
          </ac:spMkLst>
        </pc:spChg>
        <pc:spChg chg="del mod topLvl">
          <ac:chgData name="Minesh Patel" userId="a66d4990ec83ac90" providerId="LiveId" clId="{79E3557C-334A-4DDB-9861-8E2C28F86218}" dt="2021-07-20T17:18:36.917" v="14053" actId="478"/>
          <ac:spMkLst>
            <pc:docMk/>
            <pc:sldMk cId="261247322" sldId="503"/>
            <ac:spMk id="27" creationId="{3B6EB5B6-359D-4EA9-9173-52DC916B6763}"/>
          </ac:spMkLst>
        </pc:spChg>
        <pc:spChg chg="mod">
          <ac:chgData name="Minesh Patel" userId="a66d4990ec83ac90" providerId="LiveId" clId="{79E3557C-334A-4DDB-9861-8E2C28F86218}" dt="2021-07-20T17:10:59.260" v="13753" actId="165"/>
          <ac:spMkLst>
            <pc:docMk/>
            <pc:sldMk cId="261247322" sldId="503"/>
            <ac:spMk id="28" creationId="{3D414F57-2319-489F-B1E5-BB3A3F24AA3C}"/>
          </ac:spMkLst>
        </pc:spChg>
        <pc:spChg chg="mod">
          <ac:chgData name="Minesh Patel" userId="a66d4990ec83ac90" providerId="LiveId" clId="{79E3557C-334A-4DDB-9861-8E2C28F86218}" dt="2021-07-20T17:10:59.260" v="13753" actId="165"/>
          <ac:spMkLst>
            <pc:docMk/>
            <pc:sldMk cId="261247322" sldId="503"/>
            <ac:spMk id="29" creationId="{61122602-4622-425F-80D6-0B930984DEE5}"/>
          </ac:spMkLst>
        </pc:spChg>
        <pc:spChg chg="mod">
          <ac:chgData name="Minesh Patel" userId="a66d4990ec83ac90" providerId="LiveId" clId="{79E3557C-334A-4DDB-9861-8E2C28F86218}" dt="2021-07-20T17:10:59.260" v="13753" actId="165"/>
          <ac:spMkLst>
            <pc:docMk/>
            <pc:sldMk cId="261247322" sldId="503"/>
            <ac:spMk id="30" creationId="{F60D247E-8778-427D-A5EA-91A6A45D6612}"/>
          </ac:spMkLst>
        </pc:spChg>
        <pc:spChg chg="mod">
          <ac:chgData name="Minesh Patel" userId="a66d4990ec83ac90" providerId="LiveId" clId="{79E3557C-334A-4DDB-9861-8E2C28F86218}" dt="2021-07-20T17:10:59.260" v="13753" actId="165"/>
          <ac:spMkLst>
            <pc:docMk/>
            <pc:sldMk cId="261247322" sldId="503"/>
            <ac:spMk id="31" creationId="{CCB7BC0F-4317-4985-97BB-0E4AD9774750}"/>
          </ac:spMkLst>
        </pc:spChg>
        <pc:spChg chg="mod">
          <ac:chgData name="Minesh Patel" userId="a66d4990ec83ac90" providerId="LiveId" clId="{79E3557C-334A-4DDB-9861-8E2C28F86218}" dt="2021-07-20T17:10:59.260" v="13753" actId="165"/>
          <ac:spMkLst>
            <pc:docMk/>
            <pc:sldMk cId="261247322" sldId="503"/>
            <ac:spMk id="32" creationId="{0184FA4F-319F-42EF-B936-DB37ADA6FB7B}"/>
          </ac:spMkLst>
        </pc:spChg>
        <pc:spChg chg="mod">
          <ac:chgData name="Minesh Patel" userId="a66d4990ec83ac90" providerId="LiveId" clId="{79E3557C-334A-4DDB-9861-8E2C28F86218}" dt="2021-07-20T17:10:59.260" v="13753" actId="165"/>
          <ac:spMkLst>
            <pc:docMk/>
            <pc:sldMk cId="261247322" sldId="503"/>
            <ac:spMk id="33" creationId="{F623C92D-E217-4F0A-BF41-F2E4CC27F48A}"/>
          </ac:spMkLst>
        </pc:spChg>
        <pc:spChg chg="mod">
          <ac:chgData name="Minesh Patel" userId="a66d4990ec83ac90" providerId="LiveId" clId="{79E3557C-334A-4DDB-9861-8E2C28F86218}" dt="2021-07-20T17:10:59.260" v="13753" actId="165"/>
          <ac:spMkLst>
            <pc:docMk/>
            <pc:sldMk cId="261247322" sldId="503"/>
            <ac:spMk id="34" creationId="{2C126539-0D7A-466D-8922-A92C30F20BAE}"/>
          </ac:spMkLst>
        </pc:spChg>
        <pc:spChg chg="mod">
          <ac:chgData name="Minesh Patel" userId="a66d4990ec83ac90" providerId="LiveId" clId="{79E3557C-334A-4DDB-9861-8E2C28F86218}" dt="2021-07-20T17:10:59.260" v="13753" actId="165"/>
          <ac:spMkLst>
            <pc:docMk/>
            <pc:sldMk cId="261247322" sldId="503"/>
            <ac:spMk id="36" creationId="{CC20F9A9-2538-4771-AE79-62D99899C778}"/>
          </ac:spMkLst>
        </pc:spChg>
        <pc:spChg chg="mod">
          <ac:chgData name="Minesh Patel" userId="a66d4990ec83ac90" providerId="LiveId" clId="{79E3557C-334A-4DDB-9861-8E2C28F86218}" dt="2021-07-20T17:10:59.260" v="13753" actId="165"/>
          <ac:spMkLst>
            <pc:docMk/>
            <pc:sldMk cId="261247322" sldId="503"/>
            <ac:spMk id="37" creationId="{77D9AFFD-9F3F-4B63-93F8-6B831F6608DD}"/>
          </ac:spMkLst>
        </pc:spChg>
        <pc:spChg chg="mod">
          <ac:chgData name="Minesh Patel" userId="a66d4990ec83ac90" providerId="LiveId" clId="{79E3557C-334A-4DDB-9861-8E2C28F86218}" dt="2021-07-20T17:10:59.260" v="13753" actId="165"/>
          <ac:spMkLst>
            <pc:docMk/>
            <pc:sldMk cId="261247322" sldId="503"/>
            <ac:spMk id="38" creationId="{9847A06A-D200-4C87-AC36-75CF91F1D26B}"/>
          </ac:spMkLst>
        </pc:spChg>
        <pc:spChg chg="mod">
          <ac:chgData name="Minesh Patel" userId="a66d4990ec83ac90" providerId="LiveId" clId="{79E3557C-334A-4DDB-9861-8E2C28F86218}" dt="2021-07-20T17:10:59.260" v="13753" actId="165"/>
          <ac:spMkLst>
            <pc:docMk/>
            <pc:sldMk cId="261247322" sldId="503"/>
            <ac:spMk id="39" creationId="{56446C11-48DB-4ED7-B4FA-0E4D697ECFE2}"/>
          </ac:spMkLst>
        </pc:spChg>
        <pc:spChg chg="mod">
          <ac:chgData name="Minesh Patel" userId="a66d4990ec83ac90" providerId="LiveId" clId="{79E3557C-334A-4DDB-9861-8E2C28F86218}" dt="2021-07-20T17:10:59.260" v="13753" actId="165"/>
          <ac:spMkLst>
            <pc:docMk/>
            <pc:sldMk cId="261247322" sldId="503"/>
            <ac:spMk id="40" creationId="{8B087889-0681-44D3-8057-868F12AA6EAA}"/>
          </ac:spMkLst>
        </pc:spChg>
        <pc:spChg chg="del mod topLvl">
          <ac:chgData name="Minesh Patel" userId="a66d4990ec83ac90" providerId="LiveId" clId="{79E3557C-334A-4DDB-9861-8E2C28F86218}" dt="2021-07-20T17:11:05.327" v="13754" actId="478"/>
          <ac:spMkLst>
            <pc:docMk/>
            <pc:sldMk cId="261247322" sldId="503"/>
            <ac:spMk id="43" creationId="{2CF332B9-25CB-4A4E-8EF3-725A3E640E7D}"/>
          </ac:spMkLst>
        </pc:spChg>
        <pc:spChg chg="mod topLvl">
          <ac:chgData name="Minesh Patel" userId="a66d4990ec83ac90" providerId="LiveId" clId="{79E3557C-334A-4DDB-9861-8E2C28F86218}" dt="2021-07-20T17:26:15.968" v="14430" actId="14100"/>
          <ac:spMkLst>
            <pc:docMk/>
            <pc:sldMk cId="261247322" sldId="503"/>
            <ac:spMk id="45" creationId="{F61FE90F-E35B-4C1E-BE00-5DD3031D339D}"/>
          </ac:spMkLst>
        </pc:spChg>
        <pc:spChg chg="del mod topLvl">
          <ac:chgData name="Minesh Patel" userId="a66d4990ec83ac90" providerId="LiveId" clId="{79E3557C-334A-4DDB-9861-8E2C28F86218}" dt="2021-07-20T17:11:34.415" v="13757" actId="478"/>
          <ac:spMkLst>
            <pc:docMk/>
            <pc:sldMk cId="261247322" sldId="503"/>
            <ac:spMk id="46" creationId="{2E9DB856-C6EF-45E9-99B5-FD52C2A4C06D}"/>
          </ac:spMkLst>
        </pc:spChg>
        <pc:spChg chg="mod topLvl">
          <ac:chgData name="Minesh Patel" userId="a66d4990ec83ac90" providerId="LiveId" clId="{79E3557C-334A-4DDB-9861-8E2C28F86218}" dt="2021-07-20T17:31:13.117" v="14520" actId="14100"/>
          <ac:spMkLst>
            <pc:docMk/>
            <pc:sldMk cId="261247322" sldId="503"/>
            <ac:spMk id="48" creationId="{801C383E-F0AF-4FB3-9B92-047006B7093D}"/>
          </ac:spMkLst>
        </pc:spChg>
        <pc:spChg chg="del mod topLvl">
          <ac:chgData name="Minesh Patel" userId="a66d4990ec83ac90" providerId="LiveId" clId="{79E3557C-334A-4DDB-9861-8E2C28F86218}" dt="2021-07-20T17:11:34.415" v="13757" actId="478"/>
          <ac:spMkLst>
            <pc:docMk/>
            <pc:sldMk cId="261247322" sldId="503"/>
            <ac:spMk id="49" creationId="{CC177E24-AD78-4EA4-89D5-11BDAA3ECEC6}"/>
          </ac:spMkLst>
        </pc:spChg>
        <pc:spChg chg="del mod topLvl">
          <ac:chgData name="Minesh Patel" userId="a66d4990ec83ac90" providerId="LiveId" clId="{79E3557C-334A-4DDB-9861-8E2C28F86218}" dt="2021-07-20T17:18:04.434" v="14007" actId="478"/>
          <ac:spMkLst>
            <pc:docMk/>
            <pc:sldMk cId="261247322" sldId="503"/>
            <ac:spMk id="51" creationId="{FC633D20-BD0D-44AB-B0A2-06BAF200B9D9}"/>
          </ac:spMkLst>
        </pc:spChg>
        <pc:spChg chg="del mod topLvl">
          <ac:chgData name="Minesh Patel" userId="a66d4990ec83ac90" providerId="LiveId" clId="{79E3557C-334A-4DDB-9861-8E2C28F86218}" dt="2021-07-20T17:11:34.415" v="13757" actId="478"/>
          <ac:spMkLst>
            <pc:docMk/>
            <pc:sldMk cId="261247322" sldId="503"/>
            <ac:spMk id="52" creationId="{267AB4BE-D417-4D4F-AA6A-8127CD7BDAE7}"/>
          </ac:spMkLst>
        </pc:spChg>
        <pc:spChg chg="del mod topLvl">
          <ac:chgData name="Minesh Patel" userId="a66d4990ec83ac90" providerId="LiveId" clId="{79E3557C-334A-4DDB-9861-8E2C28F86218}" dt="2021-07-20T17:18:04.434" v="14007" actId="478"/>
          <ac:spMkLst>
            <pc:docMk/>
            <pc:sldMk cId="261247322" sldId="503"/>
            <ac:spMk id="54" creationId="{76379CAC-D307-470F-988D-2E555FB711A9}"/>
          </ac:spMkLst>
        </pc:spChg>
        <pc:spChg chg="del mod topLvl">
          <ac:chgData name="Minesh Patel" userId="a66d4990ec83ac90" providerId="LiveId" clId="{79E3557C-334A-4DDB-9861-8E2C28F86218}" dt="2021-07-20T17:11:34.415" v="13757" actId="478"/>
          <ac:spMkLst>
            <pc:docMk/>
            <pc:sldMk cId="261247322" sldId="503"/>
            <ac:spMk id="55" creationId="{94230222-D550-457A-9E97-E1AF6B24F3A9}"/>
          </ac:spMkLst>
        </pc:spChg>
        <pc:spChg chg="del mod topLvl">
          <ac:chgData name="Minesh Patel" userId="a66d4990ec83ac90" providerId="LiveId" clId="{79E3557C-334A-4DDB-9861-8E2C28F86218}" dt="2021-07-20T17:19:15.797" v="14112" actId="478"/>
          <ac:spMkLst>
            <pc:docMk/>
            <pc:sldMk cId="261247322" sldId="503"/>
            <ac:spMk id="57" creationId="{415AD69D-E602-4197-8248-A44A30DFF44D}"/>
          </ac:spMkLst>
        </pc:spChg>
        <pc:spChg chg="del mod topLvl">
          <ac:chgData name="Minesh Patel" userId="a66d4990ec83ac90" providerId="LiveId" clId="{79E3557C-334A-4DDB-9861-8E2C28F86218}" dt="2021-07-20T17:11:34.415" v="13757" actId="478"/>
          <ac:spMkLst>
            <pc:docMk/>
            <pc:sldMk cId="261247322" sldId="503"/>
            <ac:spMk id="58" creationId="{54BBE9DC-DF80-48D7-9A25-845BAAFBDC14}"/>
          </ac:spMkLst>
        </pc:spChg>
        <pc:spChg chg="mod topLvl">
          <ac:chgData name="Minesh Patel" userId="a66d4990ec83ac90" providerId="LiveId" clId="{79E3557C-334A-4DDB-9861-8E2C28F86218}" dt="2021-07-20T17:33:31.782" v="14549" actId="208"/>
          <ac:spMkLst>
            <pc:docMk/>
            <pc:sldMk cId="261247322" sldId="503"/>
            <ac:spMk id="60" creationId="{06DADF22-55AB-40A9-9A61-DC4B036063DE}"/>
          </ac:spMkLst>
        </pc:spChg>
        <pc:spChg chg="mod topLvl">
          <ac:chgData name="Minesh Patel" userId="a66d4990ec83ac90" providerId="LiveId" clId="{79E3557C-334A-4DDB-9861-8E2C28F86218}" dt="2021-07-20T17:35:35.624" v="14590" actId="114"/>
          <ac:spMkLst>
            <pc:docMk/>
            <pc:sldMk cId="261247322" sldId="503"/>
            <ac:spMk id="61" creationId="{CF34BDC7-12B6-4E90-869F-BB8FCFAFB40B}"/>
          </ac:spMkLst>
        </pc:spChg>
        <pc:spChg chg="del mod">
          <ac:chgData name="Minesh Patel" userId="a66d4990ec83ac90" providerId="LiveId" clId="{79E3557C-334A-4DDB-9861-8E2C28F86218}" dt="2021-07-20T17:14:41.413" v="13829" actId="478"/>
          <ac:spMkLst>
            <pc:docMk/>
            <pc:sldMk cId="261247322" sldId="503"/>
            <ac:spMk id="62" creationId="{32A45336-DF0E-4914-900D-315192D8DAB2}"/>
          </ac:spMkLst>
        </pc:spChg>
        <pc:spChg chg="del mod">
          <ac:chgData name="Minesh Patel" userId="a66d4990ec83ac90" providerId="LiveId" clId="{79E3557C-334A-4DDB-9861-8E2C28F86218}" dt="2021-07-20T17:14:41.413" v="13829" actId="478"/>
          <ac:spMkLst>
            <pc:docMk/>
            <pc:sldMk cId="261247322" sldId="503"/>
            <ac:spMk id="64" creationId="{97566D2D-7147-4AFB-9669-340FD279F946}"/>
          </ac:spMkLst>
        </pc:spChg>
        <pc:spChg chg="del mod">
          <ac:chgData name="Minesh Patel" userId="a66d4990ec83ac90" providerId="LiveId" clId="{79E3557C-334A-4DDB-9861-8E2C28F86218}" dt="2021-07-20T17:27:45.031" v="14440" actId="478"/>
          <ac:spMkLst>
            <pc:docMk/>
            <pc:sldMk cId="261247322" sldId="503"/>
            <ac:spMk id="68" creationId="{A8AD0E53-7E12-4BD7-B65B-7CCE5226E2C2}"/>
          </ac:spMkLst>
        </pc:spChg>
        <pc:spChg chg="del mod">
          <ac:chgData name="Minesh Patel" userId="a66d4990ec83ac90" providerId="LiveId" clId="{79E3557C-334A-4DDB-9861-8E2C28F86218}" dt="2021-07-20T17:27:43.400" v="14439" actId="478"/>
          <ac:spMkLst>
            <pc:docMk/>
            <pc:sldMk cId="261247322" sldId="503"/>
            <ac:spMk id="69" creationId="{109E568C-96B2-4C3A-85D4-003306B4D93A}"/>
          </ac:spMkLst>
        </pc:spChg>
        <pc:spChg chg="mod topLvl">
          <ac:chgData name="Minesh Patel" userId="a66d4990ec83ac90" providerId="LiveId" clId="{79E3557C-334A-4DDB-9861-8E2C28F86218}" dt="2021-07-20T17:35:11.403" v="14580" actId="1076"/>
          <ac:spMkLst>
            <pc:docMk/>
            <pc:sldMk cId="261247322" sldId="503"/>
            <ac:spMk id="70" creationId="{1F15807A-30FA-421B-8949-63C52E64FEAB}"/>
          </ac:spMkLst>
        </pc:spChg>
        <pc:spChg chg="mod">
          <ac:chgData name="Minesh Patel" userId="a66d4990ec83ac90" providerId="LiveId" clId="{79E3557C-334A-4DDB-9861-8E2C28F86218}" dt="2021-07-20T17:14:44.694" v="13831" actId="571"/>
          <ac:spMkLst>
            <pc:docMk/>
            <pc:sldMk cId="261247322" sldId="503"/>
            <ac:spMk id="72" creationId="{B7B9AF50-B8B0-4BCF-B8D9-7DF9BF4BDB8E}"/>
          </ac:spMkLst>
        </pc:spChg>
        <pc:spChg chg="mod">
          <ac:chgData name="Minesh Patel" userId="a66d4990ec83ac90" providerId="LiveId" clId="{79E3557C-334A-4DDB-9861-8E2C28F86218}" dt="2021-07-20T17:14:44.694" v="13831" actId="571"/>
          <ac:spMkLst>
            <pc:docMk/>
            <pc:sldMk cId="261247322" sldId="503"/>
            <ac:spMk id="73" creationId="{AAAE5C0C-8302-4339-9CE1-C152BDB99B8D}"/>
          </ac:spMkLst>
        </pc:spChg>
        <pc:spChg chg="mod">
          <ac:chgData name="Minesh Patel" userId="a66d4990ec83ac90" providerId="LiveId" clId="{79E3557C-334A-4DDB-9861-8E2C28F86218}" dt="2021-07-20T17:14:44.694" v="13831" actId="571"/>
          <ac:spMkLst>
            <pc:docMk/>
            <pc:sldMk cId="261247322" sldId="503"/>
            <ac:spMk id="78" creationId="{C6AEDA30-9648-436A-A4A9-27EAFE1CBB12}"/>
          </ac:spMkLst>
        </pc:spChg>
        <pc:spChg chg="mod">
          <ac:chgData name="Minesh Patel" userId="a66d4990ec83ac90" providerId="LiveId" clId="{79E3557C-334A-4DDB-9861-8E2C28F86218}" dt="2021-07-20T17:14:44.694" v="13831" actId="571"/>
          <ac:spMkLst>
            <pc:docMk/>
            <pc:sldMk cId="261247322" sldId="503"/>
            <ac:spMk id="79" creationId="{811A6E68-3368-4B26-B782-03AC869F191A}"/>
          </ac:spMkLst>
        </pc:spChg>
        <pc:spChg chg="mod">
          <ac:chgData name="Minesh Patel" userId="a66d4990ec83ac90" providerId="LiveId" clId="{79E3557C-334A-4DDB-9861-8E2C28F86218}" dt="2021-07-20T17:14:44.694" v="13831" actId="571"/>
          <ac:spMkLst>
            <pc:docMk/>
            <pc:sldMk cId="261247322" sldId="503"/>
            <ac:spMk id="80" creationId="{5A1C4778-867C-47F1-83AF-0BF3E929655C}"/>
          </ac:spMkLst>
        </pc:spChg>
        <pc:spChg chg="add mod">
          <ac:chgData name="Minesh Patel" userId="a66d4990ec83ac90" providerId="LiveId" clId="{79E3557C-334A-4DDB-9861-8E2C28F86218}" dt="2021-07-20T17:14:44.694" v="13831" actId="571"/>
          <ac:spMkLst>
            <pc:docMk/>
            <pc:sldMk cId="261247322" sldId="503"/>
            <ac:spMk id="81" creationId="{825B16BA-DD2A-485C-9542-32AED41738B9}"/>
          </ac:spMkLst>
        </pc:spChg>
        <pc:spChg chg="add mod topLvl">
          <ac:chgData name="Minesh Patel" userId="a66d4990ec83ac90" providerId="LiveId" clId="{79E3557C-334A-4DDB-9861-8E2C28F86218}" dt="2021-07-20T17:35:36.337" v="14591" actId="114"/>
          <ac:spMkLst>
            <pc:docMk/>
            <pc:sldMk cId="261247322" sldId="503"/>
            <ac:spMk id="82" creationId="{E6064B3D-2011-4186-8EF3-47B0F1A99F92}"/>
          </ac:spMkLst>
        </pc:spChg>
        <pc:spChg chg="add del mod">
          <ac:chgData name="Minesh Patel" userId="a66d4990ec83ac90" providerId="LiveId" clId="{79E3557C-334A-4DDB-9861-8E2C28F86218}" dt="2021-07-20T17:15:06.949" v="13851" actId="478"/>
          <ac:spMkLst>
            <pc:docMk/>
            <pc:sldMk cId="261247322" sldId="503"/>
            <ac:spMk id="83" creationId="{3A57EB54-78E5-431E-8142-5E9538D84764}"/>
          </ac:spMkLst>
        </pc:spChg>
        <pc:spChg chg="add mod">
          <ac:chgData name="Minesh Patel" userId="a66d4990ec83ac90" providerId="LiveId" clId="{79E3557C-334A-4DDB-9861-8E2C28F86218}" dt="2021-07-20T17:25:01.970" v="14402" actId="14100"/>
          <ac:spMkLst>
            <pc:docMk/>
            <pc:sldMk cId="261247322" sldId="503"/>
            <ac:spMk id="84" creationId="{832D6069-56E8-4FC3-8808-03860374B2EC}"/>
          </ac:spMkLst>
        </pc:spChg>
        <pc:spChg chg="add del mod">
          <ac:chgData name="Minesh Patel" userId="a66d4990ec83ac90" providerId="LiveId" clId="{79E3557C-334A-4DDB-9861-8E2C28F86218}" dt="2021-07-20T17:19:11.201" v="14109" actId="478"/>
          <ac:spMkLst>
            <pc:docMk/>
            <pc:sldMk cId="261247322" sldId="503"/>
            <ac:spMk id="85" creationId="{A5C23F9C-F1AC-4882-9450-37ED58D5E766}"/>
          </ac:spMkLst>
        </pc:spChg>
        <pc:spChg chg="add mod">
          <ac:chgData name="Minesh Patel" userId="a66d4990ec83ac90" providerId="LiveId" clId="{79E3557C-334A-4DDB-9861-8E2C28F86218}" dt="2021-07-20T17:25:42.492" v="14421" actId="20577"/>
          <ac:spMkLst>
            <pc:docMk/>
            <pc:sldMk cId="261247322" sldId="503"/>
            <ac:spMk id="86" creationId="{847D58E6-0F9C-465E-B843-4FC0143E6392}"/>
          </ac:spMkLst>
        </pc:spChg>
        <pc:spChg chg="add mod">
          <ac:chgData name="Minesh Patel" userId="a66d4990ec83ac90" providerId="LiveId" clId="{79E3557C-334A-4DDB-9861-8E2C28F86218}" dt="2021-07-20T17:19:15.327" v="14111" actId="571"/>
          <ac:spMkLst>
            <pc:docMk/>
            <pc:sldMk cId="261247322" sldId="503"/>
            <ac:spMk id="87" creationId="{6D353B21-597E-4555-B6A1-CEFC3028A544}"/>
          </ac:spMkLst>
        </pc:spChg>
        <pc:spChg chg="add mod">
          <ac:chgData name="Minesh Patel" userId="a66d4990ec83ac90" providerId="LiveId" clId="{79E3557C-334A-4DDB-9861-8E2C28F86218}" dt="2021-07-20T17:25:52.680" v="14424" actId="164"/>
          <ac:spMkLst>
            <pc:docMk/>
            <pc:sldMk cId="261247322" sldId="503"/>
            <ac:spMk id="88" creationId="{AA37C788-23EA-4FF9-8385-D3B2B927CF14}"/>
          </ac:spMkLst>
        </pc:spChg>
        <pc:spChg chg="add mod">
          <ac:chgData name="Minesh Patel" userId="a66d4990ec83ac90" providerId="LiveId" clId="{79E3557C-334A-4DDB-9861-8E2C28F86218}" dt="2021-07-20T17:33:07.949" v="14539" actId="208"/>
          <ac:spMkLst>
            <pc:docMk/>
            <pc:sldMk cId="261247322" sldId="503"/>
            <ac:spMk id="89" creationId="{F972FB20-4576-4F35-94EE-B6F01A961272}"/>
          </ac:spMkLst>
        </pc:spChg>
        <pc:spChg chg="add mod">
          <ac:chgData name="Minesh Patel" userId="a66d4990ec83ac90" providerId="LiveId" clId="{79E3557C-334A-4DDB-9861-8E2C28F86218}" dt="2021-07-20T17:33:14.975" v="14541" actId="208"/>
          <ac:spMkLst>
            <pc:docMk/>
            <pc:sldMk cId="261247322" sldId="503"/>
            <ac:spMk id="90" creationId="{7116D7F4-EBD0-4E21-8AFC-FE475408208A}"/>
          </ac:spMkLst>
        </pc:spChg>
        <pc:spChg chg="add mod">
          <ac:chgData name="Minesh Patel" userId="a66d4990ec83ac90" providerId="LiveId" clId="{79E3557C-334A-4DDB-9861-8E2C28F86218}" dt="2021-07-20T17:36:44.092" v="14595" actId="1076"/>
          <ac:spMkLst>
            <pc:docMk/>
            <pc:sldMk cId="261247322" sldId="503"/>
            <ac:spMk id="91" creationId="{9F54BC68-5535-419B-B8F5-C9B47167F861}"/>
          </ac:spMkLst>
        </pc:spChg>
        <pc:spChg chg="add mod">
          <ac:chgData name="Minesh Patel" userId="a66d4990ec83ac90" providerId="LiveId" clId="{79E3557C-334A-4DDB-9861-8E2C28F86218}" dt="2021-07-20T17:33:20.250" v="14545" actId="208"/>
          <ac:spMkLst>
            <pc:docMk/>
            <pc:sldMk cId="261247322" sldId="503"/>
            <ac:spMk id="92" creationId="{B28FB4EC-E446-4FAD-8DBF-A5D3F966C1F6}"/>
          </ac:spMkLst>
        </pc:spChg>
        <pc:spChg chg="add mod">
          <ac:chgData name="Minesh Patel" userId="a66d4990ec83ac90" providerId="LiveId" clId="{79E3557C-334A-4DDB-9861-8E2C28F86218}" dt="2021-07-20T17:33:22.981" v="14547" actId="208"/>
          <ac:spMkLst>
            <pc:docMk/>
            <pc:sldMk cId="261247322" sldId="503"/>
            <ac:spMk id="93" creationId="{8342DAA8-7B6B-44AF-804A-AB893BF47B94}"/>
          </ac:spMkLst>
        </pc:spChg>
        <pc:spChg chg="add del mod">
          <ac:chgData name="Minesh Patel" userId="a66d4990ec83ac90" providerId="LiveId" clId="{79E3557C-334A-4DDB-9861-8E2C28F86218}" dt="2021-07-20T17:29:17.231" v="14467"/>
          <ac:spMkLst>
            <pc:docMk/>
            <pc:sldMk cId="261247322" sldId="503"/>
            <ac:spMk id="99" creationId="{2D2FA433-68C6-43E2-A248-4C406D0EABBE}"/>
          </ac:spMkLst>
        </pc:spChg>
        <pc:spChg chg="add del mod">
          <ac:chgData name="Minesh Patel" userId="a66d4990ec83ac90" providerId="LiveId" clId="{79E3557C-334A-4DDB-9861-8E2C28F86218}" dt="2021-07-20T17:29:32.064" v="14486" actId="21"/>
          <ac:spMkLst>
            <pc:docMk/>
            <pc:sldMk cId="261247322" sldId="503"/>
            <ac:spMk id="100" creationId="{8AB7045F-6483-4564-B1BA-2784E30E9A69}"/>
          </ac:spMkLst>
        </pc:spChg>
        <pc:spChg chg="add mod">
          <ac:chgData name="Minesh Patel" userId="a66d4990ec83ac90" providerId="LiveId" clId="{79E3557C-334A-4DDB-9861-8E2C28F86218}" dt="2021-07-20T17:30:07.237" v="14506" actId="1076"/>
          <ac:spMkLst>
            <pc:docMk/>
            <pc:sldMk cId="261247322" sldId="503"/>
            <ac:spMk id="101" creationId="{307F0766-0179-444F-9CB8-3036C5F0EB9B}"/>
          </ac:spMkLst>
        </pc:spChg>
        <pc:spChg chg="mod">
          <ac:chgData name="Minesh Patel" userId="a66d4990ec83ac90" providerId="LiveId" clId="{79E3557C-334A-4DDB-9861-8E2C28F86218}" dt="2021-07-20T17:37:58.369" v="14609"/>
          <ac:spMkLst>
            <pc:docMk/>
            <pc:sldMk cId="261247322" sldId="503"/>
            <ac:spMk id="124" creationId="{98C37B51-4AD5-4B8E-9D2E-8049476E15F3}"/>
          </ac:spMkLst>
        </pc:spChg>
        <pc:spChg chg="mod">
          <ac:chgData name="Minesh Patel" userId="a66d4990ec83ac90" providerId="LiveId" clId="{79E3557C-334A-4DDB-9861-8E2C28F86218}" dt="2021-07-20T17:37:58.369" v="14609"/>
          <ac:spMkLst>
            <pc:docMk/>
            <pc:sldMk cId="261247322" sldId="503"/>
            <ac:spMk id="125" creationId="{9EB3ABDD-9EFE-456A-BD6E-01D0603899DE}"/>
          </ac:spMkLst>
        </pc:spChg>
        <pc:spChg chg="mod">
          <ac:chgData name="Minesh Patel" userId="a66d4990ec83ac90" providerId="LiveId" clId="{79E3557C-334A-4DDB-9861-8E2C28F86218}" dt="2021-07-20T17:37:58.369" v="14609"/>
          <ac:spMkLst>
            <pc:docMk/>
            <pc:sldMk cId="261247322" sldId="503"/>
            <ac:spMk id="127" creationId="{302D4864-36A7-4A75-82A5-66D0D98EC959}"/>
          </ac:spMkLst>
        </pc:spChg>
        <pc:spChg chg="mod">
          <ac:chgData name="Minesh Patel" userId="a66d4990ec83ac90" providerId="LiveId" clId="{79E3557C-334A-4DDB-9861-8E2C28F86218}" dt="2021-07-20T17:37:58.369" v="14609"/>
          <ac:spMkLst>
            <pc:docMk/>
            <pc:sldMk cId="261247322" sldId="503"/>
            <ac:spMk id="128" creationId="{8B2815A7-290E-47A9-95B9-1AA23F6B9BF4}"/>
          </ac:spMkLst>
        </pc:spChg>
        <pc:spChg chg="mod">
          <ac:chgData name="Minesh Patel" userId="a66d4990ec83ac90" providerId="LiveId" clId="{79E3557C-334A-4DDB-9861-8E2C28F86218}" dt="2021-07-20T17:37:58.369" v="14609"/>
          <ac:spMkLst>
            <pc:docMk/>
            <pc:sldMk cId="261247322" sldId="503"/>
            <ac:spMk id="130" creationId="{6B92C97F-4FF0-4F1C-BA71-9CB0336445C5}"/>
          </ac:spMkLst>
        </pc:spChg>
        <pc:spChg chg="mod">
          <ac:chgData name="Minesh Patel" userId="a66d4990ec83ac90" providerId="LiveId" clId="{79E3557C-334A-4DDB-9861-8E2C28F86218}" dt="2021-07-20T17:37:58.369" v="14609"/>
          <ac:spMkLst>
            <pc:docMk/>
            <pc:sldMk cId="261247322" sldId="503"/>
            <ac:spMk id="131" creationId="{7AEC17F4-9DC0-495C-921A-47CF9FE1A86A}"/>
          </ac:spMkLst>
        </pc:spChg>
        <pc:spChg chg="mod">
          <ac:chgData name="Minesh Patel" userId="a66d4990ec83ac90" providerId="LiveId" clId="{79E3557C-334A-4DDB-9861-8E2C28F86218}" dt="2021-07-20T17:37:58.369" v="14609"/>
          <ac:spMkLst>
            <pc:docMk/>
            <pc:sldMk cId="261247322" sldId="503"/>
            <ac:spMk id="133" creationId="{438B7D57-13BD-475C-84B5-B858287A9A80}"/>
          </ac:spMkLst>
        </pc:spChg>
        <pc:spChg chg="mod">
          <ac:chgData name="Minesh Patel" userId="a66d4990ec83ac90" providerId="LiveId" clId="{79E3557C-334A-4DDB-9861-8E2C28F86218}" dt="2021-07-20T17:37:58.369" v="14609"/>
          <ac:spMkLst>
            <pc:docMk/>
            <pc:sldMk cId="261247322" sldId="503"/>
            <ac:spMk id="134" creationId="{E77617B2-065A-4733-ABB6-3A154F4B433F}"/>
          </ac:spMkLst>
        </pc:spChg>
        <pc:spChg chg="mod">
          <ac:chgData name="Minesh Patel" userId="a66d4990ec83ac90" providerId="LiveId" clId="{79E3557C-334A-4DDB-9861-8E2C28F86218}" dt="2021-07-20T17:37:58.369" v="14609"/>
          <ac:spMkLst>
            <pc:docMk/>
            <pc:sldMk cId="261247322" sldId="503"/>
            <ac:spMk id="136" creationId="{E8D4CE13-CF0F-4F36-97F1-09A9FD546088}"/>
          </ac:spMkLst>
        </pc:spChg>
        <pc:spChg chg="mod">
          <ac:chgData name="Minesh Patel" userId="a66d4990ec83ac90" providerId="LiveId" clId="{79E3557C-334A-4DDB-9861-8E2C28F86218}" dt="2021-07-20T17:37:58.369" v="14609"/>
          <ac:spMkLst>
            <pc:docMk/>
            <pc:sldMk cId="261247322" sldId="503"/>
            <ac:spMk id="137" creationId="{9EE94F4D-6776-43D8-B059-542772C2A0B0}"/>
          </ac:spMkLst>
        </pc:spChg>
        <pc:grpChg chg="add del mod">
          <ac:chgData name="Minesh Patel" userId="a66d4990ec83ac90" providerId="LiveId" clId="{79E3557C-334A-4DDB-9861-8E2C28F86218}" dt="2021-07-20T17:10:59.260" v="13753" actId="165"/>
          <ac:grpSpMkLst>
            <pc:docMk/>
            <pc:sldMk cId="261247322" sldId="503"/>
            <ac:grpSpMk id="5" creationId="{BD90BB6E-55E4-4232-8F12-33D3078AC77D}"/>
          </ac:grpSpMkLst>
        </pc:grpChg>
        <pc:grpChg chg="del mod topLvl">
          <ac:chgData name="Minesh Patel" userId="a66d4990ec83ac90" providerId="LiveId" clId="{79E3557C-334A-4DDB-9861-8E2C28F86218}" dt="2021-07-20T17:13:23.641" v="13808" actId="478"/>
          <ac:grpSpMkLst>
            <pc:docMk/>
            <pc:sldMk cId="261247322" sldId="503"/>
            <ac:grpSpMk id="6" creationId="{826EAF75-5B28-4676-91AF-A4FBFA9CB887}"/>
          </ac:grpSpMkLst>
        </pc:grpChg>
        <pc:grpChg chg="mod">
          <ac:chgData name="Minesh Patel" userId="a66d4990ec83ac90" providerId="LiveId" clId="{79E3557C-334A-4DDB-9861-8E2C28F86218}" dt="2021-07-20T17:10:59.260" v="13753" actId="165"/>
          <ac:grpSpMkLst>
            <pc:docMk/>
            <pc:sldMk cId="261247322" sldId="503"/>
            <ac:grpSpMk id="8" creationId="{460F91FE-14B5-4979-997C-4990CF793AF1}"/>
          </ac:grpSpMkLst>
        </pc:grpChg>
        <pc:grpChg chg="mod">
          <ac:chgData name="Minesh Patel" userId="a66d4990ec83ac90" providerId="LiveId" clId="{79E3557C-334A-4DDB-9861-8E2C28F86218}" dt="2021-07-20T17:10:59.260" v="13753" actId="165"/>
          <ac:grpSpMkLst>
            <pc:docMk/>
            <pc:sldMk cId="261247322" sldId="503"/>
            <ac:grpSpMk id="9" creationId="{1598B4B8-2338-4DA2-B8FA-BC4BD925381D}"/>
          </ac:grpSpMkLst>
        </pc:grpChg>
        <pc:grpChg chg="add del mod">
          <ac:chgData name="Minesh Patel" userId="a66d4990ec83ac90" providerId="LiveId" clId="{79E3557C-334A-4DDB-9861-8E2C28F86218}" dt="2021-07-20T17:10:59.260" v="13753" actId="165"/>
          <ac:grpSpMkLst>
            <pc:docMk/>
            <pc:sldMk cId="261247322" sldId="503"/>
            <ac:grpSpMk id="25" creationId="{106A2BF3-17E3-43DE-BB73-491D065396FE}"/>
          </ac:grpSpMkLst>
        </pc:grpChg>
        <pc:grpChg chg="del mod topLvl">
          <ac:chgData name="Minesh Patel" userId="a66d4990ec83ac90" providerId="LiveId" clId="{79E3557C-334A-4DDB-9861-8E2C28F86218}" dt="2021-07-20T17:13:30.060" v="13810" actId="478"/>
          <ac:grpSpMkLst>
            <pc:docMk/>
            <pc:sldMk cId="261247322" sldId="503"/>
            <ac:grpSpMk id="26" creationId="{85D49B2E-7801-4D6B-ACD4-C9B5D864EAEB}"/>
          </ac:grpSpMkLst>
        </pc:grpChg>
        <pc:grpChg chg="mod">
          <ac:chgData name="Minesh Patel" userId="a66d4990ec83ac90" providerId="LiveId" clId="{79E3557C-334A-4DDB-9861-8E2C28F86218}" dt="2021-07-20T17:10:59.260" v="13753" actId="165"/>
          <ac:grpSpMkLst>
            <pc:docMk/>
            <pc:sldMk cId="261247322" sldId="503"/>
            <ac:grpSpMk id="35" creationId="{2F9E12F1-B9B7-451B-B3FB-45ADE35B011B}"/>
          </ac:grpSpMkLst>
        </pc:grpChg>
        <pc:grpChg chg="add del mod">
          <ac:chgData name="Minesh Patel" userId="a66d4990ec83ac90" providerId="LiveId" clId="{79E3557C-334A-4DDB-9861-8E2C28F86218}" dt="2021-07-20T17:10:59.260" v="13753" actId="165"/>
          <ac:grpSpMkLst>
            <pc:docMk/>
            <pc:sldMk cId="261247322" sldId="503"/>
            <ac:grpSpMk id="41" creationId="{48C96296-A67E-4850-BF30-A6B3808B8B74}"/>
          </ac:grpSpMkLst>
        </pc:grpChg>
        <pc:grpChg chg="add del mod">
          <ac:chgData name="Minesh Patel" userId="a66d4990ec83ac90" providerId="LiveId" clId="{79E3557C-334A-4DDB-9861-8E2C28F86218}" dt="2021-07-20T17:11:30.241" v="13756" actId="165"/>
          <ac:grpSpMkLst>
            <pc:docMk/>
            <pc:sldMk cId="261247322" sldId="503"/>
            <ac:grpSpMk id="44" creationId="{4B3C5564-E8B3-454B-BAAC-52A2A72EDF62}"/>
          </ac:grpSpMkLst>
        </pc:grpChg>
        <pc:grpChg chg="add del mod">
          <ac:chgData name="Minesh Patel" userId="a66d4990ec83ac90" providerId="LiveId" clId="{79E3557C-334A-4DDB-9861-8E2C28F86218}" dt="2021-07-20T17:11:30.241" v="13756" actId="165"/>
          <ac:grpSpMkLst>
            <pc:docMk/>
            <pc:sldMk cId="261247322" sldId="503"/>
            <ac:grpSpMk id="47" creationId="{ECCB2263-194E-49C4-BB8A-B236B7E46800}"/>
          </ac:grpSpMkLst>
        </pc:grpChg>
        <pc:grpChg chg="add del mod">
          <ac:chgData name="Minesh Patel" userId="a66d4990ec83ac90" providerId="LiveId" clId="{79E3557C-334A-4DDB-9861-8E2C28F86218}" dt="2021-07-20T17:11:30.241" v="13756" actId="165"/>
          <ac:grpSpMkLst>
            <pc:docMk/>
            <pc:sldMk cId="261247322" sldId="503"/>
            <ac:grpSpMk id="50" creationId="{525DBBD8-5BE6-4AAE-9D72-284C6092EBD5}"/>
          </ac:grpSpMkLst>
        </pc:grpChg>
        <pc:grpChg chg="add del mod">
          <ac:chgData name="Minesh Patel" userId="a66d4990ec83ac90" providerId="LiveId" clId="{79E3557C-334A-4DDB-9861-8E2C28F86218}" dt="2021-07-20T17:11:30.241" v="13756" actId="165"/>
          <ac:grpSpMkLst>
            <pc:docMk/>
            <pc:sldMk cId="261247322" sldId="503"/>
            <ac:grpSpMk id="53" creationId="{62377174-1FCD-4F42-B71B-71D5ABC58F3D}"/>
          </ac:grpSpMkLst>
        </pc:grpChg>
        <pc:grpChg chg="add del mod">
          <ac:chgData name="Minesh Patel" userId="a66d4990ec83ac90" providerId="LiveId" clId="{79E3557C-334A-4DDB-9861-8E2C28F86218}" dt="2021-07-20T17:11:30.241" v="13756" actId="165"/>
          <ac:grpSpMkLst>
            <pc:docMk/>
            <pc:sldMk cId="261247322" sldId="503"/>
            <ac:grpSpMk id="56" creationId="{E81BBF74-C6AD-4C32-AA42-A052066E6784}"/>
          </ac:grpSpMkLst>
        </pc:grpChg>
        <pc:grpChg chg="add del mod ord">
          <ac:chgData name="Minesh Patel" userId="a66d4990ec83ac90" providerId="LiveId" clId="{79E3557C-334A-4DDB-9861-8E2C28F86218}" dt="2021-07-20T17:29:42.802" v="14488" actId="165"/>
          <ac:grpSpMkLst>
            <pc:docMk/>
            <pc:sldMk cId="261247322" sldId="503"/>
            <ac:grpSpMk id="59" creationId="{C5F27243-0C8C-4415-BA1E-433889EC06DB}"/>
          </ac:grpSpMkLst>
        </pc:grpChg>
        <pc:grpChg chg="add mod">
          <ac:chgData name="Minesh Patel" userId="a66d4990ec83ac90" providerId="LiveId" clId="{79E3557C-334A-4DDB-9861-8E2C28F86218}" dt="2021-07-20T17:14:44.694" v="13831" actId="571"/>
          <ac:grpSpMkLst>
            <pc:docMk/>
            <pc:sldMk cId="261247322" sldId="503"/>
            <ac:grpSpMk id="71" creationId="{C041BA14-B272-4DD1-9AB0-5EDB139448D6}"/>
          </ac:grpSpMkLst>
        </pc:grpChg>
        <pc:grpChg chg="add mod">
          <ac:chgData name="Minesh Patel" userId="a66d4990ec83ac90" providerId="LiveId" clId="{79E3557C-334A-4DDB-9861-8E2C28F86218}" dt="2021-07-20T17:34:36.663" v="14563" actId="1076"/>
          <ac:grpSpMkLst>
            <pc:docMk/>
            <pc:sldMk cId="261247322" sldId="503"/>
            <ac:grpSpMk id="94" creationId="{D3F17C21-8501-4030-A386-3FF70C007D7B}"/>
          </ac:grpSpMkLst>
        </pc:grpChg>
        <pc:grpChg chg="add mod">
          <ac:chgData name="Minesh Patel" userId="a66d4990ec83ac90" providerId="LiveId" clId="{79E3557C-334A-4DDB-9861-8E2C28F86218}" dt="2021-07-20T17:40:40.357" v="14638" actId="1076"/>
          <ac:grpSpMkLst>
            <pc:docMk/>
            <pc:sldMk cId="261247322" sldId="503"/>
            <ac:grpSpMk id="95" creationId="{AED525DE-37AD-4970-9ED3-80E92BEC2E2A}"/>
          </ac:grpSpMkLst>
        </pc:grpChg>
        <pc:grpChg chg="add mod">
          <ac:chgData name="Minesh Patel" userId="a66d4990ec83ac90" providerId="LiveId" clId="{79E3557C-334A-4DDB-9861-8E2C28F86218}" dt="2021-07-20T17:35:23.218" v="14586" actId="1076"/>
          <ac:grpSpMkLst>
            <pc:docMk/>
            <pc:sldMk cId="261247322" sldId="503"/>
            <ac:grpSpMk id="96" creationId="{4295C5C7-C963-4921-A5EE-245349B791EA}"/>
          </ac:grpSpMkLst>
        </pc:grpChg>
        <pc:grpChg chg="add mod">
          <ac:chgData name="Minesh Patel" userId="a66d4990ec83ac90" providerId="LiveId" clId="{79E3557C-334A-4DDB-9861-8E2C28F86218}" dt="2021-07-20T17:40:40.716" v="14639" actId="1076"/>
          <ac:grpSpMkLst>
            <pc:docMk/>
            <pc:sldMk cId="261247322" sldId="503"/>
            <ac:grpSpMk id="97" creationId="{C778DCA2-AA94-488B-BE95-3B67EAE7F3B2}"/>
          </ac:grpSpMkLst>
        </pc:grpChg>
        <pc:grpChg chg="add mod">
          <ac:chgData name="Minesh Patel" userId="a66d4990ec83ac90" providerId="LiveId" clId="{79E3557C-334A-4DDB-9861-8E2C28F86218}" dt="2021-07-20T17:36:18.916" v="14593" actId="1076"/>
          <ac:grpSpMkLst>
            <pc:docMk/>
            <pc:sldMk cId="261247322" sldId="503"/>
            <ac:grpSpMk id="98" creationId="{C1A4D29C-F6F3-4D1C-A11A-EDECD836A57E}"/>
          </ac:grpSpMkLst>
        </pc:grpChg>
        <pc:grpChg chg="add mod">
          <ac:chgData name="Minesh Patel" userId="a66d4990ec83ac90" providerId="LiveId" clId="{79E3557C-334A-4DDB-9861-8E2C28F86218}" dt="2021-07-20T17:31:33.583" v="14525" actId="1076"/>
          <ac:grpSpMkLst>
            <pc:docMk/>
            <pc:sldMk cId="261247322" sldId="503"/>
            <ac:grpSpMk id="102" creationId="{A02404AB-8624-4642-A282-8810E05B5A72}"/>
          </ac:grpSpMkLst>
        </pc:grpChg>
        <pc:grpChg chg="add del mod">
          <ac:chgData name="Minesh Patel" userId="a66d4990ec83ac90" providerId="LiveId" clId="{79E3557C-334A-4DDB-9861-8E2C28F86218}" dt="2021-07-20T17:37:59.932" v="14610"/>
          <ac:grpSpMkLst>
            <pc:docMk/>
            <pc:sldMk cId="261247322" sldId="503"/>
            <ac:grpSpMk id="123" creationId="{F6D25EBB-42BF-4DB7-B681-FB94258EAE40}"/>
          </ac:grpSpMkLst>
        </pc:grpChg>
        <pc:grpChg chg="add del mod">
          <ac:chgData name="Minesh Patel" userId="a66d4990ec83ac90" providerId="LiveId" clId="{79E3557C-334A-4DDB-9861-8E2C28F86218}" dt="2021-07-20T17:37:59.932" v="14610"/>
          <ac:grpSpMkLst>
            <pc:docMk/>
            <pc:sldMk cId="261247322" sldId="503"/>
            <ac:grpSpMk id="126" creationId="{F8FB6D33-0B75-47CC-8B93-6C4A88856847}"/>
          </ac:grpSpMkLst>
        </pc:grpChg>
        <pc:grpChg chg="add del mod">
          <ac:chgData name="Minesh Patel" userId="a66d4990ec83ac90" providerId="LiveId" clId="{79E3557C-334A-4DDB-9861-8E2C28F86218}" dt="2021-07-20T17:37:59.932" v="14610"/>
          <ac:grpSpMkLst>
            <pc:docMk/>
            <pc:sldMk cId="261247322" sldId="503"/>
            <ac:grpSpMk id="129" creationId="{E92DA241-A264-4B2D-A2A6-BBEE16016132}"/>
          </ac:grpSpMkLst>
        </pc:grpChg>
        <pc:grpChg chg="add del mod">
          <ac:chgData name="Minesh Patel" userId="a66d4990ec83ac90" providerId="LiveId" clId="{79E3557C-334A-4DDB-9861-8E2C28F86218}" dt="2021-07-20T17:37:59.932" v="14610"/>
          <ac:grpSpMkLst>
            <pc:docMk/>
            <pc:sldMk cId="261247322" sldId="503"/>
            <ac:grpSpMk id="132" creationId="{66ED0FE8-2C1E-4D57-9862-6182B0B93F20}"/>
          </ac:grpSpMkLst>
        </pc:grpChg>
        <pc:grpChg chg="add del mod">
          <ac:chgData name="Minesh Patel" userId="a66d4990ec83ac90" providerId="LiveId" clId="{79E3557C-334A-4DDB-9861-8E2C28F86218}" dt="2021-07-20T17:37:59.932" v="14610"/>
          <ac:grpSpMkLst>
            <pc:docMk/>
            <pc:sldMk cId="261247322" sldId="503"/>
            <ac:grpSpMk id="135" creationId="{714D299F-66C8-47C1-AD28-DD004B75149F}"/>
          </ac:grpSpMkLst>
        </pc:grpChg>
        <pc:cxnChg chg="mod">
          <ac:chgData name="Minesh Patel" userId="a66d4990ec83ac90" providerId="LiveId" clId="{79E3557C-334A-4DDB-9861-8E2C28F86218}" dt="2021-07-20T17:10:59.260" v="13753" actId="165"/>
          <ac:cxnSpMkLst>
            <pc:docMk/>
            <pc:sldMk cId="261247322" sldId="503"/>
            <ac:cxnSpMk id="11" creationId="{5C2B6E55-F734-49A1-9B43-10A9B7B9FFFA}"/>
          </ac:cxnSpMkLst>
        </pc:cxnChg>
        <pc:cxnChg chg="mod">
          <ac:chgData name="Minesh Patel" userId="a66d4990ec83ac90" providerId="LiveId" clId="{79E3557C-334A-4DDB-9861-8E2C28F86218}" dt="2021-07-20T17:10:59.260" v="13753" actId="165"/>
          <ac:cxnSpMkLst>
            <pc:docMk/>
            <pc:sldMk cId="261247322" sldId="503"/>
            <ac:cxnSpMk id="12" creationId="{5AD9B9D1-74F1-49C2-8F7C-3D9F622582A0}"/>
          </ac:cxnSpMkLst>
        </pc:cxnChg>
        <pc:cxnChg chg="mod">
          <ac:chgData name="Minesh Patel" userId="a66d4990ec83ac90" providerId="LiveId" clId="{79E3557C-334A-4DDB-9861-8E2C28F86218}" dt="2021-07-20T17:10:59.260" v="13753" actId="165"/>
          <ac:cxnSpMkLst>
            <pc:docMk/>
            <pc:sldMk cId="261247322" sldId="503"/>
            <ac:cxnSpMk id="13" creationId="{E17A7FCB-19E4-426B-A2D8-36A0BFF65439}"/>
          </ac:cxnSpMkLst>
        </pc:cxnChg>
        <pc:cxnChg chg="mod">
          <ac:chgData name="Minesh Patel" userId="a66d4990ec83ac90" providerId="LiveId" clId="{79E3557C-334A-4DDB-9861-8E2C28F86218}" dt="2021-07-20T17:10:59.260" v="13753" actId="165"/>
          <ac:cxnSpMkLst>
            <pc:docMk/>
            <pc:sldMk cId="261247322" sldId="503"/>
            <ac:cxnSpMk id="14" creationId="{5E1E8C73-0300-47AD-8326-FC112A228F67}"/>
          </ac:cxnSpMkLst>
        </pc:cxnChg>
        <pc:cxnChg chg="mod">
          <ac:chgData name="Minesh Patel" userId="a66d4990ec83ac90" providerId="LiveId" clId="{79E3557C-334A-4DDB-9861-8E2C28F86218}" dt="2021-07-20T17:10:59.260" v="13753" actId="165"/>
          <ac:cxnSpMkLst>
            <pc:docMk/>
            <pc:sldMk cId="261247322" sldId="503"/>
            <ac:cxnSpMk id="15" creationId="{6630A905-D4A0-4326-908E-2644C7C2B2F5}"/>
          </ac:cxnSpMkLst>
        </pc:cxnChg>
        <pc:cxnChg chg="mod">
          <ac:chgData name="Minesh Patel" userId="a66d4990ec83ac90" providerId="LiveId" clId="{79E3557C-334A-4DDB-9861-8E2C28F86218}" dt="2021-07-20T17:10:59.260" v="13753" actId="165"/>
          <ac:cxnSpMkLst>
            <pc:docMk/>
            <pc:sldMk cId="261247322" sldId="503"/>
            <ac:cxnSpMk id="16" creationId="{A0BE859C-B41B-4ED6-8064-0AFC0DEC13E5}"/>
          </ac:cxnSpMkLst>
        </pc:cxnChg>
        <pc:cxnChg chg="mod">
          <ac:chgData name="Minesh Patel" userId="a66d4990ec83ac90" providerId="LiveId" clId="{79E3557C-334A-4DDB-9861-8E2C28F86218}" dt="2021-07-20T17:10:59.260" v="13753" actId="165"/>
          <ac:cxnSpMkLst>
            <pc:docMk/>
            <pc:sldMk cId="261247322" sldId="503"/>
            <ac:cxnSpMk id="17" creationId="{2430DF64-5591-4FD8-993E-76A76BC0626C}"/>
          </ac:cxnSpMkLst>
        </pc:cxnChg>
        <pc:cxnChg chg="mod">
          <ac:chgData name="Minesh Patel" userId="a66d4990ec83ac90" providerId="LiveId" clId="{79E3557C-334A-4DDB-9861-8E2C28F86218}" dt="2021-07-20T17:10:59.260" v="13753" actId="165"/>
          <ac:cxnSpMkLst>
            <pc:docMk/>
            <pc:sldMk cId="261247322" sldId="503"/>
            <ac:cxnSpMk id="18" creationId="{BE633F77-5C2E-4718-83C2-8A59081F3959}"/>
          </ac:cxnSpMkLst>
        </pc:cxnChg>
        <pc:cxnChg chg="mod">
          <ac:chgData name="Minesh Patel" userId="a66d4990ec83ac90" providerId="LiveId" clId="{79E3557C-334A-4DDB-9861-8E2C28F86218}" dt="2021-07-20T17:10:59.260" v="13753" actId="165"/>
          <ac:cxnSpMkLst>
            <pc:docMk/>
            <pc:sldMk cId="261247322" sldId="503"/>
            <ac:cxnSpMk id="19" creationId="{E5036EE2-C39C-49AD-B998-9FFB15CE6B7E}"/>
          </ac:cxnSpMkLst>
        </pc:cxnChg>
        <pc:cxnChg chg="mod">
          <ac:chgData name="Minesh Patel" userId="a66d4990ec83ac90" providerId="LiveId" clId="{79E3557C-334A-4DDB-9861-8E2C28F86218}" dt="2021-07-20T17:10:59.260" v="13753" actId="165"/>
          <ac:cxnSpMkLst>
            <pc:docMk/>
            <pc:sldMk cId="261247322" sldId="503"/>
            <ac:cxnSpMk id="20" creationId="{9C092D3A-3964-45DF-98DB-4D350FD3F63F}"/>
          </ac:cxnSpMkLst>
        </pc:cxnChg>
        <pc:cxnChg chg="mod">
          <ac:chgData name="Minesh Patel" userId="a66d4990ec83ac90" providerId="LiveId" clId="{79E3557C-334A-4DDB-9861-8E2C28F86218}" dt="2021-07-20T17:10:59.260" v="13753" actId="165"/>
          <ac:cxnSpMkLst>
            <pc:docMk/>
            <pc:sldMk cId="261247322" sldId="503"/>
            <ac:cxnSpMk id="21" creationId="{F40BBB76-D25D-4E7D-9418-27F205C06853}"/>
          </ac:cxnSpMkLst>
        </pc:cxnChg>
        <pc:cxnChg chg="mod">
          <ac:chgData name="Minesh Patel" userId="a66d4990ec83ac90" providerId="LiveId" clId="{79E3557C-334A-4DDB-9861-8E2C28F86218}" dt="2021-07-20T17:10:59.260" v="13753" actId="165"/>
          <ac:cxnSpMkLst>
            <pc:docMk/>
            <pc:sldMk cId="261247322" sldId="503"/>
            <ac:cxnSpMk id="22" creationId="{26F9A114-1076-4A6F-80DD-29D4D702C215}"/>
          </ac:cxnSpMkLst>
        </pc:cxnChg>
        <pc:cxnChg chg="mod">
          <ac:chgData name="Minesh Patel" userId="a66d4990ec83ac90" providerId="LiveId" clId="{79E3557C-334A-4DDB-9861-8E2C28F86218}" dt="2021-07-20T17:10:59.260" v="13753" actId="165"/>
          <ac:cxnSpMkLst>
            <pc:docMk/>
            <pc:sldMk cId="261247322" sldId="503"/>
            <ac:cxnSpMk id="23" creationId="{B8652F68-98B2-4969-A869-C52308A65956}"/>
          </ac:cxnSpMkLst>
        </pc:cxnChg>
        <pc:cxnChg chg="mod">
          <ac:chgData name="Minesh Patel" userId="a66d4990ec83ac90" providerId="LiveId" clId="{79E3557C-334A-4DDB-9861-8E2C28F86218}" dt="2021-07-20T17:10:59.260" v="13753" actId="165"/>
          <ac:cxnSpMkLst>
            <pc:docMk/>
            <pc:sldMk cId="261247322" sldId="503"/>
            <ac:cxnSpMk id="24" creationId="{5C659E36-396D-4E9F-AFC6-3B0C449E651C}"/>
          </ac:cxnSpMkLst>
        </pc:cxnChg>
        <pc:cxnChg chg="del mod topLvl">
          <ac:chgData name="Minesh Patel" userId="a66d4990ec83ac90" providerId="LiveId" clId="{79E3557C-334A-4DDB-9861-8E2C28F86218}" dt="2021-07-20T17:13:25.463" v="13809" actId="478"/>
          <ac:cxnSpMkLst>
            <pc:docMk/>
            <pc:sldMk cId="261247322" sldId="503"/>
            <ac:cxnSpMk id="42" creationId="{C5E34A0D-819A-4923-97C9-2AD1882A9522}"/>
          </ac:cxnSpMkLst>
        </pc:cxnChg>
        <pc:cxnChg chg="del mod">
          <ac:chgData name="Minesh Patel" userId="a66d4990ec83ac90" providerId="LiveId" clId="{79E3557C-334A-4DDB-9861-8E2C28F86218}" dt="2021-07-20T17:27:58.816" v="14443" actId="478"/>
          <ac:cxnSpMkLst>
            <pc:docMk/>
            <pc:sldMk cId="261247322" sldId="503"/>
            <ac:cxnSpMk id="63" creationId="{E2399A4D-81C5-41FD-9DC1-847CB3EA738A}"/>
          </ac:cxnSpMkLst>
        </pc:cxnChg>
        <pc:cxnChg chg="mod topLvl">
          <ac:chgData name="Minesh Patel" userId="a66d4990ec83ac90" providerId="LiveId" clId="{79E3557C-334A-4DDB-9861-8E2C28F86218}" dt="2021-07-20T17:29:45.875" v="14489" actId="164"/>
          <ac:cxnSpMkLst>
            <pc:docMk/>
            <pc:sldMk cId="261247322" sldId="503"/>
            <ac:cxnSpMk id="65" creationId="{F5D06817-A6A2-4118-856C-59BE92ED1091}"/>
          </ac:cxnSpMkLst>
        </pc:cxnChg>
        <pc:cxnChg chg="del mod">
          <ac:chgData name="Minesh Patel" userId="a66d4990ec83ac90" providerId="LiveId" clId="{79E3557C-334A-4DDB-9861-8E2C28F86218}" dt="2021-07-20T17:27:54.649" v="14441" actId="478"/>
          <ac:cxnSpMkLst>
            <pc:docMk/>
            <pc:sldMk cId="261247322" sldId="503"/>
            <ac:cxnSpMk id="66" creationId="{987AF5D4-AAD8-4AF8-87B8-5DB83D5E8E8D}"/>
          </ac:cxnSpMkLst>
        </pc:cxnChg>
        <pc:cxnChg chg="mod topLvl">
          <ac:chgData name="Minesh Patel" userId="a66d4990ec83ac90" providerId="LiveId" clId="{79E3557C-334A-4DDB-9861-8E2C28F86218}" dt="2021-07-20T17:30:05.072" v="14505" actId="14100"/>
          <ac:cxnSpMkLst>
            <pc:docMk/>
            <pc:sldMk cId="261247322" sldId="503"/>
            <ac:cxnSpMk id="67" creationId="{CD93F8B6-804A-4C4C-A0D1-A7D1CF0AA0F4}"/>
          </ac:cxnSpMkLst>
        </pc:cxnChg>
        <pc:cxnChg chg="mod">
          <ac:chgData name="Minesh Patel" userId="a66d4990ec83ac90" providerId="LiveId" clId="{79E3557C-334A-4DDB-9861-8E2C28F86218}" dt="2021-07-20T17:14:44.694" v="13831" actId="571"/>
          <ac:cxnSpMkLst>
            <pc:docMk/>
            <pc:sldMk cId="261247322" sldId="503"/>
            <ac:cxnSpMk id="74" creationId="{958B038A-7143-4BA9-8BE8-44C2E8434C49}"/>
          </ac:cxnSpMkLst>
        </pc:cxnChg>
        <pc:cxnChg chg="mod">
          <ac:chgData name="Minesh Patel" userId="a66d4990ec83ac90" providerId="LiveId" clId="{79E3557C-334A-4DDB-9861-8E2C28F86218}" dt="2021-07-20T17:14:44.694" v="13831" actId="571"/>
          <ac:cxnSpMkLst>
            <pc:docMk/>
            <pc:sldMk cId="261247322" sldId="503"/>
            <ac:cxnSpMk id="75" creationId="{D88E53D9-72DD-40B7-84D8-31970A8FA4B4}"/>
          </ac:cxnSpMkLst>
        </pc:cxnChg>
        <pc:cxnChg chg="mod">
          <ac:chgData name="Minesh Patel" userId="a66d4990ec83ac90" providerId="LiveId" clId="{79E3557C-334A-4DDB-9861-8E2C28F86218}" dt="2021-07-20T17:14:44.694" v="13831" actId="571"/>
          <ac:cxnSpMkLst>
            <pc:docMk/>
            <pc:sldMk cId="261247322" sldId="503"/>
            <ac:cxnSpMk id="76" creationId="{7746879C-1207-46B5-AB13-22322B61F458}"/>
          </ac:cxnSpMkLst>
        </pc:cxnChg>
        <pc:cxnChg chg="mod">
          <ac:chgData name="Minesh Patel" userId="a66d4990ec83ac90" providerId="LiveId" clId="{79E3557C-334A-4DDB-9861-8E2C28F86218}" dt="2021-07-20T17:14:44.694" v="13831" actId="571"/>
          <ac:cxnSpMkLst>
            <pc:docMk/>
            <pc:sldMk cId="261247322" sldId="503"/>
            <ac:cxnSpMk id="77" creationId="{9D1A46D6-AA45-4272-BB20-3F46C259E3D8}"/>
          </ac:cxnSpMkLst>
        </pc:cxnChg>
        <pc:cxnChg chg="add mod">
          <ac:chgData name="Minesh Patel" userId="a66d4990ec83ac90" providerId="LiveId" clId="{79E3557C-334A-4DDB-9861-8E2C28F86218}" dt="2021-07-20T17:34:31.589" v="14562" actId="14100"/>
          <ac:cxnSpMkLst>
            <pc:docMk/>
            <pc:sldMk cId="261247322" sldId="503"/>
            <ac:cxnSpMk id="104" creationId="{C65FF817-A6E4-433F-879B-8335836B6703}"/>
          </ac:cxnSpMkLst>
        </pc:cxnChg>
        <pc:cxnChg chg="add del mod">
          <ac:chgData name="Minesh Patel" userId="a66d4990ec83ac90" providerId="LiveId" clId="{79E3557C-334A-4DDB-9861-8E2C28F86218}" dt="2021-07-20T17:42:41.073" v="14666" actId="478"/>
          <ac:cxnSpMkLst>
            <pc:docMk/>
            <pc:sldMk cId="261247322" sldId="503"/>
            <ac:cxnSpMk id="107" creationId="{78C73DD4-B03F-4A78-BEB6-14CBD9B615F1}"/>
          </ac:cxnSpMkLst>
        </pc:cxnChg>
        <pc:cxnChg chg="add del mod">
          <ac:chgData name="Minesh Patel" userId="a66d4990ec83ac90" providerId="LiveId" clId="{79E3557C-334A-4DDB-9861-8E2C28F86218}" dt="2021-07-20T17:42:23.796" v="14663" actId="478"/>
          <ac:cxnSpMkLst>
            <pc:docMk/>
            <pc:sldMk cId="261247322" sldId="503"/>
            <ac:cxnSpMk id="111" creationId="{D3DCA4CE-1398-4D65-8643-0F62985AAEFC}"/>
          </ac:cxnSpMkLst>
        </pc:cxnChg>
        <pc:cxnChg chg="add del mod">
          <ac:chgData name="Minesh Patel" userId="a66d4990ec83ac90" providerId="LiveId" clId="{79E3557C-334A-4DDB-9861-8E2C28F86218}" dt="2021-07-20T17:42:23.796" v="14663" actId="478"/>
          <ac:cxnSpMkLst>
            <pc:docMk/>
            <pc:sldMk cId="261247322" sldId="503"/>
            <ac:cxnSpMk id="117" creationId="{21889798-A955-4577-BF53-941250105485}"/>
          </ac:cxnSpMkLst>
        </pc:cxnChg>
        <pc:cxnChg chg="add mod">
          <ac:chgData name="Minesh Patel" userId="a66d4990ec83ac90" providerId="LiveId" clId="{79E3557C-334A-4DDB-9861-8E2C28F86218}" dt="2021-07-20T17:35:26.019" v="14587" actId="14100"/>
          <ac:cxnSpMkLst>
            <pc:docMk/>
            <pc:sldMk cId="261247322" sldId="503"/>
            <ac:cxnSpMk id="118" creationId="{8F7C8A09-380B-4CD5-9BC5-DD2D69A6D331}"/>
          </ac:cxnSpMkLst>
        </pc:cxnChg>
        <pc:cxnChg chg="add mod">
          <ac:chgData name="Minesh Patel" userId="a66d4990ec83ac90" providerId="LiveId" clId="{79E3557C-334A-4DDB-9861-8E2C28F86218}" dt="2021-07-20T17:42:24.091" v="14664"/>
          <ac:cxnSpMkLst>
            <pc:docMk/>
            <pc:sldMk cId="261247322" sldId="503"/>
            <ac:cxnSpMk id="138" creationId="{F8F9DAF4-CD3F-473E-9F01-A7E94083F850}"/>
          </ac:cxnSpMkLst>
        </pc:cxnChg>
        <pc:cxnChg chg="add mod">
          <ac:chgData name="Minesh Patel" userId="a66d4990ec83ac90" providerId="LiveId" clId="{79E3557C-334A-4DDB-9861-8E2C28F86218}" dt="2021-07-20T17:42:24.091" v="14664"/>
          <ac:cxnSpMkLst>
            <pc:docMk/>
            <pc:sldMk cId="261247322" sldId="503"/>
            <ac:cxnSpMk id="139" creationId="{4E3E0102-F411-42FD-80A9-81D1630331DE}"/>
          </ac:cxnSpMkLst>
        </pc:cxnChg>
        <pc:cxnChg chg="add mod">
          <ac:chgData name="Minesh Patel" userId="a66d4990ec83ac90" providerId="LiveId" clId="{79E3557C-334A-4DDB-9861-8E2C28F86218}" dt="2021-07-20T17:42:41.567" v="14667"/>
          <ac:cxnSpMkLst>
            <pc:docMk/>
            <pc:sldMk cId="261247322" sldId="503"/>
            <ac:cxnSpMk id="140" creationId="{68F1BB1E-9694-4152-866D-99B4FE2EC472}"/>
          </ac:cxnSpMkLst>
        </pc:cxnChg>
      </pc:sldChg>
      <pc:sldChg chg="addSp delSp modSp add mod">
        <pc:chgData name="Minesh Patel" userId="a66d4990ec83ac90" providerId="LiveId" clId="{79E3557C-334A-4DDB-9861-8E2C28F86218}" dt="2021-07-20T17:42:43.262" v="14669"/>
        <pc:sldMkLst>
          <pc:docMk/>
          <pc:sldMk cId="1745474044" sldId="504"/>
        </pc:sldMkLst>
        <pc:spChg chg="add mod ord">
          <ac:chgData name="Minesh Patel" userId="a66d4990ec83ac90" providerId="LiveId" clId="{79E3557C-334A-4DDB-9861-8E2C28F86218}" dt="2021-07-20T17:39:43.723" v="14632" actId="207"/>
          <ac:spMkLst>
            <pc:docMk/>
            <pc:sldMk cId="1745474044" sldId="504"/>
            <ac:spMk id="5" creationId="{0AA5239A-FDBA-4DBA-9FFD-99FD0D66D40B}"/>
          </ac:spMkLst>
        </pc:spChg>
        <pc:spChg chg="add mod">
          <ac:chgData name="Minesh Patel" userId="a66d4990ec83ac90" providerId="LiveId" clId="{79E3557C-334A-4DDB-9861-8E2C28F86218}" dt="2021-07-20T17:38:45.979" v="14622" actId="164"/>
          <ac:spMkLst>
            <pc:docMk/>
            <pc:sldMk cId="1745474044" sldId="504"/>
            <ac:spMk id="32" creationId="{8E542BBB-06B1-4F83-8D0D-B13023B1DE80}"/>
          </ac:spMkLst>
        </pc:spChg>
        <pc:spChg chg="add mod">
          <ac:chgData name="Minesh Patel" userId="a66d4990ec83ac90" providerId="LiveId" clId="{79E3557C-334A-4DDB-9861-8E2C28F86218}" dt="2021-07-20T17:38:45.979" v="14622" actId="164"/>
          <ac:spMkLst>
            <pc:docMk/>
            <pc:sldMk cId="1745474044" sldId="504"/>
            <ac:spMk id="33" creationId="{E9056249-4D00-4A5F-BCF9-61B8FD112FF2}"/>
          </ac:spMkLst>
        </pc:spChg>
        <pc:spChg chg="add mod">
          <ac:chgData name="Minesh Patel" userId="a66d4990ec83ac90" providerId="LiveId" clId="{79E3557C-334A-4DDB-9861-8E2C28F86218}" dt="2021-07-20T17:38:45.979" v="14622" actId="164"/>
          <ac:spMkLst>
            <pc:docMk/>
            <pc:sldMk cId="1745474044" sldId="504"/>
            <ac:spMk id="34" creationId="{65D40060-B518-46A0-BBE2-AF5D8D90AAD9}"/>
          </ac:spMkLst>
        </pc:spChg>
        <pc:spChg chg="mod">
          <ac:chgData name="Minesh Patel" userId="a66d4990ec83ac90" providerId="LiveId" clId="{79E3557C-334A-4DDB-9861-8E2C28F86218}" dt="2021-07-20T17:40:31.547" v="14635" actId="1076"/>
          <ac:spMkLst>
            <pc:docMk/>
            <pc:sldMk cId="1745474044" sldId="504"/>
            <ac:spMk id="86" creationId="{847D58E6-0F9C-465E-B843-4FC0143E6392}"/>
          </ac:spMkLst>
        </pc:spChg>
        <pc:spChg chg="mod">
          <ac:chgData name="Minesh Patel" userId="a66d4990ec83ac90" providerId="LiveId" clId="{79E3557C-334A-4DDB-9861-8E2C28F86218}" dt="2021-07-20T17:39:30.182" v="14631" actId="208"/>
          <ac:spMkLst>
            <pc:docMk/>
            <pc:sldMk cId="1745474044" sldId="504"/>
            <ac:spMk id="89" creationId="{F972FB20-4576-4F35-94EE-B6F01A961272}"/>
          </ac:spMkLst>
        </pc:spChg>
        <pc:grpChg chg="add del mod">
          <ac:chgData name="Minesh Patel" userId="a66d4990ec83ac90" providerId="LiveId" clId="{79E3557C-334A-4DDB-9861-8E2C28F86218}" dt="2021-07-20T17:39:52.004" v="14633" actId="478"/>
          <ac:grpSpMkLst>
            <pc:docMk/>
            <pc:sldMk cId="1745474044" sldId="504"/>
            <ac:grpSpMk id="3" creationId="{7C7F71DD-4010-4879-A778-6A841B80F7BA}"/>
          </ac:grpSpMkLst>
        </pc:grpChg>
        <pc:cxnChg chg="add mod">
          <ac:chgData name="Minesh Patel" userId="a66d4990ec83ac90" providerId="LiveId" clId="{79E3557C-334A-4DDB-9861-8E2C28F86218}" dt="2021-07-20T17:42:21.119" v="14662"/>
          <ac:cxnSpMkLst>
            <pc:docMk/>
            <pc:sldMk cId="1745474044" sldId="504"/>
            <ac:cxnSpMk id="37" creationId="{202CE190-3F49-465B-A5E8-071FC57292B7}"/>
          </ac:cxnSpMkLst>
        </pc:cxnChg>
        <pc:cxnChg chg="add mod">
          <ac:chgData name="Minesh Patel" userId="a66d4990ec83ac90" providerId="LiveId" clId="{79E3557C-334A-4DDB-9861-8E2C28F86218}" dt="2021-07-20T17:42:21.119" v="14662"/>
          <ac:cxnSpMkLst>
            <pc:docMk/>
            <pc:sldMk cId="1745474044" sldId="504"/>
            <ac:cxnSpMk id="38" creationId="{01B13493-BFA1-4CAB-A7B8-6C6BD46CFE98}"/>
          </ac:cxnSpMkLst>
        </pc:cxnChg>
        <pc:cxnChg chg="add mod">
          <ac:chgData name="Minesh Patel" userId="a66d4990ec83ac90" providerId="LiveId" clId="{79E3557C-334A-4DDB-9861-8E2C28F86218}" dt="2021-07-20T17:42:43.262" v="14669"/>
          <ac:cxnSpMkLst>
            <pc:docMk/>
            <pc:sldMk cId="1745474044" sldId="504"/>
            <ac:cxnSpMk id="39" creationId="{A1EB6DD4-3087-4A3A-9BB9-00A98E5E45F3}"/>
          </ac:cxnSpMkLst>
        </pc:cxnChg>
        <pc:cxnChg chg="del">
          <ac:chgData name="Minesh Patel" userId="a66d4990ec83ac90" providerId="LiveId" clId="{79E3557C-334A-4DDB-9861-8E2C28F86218}" dt="2021-07-20T17:42:42.961" v="14668" actId="478"/>
          <ac:cxnSpMkLst>
            <pc:docMk/>
            <pc:sldMk cId="1745474044" sldId="504"/>
            <ac:cxnSpMk id="107" creationId="{78C73DD4-B03F-4A78-BEB6-14CBD9B615F1}"/>
          </ac:cxnSpMkLst>
        </pc:cxnChg>
        <pc:cxnChg chg="del">
          <ac:chgData name="Minesh Patel" userId="a66d4990ec83ac90" providerId="LiveId" clId="{79E3557C-334A-4DDB-9861-8E2C28F86218}" dt="2021-07-20T17:42:20.770" v="14661" actId="478"/>
          <ac:cxnSpMkLst>
            <pc:docMk/>
            <pc:sldMk cId="1745474044" sldId="504"/>
            <ac:cxnSpMk id="111" creationId="{D3DCA4CE-1398-4D65-8643-0F62985AAEFC}"/>
          </ac:cxnSpMkLst>
        </pc:cxnChg>
        <pc:cxnChg chg="del">
          <ac:chgData name="Minesh Patel" userId="a66d4990ec83ac90" providerId="LiveId" clId="{79E3557C-334A-4DDB-9861-8E2C28F86218}" dt="2021-07-20T17:42:20.770" v="14661" actId="478"/>
          <ac:cxnSpMkLst>
            <pc:docMk/>
            <pc:sldMk cId="1745474044" sldId="504"/>
            <ac:cxnSpMk id="117" creationId="{21889798-A955-4577-BF53-941250105485}"/>
          </ac:cxnSpMkLst>
        </pc:cxnChg>
      </pc:sldChg>
      <pc:sldChg chg="addSp delSp modSp add mod">
        <pc:chgData name="Minesh Patel" userId="a66d4990ec83ac90" providerId="LiveId" clId="{79E3557C-334A-4DDB-9861-8E2C28F86218}" dt="2021-07-20T17:42:36.621" v="14665" actId="14100"/>
        <pc:sldMkLst>
          <pc:docMk/>
          <pc:sldMk cId="3239658950" sldId="505"/>
        </pc:sldMkLst>
        <pc:spChg chg="mod">
          <ac:chgData name="Minesh Patel" userId="a66d4990ec83ac90" providerId="LiveId" clId="{79E3557C-334A-4DDB-9861-8E2C28F86218}" dt="2021-07-20T17:41:17.722" v="14641" actId="1076"/>
          <ac:spMkLst>
            <pc:docMk/>
            <pc:sldMk cId="3239658950" sldId="505"/>
            <ac:spMk id="5" creationId="{0AA5239A-FDBA-4DBA-9FFD-99FD0D66D40B}"/>
          </ac:spMkLst>
        </pc:spChg>
        <pc:cxnChg chg="add mod">
          <ac:chgData name="Minesh Patel" userId="a66d4990ec83ac90" providerId="LiveId" clId="{79E3557C-334A-4DDB-9861-8E2C28F86218}" dt="2021-07-20T17:42:15.492" v="14660"/>
          <ac:cxnSpMkLst>
            <pc:docMk/>
            <pc:sldMk cId="3239658950" sldId="505"/>
            <ac:cxnSpMk id="33" creationId="{DBD646AB-7AA6-4C4D-B05D-EB3335CDF766}"/>
          </ac:cxnSpMkLst>
        </pc:cxnChg>
        <pc:cxnChg chg="add mod">
          <ac:chgData name="Minesh Patel" userId="a66d4990ec83ac90" providerId="LiveId" clId="{79E3557C-334A-4DDB-9861-8E2C28F86218}" dt="2021-07-20T17:42:15.492" v="14660"/>
          <ac:cxnSpMkLst>
            <pc:docMk/>
            <pc:sldMk cId="3239658950" sldId="505"/>
            <ac:cxnSpMk id="34" creationId="{D6F5C00A-DC37-48E9-B1AF-4CCB52CFFE7B}"/>
          </ac:cxnSpMkLst>
        </pc:cxnChg>
        <pc:cxnChg chg="mod">
          <ac:chgData name="Minesh Patel" userId="a66d4990ec83ac90" providerId="LiveId" clId="{79E3557C-334A-4DDB-9861-8E2C28F86218}" dt="2021-07-20T17:42:36.621" v="14665" actId="14100"/>
          <ac:cxnSpMkLst>
            <pc:docMk/>
            <pc:sldMk cId="3239658950" sldId="505"/>
            <ac:cxnSpMk id="107" creationId="{78C73DD4-B03F-4A78-BEB6-14CBD9B615F1}"/>
          </ac:cxnSpMkLst>
        </pc:cxnChg>
        <pc:cxnChg chg="del">
          <ac:chgData name="Minesh Patel" userId="a66d4990ec83ac90" providerId="LiveId" clId="{79E3557C-334A-4DDB-9861-8E2C28F86218}" dt="2021-07-20T17:42:15.202" v="14659" actId="478"/>
          <ac:cxnSpMkLst>
            <pc:docMk/>
            <pc:sldMk cId="3239658950" sldId="505"/>
            <ac:cxnSpMk id="111" creationId="{D3DCA4CE-1398-4D65-8643-0F62985AAEFC}"/>
          </ac:cxnSpMkLst>
        </pc:cxnChg>
        <pc:cxnChg chg="del">
          <ac:chgData name="Minesh Patel" userId="a66d4990ec83ac90" providerId="LiveId" clId="{79E3557C-334A-4DDB-9861-8E2C28F86218}" dt="2021-07-20T17:42:15.202" v="14659" actId="478"/>
          <ac:cxnSpMkLst>
            <pc:docMk/>
            <pc:sldMk cId="3239658950" sldId="505"/>
            <ac:cxnSpMk id="117" creationId="{21889798-A955-4577-BF53-941250105485}"/>
          </ac:cxnSpMkLst>
        </pc:cxnChg>
      </pc:sldChg>
      <pc:sldChg chg="addSp delSp modSp add mod">
        <pc:chgData name="Minesh Patel" userId="a66d4990ec83ac90" providerId="LiveId" clId="{79E3557C-334A-4DDB-9861-8E2C28F86218}" dt="2021-07-20T17:42:46.090" v="14671"/>
        <pc:sldMkLst>
          <pc:docMk/>
          <pc:sldMk cId="630956059" sldId="506"/>
        </pc:sldMkLst>
        <pc:spChg chg="mod">
          <ac:chgData name="Minesh Patel" userId="a66d4990ec83ac90" providerId="LiveId" clId="{79E3557C-334A-4DDB-9861-8E2C28F86218}" dt="2021-07-20T17:41:31.042" v="14644" actId="14100"/>
          <ac:spMkLst>
            <pc:docMk/>
            <pc:sldMk cId="630956059" sldId="506"/>
            <ac:spMk id="5" creationId="{0AA5239A-FDBA-4DBA-9FFD-99FD0D66D40B}"/>
          </ac:spMkLst>
        </pc:spChg>
        <pc:cxnChg chg="add mod">
          <ac:chgData name="Minesh Patel" userId="a66d4990ec83ac90" providerId="LiveId" clId="{79E3557C-334A-4DDB-9861-8E2C28F86218}" dt="2021-07-20T17:42:12.050" v="14658"/>
          <ac:cxnSpMkLst>
            <pc:docMk/>
            <pc:sldMk cId="630956059" sldId="506"/>
            <ac:cxnSpMk id="33" creationId="{4A364954-66A2-4A8B-9CEA-A6B045A2151D}"/>
          </ac:cxnSpMkLst>
        </pc:cxnChg>
        <pc:cxnChg chg="add mod">
          <ac:chgData name="Minesh Patel" userId="a66d4990ec83ac90" providerId="LiveId" clId="{79E3557C-334A-4DDB-9861-8E2C28F86218}" dt="2021-07-20T17:42:12.050" v="14658"/>
          <ac:cxnSpMkLst>
            <pc:docMk/>
            <pc:sldMk cId="630956059" sldId="506"/>
            <ac:cxnSpMk id="34" creationId="{8AB5346B-BC6D-45ED-B412-C7EEF3897876}"/>
          </ac:cxnSpMkLst>
        </pc:cxnChg>
        <pc:cxnChg chg="add mod">
          <ac:chgData name="Minesh Patel" userId="a66d4990ec83ac90" providerId="LiveId" clId="{79E3557C-334A-4DDB-9861-8E2C28F86218}" dt="2021-07-20T17:42:46.090" v="14671"/>
          <ac:cxnSpMkLst>
            <pc:docMk/>
            <pc:sldMk cId="630956059" sldId="506"/>
            <ac:cxnSpMk id="35" creationId="{74219396-0EA7-4AA1-B57E-A0F372B77855}"/>
          </ac:cxnSpMkLst>
        </pc:cxnChg>
        <pc:cxnChg chg="del">
          <ac:chgData name="Minesh Patel" userId="a66d4990ec83ac90" providerId="LiveId" clId="{79E3557C-334A-4DDB-9861-8E2C28F86218}" dt="2021-07-20T17:42:45.764" v="14670" actId="478"/>
          <ac:cxnSpMkLst>
            <pc:docMk/>
            <pc:sldMk cId="630956059" sldId="506"/>
            <ac:cxnSpMk id="107" creationId="{78C73DD4-B03F-4A78-BEB6-14CBD9B615F1}"/>
          </ac:cxnSpMkLst>
        </pc:cxnChg>
        <pc:cxnChg chg="del">
          <ac:chgData name="Minesh Patel" userId="a66d4990ec83ac90" providerId="LiveId" clId="{79E3557C-334A-4DDB-9861-8E2C28F86218}" dt="2021-07-20T17:42:11.777" v="14657" actId="478"/>
          <ac:cxnSpMkLst>
            <pc:docMk/>
            <pc:sldMk cId="630956059" sldId="506"/>
            <ac:cxnSpMk id="111" creationId="{D3DCA4CE-1398-4D65-8643-0F62985AAEFC}"/>
          </ac:cxnSpMkLst>
        </pc:cxnChg>
        <pc:cxnChg chg="del">
          <ac:chgData name="Minesh Patel" userId="a66d4990ec83ac90" providerId="LiveId" clId="{79E3557C-334A-4DDB-9861-8E2C28F86218}" dt="2021-07-20T17:42:11.777" v="14657" actId="478"/>
          <ac:cxnSpMkLst>
            <pc:docMk/>
            <pc:sldMk cId="630956059" sldId="506"/>
            <ac:cxnSpMk id="117" creationId="{21889798-A955-4577-BF53-941250105485}"/>
          </ac:cxnSpMkLst>
        </pc:cxnChg>
      </pc:sldChg>
      <pc:sldChg chg="addSp delSp modSp add mod">
        <pc:chgData name="Minesh Patel" userId="a66d4990ec83ac90" providerId="LiveId" clId="{79E3557C-334A-4DDB-9861-8E2C28F86218}" dt="2021-07-20T17:42:48.625" v="14673"/>
        <pc:sldMkLst>
          <pc:docMk/>
          <pc:sldMk cId="4294216899" sldId="507"/>
        </pc:sldMkLst>
        <pc:spChg chg="mod">
          <ac:chgData name="Minesh Patel" userId="a66d4990ec83ac90" providerId="LiveId" clId="{79E3557C-334A-4DDB-9861-8E2C28F86218}" dt="2021-07-20T17:41:38.129" v="14647" actId="14100"/>
          <ac:spMkLst>
            <pc:docMk/>
            <pc:sldMk cId="4294216899" sldId="507"/>
            <ac:spMk id="5" creationId="{0AA5239A-FDBA-4DBA-9FFD-99FD0D66D40B}"/>
          </ac:spMkLst>
        </pc:spChg>
        <pc:cxnChg chg="add mod">
          <ac:chgData name="Minesh Patel" userId="a66d4990ec83ac90" providerId="LiveId" clId="{79E3557C-334A-4DDB-9861-8E2C28F86218}" dt="2021-07-20T17:41:55.644" v="14652"/>
          <ac:cxnSpMkLst>
            <pc:docMk/>
            <pc:sldMk cId="4294216899" sldId="507"/>
            <ac:cxnSpMk id="33" creationId="{87652DAB-6234-4C71-8F09-9E616556009D}"/>
          </ac:cxnSpMkLst>
        </pc:cxnChg>
        <pc:cxnChg chg="add mod">
          <ac:chgData name="Minesh Patel" userId="a66d4990ec83ac90" providerId="LiveId" clId="{79E3557C-334A-4DDB-9861-8E2C28F86218}" dt="2021-07-20T17:42:48.625" v="14673"/>
          <ac:cxnSpMkLst>
            <pc:docMk/>
            <pc:sldMk cId="4294216899" sldId="507"/>
            <ac:cxnSpMk id="36" creationId="{46662C86-274C-4594-95FE-C18CF8C5F3C7}"/>
          </ac:cxnSpMkLst>
        </pc:cxnChg>
        <pc:cxnChg chg="del">
          <ac:chgData name="Minesh Patel" userId="a66d4990ec83ac90" providerId="LiveId" clId="{79E3557C-334A-4DDB-9861-8E2C28F86218}" dt="2021-07-20T17:42:48.337" v="14672" actId="478"/>
          <ac:cxnSpMkLst>
            <pc:docMk/>
            <pc:sldMk cId="4294216899" sldId="507"/>
            <ac:cxnSpMk id="107" creationId="{78C73DD4-B03F-4A78-BEB6-14CBD9B615F1}"/>
          </ac:cxnSpMkLst>
        </pc:cxnChg>
        <pc:cxnChg chg="del">
          <ac:chgData name="Minesh Patel" userId="a66d4990ec83ac90" providerId="LiveId" clId="{79E3557C-334A-4DDB-9861-8E2C28F86218}" dt="2021-07-20T17:41:55.249" v="14651" actId="478"/>
          <ac:cxnSpMkLst>
            <pc:docMk/>
            <pc:sldMk cId="4294216899" sldId="507"/>
            <ac:cxnSpMk id="111" creationId="{D3DCA4CE-1398-4D65-8643-0F62985AAEFC}"/>
          </ac:cxnSpMkLst>
        </pc:cxnChg>
        <pc:cxnChg chg="mod">
          <ac:chgData name="Minesh Patel" userId="a66d4990ec83ac90" providerId="LiveId" clId="{79E3557C-334A-4DDB-9861-8E2C28F86218}" dt="2021-07-20T17:42:04.477" v="14654" actId="14100"/>
          <ac:cxnSpMkLst>
            <pc:docMk/>
            <pc:sldMk cId="4294216899" sldId="507"/>
            <ac:cxnSpMk id="117" creationId="{21889798-A955-4577-BF53-941250105485}"/>
          </ac:cxnSpMkLst>
        </pc:cxnChg>
      </pc:sldChg>
      <pc:sldChg chg="addSp delSp modSp add mod">
        <pc:chgData name="Minesh Patel" userId="a66d4990ec83ac90" providerId="LiveId" clId="{79E3557C-334A-4DDB-9861-8E2C28F86218}" dt="2021-07-20T17:42:51.098" v="14675"/>
        <pc:sldMkLst>
          <pc:docMk/>
          <pc:sldMk cId="4137836788" sldId="508"/>
        </pc:sldMkLst>
        <pc:spChg chg="mod">
          <ac:chgData name="Minesh Patel" userId="a66d4990ec83ac90" providerId="LiveId" clId="{79E3557C-334A-4DDB-9861-8E2C28F86218}" dt="2021-07-20T17:41:48.073" v="14649" actId="1076"/>
          <ac:spMkLst>
            <pc:docMk/>
            <pc:sldMk cId="4137836788" sldId="508"/>
            <ac:spMk id="5" creationId="{0AA5239A-FDBA-4DBA-9FFD-99FD0D66D40B}"/>
          </ac:spMkLst>
        </pc:spChg>
        <pc:cxnChg chg="add mod">
          <ac:chgData name="Minesh Patel" userId="a66d4990ec83ac90" providerId="LiveId" clId="{79E3557C-334A-4DDB-9861-8E2C28F86218}" dt="2021-07-20T17:42:07.989" v="14656"/>
          <ac:cxnSpMkLst>
            <pc:docMk/>
            <pc:sldMk cId="4137836788" sldId="508"/>
            <ac:cxnSpMk id="34" creationId="{BBF2186A-7390-4C7A-AE9E-E575C2A86566}"/>
          </ac:cxnSpMkLst>
        </pc:cxnChg>
        <pc:cxnChg chg="add mod">
          <ac:chgData name="Minesh Patel" userId="a66d4990ec83ac90" providerId="LiveId" clId="{79E3557C-334A-4DDB-9861-8E2C28F86218}" dt="2021-07-20T17:42:51.098" v="14675"/>
          <ac:cxnSpMkLst>
            <pc:docMk/>
            <pc:sldMk cId="4137836788" sldId="508"/>
            <ac:cxnSpMk id="35" creationId="{DDF4FBDD-AB10-4428-BDB3-0C9F47F688EF}"/>
          </ac:cxnSpMkLst>
        </pc:cxnChg>
        <pc:cxnChg chg="del">
          <ac:chgData name="Minesh Patel" userId="a66d4990ec83ac90" providerId="LiveId" clId="{79E3557C-334A-4DDB-9861-8E2C28F86218}" dt="2021-07-20T17:42:50.849" v="14674" actId="478"/>
          <ac:cxnSpMkLst>
            <pc:docMk/>
            <pc:sldMk cId="4137836788" sldId="508"/>
            <ac:cxnSpMk id="107" creationId="{78C73DD4-B03F-4A78-BEB6-14CBD9B615F1}"/>
          </ac:cxnSpMkLst>
        </pc:cxnChg>
        <pc:cxnChg chg="mod">
          <ac:chgData name="Minesh Patel" userId="a66d4990ec83ac90" providerId="LiveId" clId="{79E3557C-334A-4DDB-9861-8E2C28F86218}" dt="2021-07-20T17:41:50.304" v="14650" actId="14100"/>
          <ac:cxnSpMkLst>
            <pc:docMk/>
            <pc:sldMk cId="4137836788" sldId="508"/>
            <ac:cxnSpMk id="111" creationId="{D3DCA4CE-1398-4D65-8643-0F62985AAEFC}"/>
          </ac:cxnSpMkLst>
        </pc:cxnChg>
        <pc:cxnChg chg="del">
          <ac:chgData name="Minesh Patel" userId="a66d4990ec83ac90" providerId="LiveId" clId="{79E3557C-334A-4DDB-9861-8E2C28F86218}" dt="2021-07-20T17:42:07.698" v="14655" actId="478"/>
          <ac:cxnSpMkLst>
            <pc:docMk/>
            <pc:sldMk cId="4137836788" sldId="508"/>
            <ac:cxnSpMk id="117" creationId="{21889798-A955-4577-BF53-941250105485}"/>
          </ac:cxnSpMkLst>
        </pc:cxnChg>
      </pc:sldChg>
    </pc:docChg>
  </pc:docChgLst>
  <pc:docChgLst>
    <pc:chgData name="Minesh Patel" userId="a66d4990ec83ac90" providerId="LiveId" clId="{9180989E-4046-4734-A755-A58CD3E1A440}"/>
    <pc:docChg chg="undo redo custSel addSld delSld modSld modMainMaster">
      <pc:chgData name="Minesh Patel" userId="a66d4990ec83ac90" providerId="LiveId" clId="{9180989E-4046-4734-A755-A58CD3E1A440}" dt="2021-07-15T12:29:54.542" v="616" actId="47"/>
      <pc:docMkLst>
        <pc:docMk/>
      </pc:docMkLst>
      <pc:sldChg chg="modSp">
        <pc:chgData name="Minesh Patel" userId="a66d4990ec83ac90" providerId="LiveId" clId="{9180989E-4046-4734-A755-A58CD3E1A440}" dt="2021-07-15T12:08:19.473" v="371"/>
        <pc:sldMkLst>
          <pc:docMk/>
          <pc:sldMk cId="1093560574" sldId="279"/>
        </pc:sldMkLst>
        <pc:spChg chg="mod">
          <ac:chgData name="Minesh Patel" userId="a66d4990ec83ac90" providerId="LiveId" clId="{9180989E-4046-4734-A755-A58CD3E1A440}" dt="2021-07-15T12:08:19.473" v="371"/>
          <ac:spMkLst>
            <pc:docMk/>
            <pc:sldMk cId="1093560574" sldId="279"/>
            <ac:spMk id="2" creationId="{00000000-0000-0000-0000-000000000000}"/>
          </ac:spMkLst>
        </pc:spChg>
        <pc:spChg chg="mod">
          <ac:chgData name="Minesh Patel" userId="a66d4990ec83ac90" providerId="LiveId" clId="{9180989E-4046-4734-A755-A58CD3E1A440}" dt="2021-07-15T12:08:19.473" v="371"/>
          <ac:spMkLst>
            <pc:docMk/>
            <pc:sldMk cId="1093560574" sldId="279"/>
            <ac:spMk id="3" creationId="{C0AADD76-B12E-43AF-8018-8121D703B096}"/>
          </ac:spMkLst>
        </pc:spChg>
      </pc:sldChg>
      <pc:sldChg chg="modSp">
        <pc:chgData name="Minesh Patel" userId="a66d4990ec83ac90" providerId="LiveId" clId="{9180989E-4046-4734-A755-A58CD3E1A440}" dt="2021-07-15T12:08:19.473" v="371"/>
        <pc:sldMkLst>
          <pc:docMk/>
          <pc:sldMk cId="1991774179" sldId="303"/>
        </pc:sldMkLst>
        <pc:spChg chg="mod">
          <ac:chgData name="Minesh Patel" userId="a66d4990ec83ac90" providerId="LiveId" clId="{9180989E-4046-4734-A755-A58CD3E1A440}" dt="2021-07-15T12:08:19.473" v="371"/>
          <ac:spMkLst>
            <pc:docMk/>
            <pc:sldMk cId="1991774179" sldId="303"/>
            <ac:spMk id="2" creationId="{00000000-0000-0000-0000-000000000000}"/>
          </ac:spMkLst>
        </pc:spChg>
        <pc:spChg chg="mod">
          <ac:chgData name="Minesh Patel" userId="a66d4990ec83ac90" providerId="LiveId" clId="{9180989E-4046-4734-A755-A58CD3E1A440}" dt="2021-07-15T12:08:19.473" v="371"/>
          <ac:spMkLst>
            <pc:docMk/>
            <pc:sldMk cId="1991774179" sldId="303"/>
            <ac:spMk id="4" creationId="{F3283BCB-386C-4BF7-8000-2494840B2E7B}"/>
          </ac:spMkLst>
        </pc:spChg>
      </pc:sldChg>
      <pc:sldChg chg="modSp">
        <pc:chgData name="Minesh Patel" userId="a66d4990ec83ac90" providerId="LiveId" clId="{9180989E-4046-4734-A755-A58CD3E1A440}" dt="2021-07-15T12:08:19.473" v="371"/>
        <pc:sldMkLst>
          <pc:docMk/>
          <pc:sldMk cId="345170899" sldId="308"/>
        </pc:sldMkLst>
        <pc:spChg chg="mod">
          <ac:chgData name="Minesh Patel" userId="a66d4990ec83ac90" providerId="LiveId" clId="{9180989E-4046-4734-A755-A58CD3E1A440}" dt="2021-07-15T12:08:19.473" v="371"/>
          <ac:spMkLst>
            <pc:docMk/>
            <pc:sldMk cId="345170899" sldId="308"/>
            <ac:spMk id="2" creationId="{00000000-0000-0000-0000-000000000000}"/>
          </ac:spMkLst>
        </pc:spChg>
        <pc:spChg chg="mod">
          <ac:chgData name="Minesh Patel" userId="a66d4990ec83ac90" providerId="LiveId" clId="{9180989E-4046-4734-A755-A58CD3E1A440}" dt="2021-07-15T12:08:19.473" v="371"/>
          <ac:spMkLst>
            <pc:docMk/>
            <pc:sldMk cId="345170899" sldId="308"/>
            <ac:spMk id="4" creationId="{E8A89F97-AFCF-4A8D-B37F-4048D2B5783D}"/>
          </ac:spMkLst>
        </pc:spChg>
      </pc:sldChg>
      <pc:sldChg chg="modSp">
        <pc:chgData name="Minesh Patel" userId="a66d4990ec83ac90" providerId="LiveId" clId="{9180989E-4046-4734-A755-A58CD3E1A440}" dt="2021-07-15T12:08:19.473" v="371"/>
        <pc:sldMkLst>
          <pc:docMk/>
          <pc:sldMk cId="218722158" sldId="320"/>
        </pc:sldMkLst>
        <pc:spChg chg="mod">
          <ac:chgData name="Minesh Patel" userId="a66d4990ec83ac90" providerId="LiveId" clId="{9180989E-4046-4734-A755-A58CD3E1A440}" dt="2021-07-15T12:08:19.473" v="371"/>
          <ac:spMkLst>
            <pc:docMk/>
            <pc:sldMk cId="218722158" sldId="320"/>
            <ac:spMk id="2" creationId="{00000000-0000-0000-0000-000000000000}"/>
          </ac:spMkLst>
        </pc:spChg>
        <pc:spChg chg="mod">
          <ac:chgData name="Minesh Patel" userId="a66d4990ec83ac90" providerId="LiveId" clId="{9180989E-4046-4734-A755-A58CD3E1A440}" dt="2021-07-15T12:08:19.473" v="371"/>
          <ac:spMkLst>
            <pc:docMk/>
            <pc:sldMk cId="218722158" sldId="320"/>
            <ac:spMk id="7" creationId="{2A14E5FC-B5E3-4224-8DCE-167604A65A66}"/>
          </ac:spMkLst>
        </pc:spChg>
      </pc:sldChg>
      <pc:sldChg chg="modSp">
        <pc:chgData name="Minesh Patel" userId="a66d4990ec83ac90" providerId="LiveId" clId="{9180989E-4046-4734-A755-A58CD3E1A440}" dt="2021-07-15T12:08:19.473" v="371"/>
        <pc:sldMkLst>
          <pc:docMk/>
          <pc:sldMk cId="1594536866" sldId="335"/>
        </pc:sldMkLst>
        <pc:spChg chg="mod">
          <ac:chgData name="Minesh Patel" userId="a66d4990ec83ac90" providerId="LiveId" clId="{9180989E-4046-4734-A755-A58CD3E1A440}" dt="2021-07-15T12:08:19.473" v="371"/>
          <ac:spMkLst>
            <pc:docMk/>
            <pc:sldMk cId="1594536866" sldId="335"/>
            <ac:spMk id="2" creationId="{00000000-0000-0000-0000-000000000000}"/>
          </ac:spMkLst>
        </pc:spChg>
        <pc:spChg chg="mod">
          <ac:chgData name="Minesh Patel" userId="a66d4990ec83ac90" providerId="LiveId" clId="{9180989E-4046-4734-A755-A58CD3E1A440}" dt="2021-07-15T12:08:19.473" v="371"/>
          <ac:spMkLst>
            <pc:docMk/>
            <pc:sldMk cId="1594536866" sldId="335"/>
            <ac:spMk id="4" creationId="{BDD15A9F-CEB6-4CE9-811F-D9BA21C73980}"/>
          </ac:spMkLst>
        </pc:spChg>
      </pc:sldChg>
      <pc:sldChg chg="addSp delSp modSp mod">
        <pc:chgData name="Minesh Patel" userId="a66d4990ec83ac90" providerId="LiveId" clId="{9180989E-4046-4734-A755-A58CD3E1A440}" dt="2021-07-15T12:29:08.859" v="615" actId="1036"/>
        <pc:sldMkLst>
          <pc:docMk/>
          <pc:sldMk cId="1164887623" sldId="338"/>
        </pc:sldMkLst>
        <pc:spChg chg="mod">
          <ac:chgData name="Minesh Patel" userId="a66d4990ec83ac90" providerId="LiveId" clId="{9180989E-4046-4734-A755-A58CD3E1A440}" dt="2021-07-15T12:29:03.153" v="612" actId="1076"/>
          <ac:spMkLst>
            <pc:docMk/>
            <pc:sldMk cId="1164887623" sldId="338"/>
            <ac:spMk id="2" creationId="{00000000-0000-0000-0000-000000000000}"/>
          </ac:spMkLst>
        </pc:spChg>
        <pc:spChg chg="mod">
          <ac:chgData name="Minesh Patel" userId="a66d4990ec83ac90" providerId="LiveId" clId="{9180989E-4046-4734-A755-A58CD3E1A440}" dt="2021-07-15T12:28:56.157" v="611" actId="1076"/>
          <ac:spMkLst>
            <pc:docMk/>
            <pc:sldMk cId="1164887623" sldId="338"/>
            <ac:spMk id="3" creationId="{00000000-0000-0000-0000-000000000000}"/>
          </ac:spMkLst>
        </pc:spChg>
        <pc:spChg chg="add mod">
          <ac:chgData name="Minesh Patel" userId="a66d4990ec83ac90" providerId="LiveId" clId="{9180989E-4046-4734-A755-A58CD3E1A440}" dt="2021-07-15T12:09:45.088" v="380" actId="14100"/>
          <ac:spMkLst>
            <pc:docMk/>
            <pc:sldMk cId="1164887623" sldId="338"/>
            <ac:spMk id="5" creationId="{42A3A32A-F771-4CAB-9454-70A4AC664343}"/>
          </ac:spMkLst>
        </pc:spChg>
        <pc:spChg chg="del">
          <ac:chgData name="Minesh Patel" userId="a66d4990ec83ac90" providerId="LiveId" clId="{9180989E-4046-4734-A755-A58CD3E1A440}" dt="2021-07-15T11:59:56.124" v="26" actId="478"/>
          <ac:spMkLst>
            <pc:docMk/>
            <pc:sldMk cId="1164887623" sldId="338"/>
            <ac:spMk id="9" creationId="{88F572BC-6BB3-4800-B49C-A1331CE8BDFB}"/>
          </ac:spMkLst>
        </pc:spChg>
        <pc:spChg chg="add mod">
          <ac:chgData name="Minesh Patel" userId="a66d4990ec83ac90" providerId="LiveId" clId="{9180989E-4046-4734-A755-A58CD3E1A440}" dt="2021-07-15T12:28:56.157" v="611" actId="1076"/>
          <ac:spMkLst>
            <pc:docMk/>
            <pc:sldMk cId="1164887623" sldId="338"/>
            <ac:spMk id="10" creationId="{52FA31DA-FA7A-46B9-A33B-6FC911E4F977}"/>
          </ac:spMkLst>
        </pc:spChg>
        <pc:spChg chg="del">
          <ac:chgData name="Minesh Patel" userId="a66d4990ec83ac90" providerId="LiveId" clId="{9180989E-4046-4734-A755-A58CD3E1A440}" dt="2021-07-15T11:59:49.190" v="23" actId="478"/>
          <ac:spMkLst>
            <pc:docMk/>
            <pc:sldMk cId="1164887623" sldId="338"/>
            <ac:spMk id="14" creationId="{29E66691-627C-4C8E-B902-FA7ED3D71AAD}"/>
          </ac:spMkLst>
        </pc:spChg>
        <pc:graphicFrameChg chg="add del mod">
          <ac:chgData name="Minesh Patel" userId="a66d4990ec83ac90" providerId="LiveId" clId="{9180989E-4046-4734-A755-A58CD3E1A440}" dt="2021-07-15T12:11:26.858" v="390" actId="478"/>
          <ac:graphicFrameMkLst>
            <pc:docMk/>
            <pc:sldMk cId="1164887623" sldId="338"/>
            <ac:graphicFrameMk id="6" creationId="{E121D940-EED3-4B19-B534-18604EE879DD}"/>
          </ac:graphicFrameMkLst>
        </pc:graphicFrameChg>
        <pc:picChg chg="del mod">
          <ac:chgData name="Minesh Patel" userId="a66d4990ec83ac90" providerId="LiveId" clId="{9180989E-4046-4734-A755-A58CD3E1A440}" dt="2021-07-15T12:02:29.945" v="82" actId="478"/>
          <ac:picMkLst>
            <pc:docMk/>
            <pc:sldMk cId="1164887623" sldId="338"/>
            <ac:picMk id="4" creationId="{C7CFE395-C732-4687-80AF-6FC338BA4CA4}"/>
          </ac:picMkLst>
        </pc:picChg>
        <pc:picChg chg="del">
          <ac:chgData name="Minesh Patel" userId="a66d4990ec83ac90" providerId="LiveId" clId="{9180989E-4046-4734-A755-A58CD3E1A440}" dt="2021-07-15T11:59:52.217" v="25" actId="478"/>
          <ac:picMkLst>
            <pc:docMk/>
            <pc:sldMk cId="1164887623" sldId="338"/>
            <ac:picMk id="8" creationId="{4F94595A-96CE-4099-9F48-922C3079E316}"/>
          </ac:picMkLst>
        </pc:picChg>
        <pc:picChg chg="add del mod">
          <ac:chgData name="Minesh Patel" userId="a66d4990ec83ac90" providerId="LiveId" clId="{9180989E-4046-4734-A755-A58CD3E1A440}" dt="2021-07-15T12:12:06.828" v="394" actId="478"/>
          <ac:picMkLst>
            <pc:docMk/>
            <pc:sldMk cId="1164887623" sldId="338"/>
            <ac:picMk id="1026" creationId="{0FF47A2F-CF9A-4DD2-9CC5-B4751DCAF9CD}"/>
          </ac:picMkLst>
        </pc:picChg>
        <pc:picChg chg="add mod">
          <ac:chgData name="Minesh Patel" userId="a66d4990ec83ac90" providerId="LiveId" clId="{9180989E-4046-4734-A755-A58CD3E1A440}" dt="2021-07-15T12:29:08.859" v="615" actId="1036"/>
          <ac:picMkLst>
            <pc:docMk/>
            <pc:sldMk cId="1164887623" sldId="338"/>
            <ac:picMk id="1028" creationId="{EAEC77A9-5043-4150-968B-B3891A2241B4}"/>
          </ac:picMkLst>
        </pc:picChg>
      </pc:sldChg>
      <pc:sldChg chg="modSp mod">
        <pc:chgData name="Minesh Patel" userId="a66d4990ec83ac90" providerId="LiveId" clId="{9180989E-4046-4734-A755-A58CD3E1A440}" dt="2021-07-15T12:08:19.473" v="371"/>
        <pc:sldMkLst>
          <pc:docMk/>
          <pc:sldMk cId="2315199062" sldId="350"/>
        </pc:sldMkLst>
        <pc:spChg chg="mod">
          <ac:chgData name="Minesh Patel" userId="a66d4990ec83ac90" providerId="LiveId" clId="{9180989E-4046-4734-A755-A58CD3E1A440}" dt="2021-07-15T12:08:19.473" v="371"/>
          <ac:spMkLst>
            <pc:docMk/>
            <pc:sldMk cId="2315199062" sldId="350"/>
            <ac:spMk id="2" creationId="{00000000-0000-0000-0000-000000000000}"/>
          </ac:spMkLst>
        </pc:spChg>
        <pc:spChg chg="mod">
          <ac:chgData name="Minesh Patel" userId="a66d4990ec83ac90" providerId="LiveId" clId="{9180989E-4046-4734-A755-A58CD3E1A440}" dt="2021-07-15T12:08:19.473" v="371"/>
          <ac:spMkLst>
            <pc:docMk/>
            <pc:sldMk cId="2315199062" sldId="350"/>
            <ac:spMk id="4" creationId="{6DDDDCD1-8DDE-4143-8CA1-DA012CDCCD79}"/>
          </ac:spMkLst>
        </pc:spChg>
      </pc:sldChg>
      <pc:sldChg chg="modSp mod">
        <pc:chgData name="Minesh Patel" userId="a66d4990ec83ac90" providerId="LiveId" clId="{9180989E-4046-4734-A755-A58CD3E1A440}" dt="2021-07-15T12:18:35.740" v="426" actId="27636"/>
        <pc:sldMkLst>
          <pc:docMk/>
          <pc:sldMk cId="2182428471" sldId="356"/>
        </pc:sldMkLst>
        <pc:spChg chg="mod">
          <ac:chgData name="Minesh Patel" userId="a66d4990ec83ac90" providerId="LiveId" clId="{9180989E-4046-4734-A755-A58CD3E1A440}" dt="2021-07-15T12:18:35.740" v="426" actId="27636"/>
          <ac:spMkLst>
            <pc:docMk/>
            <pc:sldMk cId="2182428471" sldId="356"/>
            <ac:spMk id="2" creationId="{00000000-0000-0000-0000-000000000000}"/>
          </ac:spMkLst>
        </pc:spChg>
        <pc:spChg chg="mod">
          <ac:chgData name="Minesh Patel" userId="a66d4990ec83ac90" providerId="LiveId" clId="{9180989E-4046-4734-A755-A58CD3E1A440}" dt="2021-07-15T12:08:19.473" v="371"/>
          <ac:spMkLst>
            <pc:docMk/>
            <pc:sldMk cId="2182428471" sldId="356"/>
            <ac:spMk id="7" creationId="{4899FAEF-935F-44FB-A0DA-13C11AA5EF42}"/>
          </ac:spMkLst>
        </pc:spChg>
      </pc:sldChg>
      <pc:sldChg chg="modSp">
        <pc:chgData name="Minesh Patel" userId="a66d4990ec83ac90" providerId="LiveId" clId="{9180989E-4046-4734-A755-A58CD3E1A440}" dt="2021-07-15T12:08:19.473" v="371"/>
        <pc:sldMkLst>
          <pc:docMk/>
          <pc:sldMk cId="1041668966" sldId="369"/>
        </pc:sldMkLst>
        <pc:spChg chg="mod">
          <ac:chgData name="Minesh Patel" userId="a66d4990ec83ac90" providerId="LiveId" clId="{9180989E-4046-4734-A755-A58CD3E1A440}" dt="2021-07-15T12:08:19.473" v="371"/>
          <ac:spMkLst>
            <pc:docMk/>
            <pc:sldMk cId="1041668966" sldId="369"/>
            <ac:spMk id="2" creationId="{00000000-0000-0000-0000-000000000000}"/>
          </ac:spMkLst>
        </pc:spChg>
        <pc:spChg chg="mod">
          <ac:chgData name="Minesh Patel" userId="a66d4990ec83ac90" providerId="LiveId" clId="{9180989E-4046-4734-A755-A58CD3E1A440}" dt="2021-07-15T12:08:19.473" v="371"/>
          <ac:spMkLst>
            <pc:docMk/>
            <pc:sldMk cId="1041668966" sldId="369"/>
            <ac:spMk id="8" creationId="{2C4C0675-22B8-41DF-9C2C-149DB6A1882F}"/>
          </ac:spMkLst>
        </pc:spChg>
      </pc:sldChg>
      <pc:sldChg chg="modSp">
        <pc:chgData name="Minesh Patel" userId="a66d4990ec83ac90" providerId="LiveId" clId="{9180989E-4046-4734-A755-A58CD3E1A440}" dt="2021-07-15T12:08:19.473" v="371"/>
        <pc:sldMkLst>
          <pc:docMk/>
          <pc:sldMk cId="2670048945" sldId="377"/>
        </pc:sldMkLst>
        <pc:spChg chg="mod">
          <ac:chgData name="Minesh Patel" userId="a66d4990ec83ac90" providerId="LiveId" clId="{9180989E-4046-4734-A755-A58CD3E1A440}" dt="2021-07-15T12:08:19.473" v="371"/>
          <ac:spMkLst>
            <pc:docMk/>
            <pc:sldMk cId="2670048945" sldId="377"/>
            <ac:spMk id="2" creationId="{00000000-0000-0000-0000-000000000000}"/>
          </ac:spMkLst>
        </pc:spChg>
        <pc:spChg chg="mod">
          <ac:chgData name="Minesh Patel" userId="a66d4990ec83ac90" providerId="LiveId" clId="{9180989E-4046-4734-A755-A58CD3E1A440}" dt="2021-07-15T12:08:19.473" v="371"/>
          <ac:spMkLst>
            <pc:docMk/>
            <pc:sldMk cId="2670048945" sldId="377"/>
            <ac:spMk id="4" creationId="{32B5EE2C-09BE-410F-AD08-97C24FF3E404}"/>
          </ac:spMkLst>
        </pc:spChg>
      </pc:sldChg>
      <pc:sldChg chg="modSp">
        <pc:chgData name="Minesh Patel" userId="a66d4990ec83ac90" providerId="LiveId" clId="{9180989E-4046-4734-A755-A58CD3E1A440}" dt="2021-07-15T12:08:19.473" v="371"/>
        <pc:sldMkLst>
          <pc:docMk/>
          <pc:sldMk cId="2682718934" sldId="378"/>
        </pc:sldMkLst>
        <pc:spChg chg="mod">
          <ac:chgData name="Minesh Patel" userId="a66d4990ec83ac90" providerId="LiveId" clId="{9180989E-4046-4734-A755-A58CD3E1A440}" dt="2021-07-15T12:08:19.473" v="371"/>
          <ac:spMkLst>
            <pc:docMk/>
            <pc:sldMk cId="2682718934" sldId="378"/>
            <ac:spMk id="2" creationId="{00000000-0000-0000-0000-000000000000}"/>
          </ac:spMkLst>
        </pc:spChg>
        <pc:spChg chg="mod">
          <ac:chgData name="Minesh Patel" userId="a66d4990ec83ac90" providerId="LiveId" clId="{9180989E-4046-4734-A755-A58CD3E1A440}" dt="2021-07-15T12:08:19.473" v="371"/>
          <ac:spMkLst>
            <pc:docMk/>
            <pc:sldMk cId="2682718934" sldId="378"/>
            <ac:spMk id="8" creationId="{FC9D2ED8-F38C-43D0-B5FD-4FAE3A40AA61}"/>
          </ac:spMkLst>
        </pc:spChg>
      </pc:sldChg>
      <pc:sldChg chg="modSp mod">
        <pc:chgData name="Minesh Patel" userId="a66d4990ec83ac90" providerId="LiveId" clId="{9180989E-4046-4734-A755-A58CD3E1A440}" dt="2021-07-15T12:08:19.473" v="371"/>
        <pc:sldMkLst>
          <pc:docMk/>
          <pc:sldMk cId="1668112999" sldId="380"/>
        </pc:sldMkLst>
        <pc:spChg chg="mod">
          <ac:chgData name="Minesh Patel" userId="a66d4990ec83ac90" providerId="LiveId" clId="{9180989E-4046-4734-A755-A58CD3E1A440}" dt="2021-07-15T12:08:19.473" v="371"/>
          <ac:spMkLst>
            <pc:docMk/>
            <pc:sldMk cId="1668112999" sldId="380"/>
            <ac:spMk id="2" creationId="{00000000-0000-0000-0000-000000000000}"/>
          </ac:spMkLst>
        </pc:spChg>
        <pc:spChg chg="mod">
          <ac:chgData name="Minesh Patel" userId="a66d4990ec83ac90" providerId="LiveId" clId="{9180989E-4046-4734-A755-A58CD3E1A440}" dt="2021-07-15T12:08:19.473" v="371"/>
          <ac:spMkLst>
            <pc:docMk/>
            <pc:sldMk cId="1668112999" sldId="380"/>
            <ac:spMk id="8" creationId="{5358D795-AF0B-45F0-AE25-998E348D3EC5}"/>
          </ac:spMkLst>
        </pc:spChg>
        <pc:spChg chg="mod">
          <ac:chgData name="Minesh Patel" userId="a66d4990ec83ac90" providerId="LiveId" clId="{9180989E-4046-4734-A755-A58CD3E1A440}" dt="2021-07-15T12:08:19.473" v="371"/>
          <ac:spMkLst>
            <pc:docMk/>
            <pc:sldMk cId="1668112999" sldId="380"/>
            <ac:spMk id="18" creationId="{D26BF032-1479-43DB-B9FC-44BE1DF5DE9E}"/>
          </ac:spMkLst>
        </pc:spChg>
      </pc:sldChg>
      <pc:sldChg chg="modSp">
        <pc:chgData name="Minesh Patel" userId="a66d4990ec83ac90" providerId="LiveId" clId="{9180989E-4046-4734-A755-A58CD3E1A440}" dt="2021-07-15T12:08:19.473" v="371"/>
        <pc:sldMkLst>
          <pc:docMk/>
          <pc:sldMk cId="4115814163" sldId="388"/>
        </pc:sldMkLst>
        <pc:spChg chg="mod">
          <ac:chgData name="Minesh Patel" userId="a66d4990ec83ac90" providerId="LiveId" clId="{9180989E-4046-4734-A755-A58CD3E1A440}" dt="2021-07-15T12:08:19.473" v="371"/>
          <ac:spMkLst>
            <pc:docMk/>
            <pc:sldMk cId="4115814163" sldId="388"/>
            <ac:spMk id="2" creationId="{00000000-0000-0000-0000-000000000000}"/>
          </ac:spMkLst>
        </pc:spChg>
        <pc:spChg chg="mod">
          <ac:chgData name="Minesh Patel" userId="a66d4990ec83ac90" providerId="LiveId" clId="{9180989E-4046-4734-A755-A58CD3E1A440}" dt="2021-07-15T12:08:19.473" v="371"/>
          <ac:spMkLst>
            <pc:docMk/>
            <pc:sldMk cId="4115814163" sldId="388"/>
            <ac:spMk id="4" creationId="{FCD08A3E-A33A-42A7-BFBE-3AD1DC5E5F82}"/>
          </ac:spMkLst>
        </pc:spChg>
      </pc:sldChg>
      <pc:sldChg chg="modSp">
        <pc:chgData name="Minesh Patel" userId="a66d4990ec83ac90" providerId="LiveId" clId="{9180989E-4046-4734-A755-A58CD3E1A440}" dt="2021-07-15T12:08:19.473" v="371"/>
        <pc:sldMkLst>
          <pc:docMk/>
          <pc:sldMk cId="621168429" sldId="393"/>
        </pc:sldMkLst>
        <pc:spChg chg="mod">
          <ac:chgData name="Minesh Patel" userId="a66d4990ec83ac90" providerId="LiveId" clId="{9180989E-4046-4734-A755-A58CD3E1A440}" dt="2021-07-15T12:08:19.473" v="371"/>
          <ac:spMkLst>
            <pc:docMk/>
            <pc:sldMk cId="621168429" sldId="393"/>
            <ac:spMk id="2" creationId="{00000000-0000-0000-0000-000000000000}"/>
          </ac:spMkLst>
        </pc:spChg>
        <pc:spChg chg="mod">
          <ac:chgData name="Minesh Patel" userId="a66d4990ec83ac90" providerId="LiveId" clId="{9180989E-4046-4734-A755-A58CD3E1A440}" dt="2021-07-15T12:08:19.473" v="371"/>
          <ac:spMkLst>
            <pc:docMk/>
            <pc:sldMk cId="621168429" sldId="393"/>
            <ac:spMk id="4" creationId="{35453897-5E84-438F-A9BF-8629E0BCA16C}"/>
          </ac:spMkLst>
        </pc:spChg>
      </pc:sldChg>
      <pc:sldChg chg="modSp">
        <pc:chgData name="Minesh Patel" userId="a66d4990ec83ac90" providerId="LiveId" clId="{9180989E-4046-4734-A755-A58CD3E1A440}" dt="2021-07-15T12:08:19.473" v="371"/>
        <pc:sldMkLst>
          <pc:docMk/>
          <pc:sldMk cId="191160217" sldId="410"/>
        </pc:sldMkLst>
        <pc:spChg chg="mod">
          <ac:chgData name="Minesh Patel" userId="a66d4990ec83ac90" providerId="LiveId" clId="{9180989E-4046-4734-A755-A58CD3E1A440}" dt="2021-07-15T12:08:19.473" v="371"/>
          <ac:spMkLst>
            <pc:docMk/>
            <pc:sldMk cId="191160217" sldId="410"/>
            <ac:spMk id="2" creationId="{00000000-0000-0000-0000-000000000000}"/>
          </ac:spMkLst>
        </pc:spChg>
        <pc:spChg chg="mod">
          <ac:chgData name="Minesh Patel" userId="a66d4990ec83ac90" providerId="LiveId" clId="{9180989E-4046-4734-A755-A58CD3E1A440}" dt="2021-07-15T12:08:19.473" v="371"/>
          <ac:spMkLst>
            <pc:docMk/>
            <pc:sldMk cId="191160217" sldId="410"/>
            <ac:spMk id="4" creationId="{441547BC-64DA-448F-B1B9-D65C8FC6025B}"/>
          </ac:spMkLst>
        </pc:spChg>
      </pc:sldChg>
      <pc:sldChg chg="modSp">
        <pc:chgData name="Minesh Patel" userId="a66d4990ec83ac90" providerId="LiveId" clId="{9180989E-4046-4734-A755-A58CD3E1A440}" dt="2021-07-15T12:08:19.473" v="371"/>
        <pc:sldMkLst>
          <pc:docMk/>
          <pc:sldMk cId="3298850408" sldId="417"/>
        </pc:sldMkLst>
        <pc:spChg chg="mod">
          <ac:chgData name="Minesh Patel" userId="a66d4990ec83ac90" providerId="LiveId" clId="{9180989E-4046-4734-A755-A58CD3E1A440}" dt="2021-07-15T12:08:19.473" v="371"/>
          <ac:spMkLst>
            <pc:docMk/>
            <pc:sldMk cId="3298850408" sldId="417"/>
            <ac:spMk id="2" creationId="{00000000-0000-0000-0000-000000000000}"/>
          </ac:spMkLst>
        </pc:spChg>
        <pc:spChg chg="mod">
          <ac:chgData name="Minesh Patel" userId="a66d4990ec83ac90" providerId="LiveId" clId="{9180989E-4046-4734-A755-A58CD3E1A440}" dt="2021-07-15T12:08:19.473" v="371"/>
          <ac:spMkLst>
            <pc:docMk/>
            <pc:sldMk cId="3298850408" sldId="417"/>
            <ac:spMk id="8" creationId="{1CCB3279-8512-42F4-814E-99F008F960B4}"/>
          </ac:spMkLst>
        </pc:spChg>
      </pc:sldChg>
      <pc:sldChg chg="modSp">
        <pc:chgData name="Minesh Patel" userId="a66d4990ec83ac90" providerId="LiveId" clId="{9180989E-4046-4734-A755-A58CD3E1A440}" dt="2021-07-15T12:08:19.473" v="371"/>
        <pc:sldMkLst>
          <pc:docMk/>
          <pc:sldMk cId="3167450622" sldId="429"/>
        </pc:sldMkLst>
        <pc:spChg chg="mod">
          <ac:chgData name="Minesh Patel" userId="a66d4990ec83ac90" providerId="LiveId" clId="{9180989E-4046-4734-A755-A58CD3E1A440}" dt="2021-07-15T12:08:19.473" v="371"/>
          <ac:spMkLst>
            <pc:docMk/>
            <pc:sldMk cId="3167450622" sldId="429"/>
            <ac:spMk id="2" creationId="{00000000-0000-0000-0000-000000000000}"/>
          </ac:spMkLst>
        </pc:spChg>
        <pc:spChg chg="mod">
          <ac:chgData name="Minesh Patel" userId="a66d4990ec83ac90" providerId="LiveId" clId="{9180989E-4046-4734-A755-A58CD3E1A440}" dt="2021-07-15T12:08:19.473" v="371"/>
          <ac:spMkLst>
            <pc:docMk/>
            <pc:sldMk cId="3167450622" sldId="429"/>
            <ac:spMk id="3" creationId="{E684D5B1-C0D3-402C-B32E-1B95C39C0742}"/>
          </ac:spMkLst>
        </pc:spChg>
      </pc:sldChg>
      <pc:sldChg chg="modSp">
        <pc:chgData name="Minesh Patel" userId="a66d4990ec83ac90" providerId="LiveId" clId="{9180989E-4046-4734-A755-A58CD3E1A440}" dt="2021-07-15T12:08:19.473" v="371"/>
        <pc:sldMkLst>
          <pc:docMk/>
          <pc:sldMk cId="472208040" sldId="430"/>
        </pc:sldMkLst>
        <pc:spChg chg="mod">
          <ac:chgData name="Minesh Patel" userId="a66d4990ec83ac90" providerId="LiveId" clId="{9180989E-4046-4734-A755-A58CD3E1A440}" dt="2021-07-15T12:08:19.473" v="371"/>
          <ac:spMkLst>
            <pc:docMk/>
            <pc:sldMk cId="472208040" sldId="430"/>
            <ac:spMk id="2" creationId="{00000000-0000-0000-0000-000000000000}"/>
          </ac:spMkLst>
        </pc:spChg>
        <pc:spChg chg="mod">
          <ac:chgData name="Minesh Patel" userId="a66d4990ec83ac90" providerId="LiveId" clId="{9180989E-4046-4734-A755-A58CD3E1A440}" dt="2021-07-15T12:08:19.473" v="371"/>
          <ac:spMkLst>
            <pc:docMk/>
            <pc:sldMk cId="472208040" sldId="430"/>
            <ac:spMk id="4" creationId="{AC814FDC-1E0B-41B5-8F49-4B8573D8DECD}"/>
          </ac:spMkLst>
        </pc:spChg>
      </pc:sldChg>
      <pc:sldChg chg="modSp">
        <pc:chgData name="Minesh Patel" userId="a66d4990ec83ac90" providerId="LiveId" clId="{9180989E-4046-4734-A755-A58CD3E1A440}" dt="2021-07-15T12:08:19.473" v="371"/>
        <pc:sldMkLst>
          <pc:docMk/>
          <pc:sldMk cId="4045219556" sldId="431"/>
        </pc:sldMkLst>
        <pc:spChg chg="mod">
          <ac:chgData name="Minesh Patel" userId="a66d4990ec83ac90" providerId="LiveId" clId="{9180989E-4046-4734-A755-A58CD3E1A440}" dt="2021-07-15T12:08:19.473" v="371"/>
          <ac:spMkLst>
            <pc:docMk/>
            <pc:sldMk cId="4045219556" sldId="431"/>
            <ac:spMk id="2" creationId="{00000000-0000-0000-0000-000000000000}"/>
          </ac:spMkLst>
        </pc:spChg>
        <pc:spChg chg="mod">
          <ac:chgData name="Minesh Patel" userId="a66d4990ec83ac90" providerId="LiveId" clId="{9180989E-4046-4734-A755-A58CD3E1A440}" dt="2021-07-15T12:08:19.473" v="371"/>
          <ac:spMkLst>
            <pc:docMk/>
            <pc:sldMk cId="4045219556" sldId="431"/>
            <ac:spMk id="4" creationId="{3E899F28-29AB-47B7-B89D-C2EAF9139518}"/>
          </ac:spMkLst>
        </pc:spChg>
      </pc:sldChg>
      <pc:sldChg chg="modSp">
        <pc:chgData name="Minesh Patel" userId="a66d4990ec83ac90" providerId="LiveId" clId="{9180989E-4046-4734-A755-A58CD3E1A440}" dt="2021-07-15T12:08:19.473" v="371"/>
        <pc:sldMkLst>
          <pc:docMk/>
          <pc:sldMk cId="3616706463" sldId="432"/>
        </pc:sldMkLst>
        <pc:spChg chg="mod">
          <ac:chgData name="Minesh Patel" userId="a66d4990ec83ac90" providerId="LiveId" clId="{9180989E-4046-4734-A755-A58CD3E1A440}" dt="2021-07-15T12:08:19.473" v="371"/>
          <ac:spMkLst>
            <pc:docMk/>
            <pc:sldMk cId="3616706463" sldId="432"/>
            <ac:spMk id="2" creationId="{00000000-0000-0000-0000-000000000000}"/>
          </ac:spMkLst>
        </pc:spChg>
        <pc:spChg chg="mod">
          <ac:chgData name="Minesh Patel" userId="a66d4990ec83ac90" providerId="LiveId" clId="{9180989E-4046-4734-A755-A58CD3E1A440}" dt="2021-07-15T12:08:19.473" v="371"/>
          <ac:spMkLst>
            <pc:docMk/>
            <pc:sldMk cId="3616706463" sldId="432"/>
            <ac:spMk id="4" creationId="{41065420-C7F4-4510-A543-6B9EEF9CF748}"/>
          </ac:spMkLst>
        </pc:spChg>
      </pc:sldChg>
      <pc:sldChg chg="modSp">
        <pc:chgData name="Minesh Patel" userId="a66d4990ec83ac90" providerId="LiveId" clId="{9180989E-4046-4734-A755-A58CD3E1A440}" dt="2021-07-15T12:08:19.473" v="371"/>
        <pc:sldMkLst>
          <pc:docMk/>
          <pc:sldMk cId="1773846755" sldId="433"/>
        </pc:sldMkLst>
        <pc:spChg chg="mod">
          <ac:chgData name="Minesh Patel" userId="a66d4990ec83ac90" providerId="LiveId" clId="{9180989E-4046-4734-A755-A58CD3E1A440}" dt="2021-07-15T12:08:19.473" v="371"/>
          <ac:spMkLst>
            <pc:docMk/>
            <pc:sldMk cId="1773846755" sldId="433"/>
            <ac:spMk id="2" creationId="{00000000-0000-0000-0000-000000000000}"/>
          </ac:spMkLst>
        </pc:spChg>
        <pc:spChg chg="mod">
          <ac:chgData name="Minesh Patel" userId="a66d4990ec83ac90" providerId="LiveId" clId="{9180989E-4046-4734-A755-A58CD3E1A440}" dt="2021-07-15T12:08:19.473" v="371"/>
          <ac:spMkLst>
            <pc:docMk/>
            <pc:sldMk cId="1773846755" sldId="433"/>
            <ac:spMk id="4" creationId="{624FF90A-2928-4452-A1FF-7BE5061C943C}"/>
          </ac:spMkLst>
        </pc:spChg>
      </pc:sldChg>
      <pc:sldChg chg="modSp">
        <pc:chgData name="Minesh Patel" userId="a66d4990ec83ac90" providerId="LiveId" clId="{9180989E-4046-4734-A755-A58CD3E1A440}" dt="2021-07-15T12:08:19.473" v="371"/>
        <pc:sldMkLst>
          <pc:docMk/>
          <pc:sldMk cId="2884144647" sldId="442"/>
        </pc:sldMkLst>
        <pc:spChg chg="mod">
          <ac:chgData name="Minesh Patel" userId="a66d4990ec83ac90" providerId="LiveId" clId="{9180989E-4046-4734-A755-A58CD3E1A440}" dt="2021-07-15T12:08:19.473" v="371"/>
          <ac:spMkLst>
            <pc:docMk/>
            <pc:sldMk cId="2884144647" sldId="442"/>
            <ac:spMk id="2" creationId="{00000000-0000-0000-0000-000000000000}"/>
          </ac:spMkLst>
        </pc:spChg>
        <pc:spChg chg="mod">
          <ac:chgData name="Minesh Patel" userId="a66d4990ec83ac90" providerId="LiveId" clId="{9180989E-4046-4734-A755-A58CD3E1A440}" dt="2021-07-15T12:08:19.473" v="371"/>
          <ac:spMkLst>
            <pc:docMk/>
            <pc:sldMk cId="2884144647" sldId="442"/>
            <ac:spMk id="4" creationId="{5649D34B-B469-4E13-98F7-4C992068DC46}"/>
          </ac:spMkLst>
        </pc:spChg>
      </pc:sldChg>
      <pc:sldChg chg="del">
        <pc:chgData name="Minesh Patel" userId="a66d4990ec83ac90" providerId="LiveId" clId="{9180989E-4046-4734-A755-A58CD3E1A440}" dt="2021-07-15T12:29:54.542" v="616" actId="47"/>
        <pc:sldMkLst>
          <pc:docMk/>
          <pc:sldMk cId="224370383" sldId="444"/>
        </pc:sldMkLst>
      </pc:sldChg>
      <pc:sldChg chg="modSp">
        <pc:chgData name="Minesh Patel" userId="a66d4990ec83ac90" providerId="LiveId" clId="{9180989E-4046-4734-A755-A58CD3E1A440}" dt="2021-07-15T12:08:19.473" v="371"/>
        <pc:sldMkLst>
          <pc:docMk/>
          <pc:sldMk cId="1928141824" sldId="445"/>
        </pc:sldMkLst>
        <pc:spChg chg="mod">
          <ac:chgData name="Minesh Patel" userId="a66d4990ec83ac90" providerId="LiveId" clId="{9180989E-4046-4734-A755-A58CD3E1A440}" dt="2021-07-15T12:08:19.473" v="371"/>
          <ac:spMkLst>
            <pc:docMk/>
            <pc:sldMk cId="1928141824" sldId="445"/>
            <ac:spMk id="2" creationId="{00000000-0000-0000-0000-000000000000}"/>
          </ac:spMkLst>
        </pc:spChg>
        <pc:spChg chg="mod">
          <ac:chgData name="Minesh Patel" userId="a66d4990ec83ac90" providerId="LiveId" clId="{9180989E-4046-4734-A755-A58CD3E1A440}" dt="2021-07-15T12:08:19.473" v="371"/>
          <ac:spMkLst>
            <pc:docMk/>
            <pc:sldMk cId="1928141824" sldId="445"/>
            <ac:spMk id="4" creationId="{E8A89F97-AFCF-4A8D-B37F-4048D2B5783D}"/>
          </ac:spMkLst>
        </pc:spChg>
      </pc:sldChg>
      <pc:sldChg chg="modSp mod">
        <pc:chgData name="Minesh Patel" userId="a66d4990ec83ac90" providerId="LiveId" clId="{9180989E-4046-4734-A755-A58CD3E1A440}" dt="2021-07-15T12:08:19.473" v="371"/>
        <pc:sldMkLst>
          <pc:docMk/>
          <pc:sldMk cId="26282005" sldId="446"/>
        </pc:sldMkLst>
        <pc:spChg chg="mod">
          <ac:chgData name="Minesh Patel" userId="a66d4990ec83ac90" providerId="LiveId" clId="{9180989E-4046-4734-A755-A58CD3E1A440}" dt="2021-07-15T12:08:19.473" v="371"/>
          <ac:spMkLst>
            <pc:docMk/>
            <pc:sldMk cId="26282005" sldId="446"/>
            <ac:spMk id="2" creationId="{00000000-0000-0000-0000-000000000000}"/>
          </ac:spMkLst>
        </pc:spChg>
        <pc:spChg chg="mod">
          <ac:chgData name="Minesh Patel" userId="a66d4990ec83ac90" providerId="LiveId" clId="{9180989E-4046-4734-A755-A58CD3E1A440}" dt="2021-07-15T12:08:19.473" v="371"/>
          <ac:spMkLst>
            <pc:docMk/>
            <pc:sldMk cId="26282005" sldId="446"/>
            <ac:spMk id="8" creationId="{5358D795-AF0B-45F0-AE25-998E348D3EC5}"/>
          </ac:spMkLst>
        </pc:spChg>
        <pc:spChg chg="mod">
          <ac:chgData name="Minesh Patel" userId="a66d4990ec83ac90" providerId="LiveId" clId="{9180989E-4046-4734-A755-A58CD3E1A440}" dt="2021-07-15T12:08:19.473" v="371"/>
          <ac:spMkLst>
            <pc:docMk/>
            <pc:sldMk cId="26282005" sldId="446"/>
            <ac:spMk id="18" creationId="{D26BF032-1479-43DB-B9FC-44BE1DF5DE9E}"/>
          </ac:spMkLst>
        </pc:spChg>
      </pc:sldChg>
      <pc:sldChg chg="modSp">
        <pc:chgData name="Minesh Patel" userId="a66d4990ec83ac90" providerId="LiveId" clId="{9180989E-4046-4734-A755-A58CD3E1A440}" dt="2021-07-15T12:08:19.473" v="371"/>
        <pc:sldMkLst>
          <pc:docMk/>
          <pc:sldMk cId="3391609218" sldId="447"/>
        </pc:sldMkLst>
        <pc:spChg chg="mod">
          <ac:chgData name="Minesh Patel" userId="a66d4990ec83ac90" providerId="LiveId" clId="{9180989E-4046-4734-A755-A58CD3E1A440}" dt="2021-07-15T12:08:19.473" v="371"/>
          <ac:spMkLst>
            <pc:docMk/>
            <pc:sldMk cId="3391609218" sldId="447"/>
            <ac:spMk id="2" creationId="{00000000-0000-0000-0000-000000000000}"/>
          </ac:spMkLst>
        </pc:spChg>
        <pc:spChg chg="mod">
          <ac:chgData name="Minesh Patel" userId="a66d4990ec83ac90" providerId="LiveId" clId="{9180989E-4046-4734-A755-A58CD3E1A440}" dt="2021-07-15T12:08:19.473" v="371"/>
          <ac:spMkLst>
            <pc:docMk/>
            <pc:sldMk cId="3391609218" sldId="447"/>
            <ac:spMk id="3" creationId="{C0AADD76-B12E-43AF-8018-8121D703B096}"/>
          </ac:spMkLst>
        </pc:spChg>
      </pc:sldChg>
      <pc:sldChg chg="modSp">
        <pc:chgData name="Minesh Patel" userId="a66d4990ec83ac90" providerId="LiveId" clId="{9180989E-4046-4734-A755-A58CD3E1A440}" dt="2021-07-15T12:08:19.473" v="371"/>
        <pc:sldMkLst>
          <pc:docMk/>
          <pc:sldMk cId="2204234516" sldId="449"/>
        </pc:sldMkLst>
        <pc:spChg chg="mod">
          <ac:chgData name="Minesh Patel" userId="a66d4990ec83ac90" providerId="LiveId" clId="{9180989E-4046-4734-A755-A58CD3E1A440}" dt="2021-07-15T12:08:19.473" v="371"/>
          <ac:spMkLst>
            <pc:docMk/>
            <pc:sldMk cId="2204234516" sldId="449"/>
            <ac:spMk id="2" creationId="{00000000-0000-0000-0000-000000000000}"/>
          </ac:spMkLst>
        </pc:spChg>
        <pc:spChg chg="mod">
          <ac:chgData name="Minesh Patel" userId="a66d4990ec83ac90" providerId="LiveId" clId="{9180989E-4046-4734-A755-A58CD3E1A440}" dt="2021-07-15T12:08:19.473" v="371"/>
          <ac:spMkLst>
            <pc:docMk/>
            <pc:sldMk cId="2204234516" sldId="449"/>
            <ac:spMk id="7" creationId="{20732A8D-4B35-40BF-B9AA-39226724E922}"/>
          </ac:spMkLst>
        </pc:spChg>
      </pc:sldChg>
      <pc:sldChg chg="modSp">
        <pc:chgData name="Minesh Patel" userId="a66d4990ec83ac90" providerId="LiveId" clId="{9180989E-4046-4734-A755-A58CD3E1A440}" dt="2021-07-15T12:08:19.473" v="371"/>
        <pc:sldMkLst>
          <pc:docMk/>
          <pc:sldMk cId="2702601189" sldId="450"/>
        </pc:sldMkLst>
        <pc:spChg chg="mod">
          <ac:chgData name="Minesh Patel" userId="a66d4990ec83ac90" providerId="LiveId" clId="{9180989E-4046-4734-A755-A58CD3E1A440}" dt="2021-07-15T12:08:19.473" v="371"/>
          <ac:spMkLst>
            <pc:docMk/>
            <pc:sldMk cId="2702601189" sldId="450"/>
            <ac:spMk id="2" creationId="{00000000-0000-0000-0000-000000000000}"/>
          </ac:spMkLst>
        </pc:spChg>
        <pc:spChg chg="mod">
          <ac:chgData name="Minesh Patel" userId="a66d4990ec83ac90" providerId="LiveId" clId="{9180989E-4046-4734-A755-A58CD3E1A440}" dt="2021-07-15T12:08:19.473" v="371"/>
          <ac:spMkLst>
            <pc:docMk/>
            <pc:sldMk cId="2702601189" sldId="450"/>
            <ac:spMk id="7" creationId="{20732A8D-4B35-40BF-B9AA-39226724E922}"/>
          </ac:spMkLst>
        </pc:spChg>
      </pc:sldChg>
      <pc:sldChg chg="modSp">
        <pc:chgData name="Minesh Patel" userId="a66d4990ec83ac90" providerId="LiveId" clId="{9180989E-4046-4734-A755-A58CD3E1A440}" dt="2021-07-15T12:08:19.473" v="371"/>
        <pc:sldMkLst>
          <pc:docMk/>
          <pc:sldMk cId="3901157865" sldId="452"/>
        </pc:sldMkLst>
        <pc:spChg chg="mod">
          <ac:chgData name="Minesh Patel" userId="a66d4990ec83ac90" providerId="LiveId" clId="{9180989E-4046-4734-A755-A58CD3E1A440}" dt="2021-07-15T12:08:19.473" v="371"/>
          <ac:spMkLst>
            <pc:docMk/>
            <pc:sldMk cId="3901157865" sldId="452"/>
            <ac:spMk id="2" creationId="{00000000-0000-0000-0000-000000000000}"/>
          </ac:spMkLst>
        </pc:spChg>
        <pc:spChg chg="mod">
          <ac:chgData name="Minesh Patel" userId="a66d4990ec83ac90" providerId="LiveId" clId="{9180989E-4046-4734-A755-A58CD3E1A440}" dt="2021-07-15T12:08:19.473" v="371"/>
          <ac:spMkLst>
            <pc:docMk/>
            <pc:sldMk cId="3901157865" sldId="452"/>
            <ac:spMk id="4" creationId="{32B5EE2C-09BE-410F-AD08-97C24FF3E404}"/>
          </ac:spMkLst>
        </pc:spChg>
      </pc:sldChg>
      <pc:sldChg chg="modSp mod">
        <pc:chgData name="Minesh Patel" userId="a66d4990ec83ac90" providerId="LiveId" clId="{9180989E-4046-4734-A755-A58CD3E1A440}" dt="2021-07-15T12:18:35.745" v="427" actId="27636"/>
        <pc:sldMkLst>
          <pc:docMk/>
          <pc:sldMk cId="1241623664" sldId="453"/>
        </pc:sldMkLst>
        <pc:spChg chg="mod">
          <ac:chgData name="Minesh Patel" userId="a66d4990ec83ac90" providerId="LiveId" clId="{9180989E-4046-4734-A755-A58CD3E1A440}" dt="2021-07-15T12:18:35.745" v="427" actId="27636"/>
          <ac:spMkLst>
            <pc:docMk/>
            <pc:sldMk cId="1241623664" sldId="453"/>
            <ac:spMk id="2" creationId="{00000000-0000-0000-0000-000000000000}"/>
          </ac:spMkLst>
        </pc:spChg>
        <pc:spChg chg="mod">
          <ac:chgData name="Minesh Patel" userId="a66d4990ec83ac90" providerId="LiveId" clId="{9180989E-4046-4734-A755-A58CD3E1A440}" dt="2021-07-15T12:08:19.473" v="371"/>
          <ac:spMkLst>
            <pc:docMk/>
            <pc:sldMk cId="1241623664" sldId="453"/>
            <ac:spMk id="7" creationId="{4899FAEF-935F-44FB-A0DA-13C11AA5EF42}"/>
          </ac:spMkLst>
        </pc:spChg>
      </pc:sldChg>
      <pc:sldChg chg="addSp delSp modSp add mod delAnim modAnim">
        <pc:chgData name="Minesh Patel" userId="a66d4990ec83ac90" providerId="LiveId" clId="{9180989E-4046-4734-A755-A58CD3E1A440}" dt="2021-07-15T12:25:30.440" v="583" actId="114"/>
        <pc:sldMkLst>
          <pc:docMk/>
          <pc:sldMk cId="840151485" sldId="454"/>
        </pc:sldMkLst>
        <pc:spChg chg="mod">
          <ac:chgData name="Minesh Patel" userId="a66d4990ec83ac90" providerId="LiveId" clId="{9180989E-4046-4734-A755-A58CD3E1A440}" dt="2021-07-15T12:22:50.722" v="474"/>
          <ac:spMkLst>
            <pc:docMk/>
            <pc:sldMk cId="840151485" sldId="454"/>
            <ac:spMk id="2" creationId="{00000000-0000-0000-0000-000000000000}"/>
          </ac:spMkLst>
        </pc:spChg>
        <pc:spChg chg="add del mod">
          <ac:chgData name="Minesh Patel" userId="a66d4990ec83ac90" providerId="LiveId" clId="{9180989E-4046-4734-A755-A58CD3E1A440}" dt="2021-07-15T12:22:50.722" v="474"/>
          <ac:spMkLst>
            <pc:docMk/>
            <pc:sldMk cId="840151485" sldId="454"/>
            <ac:spMk id="3" creationId="{9B6B7ECB-B0AC-4FA9-B4C5-FCD1B5F9C49D}"/>
          </ac:spMkLst>
        </pc:spChg>
        <pc:spChg chg="mod">
          <ac:chgData name="Minesh Patel" userId="a66d4990ec83ac90" providerId="LiveId" clId="{9180989E-4046-4734-A755-A58CD3E1A440}" dt="2021-07-15T12:22:50.722" v="474"/>
          <ac:spMkLst>
            <pc:docMk/>
            <pc:sldMk cId="840151485" sldId="454"/>
            <ac:spMk id="4" creationId="{E8A89F97-AFCF-4A8D-B37F-4048D2B5783D}"/>
          </ac:spMkLst>
        </pc:spChg>
        <pc:spChg chg="add del mod">
          <ac:chgData name="Minesh Patel" userId="a66d4990ec83ac90" providerId="LiveId" clId="{9180989E-4046-4734-A755-A58CD3E1A440}" dt="2021-07-15T12:22:50.722" v="474"/>
          <ac:spMkLst>
            <pc:docMk/>
            <pc:sldMk cId="840151485" sldId="454"/>
            <ac:spMk id="5" creationId="{3857C24F-658C-45BB-8D48-EB410CE58C29}"/>
          </ac:spMkLst>
        </pc:spChg>
        <pc:spChg chg="add mod">
          <ac:chgData name="Minesh Patel" userId="a66d4990ec83ac90" providerId="LiveId" clId="{9180989E-4046-4734-A755-A58CD3E1A440}" dt="2021-07-15T12:25:30.440" v="583" actId="114"/>
          <ac:spMkLst>
            <pc:docMk/>
            <pc:sldMk cId="840151485" sldId="454"/>
            <ac:spMk id="6" creationId="{6C61E60C-80FA-4E55-8D68-AE71C8A36D6A}"/>
          </ac:spMkLst>
        </pc:spChg>
        <pc:spChg chg="mod">
          <ac:chgData name="Minesh Patel" userId="a66d4990ec83ac90" providerId="LiveId" clId="{9180989E-4046-4734-A755-A58CD3E1A440}" dt="2021-07-15T12:23:05.493" v="496" actId="2711"/>
          <ac:spMkLst>
            <pc:docMk/>
            <pc:sldMk cId="840151485" sldId="454"/>
            <ac:spMk id="20" creationId="{3CC8EE69-0E3C-47F4-B896-82D0A0D3BFC2}"/>
          </ac:spMkLst>
        </pc:spChg>
        <pc:spChg chg="mod">
          <ac:chgData name="Minesh Patel" userId="a66d4990ec83ac90" providerId="LiveId" clId="{9180989E-4046-4734-A755-A58CD3E1A440}" dt="2021-07-15T12:23:05.493" v="496" actId="2711"/>
          <ac:spMkLst>
            <pc:docMk/>
            <pc:sldMk cId="840151485" sldId="454"/>
            <ac:spMk id="26" creationId="{076134E8-431F-4932-9999-5B93C5D91DFA}"/>
          </ac:spMkLst>
        </pc:spChg>
        <pc:spChg chg="mod">
          <ac:chgData name="Minesh Patel" userId="a66d4990ec83ac90" providerId="LiveId" clId="{9180989E-4046-4734-A755-A58CD3E1A440}" dt="2021-07-15T12:23:05.493" v="496" actId="2711"/>
          <ac:spMkLst>
            <pc:docMk/>
            <pc:sldMk cId="840151485" sldId="454"/>
            <ac:spMk id="31" creationId="{3B9F52BF-937D-49BF-9B7D-EBD61B3808D6}"/>
          </ac:spMkLst>
        </pc:spChg>
        <pc:spChg chg="mod">
          <ac:chgData name="Minesh Patel" userId="a66d4990ec83ac90" providerId="LiveId" clId="{9180989E-4046-4734-A755-A58CD3E1A440}" dt="2021-07-15T12:23:05.493" v="496" actId="2711"/>
          <ac:spMkLst>
            <pc:docMk/>
            <pc:sldMk cId="840151485" sldId="454"/>
            <ac:spMk id="33" creationId="{B60EDB60-8353-497A-8CA7-AEA09731F31C}"/>
          </ac:spMkLst>
        </pc:spChg>
        <pc:spChg chg="mod">
          <ac:chgData name="Minesh Patel" userId="a66d4990ec83ac90" providerId="LiveId" clId="{9180989E-4046-4734-A755-A58CD3E1A440}" dt="2021-07-15T12:23:05.493" v="496" actId="2711"/>
          <ac:spMkLst>
            <pc:docMk/>
            <pc:sldMk cId="840151485" sldId="454"/>
            <ac:spMk id="36" creationId="{AB2271C8-670F-462C-B836-1DF71E62C5CB}"/>
          </ac:spMkLst>
        </pc:spChg>
        <pc:spChg chg="mod">
          <ac:chgData name="Minesh Patel" userId="a66d4990ec83ac90" providerId="LiveId" clId="{9180989E-4046-4734-A755-A58CD3E1A440}" dt="2021-07-15T12:23:05.493" v="496" actId="2711"/>
          <ac:spMkLst>
            <pc:docMk/>
            <pc:sldMk cId="840151485" sldId="454"/>
            <ac:spMk id="37" creationId="{3D678B07-9696-4A52-94A5-10852D78C835}"/>
          </ac:spMkLst>
        </pc:spChg>
        <pc:spChg chg="mod">
          <ac:chgData name="Minesh Patel" userId="a66d4990ec83ac90" providerId="LiveId" clId="{9180989E-4046-4734-A755-A58CD3E1A440}" dt="2021-07-15T12:23:05.493" v="496" actId="2711"/>
          <ac:spMkLst>
            <pc:docMk/>
            <pc:sldMk cId="840151485" sldId="454"/>
            <ac:spMk id="38" creationId="{61F32F88-8F4D-4BBD-A80D-F3206DD8EA07}"/>
          </ac:spMkLst>
        </pc:spChg>
        <pc:spChg chg="mod">
          <ac:chgData name="Minesh Patel" userId="a66d4990ec83ac90" providerId="LiveId" clId="{9180989E-4046-4734-A755-A58CD3E1A440}" dt="2021-07-15T12:23:05.493" v="496" actId="2711"/>
          <ac:spMkLst>
            <pc:docMk/>
            <pc:sldMk cId="840151485" sldId="454"/>
            <ac:spMk id="39" creationId="{C3F856F5-AF17-4681-983C-EC2A76B45979}"/>
          </ac:spMkLst>
        </pc:spChg>
        <pc:spChg chg="mod">
          <ac:chgData name="Minesh Patel" userId="a66d4990ec83ac90" providerId="LiveId" clId="{9180989E-4046-4734-A755-A58CD3E1A440}" dt="2021-07-15T12:23:05.493" v="496" actId="2711"/>
          <ac:spMkLst>
            <pc:docMk/>
            <pc:sldMk cId="840151485" sldId="454"/>
            <ac:spMk id="59" creationId="{C9BB4BB6-3E73-44D0-AD2A-ADA1B82E30F4}"/>
          </ac:spMkLst>
        </pc:spChg>
        <pc:spChg chg="mod">
          <ac:chgData name="Minesh Patel" userId="a66d4990ec83ac90" providerId="LiveId" clId="{9180989E-4046-4734-A755-A58CD3E1A440}" dt="2021-07-15T12:23:05.493" v="496" actId="2711"/>
          <ac:spMkLst>
            <pc:docMk/>
            <pc:sldMk cId="840151485" sldId="454"/>
            <ac:spMk id="61" creationId="{F842272E-BF91-487F-9E54-9FB340E8BAED}"/>
          </ac:spMkLst>
        </pc:spChg>
        <pc:spChg chg="mod">
          <ac:chgData name="Minesh Patel" userId="a66d4990ec83ac90" providerId="LiveId" clId="{9180989E-4046-4734-A755-A58CD3E1A440}" dt="2021-07-15T12:23:05.493" v="496" actId="2711"/>
          <ac:spMkLst>
            <pc:docMk/>
            <pc:sldMk cId="840151485" sldId="454"/>
            <ac:spMk id="64" creationId="{65F8895A-84C1-44D2-A5F3-D29BF81F1C93}"/>
          </ac:spMkLst>
        </pc:spChg>
        <pc:spChg chg="del mod">
          <ac:chgData name="Minesh Patel" userId="a66d4990ec83ac90" providerId="LiveId" clId="{9180989E-4046-4734-A755-A58CD3E1A440}" dt="2021-07-15T12:22:53.436" v="475" actId="478"/>
          <ac:spMkLst>
            <pc:docMk/>
            <pc:sldMk cId="840151485" sldId="454"/>
            <ac:spMk id="65" creationId="{052FE41C-2653-44F9-88C7-E9C45FA75455}"/>
          </ac:spMkLst>
        </pc:spChg>
        <pc:grpChg chg="mod">
          <ac:chgData name="Minesh Patel" userId="a66d4990ec83ac90" providerId="LiveId" clId="{9180989E-4046-4734-A755-A58CD3E1A440}" dt="2021-07-15T12:23:03.785" v="495" actId="1076"/>
          <ac:grpSpMkLst>
            <pc:docMk/>
            <pc:sldMk cId="840151485" sldId="454"/>
            <ac:grpSpMk id="14" creationId="{B48CDAEB-960F-4450-A354-FD4BA7D22CE6}"/>
          </ac:grpSpMkLst>
        </pc:grpChg>
      </pc:sldChg>
      <pc:sldMasterChg chg="modSp modSldLayout">
        <pc:chgData name="Minesh Patel" userId="a66d4990ec83ac90" providerId="LiveId" clId="{9180989E-4046-4734-A755-A58CD3E1A440}" dt="2021-07-15T12:28:27.060" v="610"/>
        <pc:sldMasterMkLst>
          <pc:docMk/>
          <pc:sldMasterMk cId="2452785996" sldId="2147483668"/>
        </pc:sldMasterMkLst>
        <pc:spChg chg="mod">
          <ac:chgData name="Minesh Patel" userId="a66d4990ec83ac90" providerId="LiveId" clId="{9180989E-4046-4734-A755-A58CD3E1A440}" dt="2021-07-15T12:19:00.989" v="430" actId="2711"/>
          <ac:spMkLst>
            <pc:docMk/>
            <pc:sldMasterMk cId="2452785996" sldId="2147483668"/>
            <ac:spMk id="2" creationId="{00000000-0000-0000-0000-000000000000}"/>
          </ac:spMkLst>
        </pc:spChg>
        <pc:spChg chg="mod">
          <ac:chgData name="Minesh Patel" userId="a66d4990ec83ac90" providerId="LiveId" clId="{9180989E-4046-4734-A755-A58CD3E1A440}" dt="2021-07-15T12:19:00.989" v="430" actId="2711"/>
          <ac:spMkLst>
            <pc:docMk/>
            <pc:sldMasterMk cId="2452785996" sldId="2147483668"/>
            <ac:spMk id="3" creationId="{00000000-0000-0000-0000-000000000000}"/>
          </ac:spMkLst>
        </pc:spChg>
        <pc:sldLayoutChg chg="modSp">
          <pc:chgData name="Minesh Patel" userId="a66d4990ec83ac90" providerId="LiveId" clId="{9180989E-4046-4734-A755-A58CD3E1A440}" dt="2021-07-15T12:18:23.344" v="423" actId="2711"/>
          <pc:sldLayoutMkLst>
            <pc:docMk/>
            <pc:sldMasterMk cId="2452785996" sldId="2147483668"/>
            <pc:sldLayoutMk cId="103870840" sldId="2147483669"/>
          </pc:sldLayoutMkLst>
          <pc:spChg chg="mod">
            <ac:chgData name="Minesh Patel" userId="a66d4990ec83ac90" providerId="LiveId" clId="{9180989E-4046-4734-A755-A58CD3E1A440}" dt="2021-07-15T12:18:23.344" v="423" actId="2711"/>
            <ac:spMkLst>
              <pc:docMk/>
              <pc:sldMasterMk cId="2452785996" sldId="2147483668"/>
              <pc:sldLayoutMk cId="103870840" sldId="2147483669"/>
              <ac:spMk id="2" creationId="{00000000-0000-0000-0000-000000000000}"/>
            </ac:spMkLst>
          </pc:spChg>
          <pc:spChg chg="mod">
            <ac:chgData name="Minesh Patel" userId="a66d4990ec83ac90" providerId="LiveId" clId="{9180989E-4046-4734-A755-A58CD3E1A440}" dt="2021-07-15T12:18:23.344" v="423" actId="2711"/>
            <ac:spMkLst>
              <pc:docMk/>
              <pc:sldMasterMk cId="2452785996" sldId="2147483668"/>
              <pc:sldLayoutMk cId="103870840" sldId="2147483669"/>
              <ac:spMk id="3" creationId="{00000000-0000-0000-0000-000000000000}"/>
            </ac:spMkLst>
          </pc:spChg>
        </pc:sldLayoutChg>
        <pc:sldLayoutChg chg="modSp">
          <pc:chgData name="Minesh Patel" userId="a66d4990ec83ac90" providerId="LiveId" clId="{9180989E-4046-4734-A755-A58CD3E1A440}" dt="2021-07-15T12:18:31.451" v="424" actId="2711"/>
          <pc:sldLayoutMkLst>
            <pc:docMk/>
            <pc:sldMasterMk cId="2452785996" sldId="2147483668"/>
            <pc:sldLayoutMk cId="715343602" sldId="2147483670"/>
          </pc:sldLayoutMkLst>
          <pc:spChg chg="mod">
            <ac:chgData name="Minesh Patel" userId="a66d4990ec83ac90" providerId="LiveId" clId="{9180989E-4046-4734-A755-A58CD3E1A440}" dt="2021-07-15T12:18:31.451" v="424" actId="2711"/>
            <ac:spMkLst>
              <pc:docMk/>
              <pc:sldMasterMk cId="2452785996" sldId="2147483668"/>
              <pc:sldLayoutMk cId="715343602" sldId="2147483670"/>
              <ac:spMk id="2" creationId="{00000000-0000-0000-0000-000000000000}"/>
            </ac:spMkLst>
          </pc:spChg>
          <pc:spChg chg="mod">
            <ac:chgData name="Minesh Patel" userId="a66d4990ec83ac90" providerId="LiveId" clId="{9180989E-4046-4734-A755-A58CD3E1A440}" dt="2021-07-15T12:18:31.451" v="424" actId="2711"/>
            <ac:spMkLst>
              <pc:docMk/>
              <pc:sldMasterMk cId="2452785996" sldId="2147483668"/>
              <pc:sldLayoutMk cId="715343602" sldId="2147483670"/>
              <ac:spMk id="3" creationId="{00000000-0000-0000-0000-000000000000}"/>
            </ac:spMkLst>
          </pc:spChg>
        </pc:sldLayoutChg>
        <pc:sldLayoutChg chg="addSp delSp modSp mod">
          <pc:chgData name="Minesh Patel" userId="a66d4990ec83ac90" providerId="LiveId" clId="{9180989E-4046-4734-A755-A58CD3E1A440}" dt="2021-07-15T12:28:20.842" v="606" actId="14100"/>
          <pc:sldLayoutMkLst>
            <pc:docMk/>
            <pc:sldMasterMk cId="2452785996" sldId="2147483668"/>
            <pc:sldLayoutMk cId="3164606286" sldId="2147483671"/>
          </pc:sldLayoutMkLst>
          <pc:spChg chg="mod">
            <ac:chgData name="Minesh Patel" userId="a66d4990ec83ac90" providerId="LiveId" clId="{9180989E-4046-4734-A755-A58CD3E1A440}" dt="2021-07-15T12:18:35.682" v="425" actId="2711"/>
            <ac:spMkLst>
              <pc:docMk/>
              <pc:sldMasterMk cId="2452785996" sldId="2147483668"/>
              <pc:sldLayoutMk cId="3164606286" sldId="2147483671"/>
              <ac:spMk id="2" creationId="{00000000-0000-0000-0000-000000000000}"/>
            </ac:spMkLst>
          </pc:spChg>
          <pc:spChg chg="mod">
            <ac:chgData name="Minesh Patel" userId="a66d4990ec83ac90" providerId="LiveId" clId="{9180989E-4046-4734-A755-A58CD3E1A440}" dt="2021-07-15T12:28:20.842" v="606" actId="14100"/>
            <ac:spMkLst>
              <pc:docMk/>
              <pc:sldMasterMk cId="2452785996" sldId="2147483668"/>
              <pc:sldLayoutMk cId="3164606286" sldId="2147483671"/>
              <ac:spMk id="3" creationId="{00000000-0000-0000-0000-000000000000}"/>
            </ac:spMkLst>
          </pc:spChg>
          <pc:spChg chg="mod">
            <ac:chgData name="Minesh Patel" userId="a66d4990ec83ac90" providerId="LiveId" clId="{9180989E-4046-4734-A755-A58CD3E1A440}" dt="2021-07-15T12:28:10.989" v="604" actId="14100"/>
            <ac:spMkLst>
              <pc:docMk/>
              <pc:sldMasterMk cId="2452785996" sldId="2147483668"/>
              <pc:sldLayoutMk cId="3164606286" sldId="2147483671"/>
              <ac:spMk id="8" creationId="{0E1FD7A5-C69D-412C-8DA5-5AA06BC4E515}"/>
            </ac:spMkLst>
          </pc:spChg>
          <pc:spChg chg="add del">
            <ac:chgData name="Minesh Patel" userId="a66d4990ec83ac90" providerId="LiveId" clId="{9180989E-4046-4734-A755-A58CD3E1A440}" dt="2021-07-15T11:57:31.541" v="17" actId="478"/>
            <ac:spMkLst>
              <pc:docMk/>
              <pc:sldMasterMk cId="2452785996" sldId="2147483668"/>
              <pc:sldLayoutMk cId="3164606286" sldId="2147483671"/>
              <ac:spMk id="11" creationId="{F3103E0A-1103-4E2A-80B9-427ECF501675}"/>
            </ac:spMkLst>
          </pc:spChg>
          <pc:picChg chg="del mod">
            <ac:chgData name="Minesh Patel" userId="a66d4990ec83ac90" providerId="LiveId" clId="{9180989E-4046-4734-A755-A58CD3E1A440}" dt="2021-07-15T12:26:41.066" v="584" actId="478"/>
            <ac:picMkLst>
              <pc:docMk/>
              <pc:sldMasterMk cId="2452785996" sldId="2147483668"/>
              <pc:sldLayoutMk cId="3164606286" sldId="2147483671"/>
              <ac:picMk id="12" creationId="{1FE0A3EE-6483-4E65-823F-5E7E920D709A}"/>
            </ac:picMkLst>
          </pc:picChg>
        </pc:sldLayoutChg>
        <pc:sldLayoutChg chg="addSp delSp modSp mod">
          <pc:chgData name="Minesh Patel" userId="a66d4990ec83ac90" providerId="LiveId" clId="{9180989E-4046-4734-A755-A58CD3E1A440}" dt="2021-07-15T12:28:24.912" v="608"/>
          <pc:sldLayoutMkLst>
            <pc:docMk/>
            <pc:sldMasterMk cId="2452785996" sldId="2147483668"/>
            <pc:sldLayoutMk cId="1094597049" sldId="2147483672"/>
          </pc:sldLayoutMkLst>
          <pc:spChg chg="del">
            <ac:chgData name="Minesh Patel" userId="a66d4990ec83ac90" providerId="LiveId" clId="{9180989E-4046-4734-A755-A58CD3E1A440}" dt="2021-07-15T11:56:20.998" v="8" actId="478"/>
            <ac:spMkLst>
              <pc:docMk/>
              <pc:sldMasterMk cId="2452785996" sldId="2147483668"/>
              <pc:sldLayoutMk cId="1094597049" sldId="2147483672"/>
              <ac:spMk id="7" creationId="{25E13529-B30F-4988-A788-9A2F9C01C88B}"/>
            </ac:spMkLst>
          </pc:spChg>
          <pc:spChg chg="add del mod">
            <ac:chgData name="Minesh Patel" userId="a66d4990ec83ac90" providerId="LiveId" clId="{9180989E-4046-4734-A755-A58CD3E1A440}" dt="2021-07-15T12:27:18.926" v="591" actId="478"/>
            <ac:spMkLst>
              <pc:docMk/>
              <pc:sldMasterMk cId="2452785996" sldId="2147483668"/>
              <pc:sldLayoutMk cId="1094597049" sldId="2147483672"/>
              <ac:spMk id="8" creationId="{D3A1E330-5412-4869-8100-B85C10A0B5FD}"/>
            </ac:spMkLst>
          </pc:spChg>
          <pc:spChg chg="add del mod">
            <ac:chgData name="Minesh Patel" userId="a66d4990ec83ac90" providerId="LiveId" clId="{9180989E-4046-4734-A755-A58CD3E1A440}" dt="2021-07-15T12:28:24.556" v="607" actId="478"/>
            <ac:spMkLst>
              <pc:docMk/>
              <pc:sldMasterMk cId="2452785996" sldId="2147483668"/>
              <pc:sldLayoutMk cId="1094597049" sldId="2147483672"/>
              <ac:spMk id="9" creationId="{9CFA0C4F-682D-489C-8D22-24B35AB94F65}"/>
            </ac:spMkLst>
          </pc:spChg>
          <pc:spChg chg="add mod">
            <ac:chgData name="Minesh Patel" userId="a66d4990ec83ac90" providerId="LiveId" clId="{9180989E-4046-4734-A755-A58CD3E1A440}" dt="2021-07-15T12:28:24.912" v="608"/>
            <ac:spMkLst>
              <pc:docMk/>
              <pc:sldMasterMk cId="2452785996" sldId="2147483668"/>
              <pc:sldLayoutMk cId="1094597049" sldId="2147483672"/>
              <ac:spMk id="10" creationId="{17A3CC0F-C9D8-429D-AE24-ECD6172B1725}"/>
            </ac:spMkLst>
          </pc:spChg>
          <pc:spChg chg="del">
            <ac:chgData name="Minesh Patel" userId="a66d4990ec83ac90" providerId="LiveId" clId="{9180989E-4046-4734-A755-A58CD3E1A440}" dt="2021-07-15T11:58:18.292" v="19" actId="478"/>
            <ac:spMkLst>
              <pc:docMk/>
              <pc:sldMasterMk cId="2452785996" sldId="2147483668"/>
              <pc:sldLayoutMk cId="1094597049" sldId="2147483672"/>
              <ac:spMk id="11" creationId="{2F3A1B36-F75C-4B3A-8AC7-B38B97092F73}"/>
            </ac:spMkLst>
          </pc:spChg>
          <pc:spChg chg="mod">
            <ac:chgData name="Minesh Patel" userId="a66d4990ec83ac90" providerId="LiveId" clId="{9180989E-4046-4734-A755-A58CD3E1A440}" dt="2021-07-15T12:18:40.875" v="428" actId="2711"/>
            <ac:spMkLst>
              <pc:docMk/>
              <pc:sldMasterMk cId="2452785996" sldId="2147483668"/>
              <pc:sldLayoutMk cId="1094597049" sldId="2147483672"/>
              <ac:spMk id="12" creationId="{F77D2451-9D72-4A45-A1BA-585E5FC3C46D}"/>
            </ac:spMkLst>
          </pc:spChg>
          <pc:picChg chg="add del mod">
            <ac:chgData name="Minesh Patel" userId="a66d4990ec83ac90" providerId="LiveId" clId="{9180989E-4046-4734-A755-A58CD3E1A440}" dt="2021-07-15T12:26:42.352" v="585" actId="478"/>
            <ac:picMkLst>
              <pc:docMk/>
              <pc:sldMasterMk cId="2452785996" sldId="2147483668"/>
              <pc:sldLayoutMk cId="1094597049" sldId="2147483672"/>
              <ac:picMk id="6" creationId="{078D2C0A-8112-422C-A41A-8C392B726E27}"/>
            </ac:picMkLst>
          </pc:picChg>
          <pc:picChg chg="del">
            <ac:chgData name="Minesh Patel" userId="a66d4990ec83ac90" providerId="LiveId" clId="{9180989E-4046-4734-A755-A58CD3E1A440}" dt="2021-07-15T11:56:07.469" v="3" actId="478"/>
            <ac:picMkLst>
              <pc:docMk/>
              <pc:sldMasterMk cId="2452785996" sldId="2147483668"/>
              <pc:sldLayoutMk cId="1094597049" sldId="2147483672"/>
              <ac:picMk id="13" creationId="{35CB8A4C-6108-4DBB-AB3B-F36B31AA7938}"/>
            </ac:picMkLst>
          </pc:picChg>
        </pc:sldLayoutChg>
        <pc:sldLayoutChg chg="addSp delSp modSp mod">
          <pc:chgData name="Minesh Patel" userId="a66d4990ec83ac90" providerId="LiveId" clId="{9180989E-4046-4734-A755-A58CD3E1A440}" dt="2021-07-15T12:28:27.060" v="610"/>
          <pc:sldLayoutMkLst>
            <pc:docMk/>
            <pc:sldMasterMk cId="2452785996" sldId="2147483668"/>
            <pc:sldLayoutMk cId="3558315252" sldId="2147483673"/>
          </pc:sldLayoutMkLst>
          <pc:spChg chg="del">
            <ac:chgData name="Minesh Patel" userId="a66d4990ec83ac90" providerId="LiveId" clId="{9180989E-4046-4734-A755-A58CD3E1A440}" dt="2021-07-15T11:56:23.220" v="10" actId="478"/>
            <ac:spMkLst>
              <pc:docMk/>
              <pc:sldMasterMk cId="2452785996" sldId="2147483668"/>
              <pc:sldLayoutMk cId="3558315252" sldId="2147483673"/>
              <ac:spMk id="4" creationId="{D3FBD0FA-D9BB-45FA-A53B-03090A5B6110}"/>
            </ac:spMkLst>
          </pc:spChg>
          <pc:spChg chg="add del mod">
            <ac:chgData name="Minesh Patel" userId="a66d4990ec83ac90" providerId="LiveId" clId="{9180989E-4046-4734-A755-A58CD3E1A440}" dt="2021-07-15T12:27:21.354" v="593" actId="478"/>
            <ac:spMkLst>
              <pc:docMk/>
              <pc:sldMasterMk cId="2452785996" sldId="2147483668"/>
              <pc:sldLayoutMk cId="3558315252" sldId="2147483673"/>
              <ac:spMk id="7" creationId="{56571761-15FE-4457-9AA3-03D88D2610A2}"/>
            </ac:spMkLst>
          </pc:spChg>
          <pc:spChg chg="add del mod">
            <ac:chgData name="Minesh Patel" userId="a66d4990ec83ac90" providerId="LiveId" clId="{9180989E-4046-4734-A755-A58CD3E1A440}" dt="2021-07-15T12:28:26.748" v="609" actId="478"/>
            <ac:spMkLst>
              <pc:docMk/>
              <pc:sldMasterMk cId="2452785996" sldId="2147483668"/>
              <pc:sldLayoutMk cId="3558315252" sldId="2147483673"/>
              <ac:spMk id="8" creationId="{08B1F62A-CBA3-4967-990A-C56E1469F951}"/>
            </ac:spMkLst>
          </pc:spChg>
          <pc:spChg chg="add mod">
            <ac:chgData name="Minesh Patel" userId="a66d4990ec83ac90" providerId="LiveId" clId="{9180989E-4046-4734-A755-A58CD3E1A440}" dt="2021-07-15T12:28:27.060" v="610"/>
            <ac:spMkLst>
              <pc:docMk/>
              <pc:sldMasterMk cId="2452785996" sldId="2147483668"/>
              <pc:sldLayoutMk cId="3558315252" sldId="2147483673"/>
              <ac:spMk id="9" creationId="{D52620CB-F40B-4377-AE03-D77EEA0FDDFD}"/>
            </ac:spMkLst>
          </pc:spChg>
          <pc:picChg chg="del">
            <ac:chgData name="Minesh Patel" userId="a66d4990ec83ac90" providerId="LiveId" clId="{9180989E-4046-4734-A755-A58CD3E1A440}" dt="2021-07-15T11:56:09.277" v="5" actId="478"/>
            <ac:picMkLst>
              <pc:docMk/>
              <pc:sldMasterMk cId="2452785996" sldId="2147483668"/>
              <pc:sldLayoutMk cId="3558315252" sldId="2147483673"/>
              <ac:picMk id="5" creationId="{910755F8-9E4F-4AC1-934C-4503FD0A51D7}"/>
            </ac:picMkLst>
          </pc:picChg>
          <pc:picChg chg="add del mod">
            <ac:chgData name="Minesh Patel" userId="a66d4990ec83ac90" providerId="LiveId" clId="{9180989E-4046-4734-A755-A58CD3E1A440}" dt="2021-07-15T12:26:43.386" v="586" actId="478"/>
            <ac:picMkLst>
              <pc:docMk/>
              <pc:sldMasterMk cId="2452785996" sldId="2147483668"/>
              <pc:sldLayoutMk cId="3558315252" sldId="2147483673"/>
              <ac:picMk id="6" creationId="{A72199AE-8D99-48DE-BB62-24AA6CCBB613}"/>
            </ac:picMkLst>
          </pc:picChg>
        </pc:sldLayoutChg>
      </pc:sldMasterChg>
      <pc:sldMasterChg chg="addSp modSldLayout">
        <pc:chgData name="Minesh Patel" userId="a66d4990ec83ac90" providerId="LiveId" clId="{9180989E-4046-4734-A755-A58CD3E1A440}" dt="2021-07-15T12:08:16.790" v="364"/>
        <pc:sldMasterMkLst>
          <pc:docMk/>
          <pc:sldMasterMk cId="3512220935" sldId="2147483674"/>
        </pc:sldMasterMkLst>
        <pc:spChg chg="add">
          <ac:chgData name="Minesh Patel" userId="a66d4990ec83ac90" providerId="LiveId" clId="{9180989E-4046-4734-A755-A58CD3E1A440}" dt="2021-07-15T12:08:16.790" v="364"/>
          <ac:spMkLst>
            <pc:docMk/>
            <pc:sldMasterMk cId="3512220935" sldId="2147483674"/>
            <ac:spMk id="7" creationId="{E0F24F9C-45B4-4004-BE4A-DD3FEADC6CD5}"/>
          </ac:spMkLst>
        </pc:spChg>
        <pc:sldLayoutChg chg="addSp">
          <pc:chgData name="Minesh Patel" userId="a66d4990ec83ac90" providerId="LiveId" clId="{9180989E-4046-4734-A755-A58CD3E1A440}" dt="2021-07-15T12:08:16.790" v="364"/>
          <pc:sldLayoutMkLst>
            <pc:docMk/>
            <pc:sldMasterMk cId="3512220935" sldId="2147483674"/>
            <pc:sldLayoutMk cId="458901911" sldId="2147483676"/>
          </pc:sldLayoutMkLst>
          <pc:picChg chg="add">
            <ac:chgData name="Minesh Patel" userId="a66d4990ec83ac90" providerId="LiveId" clId="{9180989E-4046-4734-A755-A58CD3E1A440}" dt="2021-07-15T12:08:16.790" v="364"/>
            <ac:picMkLst>
              <pc:docMk/>
              <pc:sldMasterMk cId="3512220935" sldId="2147483674"/>
              <pc:sldLayoutMk cId="458901911" sldId="2147483676"/>
              <ac:picMk id="7" creationId="{437F7AC0-B16B-40CF-836E-208BD929A60F}"/>
            </ac:picMkLst>
          </pc:picChg>
        </pc:sldLayoutChg>
        <pc:sldLayoutChg chg="addSp">
          <pc:chgData name="Minesh Patel" userId="a66d4990ec83ac90" providerId="LiveId" clId="{9180989E-4046-4734-A755-A58CD3E1A440}" dt="2021-07-15T12:08:16.790" v="364"/>
          <pc:sldLayoutMkLst>
            <pc:docMk/>
            <pc:sldMasterMk cId="3512220935" sldId="2147483674"/>
            <pc:sldLayoutMk cId="1290214787" sldId="2147483681"/>
          </pc:sldLayoutMkLst>
          <pc:picChg chg="add">
            <ac:chgData name="Minesh Patel" userId="a66d4990ec83ac90" providerId="LiveId" clId="{9180989E-4046-4734-A755-A58CD3E1A440}" dt="2021-07-15T12:08:16.790" v="364"/>
            <ac:picMkLst>
              <pc:docMk/>
              <pc:sldMasterMk cId="3512220935" sldId="2147483674"/>
              <pc:sldLayoutMk cId="1290214787" sldId="2147483681"/>
              <ac:picMk id="5" creationId="{82B1CE12-3DEF-435B-9149-A6D84FDEC7CA}"/>
            </ac:picMkLst>
          </pc:picChg>
        </pc:sldLayoutChg>
      </pc:sldMasterChg>
    </pc:docChg>
  </pc:docChgLst>
  <pc:docChgLst>
    <pc:chgData name="Minesh Patel" userId="a66d4990ec83ac90" providerId="LiveId" clId="{B8F8FD6E-A580-4560-9A35-B485F6649695}"/>
    <pc:docChg chg="undo redo custSel addSld delSld modSld sldOrd">
      <pc:chgData name="Minesh Patel" userId="a66d4990ec83ac90" providerId="LiveId" clId="{B8F8FD6E-A580-4560-9A35-B485F6649695}" dt="2021-07-15T19:02:39.967" v="8012" actId="20577"/>
      <pc:docMkLst>
        <pc:docMk/>
      </pc:docMkLst>
      <pc:sldChg chg="modSp mod ord modAnim">
        <pc:chgData name="Minesh Patel" userId="a66d4990ec83ac90" providerId="LiveId" clId="{B8F8FD6E-A580-4560-9A35-B485F6649695}" dt="2021-07-15T18:48:01.184" v="7930" actId="27636"/>
        <pc:sldMkLst>
          <pc:docMk/>
          <pc:sldMk cId="1093560574" sldId="279"/>
        </pc:sldMkLst>
        <pc:spChg chg="mod">
          <ac:chgData name="Minesh Patel" userId="a66d4990ec83ac90" providerId="LiveId" clId="{B8F8FD6E-A580-4560-9A35-B485F6649695}" dt="2021-07-15T18:48:01.184" v="7930" actId="27636"/>
          <ac:spMkLst>
            <pc:docMk/>
            <pc:sldMk cId="1093560574" sldId="279"/>
            <ac:spMk id="26" creationId="{6432D0ED-B546-4169-92D6-D1CD1CB538F4}"/>
          </ac:spMkLst>
        </pc:spChg>
      </pc:sldChg>
      <pc:sldChg chg="modSp mod ord">
        <pc:chgData name="Minesh Patel" userId="a66d4990ec83ac90" providerId="LiveId" clId="{B8F8FD6E-A580-4560-9A35-B485F6649695}" dt="2021-07-15T18:48:30.875" v="7936" actId="6549"/>
        <pc:sldMkLst>
          <pc:docMk/>
          <pc:sldMk cId="1991774179" sldId="303"/>
        </pc:sldMkLst>
        <pc:spChg chg="mod">
          <ac:chgData name="Minesh Patel" userId="a66d4990ec83ac90" providerId="LiveId" clId="{B8F8FD6E-A580-4560-9A35-B485F6649695}" dt="2021-07-15T18:48:30.875" v="7936" actId="6549"/>
          <ac:spMkLst>
            <pc:docMk/>
            <pc:sldMk cId="1991774179" sldId="303"/>
            <ac:spMk id="50" creationId="{C012A292-B81C-4680-ABD7-381C70B1AACC}"/>
          </ac:spMkLst>
        </pc:spChg>
      </pc:sldChg>
      <pc:sldChg chg="addSp delSp modSp mod">
        <pc:chgData name="Minesh Patel" userId="a66d4990ec83ac90" providerId="LiveId" clId="{B8F8FD6E-A580-4560-9A35-B485F6649695}" dt="2021-07-15T18:44:08.946" v="7444" actId="14100"/>
        <pc:sldMkLst>
          <pc:docMk/>
          <pc:sldMk cId="345170899" sldId="308"/>
        </pc:sldMkLst>
        <pc:spChg chg="mod">
          <ac:chgData name="Minesh Patel" userId="a66d4990ec83ac90" providerId="LiveId" clId="{B8F8FD6E-A580-4560-9A35-B485F6649695}" dt="2021-07-15T14:28:32.848" v="3419" actId="20577"/>
          <ac:spMkLst>
            <pc:docMk/>
            <pc:sldMk cId="345170899" sldId="308"/>
            <ac:spMk id="2" creationId="{00000000-0000-0000-0000-000000000000}"/>
          </ac:spMkLst>
        </pc:spChg>
        <pc:spChg chg="add del mod">
          <ac:chgData name="Minesh Patel" userId="a66d4990ec83ac90" providerId="LiveId" clId="{B8F8FD6E-A580-4560-9A35-B485F6649695}" dt="2021-07-15T14:21:21.550" v="3191" actId="478"/>
          <ac:spMkLst>
            <pc:docMk/>
            <pc:sldMk cId="345170899" sldId="308"/>
            <ac:spMk id="5" creationId="{461363D2-CFA2-48CC-A5BB-338CBDFA0DB9}"/>
          </ac:spMkLst>
        </pc:spChg>
        <pc:spChg chg="del">
          <ac:chgData name="Minesh Patel" userId="a66d4990ec83ac90" providerId="LiveId" clId="{B8F8FD6E-A580-4560-9A35-B485F6649695}" dt="2021-07-15T14:21:20.273" v="3190" actId="478"/>
          <ac:spMkLst>
            <pc:docMk/>
            <pc:sldMk cId="345170899" sldId="308"/>
            <ac:spMk id="6" creationId="{BE1CB986-6CFF-4F6B-8BFF-C4D85EC16BDC}"/>
          </ac:spMkLst>
        </pc:spChg>
        <pc:spChg chg="add mod">
          <ac:chgData name="Minesh Patel" userId="a66d4990ec83ac90" providerId="LiveId" clId="{B8F8FD6E-A580-4560-9A35-B485F6649695}" dt="2021-07-15T18:44:08.946" v="7444" actId="14100"/>
          <ac:spMkLst>
            <pc:docMk/>
            <pc:sldMk cId="345170899" sldId="308"/>
            <ac:spMk id="45" creationId="{7995D5D5-948E-493B-A635-F510F3DEF1BD}"/>
          </ac:spMkLst>
        </pc:spChg>
      </pc:sldChg>
      <pc:sldChg chg="del">
        <pc:chgData name="Minesh Patel" userId="a66d4990ec83ac90" providerId="LiveId" clId="{B8F8FD6E-A580-4560-9A35-B485F6649695}" dt="2021-07-15T18:11:39.421" v="6170" actId="47"/>
        <pc:sldMkLst>
          <pc:docMk/>
          <pc:sldMk cId="218722158" sldId="320"/>
        </pc:sldMkLst>
      </pc:sldChg>
      <pc:sldChg chg="del">
        <pc:chgData name="Minesh Patel" userId="a66d4990ec83ac90" providerId="LiveId" clId="{B8F8FD6E-A580-4560-9A35-B485F6649695}" dt="2021-07-15T18:11:39.421" v="6170" actId="47"/>
        <pc:sldMkLst>
          <pc:docMk/>
          <pc:sldMk cId="1594536866" sldId="335"/>
        </pc:sldMkLst>
      </pc:sldChg>
      <pc:sldChg chg="addSp delSp modSp mod">
        <pc:chgData name="Minesh Patel" userId="a66d4990ec83ac90" providerId="LiveId" clId="{B8F8FD6E-A580-4560-9A35-B485F6649695}" dt="2021-07-15T12:39:50.080" v="158" actId="947"/>
        <pc:sldMkLst>
          <pc:docMk/>
          <pc:sldMk cId="1164887623" sldId="338"/>
        </pc:sldMkLst>
        <pc:spChg chg="mod">
          <ac:chgData name="Minesh Patel" userId="a66d4990ec83ac90" providerId="LiveId" clId="{B8F8FD6E-A580-4560-9A35-B485F6649695}" dt="2021-07-15T12:39:22.886" v="153" actId="1076"/>
          <ac:spMkLst>
            <pc:docMk/>
            <pc:sldMk cId="1164887623" sldId="338"/>
            <ac:spMk id="2" creationId="{00000000-0000-0000-0000-000000000000}"/>
          </ac:spMkLst>
        </pc:spChg>
        <pc:spChg chg="mod">
          <ac:chgData name="Minesh Patel" userId="a66d4990ec83ac90" providerId="LiveId" clId="{B8F8FD6E-A580-4560-9A35-B485F6649695}" dt="2021-07-15T12:39:50.080" v="158" actId="947"/>
          <ac:spMkLst>
            <pc:docMk/>
            <pc:sldMk cId="1164887623" sldId="338"/>
            <ac:spMk id="3" creationId="{00000000-0000-0000-0000-000000000000}"/>
          </ac:spMkLst>
        </pc:spChg>
        <pc:spChg chg="add del mod">
          <ac:chgData name="Minesh Patel" userId="a66d4990ec83ac90" providerId="LiveId" clId="{B8F8FD6E-A580-4560-9A35-B485F6649695}" dt="2021-07-15T12:38:05.393" v="135"/>
          <ac:spMkLst>
            <pc:docMk/>
            <pc:sldMk cId="1164887623" sldId="338"/>
            <ac:spMk id="7" creationId="{1BDE9A9D-2901-414A-BEDF-90F2081BD313}"/>
          </ac:spMkLst>
        </pc:spChg>
        <pc:spChg chg="add mod">
          <ac:chgData name="Minesh Patel" userId="a66d4990ec83ac90" providerId="LiveId" clId="{B8F8FD6E-A580-4560-9A35-B485F6649695}" dt="2021-07-15T12:39:22.886" v="153" actId="1076"/>
          <ac:spMkLst>
            <pc:docMk/>
            <pc:sldMk cId="1164887623" sldId="338"/>
            <ac:spMk id="8" creationId="{20B99A92-59D5-49B5-8BAF-12488D92BA06}"/>
          </ac:spMkLst>
        </pc:spChg>
        <pc:spChg chg="del">
          <ac:chgData name="Minesh Patel" userId="a66d4990ec83ac90" providerId="LiveId" clId="{B8F8FD6E-A580-4560-9A35-B485F6649695}" dt="2021-07-15T12:35:01.706" v="104" actId="478"/>
          <ac:spMkLst>
            <pc:docMk/>
            <pc:sldMk cId="1164887623" sldId="338"/>
            <ac:spMk id="10" creationId="{52FA31DA-FA7A-46B9-A33B-6FC911E4F977}"/>
          </ac:spMkLst>
        </pc:spChg>
        <pc:picChg chg="add mod">
          <ac:chgData name="Minesh Patel" userId="a66d4990ec83ac90" providerId="LiveId" clId="{B8F8FD6E-A580-4560-9A35-B485F6649695}" dt="2021-07-15T12:39:26.661" v="156" actId="1076"/>
          <ac:picMkLst>
            <pc:docMk/>
            <pc:sldMk cId="1164887623" sldId="338"/>
            <ac:picMk id="6" creationId="{29C36272-1966-4A37-B42B-3499713D16E1}"/>
          </ac:picMkLst>
        </pc:picChg>
        <pc:picChg chg="mod">
          <ac:chgData name="Minesh Patel" userId="a66d4990ec83ac90" providerId="LiveId" clId="{B8F8FD6E-A580-4560-9A35-B485F6649695}" dt="2021-07-15T12:39:26.661" v="156" actId="1076"/>
          <ac:picMkLst>
            <pc:docMk/>
            <pc:sldMk cId="1164887623" sldId="338"/>
            <ac:picMk id="1028" creationId="{EAEC77A9-5043-4150-968B-B3891A2241B4}"/>
          </ac:picMkLst>
        </pc:picChg>
      </pc:sldChg>
      <pc:sldChg chg="del">
        <pc:chgData name="Minesh Patel" userId="a66d4990ec83ac90" providerId="LiveId" clId="{B8F8FD6E-A580-4560-9A35-B485F6649695}" dt="2021-07-15T18:11:39.421" v="6170" actId="47"/>
        <pc:sldMkLst>
          <pc:docMk/>
          <pc:sldMk cId="2315199062" sldId="350"/>
        </pc:sldMkLst>
      </pc:sldChg>
      <pc:sldChg chg="del">
        <pc:chgData name="Minesh Patel" userId="a66d4990ec83ac90" providerId="LiveId" clId="{B8F8FD6E-A580-4560-9A35-B485F6649695}" dt="2021-07-15T18:11:39.421" v="6170" actId="47"/>
        <pc:sldMkLst>
          <pc:docMk/>
          <pc:sldMk cId="2182428471" sldId="356"/>
        </pc:sldMkLst>
      </pc:sldChg>
      <pc:sldChg chg="del">
        <pc:chgData name="Minesh Patel" userId="a66d4990ec83ac90" providerId="LiveId" clId="{B8F8FD6E-A580-4560-9A35-B485F6649695}" dt="2021-07-15T18:11:39.421" v="6170" actId="47"/>
        <pc:sldMkLst>
          <pc:docMk/>
          <pc:sldMk cId="1041668966" sldId="369"/>
        </pc:sldMkLst>
      </pc:sldChg>
      <pc:sldChg chg="del">
        <pc:chgData name="Minesh Patel" userId="a66d4990ec83ac90" providerId="LiveId" clId="{B8F8FD6E-A580-4560-9A35-B485F6649695}" dt="2021-07-15T18:11:39.421" v="6170" actId="47"/>
        <pc:sldMkLst>
          <pc:docMk/>
          <pc:sldMk cId="2670048945" sldId="377"/>
        </pc:sldMkLst>
      </pc:sldChg>
      <pc:sldChg chg="del">
        <pc:chgData name="Minesh Patel" userId="a66d4990ec83ac90" providerId="LiveId" clId="{B8F8FD6E-A580-4560-9A35-B485F6649695}" dt="2021-07-15T18:11:39.421" v="6170" actId="47"/>
        <pc:sldMkLst>
          <pc:docMk/>
          <pc:sldMk cId="2682718934" sldId="378"/>
        </pc:sldMkLst>
      </pc:sldChg>
      <pc:sldChg chg="del">
        <pc:chgData name="Minesh Patel" userId="a66d4990ec83ac90" providerId="LiveId" clId="{B8F8FD6E-A580-4560-9A35-B485F6649695}" dt="2021-07-15T18:11:39.421" v="6170" actId="47"/>
        <pc:sldMkLst>
          <pc:docMk/>
          <pc:sldMk cId="1668112999" sldId="380"/>
        </pc:sldMkLst>
      </pc:sldChg>
      <pc:sldChg chg="del">
        <pc:chgData name="Minesh Patel" userId="a66d4990ec83ac90" providerId="LiveId" clId="{B8F8FD6E-A580-4560-9A35-B485F6649695}" dt="2021-07-15T18:11:39.421" v="6170" actId="47"/>
        <pc:sldMkLst>
          <pc:docMk/>
          <pc:sldMk cId="4115814163" sldId="388"/>
        </pc:sldMkLst>
      </pc:sldChg>
      <pc:sldChg chg="del">
        <pc:chgData name="Minesh Patel" userId="a66d4990ec83ac90" providerId="LiveId" clId="{B8F8FD6E-A580-4560-9A35-B485F6649695}" dt="2021-07-15T18:11:39.421" v="6170" actId="47"/>
        <pc:sldMkLst>
          <pc:docMk/>
          <pc:sldMk cId="621168429" sldId="393"/>
        </pc:sldMkLst>
      </pc:sldChg>
      <pc:sldChg chg="del">
        <pc:chgData name="Minesh Patel" userId="a66d4990ec83ac90" providerId="LiveId" clId="{B8F8FD6E-A580-4560-9A35-B485F6649695}" dt="2021-07-15T18:11:39.421" v="6170" actId="47"/>
        <pc:sldMkLst>
          <pc:docMk/>
          <pc:sldMk cId="191160217" sldId="410"/>
        </pc:sldMkLst>
      </pc:sldChg>
      <pc:sldChg chg="del">
        <pc:chgData name="Minesh Patel" userId="a66d4990ec83ac90" providerId="LiveId" clId="{B8F8FD6E-A580-4560-9A35-B485F6649695}" dt="2021-07-15T18:11:39.421" v="6170" actId="47"/>
        <pc:sldMkLst>
          <pc:docMk/>
          <pc:sldMk cId="3298850408" sldId="417"/>
        </pc:sldMkLst>
      </pc:sldChg>
      <pc:sldChg chg="del">
        <pc:chgData name="Minesh Patel" userId="a66d4990ec83ac90" providerId="LiveId" clId="{B8F8FD6E-A580-4560-9A35-B485F6649695}" dt="2021-07-15T18:11:39.421" v="6170" actId="47"/>
        <pc:sldMkLst>
          <pc:docMk/>
          <pc:sldMk cId="3167450622" sldId="429"/>
        </pc:sldMkLst>
      </pc:sldChg>
      <pc:sldChg chg="del">
        <pc:chgData name="Minesh Patel" userId="a66d4990ec83ac90" providerId="LiveId" clId="{B8F8FD6E-A580-4560-9A35-B485F6649695}" dt="2021-07-15T18:11:39.421" v="6170" actId="47"/>
        <pc:sldMkLst>
          <pc:docMk/>
          <pc:sldMk cId="472208040" sldId="430"/>
        </pc:sldMkLst>
      </pc:sldChg>
      <pc:sldChg chg="del">
        <pc:chgData name="Minesh Patel" userId="a66d4990ec83ac90" providerId="LiveId" clId="{B8F8FD6E-A580-4560-9A35-B485F6649695}" dt="2021-07-15T18:11:39.421" v="6170" actId="47"/>
        <pc:sldMkLst>
          <pc:docMk/>
          <pc:sldMk cId="4045219556" sldId="431"/>
        </pc:sldMkLst>
      </pc:sldChg>
      <pc:sldChg chg="del">
        <pc:chgData name="Minesh Patel" userId="a66d4990ec83ac90" providerId="LiveId" clId="{B8F8FD6E-A580-4560-9A35-B485F6649695}" dt="2021-07-15T18:11:39.421" v="6170" actId="47"/>
        <pc:sldMkLst>
          <pc:docMk/>
          <pc:sldMk cId="3616706463" sldId="432"/>
        </pc:sldMkLst>
      </pc:sldChg>
      <pc:sldChg chg="del">
        <pc:chgData name="Minesh Patel" userId="a66d4990ec83ac90" providerId="LiveId" clId="{B8F8FD6E-A580-4560-9A35-B485F6649695}" dt="2021-07-15T18:11:39.421" v="6170" actId="47"/>
        <pc:sldMkLst>
          <pc:docMk/>
          <pc:sldMk cId="1773846755" sldId="433"/>
        </pc:sldMkLst>
      </pc:sldChg>
      <pc:sldChg chg="del">
        <pc:chgData name="Minesh Patel" userId="a66d4990ec83ac90" providerId="LiveId" clId="{B8F8FD6E-A580-4560-9A35-B485F6649695}" dt="2021-07-15T18:11:39.421" v="6170" actId="47"/>
        <pc:sldMkLst>
          <pc:docMk/>
          <pc:sldMk cId="2884144647" sldId="442"/>
        </pc:sldMkLst>
      </pc:sldChg>
      <pc:sldChg chg="del">
        <pc:chgData name="Minesh Patel" userId="a66d4990ec83ac90" providerId="LiveId" clId="{B8F8FD6E-A580-4560-9A35-B485F6649695}" dt="2021-07-15T18:11:39.421" v="6170" actId="47"/>
        <pc:sldMkLst>
          <pc:docMk/>
          <pc:sldMk cId="1928141824" sldId="445"/>
        </pc:sldMkLst>
      </pc:sldChg>
      <pc:sldChg chg="del">
        <pc:chgData name="Minesh Patel" userId="a66d4990ec83ac90" providerId="LiveId" clId="{B8F8FD6E-A580-4560-9A35-B485F6649695}" dt="2021-07-15T18:11:39.421" v="6170" actId="47"/>
        <pc:sldMkLst>
          <pc:docMk/>
          <pc:sldMk cId="26282005" sldId="446"/>
        </pc:sldMkLst>
      </pc:sldChg>
      <pc:sldChg chg="del">
        <pc:chgData name="Minesh Patel" userId="a66d4990ec83ac90" providerId="LiveId" clId="{B8F8FD6E-A580-4560-9A35-B485F6649695}" dt="2021-07-15T18:11:39.421" v="6170" actId="47"/>
        <pc:sldMkLst>
          <pc:docMk/>
          <pc:sldMk cId="3391609218" sldId="447"/>
        </pc:sldMkLst>
      </pc:sldChg>
      <pc:sldChg chg="del">
        <pc:chgData name="Minesh Patel" userId="a66d4990ec83ac90" providerId="LiveId" clId="{B8F8FD6E-A580-4560-9A35-B485F6649695}" dt="2021-07-15T18:11:39.421" v="6170" actId="47"/>
        <pc:sldMkLst>
          <pc:docMk/>
          <pc:sldMk cId="2204234516" sldId="449"/>
        </pc:sldMkLst>
      </pc:sldChg>
      <pc:sldChg chg="del">
        <pc:chgData name="Minesh Patel" userId="a66d4990ec83ac90" providerId="LiveId" clId="{B8F8FD6E-A580-4560-9A35-B485F6649695}" dt="2021-07-15T18:11:39.421" v="6170" actId="47"/>
        <pc:sldMkLst>
          <pc:docMk/>
          <pc:sldMk cId="2702601189" sldId="450"/>
        </pc:sldMkLst>
      </pc:sldChg>
      <pc:sldChg chg="del">
        <pc:chgData name="Minesh Patel" userId="a66d4990ec83ac90" providerId="LiveId" clId="{B8F8FD6E-A580-4560-9A35-B485F6649695}" dt="2021-07-15T18:11:39.421" v="6170" actId="47"/>
        <pc:sldMkLst>
          <pc:docMk/>
          <pc:sldMk cId="3901157865" sldId="452"/>
        </pc:sldMkLst>
      </pc:sldChg>
      <pc:sldChg chg="del">
        <pc:chgData name="Minesh Patel" userId="a66d4990ec83ac90" providerId="LiveId" clId="{B8F8FD6E-A580-4560-9A35-B485F6649695}" dt="2021-07-15T18:11:39.421" v="6170" actId="47"/>
        <pc:sldMkLst>
          <pc:docMk/>
          <pc:sldMk cId="1241623664" sldId="453"/>
        </pc:sldMkLst>
      </pc:sldChg>
      <pc:sldChg chg="addSp delSp modSp mod addAnim delAnim modAnim">
        <pc:chgData name="Minesh Patel" userId="a66d4990ec83ac90" providerId="LiveId" clId="{B8F8FD6E-A580-4560-9A35-B485F6649695}" dt="2021-07-15T17:30:19.500" v="5140" actId="1076"/>
        <pc:sldMkLst>
          <pc:docMk/>
          <pc:sldMk cId="840151485" sldId="454"/>
        </pc:sldMkLst>
        <pc:spChg chg="mod">
          <ac:chgData name="Minesh Patel" userId="a66d4990ec83ac90" providerId="LiveId" clId="{B8F8FD6E-A580-4560-9A35-B485F6649695}" dt="2021-07-15T13:14:00.592" v="1942" actId="1076"/>
          <ac:spMkLst>
            <pc:docMk/>
            <pc:sldMk cId="840151485" sldId="454"/>
            <ac:spMk id="2" creationId="{00000000-0000-0000-0000-000000000000}"/>
          </ac:spMkLst>
        </pc:spChg>
        <pc:spChg chg="add mod">
          <ac:chgData name="Minesh Patel" userId="a66d4990ec83ac90" providerId="LiveId" clId="{B8F8FD6E-A580-4560-9A35-B485F6649695}" dt="2021-07-15T17:29:29.316" v="5121" actId="164"/>
          <ac:spMkLst>
            <pc:docMk/>
            <pc:sldMk cId="840151485" sldId="454"/>
            <ac:spMk id="3" creationId="{C6B86C16-7C67-491C-9618-A930FF3A3F72}"/>
          </ac:spMkLst>
        </pc:spChg>
        <pc:spChg chg="add mod ord">
          <ac:chgData name="Minesh Patel" userId="a66d4990ec83ac90" providerId="LiveId" clId="{B8F8FD6E-A580-4560-9A35-B485F6649695}" dt="2021-07-15T17:30:15.830" v="5139" actId="1076"/>
          <ac:spMkLst>
            <pc:docMk/>
            <pc:sldMk cId="840151485" sldId="454"/>
            <ac:spMk id="5" creationId="{9F247938-9129-44F9-AFBB-A9E6DEF23D7F}"/>
          </ac:spMkLst>
        </pc:spChg>
        <pc:spChg chg="del mod">
          <ac:chgData name="Minesh Patel" userId="a66d4990ec83ac90" providerId="LiveId" clId="{B8F8FD6E-A580-4560-9A35-B485F6649695}" dt="2021-07-15T13:32:00.492" v="2170" actId="478"/>
          <ac:spMkLst>
            <pc:docMk/>
            <pc:sldMk cId="840151485" sldId="454"/>
            <ac:spMk id="6" creationId="{6C61E60C-80FA-4E55-8D68-AE71C8A36D6A}"/>
          </ac:spMkLst>
        </pc:spChg>
        <pc:spChg chg="add del mod">
          <ac:chgData name="Minesh Patel" userId="a66d4990ec83ac90" providerId="LiveId" clId="{B8F8FD6E-A580-4560-9A35-B485F6649695}" dt="2021-07-15T13:17:28.468" v="2015" actId="478"/>
          <ac:spMkLst>
            <pc:docMk/>
            <pc:sldMk cId="840151485" sldId="454"/>
            <ac:spMk id="7" creationId="{18A8DE0C-728D-45A7-ACC4-C332EB98C9E8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8" creationId="{E0D237AC-7163-4B7A-AA73-133754291E7C}"/>
          </ac:spMkLst>
        </pc:spChg>
        <pc:spChg chg="add del mod">
          <ac:chgData name="Minesh Patel" userId="a66d4990ec83ac90" providerId="LiveId" clId="{B8F8FD6E-A580-4560-9A35-B485F6649695}" dt="2021-07-15T13:32:03.608" v="2171" actId="478"/>
          <ac:spMkLst>
            <pc:docMk/>
            <pc:sldMk cId="840151485" sldId="454"/>
            <ac:spMk id="12" creationId="{8FF234B3-3F7C-4E37-98FC-9F2ECF074D92}"/>
          </ac:spMkLst>
        </pc:spChg>
        <pc:spChg chg="add del mod">
          <ac:chgData name="Minesh Patel" userId="a66d4990ec83ac90" providerId="LiveId" clId="{B8F8FD6E-A580-4560-9A35-B485F6649695}" dt="2021-07-15T13:09:17.373" v="1766"/>
          <ac:spMkLst>
            <pc:docMk/>
            <pc:sldMk cId="840151485" sldId="454"/>
            <ac:spMk id="27" creationId="{490952C6-2461-44EC-9F2A-C76E4D5DABE9}"/>
          </ac:spMkLst>
        </pc:spChg>
        <pc:spChg chg="del mod topLvl">
          <ac:chgData name="Minesh Patel" userId="a66d4990ec83ac90" providerId="LiveId" clId="{B8F8FD6E-A580-4560-9A35-B485F6649695}" dt="2021-07-15T17:28:59.210" v="5113" actId="21"/>
          <ac:spMkLst>
            <pc:docMk/>
            <pc:sldMk cId="840151485" sldId="454"/>
            <ac:spMk id="30" creationId="{CB8C6293-6BCA-40C9-97A4-48D63C5E97BD}"/>
          </ac:spMkLst>
        </pc:spChg>
        <pc:spChg chg="mod">
          <ac:chgData name="Minesh Patel" userId="a66d4990ec83ac90" providerId="LiveId" clId="{B8F8FD6E-A580-4560-9A35-B485F6649695}" dt="2021-07-15T15:15:55.317" v="4708" actId="2711"/>
          <ac:spMkLst>
            <pc:docMk/>
            <pc:sldMk cId="840151485" sldId="454"/>
            <ac:spMk id="32" creationId="{7BB74E1E-88C1-4311-A4ED-9DBA692845DE}"/>
          </ac:spMkLst>
        </pc:spChg>
        <pc:spChg chg="mod">
          <ac:chgData name="Minesh Patel" userId="a66d4990ec83ac90" providerId="LiveId" clId="{B8F8FD6E-A580-4560-9A35-B485F6649695}" dt="2021-07-15T15:15:55.317" v="4708" actId="2711"/>
          <ac:spMkLst>
            <pc:docMk/>
            <pc:sldMk cId="840151485" sldId="454"/>
            <ac:spMk id="34" creationId="{4CB2DCD9-9A4A-4709-B971-EF502F984977}"/>
          </ac:spMkLst>
        </pc:spChg>
        <pc:spChg chg="mod">
          <ac:chgData name="Minesh Patel" userId="a66d4990ec83ac90" providerId="LiveId" clId="{B8F8FD6E-A580-4560-9A35-B485F6649695}" dt="2021-07-15T15:15:55.317" v="4708" actId="2711"/>
          <ac:spMkLst>
            <pc:docMk/>
            <pc:sldMk cId="840151485" sldId="454"/>
            <ac:spMk id="35" creationId="{10087F40-F096-4515-9617-FCEE0563EAD5}"/>
          </ac:spMkLst>
        </pc:spChg>
        <pc:spChg chg="mod">
          <ac:chgData name="Minesh Patel" userId="a66d4990ec83ac90" providerId="LiveId" clId="{B8F8FD6E-A580-4560-9A35-B485F6649695}" dt="2021-07-15T15:15:55.317" v="4708" actId="2711"/>
          <ac:spMkLst>
            <pc:docMk/>
            <pc:sldMk cId="840151485" sldId="454"/>
            <ac:spMk id="44" creationId="{4DAEB110-5212-4713-8C3B-F06EA723DFDA}"/>
          </ac:spMkLst>
        </pc:spChg>
        <pc:spChg chg="mod">
          <ac:chgData name="Minesh Patel" userId="a66d4990ec83ac90" providerId="LiveId" clId="{B8F8FD6E-A580-4560-9A35-B485F6649695}" dt="2021-07-15T15:15:55.317" v="4708" actId="2711"/>
          <ac:spMkLst>
            <pc:docMk/>
            <pc:sldMk cId="840151485" sldId="454"/>
            <ac:spMk id="45" creationId="{583B82FB-384E-40E6-9548-7F56E4F0A442}"/>
          </ac:spMkLst>
        </pc:spChg>
        <pc:spChg chg="mod">
          <ac:chgData name="Minesh Patel" userId="a66d4990ec83ac90" providerId="LiveId" clId="{B8F8FD6E-A580-4560-9A35-B485F6649695}" dt="2021-07-15T15:15:55.317" v="4708" actId="2711"/>
          <ac:spMkLst>
            <pc:docMk/>
            <pc:sldMk cId="840151485" sldId="454"/>
            <ac:spMk id="46" creationId="{A8CF44E1-1D41-4B38-896D-26C8F93FF95A}"/>
          </ac:spMkLst>
        </pc:spChg>
        <pc:spChg chg="mod">
          <ac:chgData name="Minesh Patel" userId="a66d4990ec83ac90" providerId="LiveId" clId="{B8F8FD6E-A580-4560-9A35-B485F6649695}" dt="2021-07-15T15:15:55.317" v="4708" actId="2711"/>
          <ac:spMkLst>
            <pc:docMk/>
            <pc:sldMk cId="840151485" sldId="454"/>
            <ac:spMk id="47" creationId="{9D60AD90-8A15-4634-8AC9-E0A4553E74E9}"/>
          </ac:spMkLst>
        </pc:spChg>
        <pc:spChg chg="mod">
          <ac:chgData name="Minesh Patel" userId="a66d4990ec83ac90" providerId="LiveId" clId="{B8F8FD6E-A580-4560-9A35-B485F6649695}" dt="2021-07-15T15:15:55.317" v="4708" actId="2711"/>
          <ac:spMkLst>
            <pc:docMk/>
            <pc:sldMk cId="840151485" sldId="454"/>
            <ac:spMk id="49" creationId="{644D0FF7-9E0D-431E-90D0-90A727327242}"/>
          </ac:spMkLst>
        </pc:spChg>
        <pc:spChg chg="mod">
          <ac:chgData name="Minesh Patel" userId="a66d4990ec83ac90" providerId="LiveId" clId="{B8F8FD6E-A580-4560-9A35-B485F6649695}" dt="2021-07-15T15:15:55.317" v="4708" actId="2711"/>
          <ac:spMkLst>
            <pc:docMk/>
            <pc:sldMk cId="840151485" sldId="454"/>
            <ac:spMk id="50" creationId="{B72F85B7-9802-4C18-A27D-A4C7AB62FA02}"/>
          </ac:spMkLst>
        </pc:spChg>
        <pc:spChg chg="mod">
          <ac:chgData name="Minesh Patel" userId="a66d4990ec83ac90" providerId="LiveId" clId="{B8F8FD6E-A580-4560-9A35-B485F6649695}" dt="2021-07-15T15:15:55.317" v="4708" actId="2711"/>
          <ac:spMkLst>
            <pc:docMk/>
            <pc:sldMk cId="840151485" sldId="454"/>
            <ac:spMk id="51" creationId="{FCED8786-921F-4CF4-B205-2C6C53EE7114}"/>
          </ac:spMkLst>
        </pc:spChg>
        <pc:spChg chg="mod">
          <ac:chgData name="Minesh Patel" userId="a66d4990ec83ac90" providerId="LiveId" clId="{B8F8FD6E-A580-4560-9A35-B485F6649695}" dt="2021-07-15T15:15:55.317" v="4708" actId="2711"/>
          <ac:spMkLst>
            <pc:docMk/>
            <pc:sldMk cId="840151485" sldId="454"/>
            <ac:spMk id="52" creationId="{927C6F3A-AE78-4C66-9AE1-7B03326219C4}"/>
          </ac:spMkLst>
        </pc:spChg>
        <pc:spChg chg="mod">
          <ac:chgData name="Minesh Patel" userId="a66d4990ec83ac90" providerId="LiveId" clId="{B8F8FD6E-A580-4560-9A35-B485F6649695}" dt="2021-07-15T15:15:55.317" v="4708" actId="2711"/>
          <ac:spMkLst>
            <pc:docMk/>
            <pc:sldMk cId="840151485" sldId="454"/>
            <ac:spMk id="53" creationId="{BE868D43-8B7A-4E5E-8763-CCBEFF3AD215}"/>
          </ac:spMkLst>
        </pc:spChg>
        <pc:spChg chg="add mod">
          <ac:chgData name="Minesh Patel" userId="a66d4990ec83ac90" providerId="LiveId" clId="{B8F8FD6E-A580-4560-9A35-B485F6649695}" dt="2021-07-15T17:28:39.017" v="5111" actId="207"/>
          <ac:spMkLst>
            <pc:docMk/>
            <pc:sldMk cId="840151485" sldId="454"/>
            <ac:spMk id="54" creationId="{6C8CDEA4-FFDE-4A6C-99CD-BB2EF5E75914}"/>
          </ac:spMkLst>
        </pc:spChg>
        <pc:spChg chg="add mod">
          <ac:chgData name="Minesh Patel" userId="a66d4990ec83ac90" providerId="LiveId" clId="{B8F8FD6E-A580-4560-9A35-B485F6649695}" dt="2021-07-15T17:30:19.500" v="5140" actId="1076"/>
          <ac:spMkLst>
            <pc:docMk/>
            <pc:sldMk cId="840151485" sldId="454"/>
            <ac:spMk id="55" creationId="{697B7947-BA75-4BCA-B245-AD141AECA628}"/>
          </ac:spMkLst>
        </pc:spChg>
        <pc:spChg chg="add mod">
          <ac:chgData name="Minesh Patel" userId="a66d4990ec83ac90" providerId="LiveId" clId="{B8F8FD6E-A580-4560-9A35-B485F6649695}" dt="2021-07-15T17:29:29.316" v="5121" actId="164"/>
          <ac:spMkLst>
            <pc:docMk/>
            <pc:sldMk cId="840151485" sldId="454"/>
            <ac:spMk id="56" creationId="{601A29DB-FCC3-4D78-9D35-04FDBE8CA017}"/>
          </ac:spMkLst>
        </pc:spChg>
        <pc:spChg chg="add mod">
          <ac:chgData name="Minesh Patel" userId="a66d4990ec83ac90" providerId="LiveId" clId="{B8F8FD6E-A580-4560-9A35-B485F6649695}" dt="2021-07-15T17:29:29.316" v="5121" actId="164"/>
          <ac:spMkLst>
            <pc:docMk/>
            <pc:sldMk cId="840151485" sldId="454"/>
            <ac:spMk id="57" creationId="{8C99B72A-3080-4817-ABBD-CA01924E3AA6}"/>
          </ac:spMkLst>
        </pc:spChg>
        <pc:spChg chg="add mod">
          <ac:chgData name="Minesh Patel" userId="a66d4990ec83ac90" providerId="LiveId" clId="{B8F8FD6E-A580-4560-9A35-B485F6649695}" dt="2021-07-15T17:29:29.316" v="5121" actId="164"/>
          <ac:spMkLst>
            <pc:docMk/>
            <pc:sldMk cId="840151485" sldId="454"/>
            <ac:spMk id="63" creationId="{A6AC3B9E-6D69-4281-B82E-286B08F21395}"/>
          </ac:spMkLst>
        </pc:spChg>
        <pc:spChg chg="del mod topLvl">
          <ac:chgData name="Minesh Patel" userId="a66d4990ec83ac90" providerId="LiveId" clId="{B8F8FD6E-A580-4560-9A35-B485F6649695}" dt="2021-07-15T13:29:29.739" v="2160" actId="21"/>
          <ac:spMkLst>
            <pc:docMk/>
            <pc:sldMk cId="840151485" sldId="454"/>
            <ac:spMk id="67" creationId="{EB08D9C5-209E-4F81-93EC-A32FACF05365}"/>
          </ac:spMkLst>
        </pc:spChg>
        <pc:spChg chg="mod">
          <ac:chgData name="Minesh Patel" userId="a66d4990ec83ac90" providerId="LiveId" clId="{B8F8FD6E-A580-4560-9A35-B485F6649695}" dt="2021-07-15T13:29:00.529" v="2154" actId="571"/>
          <ac:spMkLst>
            <pc:docMk/>
            <pc:sldMk cId="840151485" sldId="454"/>
            <ac:spMk id="68" creationId="{E8FAD5DD-4710-4910-8A75-672BBD1FC2CF}"/>
          </ac:spMkLst>
        </pc:spChg>
        <pc:spChg chg="mod">
          <ac:chgData name="Minesh Patel" userId="a66d4990ec83ac90" providerId="LiveId" clId="{B8F8FD6E-A580-4560-9A35-B485F6649695}" dt="2021-07-15T13:29:00.529" v="2154" actId="571"/>
          <ac:spMkLst>
            <pc:docMk/>
            <pc:sldMk cId="840151485" sldId="454"/>
            <ac:spMk id="69" creationId="{9DA3E9F5-85FA-42A1-BC4A-F5FD2B275CB1}"/>
          </ac:spMkLst>
        </pc:spChg>
        <pc:spChg chg="del mod">
          <ac:chgData name="Minesh Patel" userId="a66d4990ec83ac90" providerId="LiveId" clId="{B8F8FD6E-A580-4560-9A35-B485F6649695}" dt="2021-07-15T13:27:20.843" v="2133" actId="478"/>
          <ac:spMkLst>
            <pc:docMk/>
            <pc:sldMk cId="840151485" sldId="454"/>
            <ac:spMk id="70" creationId="{C75BAC17-A21E-44C1-A2A3-E851B55C0069}"/>
          </ac:spMkLst>
        </pc:spChg>
        <pc:spChg chg="del mod">
          <ac:chgData name="Minesh Patel" userId="a66d4990ec83ac90" providerId="LiveId" clId="{B8F8FD6E-A580-4560-9A35-B485F6649695}" dt="2021-07-15T13:27:27.308" v="2135" actId="478"/>
          <ac:spMkLst>
            <pc:docMk/>
            <pc:sldMk cId="840151485" sldId="454"/>
            <ac:spMk id="71" creationId="{504D7F1C-47FD-4374-88F0-0CF4A487FD87}"/>
          </ac:spMkLst>
        </pc:spChg>
        <pc:spChg chg="del mod">
          <ac:chgData name="Minesh Patel" userId="a66d4990ec83ac90" providerId="LiveId" clId="{B8F8FD6E-A580-4560-9A35-B485F6649695}" dt="2021-07-15T13:27:17.627" v="2131" actId="478"/>
          <ac:spMkLst>
            <pc:docMk/>
            <pc:sldMk cId="840151485" sldId="454"/>
            <ac:spMk id="72" creationId="{8EC27E25-B1E6-4748-A41C-A4C595A9A63C}"/>
          </ac:spMkLst>
        </pc:spChg>
        <pc:spChg chg="del mod">
          <ac:chgData name="Minesh Patel" userId="a66d4990ec83ac90" providerId="LiveId" clId="{B8F8FD6E-A580-4560-9A35-B485F6649695}" dt="2021-07-15T13:27:19.294" v="2132" actId="478"/>
          <ac:spMkLst>
            <pc:docMk/>
            <pc:sldMk cId="840151485" sldId="454"/>
            <ac:spMk id="73" creationId="{C803E359-F9A7-4CBA-995A-3241FA4C5D4C}"/>
          </ac:spMkLst>
        </pc:spChg>
        <pc:spChg chg="mod ord">
          <ac:chgData name="Minesh Patel" userId="a66d4990ec83ac90" providerId="LiveId" clId="{B8F8FD6E-A580-4560-9A35-B485F6649695}" dt="2021-07-15T13:29:00.529" v="2154" actId="571"/>
          <ac:spMkLst>
            <pc:docMk/>
            <pc:sldMk cId="840151485" sldId="454"/>
            <ac:spMk id="74" creationId="{D0185774-3223-48FD-A81D-D214C34B95EC}"/>
          </ac:spMkLst>
        </pc:spChg>
        <pc:spChg chg="mod">
          <ac:chgData name="Minesh Patel" userId="a66d4990ec83ac90" providerId="LiveId" clId="{B8F8FD6E-A580-4560-9A35-B485F6649695}" dt="2021-07-15T13:30:46.279" v="2166" actId="207"/>
          <ac:spMkLst>
            <pc:docMk/>
            <pc:sldMk cId="840151485" sldId="454"/>
            <ac:spMk id="76" creationId="{4AD2A7D1-50DE-491A-963C-C8E07762EAAB}"/>
          </ac:spMkLst>
        </pc:spChg>
        <pc:spChg chg="mod">
          <ac:chgData name="Minesh Patel" userId="a66d4990ec83ac90" providerId="LiveId" clId="{B8F8FD6E-A580-4560-9A35-B485F6649695}" dt="2021-07-15T13:29:00.529" v="2154" actId="571"/>
          <ac:spMkLst>
            <pc:docMk/>
            <pc:sldMk cId="840151485" sldId="454"/>
            <ac:spMk id="77" creationId="{25528C23-4439-43A9-868A-D193723CF792}"/>
          </ac:spMkLst>
        </pc:spChg>
        <pc:spChg chg="del mod">
          <ac:chgData name="Minesh Patel" userId="a66d4990ec83ac90" providerId="LiveId" clId="{B8F8FD6E-A580-4560-9A35-B485F6649695}" dt="2021-07-15T13:19:25.070" v="2043" actId="478"/>
          <ac:spMkLst>
            <pc:docMk/>
            <pc:sldMk cId="840151485" sldId="454"/>
            <ac:spMk id="78" creationId="{8E0A7908-489A-4D23-8266-DDD95CCE764F}"/>
          </ac:spMkLst>
        </pc:spChg>
        <pc:spChg chg="del mod">
          <ac:chgData name="Minesh Patel" userId="a66d4990ec83ac90" providerId="LiveId" clId="{B8F8FD6E-A580-4560-9A35-B485F6649695}" dt="2021-07-15T13:19:28.970" v="2047" actId="478"/>
          <ac:spMkLst>
            <pc:docMk/>
            <pc:sldMk cId="840151485" sldId="454"/>
            <ac:spMk id="79" creationId="{7297BA22-66A6-4B44-AB0B-17386A897BB3}"/>
          </ac:spMkLst>
        </pc:spChg>
        <pc:spChg chg="del mod">
          <ac:chgData name="Minesh Patel" userId="a66d4990ec83ac90" providerId="LiveId" clId="{B8F8FD6E-A580-4560-9A35-B485F6649695}" dt="2021-07-15T13:19:27.778" v="2046" actId="478"/>
          <ac:spMkLst>
            <pc:docMk/>
            <pc:sldMk cId="840151485" sldId="454"/>
            <ac:spMk id="80" creationId="{BDEA1E6D-B12E-4170-9A08-974B038CE569}"/>
          </ac:spMkLst>
        </pc:spChg>
        <pc:spChg chg="mod">
          <ac:chgData name="Minesh Patel" userId="a66d4990ec83ac90" providerId="LiveId" clId="{B8F8FD6E-A580-4560-9A35-B485F6649695}" dt="2021-07-15T13:13:55.195" v="1939" actId="20577"/>
          <ac:spMkLst>
            <pc:docMk/>
            <pc:sldMk cId="840151485" sldId="454"/>
            <ac:spMk id="83" creationId="{D6DACA85-B025-4189-8070-690C46C1F64F}"/>
          </ac:spMkLst>
        </pc:spChg>
        <pc:spChg chg="mod">
          <ac:chgData name="Minesh Patel" userId="a66d4990ec83ac90" providerId="LiveId" clId="{B8F8FD6E-A580-4560-9A35-B485F6649695}" dt="2021-07-15T13:13:51.675" v="1935" actId="571"/>
          <ac:spMkLst>
            <pc:docMk/>
            <pc:sldMk cId="840151485" sldId="454"/>
            <ac:spMk id="84" creationId="{0150B9FE-4CB9-484C-8F12-03C6BB0CF9BF}"/>
          </ac:spMkLst>
        </pc:spChg>
        <pc:spChg chg="mod">
          <ac:chgData name="Minesh Patel" userId="a66d4990ec83ac90" providerId="LiveId" clId="{B8F8FD6E-A580-4560-9A35-B485F6649695}" dt="2021-07-15T13:13:51.675" v="1935" actId="571"/>
          <ac:spMkLst>
            <pc:docMk/>
            <pc:sldMk cId="840151485" sldId="454"/>
            <ac:spMk id="85" creationId="{94E5A86E-F78E-4AFF-80F8-A95714C62C63}"/>
          </ac:spMkLst>
        </pc:spChg>
        <pc:spChg chg="mod">
          <ac:chgData name="Minesh Patel" userId="a66d4990ec83ac90" providerId="LiveId" clId="{B8F8FD6E-A580-4560-9A35-B485F6649695}" dt="2021-07-15T13:13:51.675" v="1935" actId="571"/>
          <ac:spMkLst>
            <pc:docMk/>
            <pc:sldMk cId="840151485" sldId="454"/>
            <ac:spMk id="86" creationId="{921B2F8E-EADF-4A59-8704-55A514679FCB}"/>
          </ac:spMkLst>
        </pc:spChg>
        <pc:spChg chg="mod">
          <ac:chgData name="Minesh Patel" userId="a66d4990ec83ac90" providerId="LiveId" clId="{B8F8FD6E-A580-4560-9A35-B485F6649695}" dt="2021-07-15T13:13:51.675" v="1935" actId="571"/>
          <ac:spMkLst>
            <pc:docMk/>
            <pc:sldMk cId="840151485" sldId="454"/>
            <ac:spMk id="87" creationId="{407AC198-1D9E-403B-88BE-07CA4653F275}"/>
          </ac:spMkLst>
        </pc:spChg>
        <pc:spChg chg="mod">
          <ac:chgData name="Minesh Patel" userId="a66d4990ec83ac90" providerId="LiveId" clId="{B8F8FD6E-A580-4560-9A35-B485F6649695}" dt="2021-07-15T13:13:51.675" v="1935" actId="571"/>
          <ac:spMkLst>
            <pc:docMk/>
            <pc:sldMk cId="840151485" sldId="454"/>
            <ac:spMk id="88" creationId="{1FA14779-114C-497D-A4E5-49AA3BE6E520}"/>
          </ac:spMkLst>
        </pc:spChg>
        <pc:spChg chg="mod">
          <ac:chgData name="Minesh Patel" userId="a66d4990ec83ac90" providerId="LiveId" clId="{B8F8FD6E-A580-4560-9A35-B485F6649695}" dt="2021-07-15T13:13:51.675" v="1935" actId="571"/>
          <ac:spMkLst>
            <pc:docMk/>
            <pc:sldMk cId="840151485" sldId="454"/>
            <ac:spMk id="89" creationId="{D2DD3EC3-7DCB-4223-853B-DADCFE4D5408}"/>
          </ac:spMkLst>
        </pc:spChg>
        <pc:spChg chg="mod">
          <ac:chgData name="Minesh Patel" userId="a66d4990ec83ac90" providerId="LiveId" clId="{B8F8FD6E-A580-4560-9A35-B485F6649695}" dt="2021-07-15T13:13:51.675" v="1935" actId="571"/>
          <ac:spMkLst>
            <pc:docMk/>
            <pc:sldMk cId="840151485" sldId="454"/>
            <ac:spMk id="90" creationId="{773BF256-4135-4EC2-8DFC-FAB2E2ABCD4E}"/>
          </ac:spMkLst>
        </pc:spChg>
        <pc:spChg chg="mod">
          <ac:chgData name="Minesh Patel" userId="a66d4990ec83ac90" providerId="LiveId" clId="{B8F8FD6E-A580-4560-9A35-B485F6649695}" dt="2021-07-15T13:13:51.675" v="1935" actId="571"/>
          <ac:spMkLst>
            <pc:docMk/>
            <pc:sldMk cId="840151485" sldId="454"/>
            <ac:spMk id="92" creationId="{D637E33C-8D9D-43E0-933A-05A961D36122}"/>
          </ac:spMkLst>
        </pc:spChg>
        <pc:spChg chg="mod">
          <ac:chgData name="Minesh Patel" userId="a66d4990ec83ac90" providerId="LiveId" clId="{B8F8FD6E-A580-4560-9A35-B485F6649695}" dt="2021-07-15T13:13:51.675" v="1935" actId="571"/>
          <ac:spMkLst>
            <pc:docMk/>
            <pc:sldMk cId="840151485" sldId="454"/>
            <ac:spMk id="93" creationId="{070C41C0-42D9-4237-BD47-37DA6BE4A9FF}"/>
          </ac:spMkLst>
        </pc:spChg>
        <pc:spChg chg="mod">
          <ac:chgData name="Minesh Patel" userId="a66d4990ec83ac90" providerId="LiveId" clId="{B8F8FD6E-A580-4560-9A35-B485F6649695}" dt="2021-07-15T13:13:51.675" v="1935" actId="571"/>
          <ac:spMkLst>
            <pc:docMk/>
            <pc:sldMk cId="840151485" sldId="454"/>
            <ac:spMk id="94" creationId="{FF5DC9FA-1589-4362-940C-EFC9D0F270F3}"/>
          </ac:spMkLst>
        </pc:spChg>
        <pc:spChg chg="mod">
          <ac:chgData name="Minesh Patel" userId="a66d4990ec83ac90" providerId="LiveId" clId="{B8F8FD6E-A580-4560-9A35-B485F6649695}" dt="2021-07-15T13:13:51.675" v="1935" actId="571"/>
          <ac:spMkLst>
            <pc:docMk/>
            <pc:sldMk cId="840151485" sldId="454"/>
            <ac:spMk id="95" creationId="{B1DA621E-4920-4AB6-8508-B120F2A39735}"/>
          </ac:spMkLst>
        </pc:spChg>
        <pc:spChg chg="mod">
          <ac:chgData name="Minesh Patel" userId="a66d4990ec83ac90" providerId="LiveId" clId="{B8F8FD6E-A580-4560-9A35-B485F6649695}" dt="2021-07-15T13:13:51.675" v="1935" actId="571"/>
          <ac:spMkLst>
            <pc:docMk/>
            <pc:sldMk cId="840151485" sldId="454"/>
            <ac:spMk id="96" creationId="{65B0CF4E-5707-4167-94EF-22369D1365CE}"/>
          </ac:spMkLst>
        </pc:spChg>
        <pc:spChg chg="add mod">
          <ac:chgData name="Minesh Patel" userId="a66d4990ec83ac90" providerId="LiveId" clId="{B8F8FD6E-A580-4560-9A35-B485F6649695}" dt="2021-07-15T17:30:10.674" v="5137" actId="1076"/>
          <ac:spMkLst>
            <pc:docMk/>
            <pc:sldMk cId="840151485" sldId="454"/>
            <ac:spMk id="97" creationId="{4C327CC6-1C51-45E8-B239-F549F67E9E46}"/>
          </ac:spMkLst>
        </pc:spChg>
        <pc:spChg chg="add mod">
          <ac:chgData name="Minesh Patel" userId="a66d4990ec83ac90" providerId="LiveId" clId="{B8F8FD6E-A580-4560-9A35-B485F6649695}" dt="2021-07-15T17:29:54.788" v="5132" actId="1076"/>
          <ac:spMkLst>
            <pc:docMk/>
            <pc:sldMk cId="840151485" sldId="454"/>
            <ac:spMk id="98" creationId="{ECD6CF41-DE0C-4F83-BA33-6205F981EBD2}"/>
          </ac:spMkLst>
        </pc:spChg>
        <pc:spChg chg="add mod">
          <ac:chgData name="Minesh Patel" userId="a66d4990ec83ac90" providerId="LiveId" clId="{B8F8FD6E-A580-4560-9A35-B485F6649695}" dt="2021-07-15T17:30:04.799" v="5136" actId="1076"/>
          <ac:spMkLst>
            <pc:docMk/>
            <pc:sldMk cId="840151485" sldId="454"/>
            <ac:spMk id="99" creationId="{42A789D1-385D-4314-A38D-87517B54B4EA}"/>
          </ac:spMkLst>
        </pc:spChg>
        <pc:spChg chg="add del mod">
          <ac:chgData name="Minesh Patel" userId="a66d4990ec83ac90" providerId="LiveId" clId="{B8F8FD6E-A580-4560-9A35-B485F6649695}" dt="2021-07-15T13:17:15.568" v="2008" actId="478"/>
          <ac:spMkLst>
            <pc:docMk/>
            <pc:sldMk cId="840151485" sldId="454"/>
            <ac:spMk id="100" creationId="{362A0811-625B-418C-B680-B1F732867D75}"/>
          </ac:spMkLst>
        </pc:spChg>
        <pc:spChg chg="add mod">
          <ac:chgData name="Minesh Patel" userId="a66d4990ec83ac90" providerId="LiveId" clId="{B8F8FD6E-A580-4560-9A35-B485F6649695}" dt="2021-07-15T17:29:48.733" v="5130" actId="1076"/>
          <ac:spMkLst>
            <pc:docMk/>
            <pc:sldMk cId="840151485" sldId="454"/>
            <ac:spMk id="101" creationId="{FF7E8754-8531-4933-AF76-D2090C404689}"/>
          </ac:spMkLst>
        </pc:spChg>
        <pc:spChg chg="add mod">
          <ac:chgData name="Minesh Patel" userId="a66d4990ec83ac90" providerId="LiveId" clId="{B8F8FD6E-A580-4560-9A35-B485F6649695}" dt="2021-07-15T17:29:57.005" v="5133" actId="1076"/>
          <ac:spMkLst>
            <pc:docMk/>
            <pc:sldMk cId="840151485" sldId="454"/>
            <ac:spMk id="102" creationId="{E02194A4-3526-4F56-83E7-AAB43AE31754}"/>
          </ac:spMkLst>
        </pc:spChg>
        <pc:spChg chg="add mod">
          <ac:chgData name="Minesh Patel" userId="a66d4990ec83ac90" providerId="LiveId" clId="{B8F8FD6E-A580-4560-9A35-B485F6649695}" dt="2021-07-15T17:29:53.021" v="5131" actId="1076"/>
          <ac:spMkLst>
            <pc:docMk/>
            <pc:sldMk cId="840151485" sldId="454"/>
            <ac:spMk id="103" creationId="{BC80D3FA-79DF-46CE-B224-B3C76E17EC87}"/>
          </ac:spMkLst>
        </pc:spChg>
        <pc:spChg chg="add mod">
          <ac:chgData name="Minesh Patel" userId="a66d4990ec83ac90" providerId="LiveId" clId="{B8F8FD6E-A580-4560-9A35-B485F6649695}" dt="2021-07-15T13:29:00.529" v="2154" actId="571"/>
          <ac:spMkLst>
            <pc:docMk/>
            <pc:sldMk cId="840151485" sldId="454"/>
            <ac:spMk id="104" creationId="{A6325CB2-4A48-43F3-9095-28BDE19CB5E0}"/>
          </ac:spMkLst>
        </pc:spChg>
        <pc:spChg chg="add del mod">
          <ac:chgData name="Minesh Patel" userId="a66d4990ec83ac90" providerId="LiveId" clId="{B8F8FD6E-A580-4560-9A35-B485F6649695}" dt="2021-07-15T13:20:41.609" v="2058" actId="478"/>
          <ac:spMkLst>
            <pc:docMk/>
            <pc:sldMk cId="840151485" sldId="454"/>
            <ac:spMk id="105" creationId="{39A29A7E-BA1A-4DDF-A8A9-BA4AEE7A0417}"/>
          </ac:spMkLst>
        </pc:spChg>
        <pc:spChg chg="add del mod">
          <ac:chgData name="Minesh Patel" userId="a66d4990ec83ac90" providerId="LiveId" clId="{B8F8FD6E-A580-4560-9A35-B485F6649695}" dt="2021-07-15T13:20:41.609" v="2058" actId="478"/>
          <ac:spMkLst>
            <pc:docMk/>
            <pc:sldMk cId="840151485" sldId="454"/>
            <ac:spMk id="106" creationId="{D4836398-D7B5-405A-ACEC-07F470D6EE5D}"/>
          </ac:spMkLst>
        </pc:spChg>
        <pc:spChg chg="add mod">
          <ac:chgData name="Minesh Patel" userId="a66d4990ec83ac90" providerId="LiveId" clId="{B8F8FD6E-A580-4560-9A35-B485F6649695}" dt="2021-07-15T13:29:00.529" v="2154" actId="571"/>
          <ac:spMkLst>
            <pc:docMk/>
            <pc:sldMk cId="840151485" sldId="454"/>
            <ac:spMk id="107" creationId="{C6021A3A-6746-4790-9D08-C0F3D64AD6FE}"/>
          </ac:spMkLst>
        </pc:spChg>
        <pc:spChg chg="add mod">
          <ac:chgData name="Minesh Patel" userId="a66d4990ec83ac90" providerId="LiveId" clId="{B8F8FD6E-A580-4560-9A35-B485F6649695}" dt="2021-07-15T13:29:00.529" v="2154" actId="571"/>
          <ac:spMkLst>
            <pc:docMk/>
            <pc:sldMk cId="840151485" sldId="454"/>
            <ac:spMk id="108" creationId="{DC4DEB9A-8F56-4CB8-917A-5D6F0FF99FC1}"/>
          </ac:spMkLst>
        </pc:spChg>
        <pc:spChg chg="add del mod">
          <ac:chgData name="Minesh Patel" userId="a66d4990ec83ac90" providerId="LiveId" clId="{B8F8FD6E-A580-4560-9A35-B485F6649695}" dt="2021-07-15T13:20:41.609" v="2058" actId="478"/>
          <ac:spMkLst>
            <pc:docMk/>
            <pc:sldMk cId="840151485" sldId="454"/>
            <ac:spMk id="109" creationId="{72B616C0-8A9A-4E07-B3A8-4BAB56B787C7}"/>
          </ac:spMkLst>
        </pc:spChg>
        <pc:spChg chg="add del mod">
          <ac:chgData name="Minesh Patel" userId="a66d4990ec83ac90" providerId="LiveId" clId="{B8F8FD6E-A580-4560-9A35-B485F6649695}" dt="2021-07-15T13:20:41.609" v="2058" actId="478"/>
          <ac:spMkLst>
            <pc:docMk/>
            <pc:sldMk cId="840151485" sldId="454"/>
            <ac:spMk id="110" creationId="{3CE89001-A1A7-43B6-9CA2-3967175C97FD}"/>
          </ac:spMkLst>
        </pc:spChg>
        <pc:spChg chg="add mod">
          <ac:chgData name="Minesh Patel" userId="a66d4990ec83ac90" providerId="LiveId" clId="{B8F8FD6E-A580-4560-9A35-B485F6649695}" dt="2021-07-15T13:29:00.529" v="2154" actId="571"/>
          <ac:spMkLst>
            <pc:docMk/>
            <pc:sldMk cId="840151485" sldId="454"/>
            <ac:spMk id="111" creationId="{04593124-1323-4D68-A8B7-519E7EC6DC81}"/>
          </ac:spMkLst>
        </pc:spChg>
        <pc:spChg chg="add mod">
          <ac:chgData name="Minesh Patel" userId="a66d4990ec83ac90" providerId="LiveId" clId="{B8F8FD6E-A580-4560-9A35-B485F6649695}" dt="2021-07-15T13:29:00.529" v="2154" actId="571"/>
          <ac:spMkLst>
            <pc:docMk/>
            <pc:sldMk cId="840151485" sldId="454"/>
            <ac:spMk id="112" creationId="{2681E9DC-708E-4F40-86A6-60B7362F5C4A}"/>
          </ac:spMkLst>
        </pc:spChg>
        <pc:spChg chg="add del mod">
          <ac:chgData name="Minesh Patel" userId="a66d4990ec83ac90" providerId="LiveId" clId="{B8F8FD6E-A580-4560-9A35-B485F6649695}" dt="2021-07-15T13:20:41.609" v="2058" actId="478"/>
          <ac:spMkLst>
            <pc:docMk/>
            <pc:sldMk cId="840151485" sldId="454"/>
            <ac:spMk id="113" creationId="{86EFD2BE-6AEC-46EC-8E3D-4BD257C8378D}"/>
          </ac:spMkLst>
        </pc:spChg>
        <pc:spChg chg="add del mod">
          <ac:chgData name="Minesh Patel" userId="a66d4990ec83ac90" providerId="LiveId" clId="{B8F8FD6E-A580-4560-9A35-B485F6649695}" dt="2021-07-15T13:20:41.609" v="2058" actId="478"/>
          <ac:spMkLst>
            <pc:docMk/>
            <pc:sldMk cId="840151485" sldId="454"/>
            <ac:spMk id="114" creationId="{DAF0BB13-13D3-45C6-BC8A-C0DF3A36DC01}"/>
          </ac:spMkLst>
        </pc:spChg>
        <pc:spChg chg="add mod">
          <ac:chgData name="Minesh Patel" userId="a66d4990ec83ac90" providerId="LiveId" clId="{B8F8FD6E-A580-4560-9A35-B485F6649695}" dt="2021-07-15T13:29:00.529" v="2154" actId="571"/>
          <ac:spMkLst>
            <pc:docMk/>
            <pc:sldMk cId="840151485" sldId="454"/>
            <ac:spMk id="115" creationId="{2A6F7ED3-353E-44BA-B951-87961FE142E1}"/>
          </ac:spMkLst>
        </pc:spChg>
        <pc:spChg chg="add mod">
          <ac:chgData name="Minesh Patel" userId="a66d4990ec83ac90" providerId="LiveId" clId="{B8F8FD6E-A580-4560-9A35-B485F6649695}" dt="2021-07-15T13:29:00.529" v="2154" actId="571"/>
          <ac:spMkLst>
            <pc:docMk/>
            <pc:sldMk cId="840151485" sldId="454"/>
            <ac:spMk id="116" creationId="{D5356FAE-4008-45A7-B388-48388766DE92}"/>
          </ac:spMkLst>
        </pc:spChg>
        <pc:spChg chg="add mod">
          <ac:chgData name="Minesh Patel" userId="a66d4990ec83ac90" providerId="LiveId" clId="{B8F8FD6E-A580-4560-9A35-B485F6649695}" dt="2021-07-15T13:29:00.529" v="2154" actId="571"/>
          <ac:spMkLst>
            <pc:docMk/>
            <pc:sldMk cId="840151485" sldId="454"/>
            <ac:spMk id="117" creationId="{3FA541C2-FDDC-488A-BAED-FE5CA4D9AA43}"/>
          </ac:spMkLst>
        </pc:spChg>
        <pc:spChg chg="add mod">
          <ac:chgData name="Minesh Patel" userId="a66d4990ec83ac90" providerId="LiveId" clId="{B8F8FD6E-A580-4560-9A35-B485F6649695}" dt="2021-07-15T13:29:00.529" v="2154" actId="571"/>
          <ac:spMkLst>
            <pc:docMk/>
            <pc:sldMk cId="840151485" sldId="454"/>
            <ac:spMk id="118" creationId="{972F629F-F650-4687-AC61-F0E01F254F2A}"/>
          </ac:spMkLst>
        </pc:spChg>
        <pc:spChg chg="add mod">
          <ac:chgData name="Minesh Patel" userId="a66d4990ec83ac90" providerId="LiveId" clId="{B8F8FD6E-A580-4560-9A35-B485F6649695}" dt="2021-07-15T13:29:00.529" v="2154" actId="571"/>
          <ac:spMkLst>
            <pc:docMk/>
            <pc:sldMk cId="840151485" sldId="454"/>
            <ac:spMk id="119" creationId="{5F996B97-29F0-4C23-8654-8778DE46D41D}"/>
          </ac:spMkLst>
        </pc:spChg>
        <pc:spChg chg="add mod">
          <ac:chgData name="Minesh Patel" userId="a66d4990ec83ac90" providerId="LiveId" clId="{B8F8FD6E-A580-4560-9A35-B485F6649695}" dt="2021-07-15T13:29:00.529" v="2154" actId="571"/>
          <ac:spMkLst>
            <pc:docMk/>
            <pc:sldMk cId="840151485" sldId="454"/>
            <ac:spMk id="120" creationId="{43A39401-E2AA-4D4A-A858-970A98AA2651}"/>
          </ac:spMkLst>
        </pc:spChg>
        <pc:spChg chg="add mod">
          <ac:chgData name="Minesh Patel" userId="a66d4990ec83ac90" providerId="LiveId" clId="{B8F8FD6E-A580-4560-9A35-B485F6649695}" dt="2021-07-15T13:21:17.649" v="2064" actId="571"/>
          <ac:spMkLst>
            <pc:docMk/>
            <pc:sldMk cId="840151485" sldId="454"/>
            <ac:spMk id="121" creationId="{F6975374-0460-4B9E-805D-CE614EE33452}"/>
          </ac:spMkLst>
        </pc:spChg>
        <pc:spChg chg="add mod">
          <ac:chgData name="Minesh Patel" userId="a66d4990ec83ac90" providerId="LiveId" clId="{B8F8FD6E-A580-4560-9A35-B485F6649695}" dt="2021-07-15T13:21:17.649" v="2064" actId="571"/>
          <ac:spMkLst>
            <pc:docMk/>
            <pc:sldMk cId="840151485" sldId="454"/>
            <ac:spMk id="122" creationId="{477C8D9C-F1A9-4ECB-834B-9BD09ACBE5D8}"/>
          </ac:spMkLst>
        </pc:spChg>
        <pc:spChg chg="add mod">
          <ac:chgData name="Minesh Patel" userId="a66d4990ec83ac90" providerId="LiveId" clId="{B8F8FD6E-A580-4560-9A35-B485F6649695}" dt="2021-07-15T13:21:17.649" v="2064" actId="571"/>
          <ac:spMkLst>
            <pc:docMk/>
            <pc:sldMk cId="840151485" sldId="454"/>
            <ac:spMk id="123" creationId="{02210EC2-C9E7-4CC3-9939-876E08BBAEAF}"/>
          </ac:spMkLst>
        </pc:spChg>
        <pc:spChg chg="add mod">
          <ac:chgData name="Minesh Patel" userId="a66d4990ec83ac90" providerId="LiveId" clId="{B8F8FD6E-A580-4560-9A35-B485F6649695}" dt="2021-07-15T13:21:17.649" v="2064" actId="571"/>
          <ac:spMkLst>
            <pc:docMk/>
            <pc:sldMk cId="840151485" sldId="454"/>
            <ac:spMk id="124" creationId="{8F53CD9C-7EBA-4902-AB83-02AC6D3D6AD0}"/>
          </ac:spMkLst>
        </pc:spChg>
        <pc:spChg chg="add mod">
          <ac:chgData name="Minesh Patel" userId="a66d4990ec83ac90" providerId="LiveId" clId="{B8F8FD6E-A580-4560-9A35-B485F6649695}" dt="2021-07-15T13:29:00.529" v="2154" actId="571"/>
          <ac:spMkLst>
            <pc:docMk/>
            <pc:sldMk cId="840151485" sldId="454"/>
            <ac:spMk id="125" creationId="{58DCD8F3-09F6-486B-942C-0F597E9A2383}"/>
          </ac:spMkLst>
        </pc:spChg>
        <pc:spChg chg="add mod">
          <ac:chgData name="Minesh Patel" userId="a66d4990ec83ac90" providerId="LiveId" clId="{B8F8FD6E-A580-4560-9A35-B485F6649695}" dt="2021-07-15T13:29:00.529" v="2154" actId="571"/>
          <ac:spMkLst>
            <pc:docMk/>
            <pc:sldMk cId="840151485" sldId="454"/>
            <ac:spMk id="126" creationId="{D0723286-710C-488D-949F-EED7B4C13C57}"/>
          </ac:spMkLst>
        </pc:spChg>
        <pc:spChg chg="add mod">
          <ac:chgData name="Minesh Patel" userId="a66d4990ec83ac90" providerId="LiveId" clId="{B8F8FD6E-A580-4560-9A35-B485F6649695}" dt="2021-07-15T13:29:00.529" v="2154" actId="571"/>
          <ac:spMkLst>
            <pc:docMk/>
            <pc:sldMk cId="840151485" sldId="454"/>
            <ac:spMk id="127" creationId="{CA2218AA-AA28-4938-9A1B-225A35FCB085}"/>
          </ac:spMkLst>
        </pc:spChg>
        <pc:spChg chg="add mod">
          <ac:chgData name="Minesh Patel" userId="a66d4990ec83ac90" providerId="LiveId" clId="{B8F8FD6E-A580-4560-9A35-B485F6649695}" dt="2021-07-15T13:29:00.529" v="2154" actId="571"/>
          <ac:spMkLst>
            <pc:docMk/>
            <pc:sldMk cId="840151485" sldId="454"/>
            <ac:spMk id="128" creationId="{928FE01C-49C6-45F1-9B89-552F8E804B28}"/>
          </ac:spMkLst>
        </pc:spChg>
        <pc:spChg chg="add mod">
          <ac:chgData name="Minesh Patel" userId="a66d4990ec83ac90" providerId="LiveId" clId="{B8F8FD6E-A580-4560-9A35-B485F6649695}" dt="2021-07-15T13:29:00.529" v="2154" actId="571"/>
          <ac:spMkLst>
            <pc:docMk/>
            <pc:sldMk cId="840151485" sldId="454"/>
            <ac:spMk id="129" creationId="{9A7C2BF6-8B66-4ECA-A753-AFE2B6ACB0AB}"/>
          </ac:spMkLst>
        </pc:spChg>
        <pc:spChg chg="add mod">
          <ac:chgData name="Minesh Patel" userId="a66d4990ec83ac90" providerId="LiveId" clId="{B8F8FD6E-A580-4560-9A35-B485F6649695}" dt="2021-07-15T13:29:00.529" v="2154" actId="571"/>
          <ac:spMkLst>
            <pc:docMk/>
            <pc:sldMk cId="840151485" sldId="454"/>
            <ac:spMk id="130" creationId="{5F46A272-E8D8-4541-87EC-0BB92E4C6C8B}"/>
          </ac:spMkLst>
        </pc:spChg>
        <pc:spChg chg="add mod">
          <ac:chgData name="Minesh Patel" userId="a66d4990ec83ac90" providerId="LiveId" clId="{B8F8FD6E-A580-4560-9A35-B485F6649695}" dt="2021-07-15T13:29:00.529" v="2154" actId="571"/>
          <ac:spMkLst>
            <pc:docMk/>
            <pc:sldMk cId="840151485" sldId="454"/>
            <ac:spMk id="131" creationId="{78068EA8-47AA-420A-8E5F-12B69EE66CF7}"/>
          </ac:spMkLst>
        </pc:spChg>
        <pc:spChg chg="add mod">
          <ac:chgData name="Minesh Patel" userId="a66d4990ec83ac90" providerId="LiveId" clId="{B8F8FD6E-A580-4560-9A35-B485F6649695}" dt="2021-07-15T13:29:00.529" v="2154" actId="571"/>
          <ac:spMkLst>
            <pc:docMk/>
            <pc:sldMk cId="840151485" sldId="454"/>
            <ac:spMk id="132" creationId="{D03D0B43-804E-4C35-BE01-780A43DBD7CE}"/>
          </ac:spMkLst>
        </pc:spChg>
        <pc:spChg chg="add mod">
          <ac:chgData name="Minesh Patel" userId="a66d4990ec83ac90" providerId="LiveId" clId="{B8F8FD6E-A580-4560-9A35-B485F6649695}" dt="2021-07-15T13:29:00.529" v="2154" actId="571"/>
          <ac:spMkLst>
            <pc:docMk/>
            <pc:sldMk cId="840151485" sldId="454"/>
            <ac:spMk id="133" creationId="{248AF9B6-B01C-43A2-BD67-9571B82902D5}"/>
          </ac:spMkLst>
        </pc:spChg>
        <pc:spChg chg="add mod">
          <ac:chgData name="Minesh Patel" userId="a66d4990ec83ac90" providerId="LiveId" clId="{B8F8FD6E-A580-4560-9A35-B485F6649695}" dt="2021-07-15T13:26:05.664" v="2120" actId="164"/>
          <ac:spMkLst>
            <pc:docMk/>
            <pc:sldMk cId="840151485" sldId="454"/>
            <ac:spMk id="134" creationId="{B8CFE007-7D16-4FA3-A96B-F4732D72FC6B}"/>
          </ac:spMkLst>
        </pc:spChg>
        <pc:spChg chg="add del mod">
          <ac:chgData name="Minesh Patel" userId="a66d4990ec83ac90" providerId="LiveId" clId="{B8F8FD6E-A580-4560-9A35-B485F6649695}" dt="2021-07-15T13:29:18.078" v="2157" actId="21"/>
          <ac:spMkLst>
            <pc:docMk/>
            <pc:sldMk cId="840151485" sldId="454"/>
            <ac:spMk id="135" creationId="{9036E09E-6546-4549-94C9-BC33A3158990}"/>
          </ac:spMkLst>
        </pc:spChg>
        <pc:spChg chg="add del mod">
          <ac:chgData name="Minesh Patel" userId="a66d4990ec83ac90" providerId="LiveId" clId="{B8F8FD6E-A580-4560-9A35-B485F6649695}" dt="2021-07-15T13:23:52.445" v="2090" actId="478"/>
          <ac:spMkLst>
            <pc:docMk/>
            <pc:sldMk cId="840151485" sldId="454"/>
            <ac:spMk id="136" creationId="{D9D0F63F-D903-4EA2-A756-27F7FD3CAB78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37" creationId="{123EECB0-7998-4311-B495-A2A8A3ADBED6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38" creationId="{A1CADA63-16C3-4325-BA0D-A62E38A7E01B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39" creationId="{783B8C7B-2D92-4DDF-B5F9-C6B354012D42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40" creationId="{D6342680-C9BF-47A1-8759-CE40758AAF31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41" creationId="{18DC9732-2D88-415E-B85A-6352DF37B70E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42" creationId="{B6F40D78-95D6-4E40-80E5-04E7D1611811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43" creationId="{5945AADB-7C87-41A1-9A44-9111C8A99E0D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44" creationId="{8CE19C5A-405D-4F4B-805D-0FF8F21BBCB0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45" creationId="{099C3545-CD2D-4EAF-9E6C-60CAF4758CDE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46" creationId="{B5E5E19B-8747-40FA-BFD8-03FFA7E41126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47" creationId="{1AB57957-63DC-4E6A-BE17-297876B2857F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48" creationId="{3956D8B5-6CD8-416E-A4C6-EE37A1DEC933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49" creationId="{D3F0FE44-09C0-4428-A9EF-7F39487954E6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50" creationId="{36BBDB09-A4D4-4754-B257-5FAF05331728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51" creationId="{926CBD5F-2361-4837-8A48-5DB2DCA67136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52" creationId="{C0537993-3BB1-4633-9A1F-54F68B33D83B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53" creationId="{3A37B456-C344-4B63-827C-1104D3041B4F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54" creationId="{8A8FAC09-CA07-47A8-A6E4-47247B703562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55" creationId="{C6EF302D-7CBD-496E-B9BF-1C58814A4C37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56" creationId="{DD2186FA-B975-42C5-897F-63C50FA3132E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57" creationId="{71AA2A87-4B68-4A84-8C4B-172CE16F5608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58" creationId="{7E84E38A-3453-4DEC-841F-5B69B04D1211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59" creationId="{AA9970AD-13D3-4F78-BEC8-6C304AF653C3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60" creationId="{D6CEC141-B49F-4FF1-AD07-2DBA6E4B0F5E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61" creationId="{C89818BD-9130-4417-A3F2-C56426DFF919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62" creationId="{26C1688A-CA44-45B8-BD4D-10C5CC4CB3B9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63" creationId="{7B7087EB-1F48-41EF-90C8-3F948B4983B9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64" creationId="{87EB5BCA-995E-413C-A7F3-F90496B46ED4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65" creationId="{847E5FB6-B283-4CD0-BCD7-63C3BC923D6B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66" creationId="{6492F4C2-C22C-4C62-912E-48DAEE61B0F6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67" creationId="{99914C48-40B7-445B-916F-D59CA02319F8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68" creationId="{BFF8E015-750C-451F-A25A-3B87CBAD4081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69" creationId="{BD38136A-5FC9-4CE4-9FBE-0B6767B04D52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70" creationId="{6B778EA1-EFA0-421F-AC21-EDBDA4A62C66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71" creationId="{A97DB387-75A8-4D7B-9B09-99F454A1837B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72" creationId="{3F9F3135-A99E-4502-92EF-4B5527A5A032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73" creationId="{3AC7284F-0D85-4E91-B16D-83F9C8D161AE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74" creationId="{396205FB-129F-4C47-952B-485C4F47B328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75" creationId="{59E84982-6F79-4CE0-8647-3C682B46B7CA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76" creationId="{01D755C4-F7C7-455C-BCCF-DF498FBDE14F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77" creationId="{4C4DF1C9-661A-4823-8667-474D476B3010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78" creationId="{CD70D9F6-F523-4572-AC38-8E7B02AE6AD9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79" creationId="{766FC4A1-0FD6-40CA-AA1C-FA6C2682CCF1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80" creationId="{89322A6B-21BD-4218-A6B4-33E242AB4AFB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81" creationId="{C32C7F2F-6A1C-43E0-B0D1-86112046397E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82" creationId="{8A4DF2F4-69B5-4CA7-8926-D377EB4A3355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83" creationId="{86290D54-E801-414F-89D8-D0E5F5153BEC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84" creationId="{101407ED-282D-4E5A-BE72-47A40C66EC85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85" creationId="{29F31074-FD6A-48F5-ABA4-BBA01873313F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86" creationId="{599D82F4-FA1F-4E52-B151-FC60C3D1409B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87" creationId="{DA33C07D-DBD0-4C0E-AB74-502D75EF35A0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88" creationId="{F665167A-9792-4753-88F7-40A35DD289F3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89" creationId="{FB4F9429-CF0D-4ED7-90A5-3B31A7B015B6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90" creationId="{E3869F16-F7CC-4927-A13A-AB9192CE6FC1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91" creationId="{09E7F5EC-D81A-4949-A161-AE0FA941B4C3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92" creationId="{8E4AE774-C23B-4206-9E1D-55E3BBBC0289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93" creationId="{07997EED-7BDB-4D57-A9C5-AD1E4310393F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94" creationId="{46B5C044-18F9-44B2-A892-0548CA46C85C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95" creationId="{B0274BF2-2B90-45B6-BCB8-53A79F62C3BD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96" creationId="{39D42E3D-A249-40B8-8810-6E0524B68CF8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97" creationId="{90E7E550-E998-44B5-8550-B1A0A20256FE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98" creationId="{4CB013DA-1EBD-44DD-B8D7-F34C209E3BAC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199" creationId="{9903E1AD-7556-407E-AA9A-E652ACCC9248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200" creationId="{181C3BB2-102D-4183-A7E1-73A782433F68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201" creationId="{957C3FD6-5278-47B6-B44A-E8B33D092BA0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202" creationId="{84A0B847-7C44-41C5-80B1-85EB7923C997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203" creationId="{F77B4268-399B-4FB1-A02E-366583E40433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204" creationId="{3BEDCB84-C379-456B-874D-4CEE9C961D68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205" creationId="{C15BE34B-BC8E-4135-96F9-28A0A5FB48D0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206" creationId="{0751CBE8-DF49-4254-846C-C445D7CFD15D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207" creationId="{A640DCB7-8D13-4F59-AACA-CD6023639262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208" creationId="{640F4932-BD39-445E-BE07-617E8CE76A32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209" creationId="{99CBE47B-B5C4-4B4E-988C-F4E2602142F3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210" creationId="{3D84F883-AD09-4844-8BAF-0A03CD856609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211" creationId="{5BA61976-1041-4106-8E7A-5F38F63AD683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212" creationId="{5294BF56-5679-4F4D-B0FE-E70A6361AAB3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213" creationId="{35183572-7958-4953-8BBB-8440CAE42A04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214" creationId="{621A8F47-1475-407D-B5A2-CEBA35AEE056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215" creationId="{90B8E8FA-F34C-4995-8C38-8EFA39404979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216" creationId="{C60ABE61-4436-4BEC-8C57-63D18B9EE1A7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217" creationId="{2C2B8AE6-6A68-4DC4-93E0-C2DFB008BE25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218" creationId="{7A838D1B-E447-4866-A655-F9A13DDBC817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219" creationId="{B269B588-3397-4619-8736-2CADC31CE15C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220" creationId="{4AA9779E-EA06-4E37-BF45-6F497E1FC05F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221" creationId="{9904893D-18E4-4AC2-9D5C-4B89A3980A4C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222" creationId="{85828A26-E3ED-481F-B1D8-A828DD85B95B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223" creationId="{DCF5B3AB-3D92-42BF-AE67-A147DE0609D5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224" creationId="{2D8A82B8-9831-48BA-AFA1-ACD652F546C9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225" creationId="{4EBACEFF-1F17-4596-855D-1B990DB91205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226" creationId="{02AC0AD5-051B-4609-9E27-DDD1E43041D5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227" creationId="{C8F02BA5-BBB7-4431-B8E6-63A061E34193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228" creationId="{E607459E-553E-459B-87F2-411920409B4E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229" creationId="{B29DD7FB-078B-490C-BF9E-0A02FC0DB394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230" creationId="{0A24A88D-4A64-405D-972C-8C011F648735}"/>
          </ac:spMkLst>
        </pc:spChg>
        <pc:spChg chg="add mod">
          <ac:chgData name="Minesh Patel" userId="a66d4990ec83ac90" providerId="LiveId" clId="{B8F8FD6E-A580-4560-9A35-B485F6649695}" dt="2021-07-15T13:25:33.167" v="2112" actId="164"/>
          <ac:spMkLst>
            <pc:docMk/>
            <pc:sldMk cId="840151485" sldId="454"/>
            <ac:spMk id="231" creationId="{9C00978A-E532-4E18-8850-FA1B8B24FB4A}"/>
          </ac:spMkLst>
        </pc:spChg>
        <pc:spChg chg="add mod">
          <ac:chgData name="Minesh Patel" userId="a66d4990ec83ac90" providerId="LiveId" clId="{B8F8FD6E-A580-4560-9A35-B485F6649695}" dt="2021-07-15T13:29:00.529" v="2154" actId="571"/>
          <ac:spMkLst>
            <pc:docMk/>
            <pc:sldMk cId="840151485" sldId="454"/>
            <ac:spMk id="232" creationId="{893A19E2-9E2E-4802-B986-3C5D60FA8FF8}"/>
          </ac:spMkLst>
        </pc:spChg>
        <pc:spChg chg="add mod">
          <ac:chgData name="Minesh Patel" userId="a66d4990ec83ac90" providerId="LiveId" clId="{B8F8FD6E-A580-4560-9A35-B485F6649695}" dt="2021-07-15T17:29:17.772" v="5118" actId="1076"/>
          <ac:spMkLst>
            <pc:docMk/>
            <pc:sldMk cId="840151485" sldId="454"/>
            <ac:spMk id="233" creationId="{C678CF8B-3D73-430B-8D96-301D05188CB2}"/>
          </ac:spMkLst>
        </pc:spChg>
        <pc:spChg chg="add mod">
          <ac:chgData name="Minesh Patel" userId="a66d4990ec83ac90" providerId="LiveId" clId="{B8F8FD6E-A580-4560-9A35-B485F6649695}" dt="2021-07-15T17:29:17.772" v="5118" actId="1076"/>
          <ac:spMkLst>
            <pc:docMk/>
            <pc:sldMk cId="840151485" sldId="454"/>
            <ac:spMk id="234" creationId="{81450D41-D0B3-4DE7-B1DF-C137534CC4A0}"/>
          </ac:spMkLst>
        </pc:spChg>
        <pc:spChg chg="add mod">
          <ac:chgData name="Minesh Patel" userId="a66d4990ec83ac90" providerId="LiveId" clId="{B8F8FD6E-A580-4560-9A35-B485F6649695}" dt="2021-07-15T17:29:17.772" v="5118" actId="1076"/>
          <ac:spMkLst>
            <pc:docMk/>
            <pc:sldMk cId="840151485" sldId="454"/>
            <ac:spMk id="235" creationId="{44FB7EE5-A202-4189-8E77-355835BA5260}"/>
          </ac:spMkLst>
        </pc:spChg>
        <pc:grpChg chg="add mod">
          <ac:chgData name="Minesh Patel" userId="a66d4990ec83ac90" providerId="LiveId" clId="{B8F8FD6E-A580-4560-9A35-B485F6649695}" dt="2021-07-15T13:26:05.664" v="2120" actId="164"/>
          <ac:grpSpMkLst>
            <pc:docMk/>
            <pc:sldMk cId="840151485" sldId="454"/>
            <ac:grpSpMk id="9" creationId="{4AB0F4B9-DC99-4FEC-9AF4-B5BDEC648F5D}"/>
          </ac:grpSpMkLst>
        </pc:grpChg>
        <pc:grpChg chg="add mod ord">
          <ac:chgData name="Minesh Patel" userId="a66d4990ec83ac90" providerId="LiveId" clId="{B8F8FD6E-A580-4560-9A35-B485F6649695}" dt="2021-07-15T17:29:17.772" v="5118" actId="1076"/>
          <ac:grpSpMkLst>
            <pc:docMk/>
            <pc:sldMk cId="840151485" sldId="454"/>
            <ac:grpSpMk id="10" creationId="{73E2122D-2BBD-4DAE-A4AD-7420E5758D08}"/>
          </ac:grpSpMkLst>
        </pc:grpChg>
        <pc:grpChg chg="del">
          <ac:chgData name="Minesh Patel" userId="a66d4990ec83ac90" providerId="LiveId" clId="{B8F8FD6E-A580-4560-9A35-B485F6649695}" dt="2021-07-15T13:08:41.570" v="1764" actId="478"/>
          <ac:grpSpMkLst>
            <pc:docMk/>
            <pc:sldMk cId="840151485" sldId="454"/>
            <ac:grpSpMk id="14" creationId="{B48CDAEB-960F-4450-A354-FD4BA7D22CE6}"/>
          </ac:grpSpMkLst>
        </pc:grpChg>
        <pc:grpChg chg="add mod ord">
          <ac:chgData name="Minesh Patel" userId="a66d4990ec83ac90" providerId="LiveId" clId="{B8F8FD6E-A580-4560-9A35-B485F6649695}" dt="2021-07-15T17:29:33.986" v="5122" actId="166"/>
          <ac:grpSpMkLst>
            <pc:docMk/>
            <pc:sldMk cId="840151485" sldId="454"/>
            <ac:grpSpMk id="15" creationId="{7F66882E-0E6D-48B1-8BE5-FF4223C56B07}"/>
          </ac:grpSpMkLst>
        </pc:grpChg>
        <pc:grpChg chg="add del mod">
          <ac:chgData name="Minesh Patel" userId="a66d4990ec83ac90" providerId="LiveId" clId="{B8F8FD6E-A580-4560-9A35-B485F6649695}" dt="2021-07-15T17:28:59.210" v="5113" actId="21"/>
          <ac:grpSpMkLst>
            <pc:docMk/>
            <pc:sldMk cId="840151485" sldId="454"/>
            <ac:grpSpMk id="28" creationId="{57983AAB-E1DE-4569-9821-F212D70F1325}"/>
          </ac:grpSpMkLst>
        </pc:grpChg>
        <pc:grpChg chg="mod topLvl">
          <ac:chgData name="Minesh Patel" userId="a66d4990ec83ac90" providerId="LiveId" clId="{B8F8FD6E-A580-4560-9A35-B485F6649695}" dt="2021-07-15T17:29:17.772" v="5118" actId="1076"/>
          <ac:grpSpMkLst>
            <pc:docMk/>
            <pc:sldMk cId="840151485" sldId="454"/>
            <ac:grpSpMk id="29" creationId="{031379CB-9841-43B6-8A62-3DFD0F0CD6F8}"/>
          </ac:grpSpMkLst>
        </pc:grpChg>
        <pc:grpChg chg="mod">
          <ac:chgData name="Minesh Patel" userId="a66d4990ec83ac90" providerId="LiveId" clId="{B8F8FD6E-A580-4560-9A35-B485F6649695}" dt="2021-07-15T13:09:20.642" v="1767"/>
          <ac:grpSpMkLst>
            <pc:docMk/>
            <pc:sldMk cId="840151485" sldId="454"/>
            <ac:grpSpMk id="48" creationId="{5F27F316-0E1C-4B59-A486-33F589B01AF7}"/>
          </ac:grpSpMkLst>
        </pc:grpChg>
        <pc:grpChg chg="add del mod">
          <ac:chgData name="Minesh Patel" userId="a66d4990ec83ac90" providerId="LiveId" clId="{B8F8FD6E-A580-4560-9A35-B485F6649695}" dt="2021-07-15T13:29:29.739" v="2160" actId="21"/>
          <ac:grpSpMkLst>
            <pc:docMk/>
            <pc:sldMk cId="840151485" sldId="454"/>
            <ac:grpSpMk id="65" creationId="{8AB4A5C0-7DBA-4785-9E14-16B126F74F08}"/>
          </ac:grpSpMkLst>
        </pc:grpChg>
        <pc:grpChg chg="mod topLvl">
          <ac:chgData name="Minesh Patel" userId="a66d4990ec83ac90" providerId="LiveId" clId="{B8F8FD6E-A580-4560-9A35-B485F6649695}" dt="2021-07-15T17:29:17.772" v="5118" actId="1076"/>
          <ac:grpSpMkLst>
            <pc:docMk/>
            <pc:sldMk cId="840151485" sldId="454"/>
            <ac:grpSpMk id="66" creationId="{80FAECAE-A2D2-4E3A-B83B-D3AAA1AB74BD}"/>
          </ac:grpSpMkLst>
        </pc:grpChg>
        <pc:grpChg chg="del mod">
          <ac:chgData name="Minesh Patel" userId="a66d4990ec83ac90" providerId="LiveId" clId="{B8F8FD6E-A580-4560-9A35-B485F6649695}" dt="2021-07-15T13:19:28.970" v="2047" actId="478"/>
          <ac:grpSpMkLst>
            <pc:docMk/>
            <pc:sldMk cId="840151485" sldId="454"/>
            <ac:grpSpMk id="75" creationId="{B9D6AF69-1B65-4D36-B79B-CBE03125D630}"/>
          </ac:grpSpMkLst>
        </pc:grpChg>
        <pc:grpChg chg="add del mod">
          <ac:chgData name="Minesh Patel" userId="a66d4990ec83ac90" providerId="LiveId" clId="{B8F8FD6E-A580-4560-9A35-B485F6649695}" dt="2021-07-15T13:23:09.872" v="2073" actId="478"/>
          <ac:grpSpMkLst>
            <pc:docMk/>
            <pc:sldMk cId="840151485" sldId="454"/>
            <ac:grpSpMk id="81" creationId="{F8BF8CEF-4343-446B-97DE-AF786ED5F436}"/>
          </ac:grpSpMkLst>
        </pc:grpChg>
        <pc:grpChg chg="mod">
          <ac:chgData name="Minesh Patel" userId="a66d4990ec83ac90" providerId="LiveId" clId="{B8F8FD6E-A580-4560-9A35-B485F6649695}" dt="2021-07-15T13:13:51.675" v="1935" actId="571"/>
          <ac:grpSpMkLst>
            <pc:docMk/>
            <pc:sldMk cId="840151485" sldId="454"/>
            <ac:grpSpMk id="82" creationId="{4F7302C8-3714-4D12-8AD1-874F874BF933}"/>
          </ac:grpSpMkLst>
        </pc:grpChg>
        <pc:grpChg chg="mod">
          <ac:chgData name="Minesh Patel" userId="a66d4990ec83ac90" providerId="LiveId" clId="{B8F8FD6E-A580-4560-9A35-B485F6649695}" dt="2021-07-15T13:13:51.675" v="1935" actId="571"/>
          <ac:grpSpMkLst>
            <pc:docMk/>
            <pc:sldMk cId="840151485" sldId="454"/>
            <ac:grpSpMk id="91" creationId="{B8CDDE4F-DAB1-4803-8AA4-498B9C5F8E0C}"/>
          </ac:grpSpMkLst>
        </pc:grpChg>
        <pc:cxnChg chg="mod">
          <ac:chgData name="Minesh Patel" userId="a66d4990ec83ac90" providerId="LiveId" clId="{B8F8FD6E-A580-4560-9A35-B485F6649695}" dt="2021-07-15T13:08:41.570" v="1764" actId="478"/>
          <ac:cxnSpMkLst>
            <pc:docMk/>
            <pc:sldMk cId="840151485" sldId="454"/>
            <ac:cxnSpMk id="40" creationId="{2520A5A5-3605-4FF5-9DC5-D018806084FA}"/>
          </ac:cxnSpMkLst>
        </pc:cxnChg>
        <pc:cxnChg chg="mod">
          <ac:chgData name="Minesh Patel" userId="a66d4990ec83ac90" providerId="LiveId" clId="{B8F8FD6E-A580-4560-9A35-B485F6649695}" dt="2021-07-15T13:08:41.570" v="1764" actId="478"/>
          <ac:cxnSpMkLst>
            <pc:docMk/>
            <pc:sldMk cId="840151485" sldId="454"/>
            <ac:cxnSpMk id="41" creationId="{1736E87B-D95C-45A2-A2DB-93FB502272F4}"/>
          </ac:cxnSpMkLst>
        </pc:cxnChg>
        <pc:cxnChg chg="mod">
          <ac:chgData name="Minesh Patel" userId="a66d4990ec83ac90" providerId="LiveId" clId="{B8F8FD6E-A580-4560-9A35-B485F6649695}" dt="2021-07-15T13:08:41.570" v="1764" actId="478"/>
          <ac:cxnSpMkLst>
            <pc:docMk/>
            <pc:sldMk cId="840151485" sldId="454"/>
            <ac:cxnSpMk id="42" creationId="{B994BC0E-0511-4AD8-8DD2-FCD1B4B8E7FB}"/>
          </ac:cxnSpMkLst>
        </pc:cxnChg>
        <pc:cxnChg chg="mod">
          <ac:chgData name="Minesh Patel" userId="a66d4990ec83ac90" providerId="LiveId" clId="{B8F8FD6E-A580-4560-9A35-B485F6649695}" dt="2021-07-15T13:08:41.570" v="1764" actId="478"/>
          <ac:cxnSpMkLst>
            <pc:docMk/>
            <pc:sldMk cId="840151485" sldId="454"/>
            <ac:cxnSpMk id="43" creationId="{4BB8B434-A19F-4CE0-AF6C-1979E64DABBE}"/>
          </ac:cxnSpMkLst>
        </pc:cxnChg>
      </pc:sldChg>
      <pc:sldChg chg="addSp delSp modSp add mod ord modNotesTx">
        <pc:chgData name="Minesh Patel" userId="a66d4990ec83ac90" providerId="LiveId" clId="{B8F8FD6E-A580-4560-9A35-B485F6649695}" dt="2021-07-15T18:32:26.001" v="6682" actId="20577"/>
        <pc:sldMkLst>
          <pc:docMk/>
          <pc:sldMk cId="183486007" sldId="455"/>
        </pc:sldMkLst>
        <pc:spChg chg="mod">
          <ac:chgData name="Minesh Patel" userId="a66d4990ec83ac90" providerId="LiveId" clId="{B8F8FD6E-A580-4560-9A35-B485F6649695}" dt="2021-07-15T18:12:13.859" v="6199" actId="20577"/>
          <ac:spMkLst>
            <pc:docMk/>
            <pc:sldMk cId="183486007" sldId="455"/>
            <ac:spMk id="2" creationId="{00000000-0000-0000-0000-000000000000}"/>
          </ac:spMkLst>
        </pc:spChg>
        <pc:spChg chg="add del mod">
          <ac:chgData name="Minesh Patel" userId="a66d4990ec83ac90" providerId="LiveId" clId="{B8F8FD6E-A580-4560-9A35-B485F6649695}" dt="2021-07-15T17:49:47.026" v="5441" actId="478"/>
          <ac:spMkLst>
            <pc:docMk/>
            <pc:sldMk cId="183486007" sldId="455"/>
            <ac:spMk id="5" creationId="{9B0DE526-7F8B-4C96-901C-4A6DFFCFFF71}"/>
          </ac:spMkLst>
        </pc:spChg>
        <pc:spChg chg="del mod">
          <ac:chgData name="Minesh Patel" userId="a66d4990ec83ac90" providerId="LiveId" clId="{B8F8FD6E-A580-4560-9A35-B485F6649695}" dt="2021-07-15T17:49:45.734" v="5440" actId="478"/>
          <ac:spMkLst>
            <pc:docMk/>
            <pc:sldMk cId="183486007" sldId="455"/>
            <ac:spMk id="6" creationId="{6C61E60C-80FA-4E55-8D68-AE71C8A36D6A}"/>
          </ac:spMkLst>
        </pc:spChg>
        <pc:spChg chg="add del mod">
          <ac:chgData name="Minesh Patel" userId="a66d4990ec83ac90" providerId="LiveId" clId="{B8F8FD6E-A580-4560-9A35-B485F6649695}" dt="2021-07-15T18:16:16.153" v="6297"/>
          <ac:spMkLst>
            <pc:docMk/>
            <pc:sldMk cId="183486007" sldId="455"/>
            <ac:spMk id="7" creationId="{6903A7F5-F3D9-48E6-85DB-F8C71BE142AF}"/>
          </ac:spMkLst>
        </pc:spChg>
        <pc:spChg chg="add del mod">
          <ac:chgData name="Minesh Patel" userId="a66d4990ec83ac90" providerId="LiveId" clId="{B8F8FD6E-A580-4560-9A35-B485F6649695}" dt="2021-07-15T18:16:19.891" v="6300" actId="478"/>
          <ac:spMkLst>
            <pc:docMk/>
            <pc:sldMk cId="183486007" sldId="455"/>
            <ac:spMk id="8" creationId="{2282659B-9419-41A1-BBBC-FADD32D84036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9" creationId="{154EE6DC-6E91-4528-8507-E97ABC48C118}"/>
          </ac:spMkLst>
        </pc:spChg>
        <pc:spChg chg="add mod ord">
          <ac:chgData name="Minesh Patel" userId="a66d4990ec83ac90" providerId="LiveId" clId="{B8F8FD6E-A580-4560-9A35-B485F6649695}" dt="2021-07-15T18:29:36.089" v="6645" actId="14100"/>
          <ac:spMkLst>
            <pc:docMk/>
            <pc:sldMk cId="183486007" sldId="455"/>
            <ac:spMk id="10" creationId="{580ABE9E-9609-434D-B7C1-33F9371AC0EF}"/>
          </ac:spMkLst>
        </pc:spChg>
        <pc:spChg chg="add del mod">
          <ac:chgData name="Minesh Patel" userId="a66d4990ec83ac90" providerId="LiveId" clId="{B8F8FD6E-A580-4560-9A35-B485F6649695}" dt="2021-07-15T18:12:16.931" v="6200" actId="478"/>
          <ac:spMkLst>
            <pc:docMk/>
            <pc:sldMk cId="183486007" sldId="455"/>
            <ac:spMk id="27" creationId="{487D4AC0-449A-4034-B38E-D00FECBA7D93}"/>
          </ac:spMkLst>
        </pc:spChg>
        <pc:spChg chg="add del mod">
          <ac:chgData name="Minesh Patel" userId="a66d4990ec83ac90" providerId="LiveId" clId="{B8F8FD6E-A580-4560-9A35-B485F6649695}" dt="2021-07-15T18:12:16.931" v="6200" actId="478"/>
          <ac:spMkLst>
            <pc:docMk/>
            <pc:sldMk cId="183486007" sldId="455"/>
            <ac:spMk id="28" creationId="{D278B66F-F01B-4CF5-833E-D2ECBB687B6F}"/>
          </ac:spMkLst>
        </pc:spChg>
        <pc:spChg chg="add del mod">
          <ac:chgData name="Minesh Patel" userId="a66d4990ec83ac90" providerId="LiveId" clId="{B8F8FD6E-A580-4560-9A35-B485F6649695}" dt="2021-07-15T18:12:16.931" v="6200" actId="478"/>
          <ac:spMkLst>
            <pc:docMk/>
            <pc:sldMk cId="183486007" sldId="455"/>
            <ac:spMk id="29" creationId="{76372859-7A24-4418-831A-CF64DF39B2B6}"/>
          </ac:spMkLst>
        </pc:spChg>
        <pc:spChg chg="add del mod">
          <ac:chgData name="Minesh Patel" userId="a66d4990ec83ac90" providerId="LiveId" clId="{B8F8FD6E-A580-4560-9A35-B485F6649695}" dt="2021-07-15T14:10:44.669" v="2510" actId="478"/>
          <ac:spMkLst>
            <pc:docMk/>
            <pc:sldMk cId="183486007" sldId="455"/>
            <ac:spMk id="30" creationId="{CCBE6EE9-416A-4BC0-8D1A-AF6410CFF10A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32" creationId="{902C17C7-526A-42A1-8696-6F6EC5E45A61}"/>
          </ac:spMkLst>
        </pc:spChg>
        <pc:spChg chg="add del mod">
          <ac:chgData name="Minesh Patel" userId="a66d4990ec83ac90" providerId="LiveId" clId="{B8F8FD6E-A580-4560-9A35-B485F6649695}" dt="2021-07-15T18:12:16.931" v="6200" actId="478"/>
          <ac:spMkLst>
            <pc:docMk/>
            <pc:sldMk cId="183486007" sldId="455"/>
            <ac:spMk id="34" creationId="{609AB484-0C97-4EC0-9160-1638DD1C1DC6}"/>
          </ac:spMkLst>
        </pc:spChg>
        <pc:spChg chg="add del mod">
          <ac:chgData name="Minesh Patel" userId="a66d4990ec83ac90" providerId="LiveId" clId="{B8F8FD6E-A580-4560-9A35-B485F6649695}" dt="2021-07-15T18:12:16.931" v="6200" actId="478"/>
          <ac:spMkLst>
            <pc:docMk/>
            <pc:sldMk cId="183486007" sldId="455"/>
            <ac:spMk id="35" creationId="{05D4A9CA-F299-4D76-8CBD-ECF7AFABCB3C}"/>
          </ac:spMkLst>
        </pc:spChg>
        <pc:spChg chg="add del mod">
          <ac:chgData name="Minesh Patel" userId="a66d4990ec83ac90" providerId="LiveId" clId="{B8F8FD6E-A580-4560-9A35-B485F6649695}" dt="2021-07-15T18:12:16.931" v="6200" actId="478"/>
          <ac:spMkLst>
            <pc:docMk/>
            <pc:sldMk cId="183486007" sldId="455"/>
            <ac:spMk id="44" creationId="{B1EF1CDC-105D-4D6B-9358-A4BBC251036C}"/>
          </ac:spMkLst>
        </pc:spChg>
        <pc:spChg chg="add del mod">
          <ac:chgData name="Minesh Patel" userId="a66d4990ec83ac90" providerId="LiveId" clId="{B8F8FD6E-A580-4560-9A35-B485F6649695}" dt="2021-07-15T18:12:16.931" v="6200" actId="478"/>
          <ac:spMkLst>
            <pc:docMk/>
            <pc:sldMk cId="183486007" sldId="455"/>
            <ac:spMk id="45" creationId="{B28F44DB-FB8A-429B-B008-443BECE9EB13}"/>
          </ac:spMkLst>
        </pc:spChg>
        <pc:spChg chg="add del mod">
          <ac:chgData name="Minesh Patel" userId="a66d4990ec83ac90" providerId="LiveId" clId="{B8F8FD6E-A580-4560-9A35-B485F6649695}" dt="2021-07-15T18:12:16.931" v="6200" actId="478"/>
          <ac:spMkLst>
            <pc:docMk/>
            <pc:sldMk cId="183486007" sldId="455"/>
            <ac:spMk id="46" creationId="{932D0695-7226-44BD-9FBD-241265BC39B5}"/>
          </ac:spMkLst>
        </pc:spChg>
        <pc:spChg chg="add del mod">
          <ac:chgData name="Minesh Patel" userId="a66d4990ec83ac90" providerId="LiveId" clId="{B8F8FD6E-A580-4560-9A35-B485F6649695}" dt="2021-07-15T18:12:16.931" v="6200" actId="478"/>
          <ac:spMkLst>
            <pc:docMk/>
            <pc:sldMk cId="183486007" sldId="455"/>
            <ac:spMk id="47" creationId="{B7940047-0E5A-47FC-B135-DB5ECCCC34D6}"/>
          </ac:spMkLst>
        </pc:spChg>
        <pc:spChg chg="add del mod">
          <ac:chgData name="Minesh Patel" userId="a66d4990ec83ac90" providerId="LiveId" clId="{B8F8FD6E-A580-4560-9A35-B485F6649695}" dt="2021-07-15T18:14:15.575" v="6285" actId="478"/>
          <ac:spMkLst>
            <pc:docMk/>
            <pc:sldMk cId="183486007" sldId="455"/>
            <ac:spMk id="48" creationId="{F5F6168F-481C-4469-B153-A3A1F2ED7AF5}"/>
          </ac:spMkLst>
        </pc:spChg>
        <pc:spChg chg="add del mod">
          <ac:chgData name="Minesh Patel" userId="a66d4990ec83ac90" providerId="LiveId" clId="{B8F8FD6E-A580-4560-9A35-B485F6649695}" dt="2021-07-15T18:19:10.579" v="6404" actId="478"/>
          <ac:spMkLst>
            <pc:docMk/>
            <pc:sldMk cId="183486007" sldId="455"/>
            <ac:spMk id="49" creationId="{B4A294F2-3C38-454C-ACE1-DCB7CDE7359F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50" creationId="{A61EFF54-9886-4DD5-8E1A-50E38694D62D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51" creationId="{5F73C9F3-D4EA-4516-B83A-0D8D22206585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52" creationId="{89615D48-2D04-45D3-B29D-3DECF8047857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53" creationId="{C159C02D-0C6F-43F5-8740-C92C643DE8C6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54" creationId="{6A36DDB5-F97B-4293-B5A1-73CABB991E6E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55" creationId="{EF804938-7D66-430C-A564-F9A12C2EAF92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56" creationId="{EF3FB746-6BF0-4CA2-9277-1EA4E4CBD5D8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57" creationId="{FF1F5894-17A4-4749-8B5A-6DA48E4F486D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63" creationId="{87CDC973-2CA1-4A5D-A6C3-A4423382B901}"/>
          </ac:spMkLst>
        </pc:spChg>
        <pc:spChg chg="add del mod">
          <ac:chgData name="Minesh Patel" userId="a66d4990ec83ac90" providerId="LiveId" clId="{B8F8FD6E-A580-4560-9A35-B485F6649695}" dt="2021-07-15T18:18:45.156" v="6387" actId="478"/>
          <ac:spMkLst>
            <pc:docMk/>
            <pc:sldMk cId="183486007" sldId="455"/>
            <ac:spMk id="65" creationId="{D22A8964-CE7A-46DC-A7EC-7A2C670A0838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66" creationId="{501C9816-441B-4651-A399-1E22A5C0B3CE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67" creationId="{8EF46C13-4BD2-4A54-8480-EC4D35B9AE37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68" creationId="{F6651AE0-152B-41AF-A915-0352787327CC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69" creationId="{E006E762-2129-4045-9DDD-780DF21EE0A7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70" creationId="{4A9F4547-8F30-4EF4-8774-E2ACEE3E683F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71" creationId="{BE09C929-B1C2-46EF-A350-4A257AD0694E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72" creationId="{27492502-69FE-4FDF-8C25-FA79577EBF13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73" creationId="{5AD88D38-6091-4A4F-9357-B4EBC5C039BC}"/>
          </ac:spMkLst>
        </pc:spChg>
        <pc:spChg chg="add del mod">
          <ac:chgData name="Minesh Patel" userId="a66d4990ec83ac90" providerId="LiveId" clId="{B8F8FD6E-A580-4560-9A35-B485F6649695}" dt="2021-07-15T18:18:45.156" v="6387" actId="478"/>
          <ac:spMkLst>
            <pc:docMk/>
            <pc:sldMk cId="183486007" sldId="455"/>
            <ac:spMk id="74" creationId="{35BCB5D5-2D5D-4BCE-8FF9-3E0BF645E9B0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75" creationId="{A2C55F66-11D8-4E05-B4D4-FBC4AB67CDF2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76" creationId="{F4A32978-0702-4F2F-B2B5-FA1125B87756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77" creationId="{9BDBF17D-DECB-4BF1-8A12-4BB80BB7CB28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78" creationId="{1F65FFFD-720E-4BD3-89E7-4D5B1C9651BC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79" creationId="{99A830C9-ABF2-4727-91DF-9A6E724633EC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80" creationId="{A3685FAF-9EFC-420D-B617-5B28389601CC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81" creationId="{C77536CE-B605-46A7-9BF0-C3826AC2A69A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82" creationId="{537ECDA8-A537-4C95-8516-478AA01926AE}"/>
          </ac:spMkLst>
        </pc:spChg>
        <pc:spChg chg="add del mod">
          <ac:chgData name="Minesh Patel" userId="a66d4990ec83ac90" providerId="LiveId" clId="{B8F8FD6E-A580-4560-9A35-B485F6649695}" dt="2021-07-15T18:18:45.156" v="6387" actId="478"/>
          <ac:spMkLst>
            <pc:docMk/>
            <pc:sldMk cId="183486007" sldId="455"/>
            <ac:spMk id="83" creationId="{27D14E28-39EE-4376-BD05-CC42244A370B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84" creationId="{D72FD3BD-5403-482E-AEE5-F544F7C6B8F3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85" creationId="{B1D3B95B-0C2E-429B-830B-444FC3677BD9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86" creationId="{46472DB1-A8AD-4087-851E-57B8AFD8BCC8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87" creationId="{462AEA0F-5E89-448F-8BC9-4F5B55476AA0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88" creationId="{ADA48F61-F1AA-4B3B-B081-6A60F382925C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89" creationId="{A6C42B38-EC53-4077-AA3C-8819E1EEBCC2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90" creationId="{2EE9FF11-6180-4453-B508-65786E3DD38C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91" creationId="{8DCF93C9-D903-430B-938D-31AE3E05EEAD}"/>
          </ac:spMkLst>
        </pc:spChg>
        <pc:spChg chg="add del mod">
          <ac:chgData name="Minesh Patel" userId="a66d4990ec83ac90" providerId="LiveId" clId="{B8F8FD6E-A580-4560-9A35-B485F6649695}" dt="2021-07-15T18:18:45.156" v="6387" actId="478"/>
          <ac:spMkLst>
            <pc:docMk/>
            <pc:sldMk cId="183486007" sldId="455"/>
            <ac:spMk id="92" creationId="{E3EBE95D-EAF5-4A12-B790-FBBE94B532F3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93" creationId="{BE800328-9B7A-4A29-9A9D-050FA078B0BF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94" creationId="{0FEDA4E3-C2B4-4725-8132-03E498B9DAA7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95" creationId="{1E1FC940-97B2-4116-9190-FF4923F8B26D}"/>
          </ac:spMkLst>
        </pc:spChg>
        <pc:spChg chg="add mod">
          <ac:chgData name="Minesh Patel" userId="a66d4990ec83ac90" providerId="LiveId" clId="{B8F8FD6E-A580-4560-9A35-B485F6649695}" dt="2021-07-15T18:30:41.205" v="6669" actId="108"/>
          <ac:spMkLst>
            <pc:docMk/>
            <pc:sldMk cId="183486007" sldId="455"/>
            <ac:spMk id="96" creationId="{E01DAC36-A212-4B1A-A386-CE97CE0ABDB0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97" creationId="{0DC8ED4E-4343-49E3-A1C1-0AE6B61075EE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98" creationId="{A4174BD3-A60A-471B-8341-C7219E1CA3A0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99" creationId="{C4BD3F0A-CFBE-4CA0-84B4-94E0D34806D9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00" creationId="{CD261182-C56A-4F99-99AA-D0BED640002B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01" creationId="{CADB711B-F4F6-414F-A5E4-2E73AE15417C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02" creationId="{735E43B0-23E0-4F50-812D-FA23566A0C53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03" creationId="{6EACFA0D-A75A-4D5D-BD01-0846855A707A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04" creationId="{599A04AD-6C70-46A4-9BB4-12A8CBBDC285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05" creationId="{B5A5BF50-44FA-4A1C-A849-559772021D5D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06" creationId="{B76A17B2-930F-4BF2-8F3B-076714FFD569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07" creationId="{41C2E3F1-A375-4BB8-B13B-CB049F355334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08" creationId="{1F210538-1B5F-4613-9E90-99F0806511F9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09" creationId="{DC815B5A-F576-4D99-9A07-D1472D19FF1A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10" creationId="{5AF812D8-E005-484F-8A5A-3EABCA3618B4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11" creationId="{A0075E8C-E665-4661-B2D8-9AD7842A530A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12" creationId="{9B2C9C1B-D4E8-4718-AC80-F9DDF28FF43B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13" creationId="{EE654310-62C8-4568-833A-748312DBB6DF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14" creationId="{57807478-F91A-41F8-8076-03A8B8D1E3D9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15" creationId="{C24B9057-2574-4102-9EE6-D495D6852F7E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16" creationId="{AFCF5347-BB26-4B2E-8091-36C8A42FC97B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17" creationId="{62357EBA-22EB-4D71-8533-20B0E227B42F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18" creationId="{2003417C-BF43-4627-B08F-339D83A62DF1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19" creationId="{4AF80D18-B777-4183-B2C2-ECE0AA370D40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20" creationId="{3CA7E319-734A-467B-AC50-3545887F3825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21" creationId="{E9C4A0F1-19C0-4A61-8D13-72B3A14BE98A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22" creationId="{0F2FA546-7B51-4D6D-9042-62137849FFAA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23" creationId="{C2833C08-4425-4463-A8DB-1DC91C09304D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24" creationId="{28E00D0F-703C-4DF5-A1CA-0370E6D84827}"/>
          </ac:spMkLst>
        </pc:spChg>
        <pc:spChg chg="add mod">
          <ac:chgData name="Minesh Patel" userId="a66d4990ec83ac90" providerId="LiveId" clId="{B8F8FD6E-A580-4560-9A35-B485F6649695}" dt="2021-07-15T18:20:07.188" v="6462" actId="1076"/>
          <ac:spMkLst>
            <pc:docMk/>
            <pc:sldMk cId="183486007" sldId="455"/>
            <ac:spMk id="125" creationId="{C32C4D29-0B86-4450-B1AC-C2365CD88372}"/>
          </ac:spMkLst>
        </pc:spChg>
        <pc:spChg chg="add del mod ord">
          <ac:chgData name="Minesh Patel" userId="a66d4990ec83ac90" providerId="LiveId" clId="{B8F8FD6E-A580-4560-9A35-B485F6649695}" dt="2021-07-15T18:30:36.662" v="6668" actId="478"/>
          <ac:spMkLst>
            <pc:docMk/>
            <pc:sldMk cId="183486007" sldId="455"/>
            <ac:spMk id="126" creationId="{1AF2B53E-49C6-4732-B985-CCCCBBE70608}"/>
          </ac:spMkLst>
        </pc:spChg>
        <pc:spChg chg="add del mod ord">
          <ac:chgData name="Minesh Patel" userId="a66d4990ec83ac90" providerId="LiveId" clId="{B8F8FD6E-A580-4560-9A35-B485F6649695}" dt="2021-07-15T18:22:11.155" v="6488" actId="478"/>
          <ac:spMkLst>
            <pc:docMk/>
            <pc:sldMk cId="183486007" sldId="455"/>
            <ac:spMk id="127" creationId="{5E605570-7709-4BB6-A47F-7EBEDDB9DA30}"/>
          </ac:spMkLst>
        </pc:spChg>
        <pc:spChg chg="add del mod">
          <ac:chgData name="Minesh Patel" userId="a66d4990ec83ac90" providerId="LiveId" clId="{B8F8FD6E-A580-4560-9A35-B485F6649695}" dt="2021-07-15T18:24:12.638" v="6537" actId="478"/>
          <ac:spMkLst>
            <pc:docMk/>
            <pc:sldMk cId="183486007" sldId="455"/>
            <ac:spMk id="128" creationId="{45716027-6D22-408B-A7DF-2E7590200856}"/>
          </ac:spMkLst>
        </pc:spChg>
        <pc:spChg chg="add del mod">
          <ac:chgData name="Minesh Patel" userId="a66d4990ec83ac90" providerId="LiveId" clId="{B8F8FD6E-A580-4560-9A35-B485F6649695}" dt="2021-07-15T18:24:11.557" v="6536" actId="478"/>
          <ac:spMkLst>
            <pc:docMk/>
            <pc:sldMk cId="183486007" sldId="455"/>
            <ac:spMk id="129" creationId="{4BE5BF48-F5E5-4383-A4E6-469A6BE9D1F9}"/>
          </ac:spMkLst>
        </pc:spChg>
        <pc:spChg chg="add del mod">
          <ac:chgData name="Minesh Patel" userId="a66d4990ec83ac90" providerId="LiveId" clId="{B8F8FD6E-A580-4560-9A35-B485F6649695}" dt="2021-07-15T18:29:50.085" v="6647" actId="478"/>
          <ac:spMkLst>
            <pc:docMk/>
            <pc:sldMk cId="183486007" sldId="455"/>
            <ac:spMk id="130" creationId="{5518D360-ED5B-407F-8A8C-5B2BBC6892E6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31" creationId="{B9DC79AA-01F1-4604-A0CC-387FCAF04501}"/>
          </ac:spMkLst>
        </pc:spChg>
        <pc:spChg chg="add mod">
          <ac:chgData name="Minesh Patel" userId="a66d4990ec83ac90" providerId="LiveId" clId="{B8F8FD6E-A580-4560-9A35-B485F6649695}" dt="2021-07-15T18:30:13.979" v="6654" actId="108"/>
          <ac:spMkLst>
            <pc:docMk/>
            <pc:sldMk cId="183486007" sldId="455"/>
            <ac:spMk id="132" creationId="{8D8AEB4D-3410-41D4-B526-5A31CD08E437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33" creationId="{32F69C0B-9FA6-41F5-872C-3C9013B8CDBA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34" creationId="{476B9D36-A86A-497A-9110-70BC4CE6398B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35" creationId="{47D945C4-6610-47FF-8816-7DCDE8F90033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36" creationId="{CA5C6F8D-59AD-4821-B11C-6D4605AB5FB2}"/>
          </ac:spMkLst>
        </pc:spChg>
        <pc:spChg chg="add mod">
          <ac:chgData name="Minesh Patel" userId="a66d4990ec83ac90" providerId="LiveId" clId="{B8F8FD6E-A580-4560-9A35-B485F6649695}" dt="2021-07-15T18:30:12.313" v="6653" actId="108"/>
          <ac:spMkLst>
            <pc:docMk/>
            <pc:sldMk cId="183486007" sldId="455"/>
            <ac:spMk id="137" creationId="{0CBC098F-2F3C-4C09-8A8E-19F88DC3A014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38" creationId="{9E491249-6FFE-4D0B-881B-758DDC9B3676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39" creationId="{E0FDBCBD-A0FA-4DCF-B608-4104E56B1812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40" creationId="{A13DB2A1-51C7-4C72-A8E2-AA1B465755FC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41" creationId="{A4E04576-09AD-4CB5-AA32-24E9E43844D8}"/>
          </ac:spMkLst>
        </pc:spChg>
        <pc:spChg chg="add mod">
          <ac:chgData name="Minesh Patel" userId="a66d4990ec83ac90" providerId="LiveId" clId="{B8F8FD6E-A580-4560-9A35-B485F6649695}" dt="2021-07-15T18:30:11.077" v="6652" actId="108"/>
          <ac:spMkLst>
            <pc:docMk/>
            <pc:sldMk cId="183486007" sldId="455"/>
            <ac:spMk id="142" creationId="{E33AF5F2-4F7C-481F-9869-722E44DFCB22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43" creationId="{9DCBE93E-E01D-439A-B89D-165096478074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44" creationId="{6A42D4CE-F720-4E0D-90EA-1A6197DE42D3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45" creationId="{272604E9-6F4F-410E-B36A-8F05FEA1705F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46" creationId="{64B7BEA7-E120-4A40-89DD-75B5C0B33963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47" creationId="{34174043-F056-4F4B-B599-01AE73636DCA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48" creationId="{C5305854-6AE3-4F71-B047-A69893B9177D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49" creationId="{6607C27E-0481-4AC6-9303-E767CEFD898E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50" creationId="{2D809AF6-DD81-410C-BC50-E7C9D477844B}"/>
          </ac:spMkLst>
        </pc:spChg>
        <pc:spChg chg="add mod">
          <ac:chgData name="Minesh Patel" userId="a66d4990ec83ac90" providerId="LiveId" clId="{B8F8FD6E-A580-4560-9A35-B485F6649695}" dt="2021-07-15T18:30:09.239" v="6650" actId="108"/>
          <ac:spMkLst>
            <pc:docMk/>
            <pc:sldMk cId="183486007" sldId="455"/>
            <ac:spMk id="151" creationId="{3E59A4BF-0ED8-4A9B-BB81-DF54B61E9498}"/>
          </ac:spMkLst>
        </pc:spChg>
        <pc:spChg chg="add mod">
          <ac:chgData name="Minesh Patel" userId="a66d4990ec83ac90" providerId="LiveId" clId="{B8F8FD6E-A580-4560-9A35-B485F6649695}" dt="2021-07-15T18:30:09.652" v="6651" actId="108"/>
          <ac:spMkLst>
            <pc:docMk/>
            <pc:sldMk cId="183486007" sldId="455"/>
            <ac:spMk id="152" creationId="{153CA6B9-6D91-4A7E-AABE-25706C91E832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53" creationId="{98E9BBD1-2A81-4B63-AD29-533F9F43244B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54" creationId="{559C7DED-0442-4F1B-9764-F79CCB587C56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55" creationId="{F2E7D0D6-78EC-40A6-84B9-30C21EFF7B8E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56" creationId="{032879F1-24F0-4C79-8819-0A6E84ED8214}"/>
          </ac:spMkLst>
        </pc:spChg>
        <pc:spChg chg="add mod">
          <ac:chgData name="Minesh Patel" userId="a66d4990ec83ac90" providerId="LiveId" clId="{B8F8FD6E-A580-4560-9A35-B485F6649695}" dt="2021-07-15T18:30:14.921" v="6655" actId="108"/>
          <ac:spMkLst>
            <pc:docMk/>
            <pc:sldMk cId="183486007" sldId="455"/>
            <ac:spMk id="157" creationId="{152C325B-39F5-4824-95D4-6736ADC46CDD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58" creationId="{1EC4E53F-EA08-4D2A-9853-F9AAE7FB1E0A}"/>
          </ac:spMkLst>
        </pc:spChg>
        <pc:spChg chg="add mod">
          <ac:chgData name="Minesh Patel" userId="a66d4990ec83ac90" providerId="LiveId" clId="{B8F8FD6E-A580-4560-9A35-B485F6649695}" dt="2021-07-15T18:30:15.929" v="6656" actId="108"/>
          <ac:spMkLst>
            <pc:docMk/>
            <pc:sldMk cId="183486007" sldId="455"/>
            <ac:spMk id="159" creationId="{A360D5ED-91CE-4950-A488-D0969956746C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60" creationId="{80D2E886-A55E-4EE1-8BB7-C2AA3D4CF145}"/>
          </ac:spMkLst>
        </pc:spChg>
        <pc:spChg chg="add mod">
          <ac:chgData name="Minesh Patel" userId="a66d4990ec83ac90" providerId="LiveId" clId="{B8F8FD6E-A580-4560-9A35-B485F6649695}" dt="2021-07-15T18:30:16.378" v="6657" actId="108"/>
          <ac:spMkLst>
            <pc:docMk/>
            <pc:sldMk cId="183486007" sldId="455"/>
            <ac:spMk id="161" creationId="{2CFD819B-74AD-4D20-A1F8-845A2A2CE7B6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62" creationId="{F17BE4B7-9459-48A6-8033-B995DBBB5865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63" creationId="{4F02F0D2-A022-4BF7-A8B4-9AC2EFC3AE8E}"/>
          </ac:spMkLst>
        </pc:spChg>
        <pc:spChg chg="add mod">
          <ac:chgData name="Minesh Patel" userId="a66d4990ec83ac90" providerId="LiveId" clId="{B8F8FD6E-A580-4560-9A35-B485F6649695}" dt="2021-07-15T18:30:18.791" v="6659" actId="108"/>
          <ac:spMkLst>
            <pc:docMk/>
            <pc:sldMk cId="183486007" sldId="455"/>
            <ac:spMk id="164" creationId="{39DDDC4E-2290-45E1-B0D3-58B4BCE56E66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65" creationId="{0C74FCA2-5944-4489-8F35-327B3E40BE3A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66" creationId="{D84ED6D9-C9FB-40FC-ADA4-1B6AE173EA6B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67" creationId="{E02A08E7-4A35-4378-AE67-4389E1D59EFA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68" creationId="{73D16C86-1844-436A-B2CE-C663119C4654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69" creationId="{77CD4D92-CDBC-43B4-BC23-74F78A4607F5}"/>
          </ac:spMkLst>
        </pc:spChg>
        <pc:spChg chg="add mod">
          <ac:chgData name="Minesh Patel" userId="a66d4990ec83ac90" providerId="LiveId" clId="{B8F8FD6E-A580-4560-9A35-B485F6649695}" dt="2021-07-15T18:30:17.972" v="6658" actId="108"/>
          <ac:spMkLst>
            <pc:docMk/>
            <pc:sldMk cId="183486007" sldId="455"/>
            <ac:spMk id="170" creationId="{F1265567-E662-40D8-AAD2-D77D58679F52}"/>
          </ac:spMkLst>
        </pc:spChg>
        <pc:spChg chg="add mod">
          <ac:chgData name="Minesh Patel" userId="a66d4990ec83ac90" providerId="LiveId" clId="{B8F8FD6E-A580-4560-9A35-B485F6649695}" dt="2021-07-15T18:30:22.246" v="6662" actId="108"/>
          <ac:spMkLst>
            <pc:docMk/>
            <pc:sldMk cId="183486007" sldId="455"/>
            <ac:spMk id="171" creationId="{0DEAD767-8A14-41A4-8E70-D8271ACF69E0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72" creationId="{EFFD2B61-3E16-4F96-9524-36693ABFEBAC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73" creationId="{041ED3A1-B9A7-47D6-B6F6-94B3CAF1A762}"/>
          </ac:spMkLst>
        </pc:spChg>
        <pc:spChg chg="add mod">
          <ac:chgData name="Minesh Patel" userId="a66d4990ec83ac90" providerId="LiveId" clId="{B8F8FD6E-A580-4560-9A35-B485F6649695}" dt="2021-07-15T18:30:21.735" v="6661" actId="108"/>
          <ac:spMkLst>
            <pc:docMk/>
            <pc:sldMk cId="183486007" sldId="455"/>
            <ac:spMk id="174" creationId="{C960BE33-ED23-4C32-A589-2FEC27CA46F0}"/>
          </ac:spMkLst>
        </pc:spChg>
        <pc:spChg chg="add mod">
          <ac:chgData name="Minesh Patel" userId="a66d4990ec83ac90" providerId="LiveId" clId="{B8F8FD6E-A580-4560-9A35-B485F6649695}" dt="2021-07-15T18:30:20.771" v="6660" actId="108"/>
          <ac:spMkLst>
            <pc:docMk/>
            <pc:sldMk cId="183486007" sldId="455"/>
            <ac:spMk id="175" creationId="{90CDFFE3-C240-4BFA-B599-BF2D29184161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76" creationId="{87D315C6-89F2-4942-8BF4-A09BDDF3CD6F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77" creationId="{FBA186DF-9E7F-4929-9095-25B77263D8B3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78" creationId="{2FBB07A3-BE3E-47FE-B40A-6F192EB9DBD2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79" creationId="{E582D1C4-A0A0-4646-A7DF-BF221DD3A5AE}"/>
          </ac:spMkLst>
        </pc:spChg>
        <pc:spChg chg="add mod">
          <ac:chgData name="Minesh Patel" userId="a66d4990ec83ac90" providerId="LiveId" clId="{B8F8FD6E-A580-4560-9A35-B485F6649695}" dt="2021-07-15T18:30:22.723" v="6663" actId="108"/>
          <ac:spMkLst>
            <pc:docMk/>
            <pc:sldMk cId="183486007" sldId="455"/>
            <ac:spMk id="180" creationId="{83F36443-0541-4739-B39D-0EC6540CB3C4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81" creationId="{D8A84CB0-7417-4F37-8899-57792C90A37B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82" creationId="{335BBB70-7D5C-4EC8-8584-7DD0512B23E0}"/>
          </ac:spMkLst>
        </pc:spChg>
        <pc:spChg chg="add mod">
          <ac:chgData name="Minesh Patel" userId="a66d4990ec83ac90" providerId="LiveId" clId="{B8F8FD6E-A580-4560-9A35-B485F6649695}" dt="2021-07-15T18:30:23.357" v="6664" actId="108"/>
          <ac:spMkLst>
            <pc:docMk/>
            <pc:sldMk cId="183486007" sldId="455"/>
            <ac:spMk id="183" creationId="{882AC1EB-68B9-451F-AA43-90F1AB139FB6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84" creationId="{75247184-7CB7-4A4F-A751-EB8E9A3376D8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85" creationId="{A4DD3F5C-4931-4918-8BBC-F8FC8400DB4F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86" creationId="{F0BA6D3D-FB95-4795-A57E-AF4AF7F4E184}"/>
          </ac:spMkLst>
        </pc:spChg>
        <pc:spChg chg="add mod">
          <ac:chgData name="Minesh Patel" userId="a66d4990ec83ac90" providerId="LiveId" clId="{B8F8FD6E-A580-4560-9A35-B485F6649695}" dt="2021-07-15T18:30:26.837" v="6667" actId="108"/>
          <ac:spMkLst>
            <pc:docMk/>
            <pc:sldMk cId="183486007" sldId="455"/>
            <ac:spMk id="187" creationId="{0A60B0FF-C94C-4DF4-BA66-4C256F09EB8A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88" creationId="{BDDC4551-10D9-461E-B846-F2B3E2495E21}"/>
          </ac:spMkLst>
        </pc:spChg>
        <pc:spChg chg="add mod">
          <ac:chgData name="Minesh Patel" userId="a66d4990ec83ac90" providerId="LiveId" clId="{B8F8FD6E-A580-4560-9A35-B485F6649695}" dt="2021-07-15T18:30:24.387" v="6665" actId="108"/>
          <ac:spMkLst>
            <pc:docMk/>
            <pc:sldMk cId="183486007" sldId="455"/>
            <ac:spMk id="189" creationId="{B0C417A2-C4FB-419E-BCBA-04044803ED0C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90" creationId="{41E1EDC9-9AFC-4793-BED4-75EA58DD6FF7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91" creationId="{EB8A9CF5-0361-4A3F-973E-5D19D184E534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92" creationId="{5B9EDE91-9681-4F06-A5D8-93F1A4B288B3}"/>
          </ac:spMkLst>
        </pc:spChg>
        <pc:spChg chg="add mod">
          <ac:chgData name="Minesh Patel" userId="a66d4990ec83ac90" providerId="LiveId" clId="{B8F8FD6E-A580-4560-9A35-B485F6649695}" dt="2021-07-15T18:30:25.456" v="6666" actId="108"/>
          <ac:spMkLst>
            <pc:docMk/>
            <pc:sldMk cId="183486007" sldId="455"/>
            <ac:spMk id="193" creationId="{C3F122AE-1959-4A55-832F-342A21D41A46}"/>
          </ac:spMkLst>
        </pc:spChg>
        <pc:spChg chg="add mod">
          <ac:chgData name="Minesh Patel" userId="a66d4990ec83ac90" providerId="LiveId" clId="{B8F8FD6E-A580-4560-9A35-B485F6649695}" dt="2021-07-15T18:29:05.465" v="6644" actId="1076"/>
          <ac:spMkLst>
            <pc:docMk/>
            <pc:sldMk cId="183486007" sldId="455"/>
            <ac:spMk id="194" creationId="{C093CED3-AC84-4874-9A35-41A76D241539}"/>
          </ac:spMkLst>
        </pc:spChg>
        <pc:spChg chg="add mod">
          <ac:chgData name="Minesh Patel" userId="a66d4990ec83ac90" providerId="LiveId" clId="{B8F8FD6E-A580-4560-9A35-B485F6649695}" dt="2021-07-15T18:32:23.457" v="6681" actId="20577"/>
          <ac:spMkLst>
            <pc:docMk/>
            <pc:sldMk cId="183486007" sldId="455"/>
            <ac:spMk id="195" creationId="{E39F1115-D978-4D2B-A0B9-C0CFB5F6D192}"/>
          </ac:spMkLst>
        </pc:spChg>
        <pc:spChg chg="add mod ord">
          <ac:chgData name="Minesh Patel" userId="a66d4990ec83ac90" providerId="LiveId" clId="{B8F8FD6E-A580-4560-9A35-B485F6649695}" dt="2021-07-15T18:30:03.720" v="6649" actId="14100"/>
          <ac:spMkLst>
            <pc:docMk/>
            <pc:sldMk cId="183486007" sldId="455"/>
            <ac:spMk id="196" creationId="{7D071012-401A-41E8-9B80-12FD5C385A6E}"/>
          </ac:spMkLst>
        </pc:spChg>
        <pc:spChg chg="add mod ord">
          <ac:chgData name="Minesh Patel" userId="a66d4990ec83ac90" providerId="LiveId" clId="{B8F8FD6E-A580-4560-9A35-B485F6649695}" dt="2021-07-15T18:30:03.720" v="6649" actId="14100"/>
          <ac:spMkLst>
            <pc:docMk/>
            <pc:sldMk cId="183486007" sldId="455"/>
            <ac:spMk id="197" creationId="{5179A6E7-1541-41AB-9240-D82106D0BCAA}"/>
          </ac:spMkLst>
        </pc:spChg>
        <pc:spChg chg="add del mod ord">
          <ac:chgData name="Minesh Patel" userId="a66d4990ec83ac90" providerId="LiveId" clId="{B8F8FD6E-A580-4560-9A35-B485F6649695}" dt="2021-07-15T18:29:50.085" v="6647" actId="478"/>
          <ac:spMkLst>
            <pc:docMk/>
            <pc:sldMk cId="183486007" sldId="455"/>
            <ac:spMk id="198" creationId="{38366961-BCFE-4394-852D-EF2BFADFAA1A}"/>
          </ac:spMkLst>
        </pc:spChg>
        <pc:spChg chg="add mod">
          <ac:chgData name="Minesh Patel" userId="a66d4990ec83ac90" providerId="LiveId" clId="{B8F8FD6E-A580-4560-9A35-B485F6649695}" dt="2021-07-15T18:25:51.864" v="6583" actId="571"/>
          <ac:spMkLst>
            <pc:docMk/>
            <pc:sldMk cId="183486007" sldId="455"/>
            <ac:spMk id="199" creationId="{73613940-A58D-4F99-9F63-58ADBCB43B84}"/>
          </ac:spMkLst>
        </pc:spChg>
        <pc:spChg chg="add mod">
          <ac:chgData name="Minesh Patel" userId="a66d4990ec83ac90" providerId="LiveId" clId="{B8F8FD6E-A580-4560-9A35-B485F6649695}" dt="2021-07-15T18:25:51.864" v="6583" actId="571"/>
          <ac:spMkLst>
            <pc:docMk/>
            <pc:sldMk cId="183486007" sldId="455"/>
            <ac:spMk id="200" creationId="{5148ECA0-D71A-4A7A-9CAA-BB2F78116082}"/>
          </ac:spMkLst>
        </pc:spChg>
        <pc:spChg chg="add mod">
          <ac:chgData name="Minesh Patel" userId="a66d4990ec83ac90" providerId="LiveId" clId="{B8F8FD6E-A580-4560-9A35-B485F6649695}" dt="2021-07-15T18:25:51.864" v="6583" actId="571"/>
          <ac:spMkLst>
            <pc:docMk/>
            <pc:sldMk cId="183486007" sldId="455"/>
            <ac:spMk id="201" creationId="{58FD9F4B-5BCA-493E-B9C0-1FAFD951AAA3}"/>
          </ac:spMkLst>
        </pc:spChg>
        <pc:spChg chg="add del mod ord">
          <ac:chgData name="Minesh Patel" userId="a66d4990ec83ac90" providerId="LiveId" clId="{B8F8FD6E-A580-4560-9A35-B485F6649695}" dt="2021-07-15T18:27:52.631" v="6623" actId="478"/>
          <ac:spMkLst>
            <pc:docMk/>
            <pc:sldMk cId="183486007" sldId="455"/>
            <ac:spMk id="202" creationId="{9DE2F955-6D87-426A-B6B0-BFB48265DA04}"/>
          </ac:spMkLst>
        </pc:spChg>
        <pc:spChg chg="add del mod ord">
          <ac:chgData name="Minesh Patel" userId="a66d4990ec83ac90" providerId="LiveId" clId="{B8F8FD6E-A580-4560-9A35-B485F6649695}" dt="2021-07-15T18:29:50.085" v="6647" actId="478"/>
          <ac:spMkLst>
            <pc:docMk/>
            <pc:sldMk cId="183486007" sldId="455"/>
            <ac:spMk id="203" creationId="{5FDA3A20-E188-41ED-9119-6D7D2B06E588}"/>
          </ac:spMkLst>
        </pc:spChg>
        <pc:spChg chg="add mod ord">
          <ac:chgData name="Minesh Patel" userId="a66d4990ec83ac90" providerId="LiveId" clId="{B8F8FD6E-A580-4560-9A35-B485F6649695}" dt="2021-07-15T18:30:03.720" v="6649" actId="14100"/>
          <ac:spMkLst>
            <pc:docMk/>
            <pc:sldMk cId="183486007" sldId="455"/>
            <ac:spMk id="204" creationId="{81802C08-80D0-4866-BEDE-257DEC5D7961}"/>
          </ac:spMkLst>
        </pc:spChg>
        <pc:spChg chg="add del mod ord">
          <ac:chgData name="Minesh Patel" userId="a66d4990ec83ac90" providerId="LiveId" clId="{B8F8FD6E-A580-4560-9A35-B485F6649695}" dt="2021-07-15T18:29:50.085" v="6647" actId="478"/>
          <ac:spMkLst>
            <pc:docMk/>
            <pc:sldMk cId="183486007" sldId="455"/>
            <ac:spMk id="205" creationId="{C0CAED29-9430-4CFF-A776-2FA787AD369B}"/>
          </ac:spMkLst>
        </pc:spChg>
        <pc:spChg chg="add mod">
          <ac:chgData name="Minesh Patel" userId="a66d4990ec83ac90" providerId="LiveId" clId="{B8F8FD6E-A580-4560-9A35-B485F6649695}" dt="2021-07-15T18:26:08.093" v="6588" actId="571"/>
          <ac:spMkLst>
            <pc:docMk/>
            <pc:sldMk cId="183486007" sldId="455"/>
            <ac:spMk id="206" creationId="{1F3B2684-5573-4848-8910-19D9ED96397E}"/>
          </ac:spMkLst>
        </pc:spChg>
        <pc:spChg chg="add mod">
          <ac:chgData name="Minesh Patel" userId="a66d4990ec83ac90" providerId="LiveId" clId="{B8F8FD6E-A580-4560-9A35-B485F6649695}" dt="2021-07-15T18:26:08.093" v="6588" actId="571"/>
          <ac:spMkLst>
            <pc:docMk/>
            <pc:sldMk cId="183486007" sldId="455"/>
            <ac:spMk id="207" creationId="{030E66C3-4536-4913-9EAC-53080102648F}"/>
          </ac:spMkLst>
        </pc:spChg>
        <pc:spChg chg="add mod">
          <ac:chgData name="Minesh Patel" userId="a66d4990ec83ac90" providerId="LiveId" clId="{B8F8FD6E-A580-4560-9A35-B485F6649695}" dt="2021-07-15T18:26:08.093" v="6588" actId="571"/>
          <ac:spMkLst>
            <pc:docMk/>
            <pc:sldMk cId="183486007" sldId="455"/>
            <ac:spMk id="208" creationId="{CD285502-3B6A-41BA-B6D0-15976DC765F7}"/>
          </ac:spMkLst>
        </pc:spChg>
        <pc:spChg chg="add mod">
          <ac:chgData name="Minesh Patel" userId="a66d4990ec83ac90" providerId="LiveId" clId="{B8F8FD6E-A580-4560-9A35-B485F6649695}" dt="2021-07-15T18:26:08.093" v="6588" actId="571"/>
          <ac:spMkLst>
            <pc:docMk/>
            <pc:sldMk cId="183486007" sldId="455"/>
            <ac:spMk id="209" creationId="{63868926-312C-4987-B652-C94B8B80B832}"/>
          </ac:spMkLst>
        </pc:spChg>
        <pc:spChg chg="add mod">
          <ac:chgData name="Minesh Patel" userId="a66d4990ec83ac90" providerId="LiveId" clId="{B8F8FD6E-A580-4560-9A35-B485F6649695}" dt="2021-07-15T18:26:08.093" v="6588" actId="571"/>
          <ac:spMkLst>
            <pc:docMk/>
            <pc:sldMk cId="183486007" sldId="455"/>
            <ac:spMk id="210" creationId="{618946D9-FC9E-40B1-981B-E04B5796FBCD}"/>
          </ac:spMkLst>
        </pc:spChg>
        <pc:spChg chg="add mod">
          <ac:chgData name="Minesh Patel" userId="a66d4990ec83ac90" providerId="LiveId" clId="{B8F8FD6E-A580-4560-9A35-B485F6649695}" dt="2021-07-15T18:26:08.093" v="6588" actId="571"/>
          <ac:spMkLst>
            <pc:docMk/>
            <pc:sldMk cId="183486007" sldId="455"/>
            <ac:spMk id="211" creationId="{D6172369-4D4B-48ED-87BF-C334199BAF59}"/>
          </ac:spMkLst>
        </pc:spChg>
        <pc:spChg chg="add mod ord">
          <ac:chgData name="Minesh Patel" userId="a66d4990ec83ac90" providerId="LiveId" clId="{B8F8FD6E-A580-4560-9A35-B485F6649695}" dt="2021-07-15T18:30:03.720" v="6649" actId="14100"/>
          <ac:spMkLst>
            <pc:docMk/>
            <pc:sldMk cId="183486007" sldId="455"/>
            <ac:spMk id="212" creationId="{41CD5B57-3D4A-4A1B-ADC4-A27B0DA157EF}"/>
          </ac:spMkLst>
        </pc:spChg>
        <pc:spChg chg="add del mod ord">
          <ac:chgData name="Minesh Patel" userId="a66d4990ec83ac90" providerId="LiveId" clId="{B8F8FD6E-A580-4560-9A35-B485F6649695}" dt="2021-07-15T18:29:50.085" v="6647" actId="478"/>
          <ac:spMkLst>
            <pc:docMk/>
            <pc:sldMk cId="183486007" sldId="455"/>
            <ac:spMk id="213" creationId="{1BFC3086-1BF4-4309-84E5-B1DBEE63FD27}"/>
          </ac:spMkLst>
        </pc:spChg>
        <pc:spChg chg="add mod ord">
          <ac:chgData name="Minesh Patel" userId="a66d4990ec83ac90" providerId="LiveId" clId="{B8F8FD6E-A580-4560-9A35-B485F6649695}" dt="2021-07-15T18:30:03.720" v="6649" actId="14100"/>
          <ac:spMkLst>
            <pc:docMk/>
            <pc:sldMk cId="183486007" sldId="455"/>
            <ac:spMk id="214" creationId="{BA9595A6-685C-4E8C-A899-C38600B6A9B0}"/>
          </ac:spMkLst>
        </pc:spChg>
        <pc:spChg chg="add del mod ord">
          <ac:chgData name="Minesh Patel" userId="a66d4990ec83ac90" providerId="LiveId" clId="{B8F8FD6E-A580-4560-9A35-B485F6649695}" dt="2021-07-15T18:29:50.085" v="6647" actId="478"/>
          <ac:spMkLst>
            <pc:docMk/>
            <pc:sldMk cId="183486007" sldId="455"/>
            <ac:spMk id="215" creationId="{6B9AC7F5-0384-41D3-95CD-B034CA850363}"/>
          </ac:spMkLst>
        </pc:spChg>
        <pc:spChg chg="add mod ord">
          <ac:chgData name="Minesh Patel" userId="a66d4990ec83ac90" providerId="LiveId" clId="{B8F8FD6E-A580-4560-9A35-B485F6649695}" dt="2021-07-15T18:30:03.720" v="6649" actId="14100"/>
          <ac:spMkLst>
            <pc:docMk/>
            <pc:sldMk cId="183486007" sldId="455"/>
            <ac:spMk id="216" creationId="{D4320A13-92E2-4C67-BCEB-4D988F547412}"/>
          </ac:spMkLst>
        </pc:spChg>
        <pc:spChg chg="add del mod ord">
          <ac:chgData name="Minesh Patel" userId="a66d4990ec83ac90" providerId="LiveId" clId="{B8F8FD6E-A580-4560-9A35-B485F6649695}" dt="2021-07-15T18:29:50.085" v="6647" actId="478"/>
          <ac:spMkLst>
            <pc:docMk/>
            <pc:sldMk cId="183486007" sldId="455"/>
            <ac:spMk id="217" creationId="{E45AF3A1-EAEA-4C3F-8DE1-46B8CF50CDB0}"/>
          </ac:spMkLst>
        </pc:spChg>
        <pc:spChg chg="add mod ord">
          <ac:chgData name="Minesh Patel" userId="a66d4990ec83ac90" providerId="LiveId" clId="{B8F8FD6E-A580-4560-9A35-B485F6649695}" dt="2021-07-15T18:30:03.720" v="6649" actId="14100"/>
          <ac:spMkLst>
            <pc:docMk/>
            <pc:sldMk cId="183486007" sldId="455"/>
            <ac:spMk id="218" creationId="{8E7F9EDE-FC4E-4770-A410-A14DEDC33C87}"/>
          </ac:spMkLst>
        </pc:spChg>
        <pc:spChg chg="add del mod ord">
          <ac:chgData name="Minesh Patel" userId="a66d4990ec83ac90" providerId="LiveId" clId="{B8F8FD6E-A580-4560-9A35-B485F6649695}" dt="2021-07-15T18:29:50.085" v="6647" actId="478"/>
          <ac:spMkLst>
            <pc:docMk/>
            <pc:sldMk cId="183486007" sldId="455"/>
            <ac:spMk id="219" creationId="{E3715007-5F36-42A0-A7F2-598CDAC6791D}"/>
          </ac:spMkLst>
        </pc:spChg>
        <pc:spChg chg="add mod">
          <ac:chgData name="Minesh Patel" userId="a66d4990ec83ac90" providerId="LiveId" clId="{B8F8FD6E-A580-4560-9A35-B485F6649695}" dt="2021-07-15T18:32:26.001" v="6682" actId="20577"/>
          <ac:spMkLst>
            <pc:docMk/>
            <pc:sldMk cId="183486007" sldId="455"/>
            <ac:spMk id="221" creationId="{5E1EC886-3480-4D22-9083-1E3B2589EB9F}"/>
          </ac:spMkLst>
        </pc:spChg>
        <pc:grpChg chg="del">
          <ac:chgData name="Minesh Patel" userId="a66d4990ec83ac90" providerId="LiveId" clId="{B8F8FD6E-A580-4560-9A35-B485F6649695}" dt="2021-07-15T13:52:43.670" v="2267" actId="478"/>
          <ac:grpSpMkLst>
            <pc:docMk/>
            <pc:sldMk cId="183486007" sldId="455"/>
            <ac:grpSpMk id="14" creationId="{B48CDAEB-960F-4450-A354-FD4BA7D22CE6}"/>
          </ac:grpSpMkLst>
        </pc:grpChg>
        <pc:cxnChg chg="add mod">
          <ac:chgData name="Minesh Patel" userId="a66d4990ec83ac90" providerId="LiveId" clId="{B8F8FD6E-A580-4560-9A35-B485F6649695}" dt="2021-07-15T18:32:19.453" v="6680" actId="14100"/>
          <ac:cxnSpMkLst>
            <pc:docMk/>
            <pc:sldMk cId="183486007" sldId="455"/>
            <ac:cxnSpMk id="12" creationId="{9D403FB7-6AA2-4D22-A9F1-8FB2E986A905}"/>
          </ac:cxnSpMkLst>
        </pc:cxnChg>
        <pc:cxnChg chg="add del mod">
          <ac:chgData name="Minesh Patel" userId="a66d4990ec83ac90" providerId="LiveId" clId="{B8F8FD6E-A580-4560-9A35-B485F6649695}" dt="2021-07-15T18:31:34.646" v="6675" actId="478"/>
          <ac:cxnSpMkLst>
            <pc:docMk/>
            <pc:sldMk cId="183486007" sldId="455"/>
            <ac:cxnSpMk id="23" creationId="{5B16A96E-CD92-4EDA-8DC6-F76479B5132A}"/>
          </ac:cxnSpMkLst>
        </pc:cxnChg>
        <pc:cxnChg chg="mod">
          <ac:chgData name="Minesh Patel" userId="a66d4990ec83ac90" providerId="LiveId" clId="{B8F8FD6E-A580-4560-9A35-B485F6649695}" dt="2021-07-15T13:52:43.670" v="2267" actId="478"/>
          <ac:cxnSpMkLst>
            <pc:docMk/>
            <pc:sldMk cId="183486007" sldId="455"/>
            <ac:cxnSpMk id="40" creationId="{2520A5A5-3605-4FF5-9DC5-D018806084FA}"/>
          </ac:cxnSpMkLst>
        </pc:cxnChg>
        <pc:cxnChg chg="mod">
          <ac:chgData name="Minesh Patel" userId="a66d4990ec83ac90" providerId="LiveId" clId="{B8F8FD6E-A580-4560-9A35-B485F6649695}" dt="2021-07-15T13:52:43.670" v="2267" actId="478"/>
          <ac:cxnSpMkLst>
            <pc:docMk/>
            <pc:sldMk cId="183486007" sldId="455"/>
            <ac:cxnSpMk id="41" creationId="{1736E87B-D95C-45A2-A2DB-93FB502272F4}"/>
          </ac:cxnSpMkLst>
        </pc:cxnChg>
        <pc:cxnChg chg="mod">
          <ac:chgData name="Minesh Patel" userId="a66d4990ec83ac90" providerId="LiveId" clId="{B8F8FD6E-A580-4560-9A35-B485F6649695}" dt="2021-07-15T13:52:43.670" v="2267" actId="478"/>
          <ac:cxnSpMkLst>
            <pc:docMk/>
            <pc:sldMk cId="183486007" sldId="455"/>
            <ac:cxnSpMk id="42" creationId="{B994BC0E-0511-4AD8-8DD2-FCD1B4B8E7FB}"/>
          </ac:cxnSpMkLst>
        </pc:cxnChg>
        <pc:cxnChg chg="mod">
          <ac:chgData name="Minesh Patel" userId="a66d4990ec83ac90" providerId="LiveId" clId="{B8F8FD6E-A580-4560-9A35-B485F6649695}" dt="2021-07-15T13:52:43.670" v="2267" actId="478"/>
          <ac:cxnSpMkLst>
            <pc:docMk/>
            <pc:sldMk cId="183486007" sldId="455"/>
            <ac:cxnSpMk id="43" creationId="{4BB8B434-A19F-4CE0-AF6C-1979E64DABBE}"/>
          </ac:cxnSpMkLst>
        </pc:cxnChg>
        <pc:cxnChg chg="add del mod">
          <ac:chgData name="Minesh Patel" userId="a66d4990ec83ac90" providerId="LiveId" clId="{B8F8FD6E-A580-4560-9A35-B485F6649695}" dt="2021-07-15T18:28:28.660" v="6631" actId="478"/>
          <ac:cxnSpMkLst>
            <pc:docMk/>
            <pc:sldMk cId="183486007" sldId="455"/>
            <ac:cxnSpMk id="220" creationId="{1ED03BD2-9ECF-4E9A-AF07-47F4E366FB0B}"/>
          </ac:cxnSpMkLst>
        </pc:cxnChg>
        <pc:cxnChg chg="add mod">
          <ac:chgData name="Minesh Patel" userId="a66d4990ec83ac90" providerId="LiveId" clId="{B8F8FD6E-A580-4560-9A35-B485F6649695}" dt="2021-07-15T18:32:12.315" v="6678" actId="14100"/>
          <ac:cxnSpMkLst>
            <pc:docMk/>
            <pc:sldMk cId="183486007" sldId="455"/>
            <ac:cxnSpMk id="222" creationId="{0182F9FF-6E51-4E2D-B910-FD346409B37F}"/>
          </ac:cxnSpMkLst>
        </pc:cxnChg>
      </pc:sldChg>
      <pc:sldChg chg="delSp modSp add del mod ord">
        <pc:chgData name="Minesh Patel" userId="a66d4990ec83ac90" providerId="LiveId" clId="{B8F8FD6E-A580-4560-9A35-B485F6649695}" dt="2021-07-15T14:28:29.822" v="3407" actId="47"/>
        <pc:sldMkLst>
          <pc:docMk/>
          <pc:sldMk cId="1860054268" sldId="456"/>
        </pc:sldMkLst>
        <pc:spChg chg="mod">
          <ac:chgData name="Minesh Patel" userId="a66d4990ec83ac90" providerId="LiveId" clId="{B8F8FD6E-A580-4560-9A35-B485F6649695}" dt="2021-07-15T14:18:33.682" v="2833" actId="20577"/>
          <ac:spMkLst>
            <pc:docMk/>
            <pc:sldMk cId="1860054268" sldId="456"/>
            <ac:spMk id="2" creationId="{00000000-0000-0000-0000-000000000000}"/>
          </ac:spMkLst>
        </pc:spChg>
        <pc:spChg chg="mod">
          <ac:chgData name="Minesh Patel" userId="a66d4990ec83ac90" providerId="LiveId" clId="{B8F8FD6E-A580-4560-9A35-B485F6649695}" dt="2021-07-15T14:19:39.817" v="2996" actId="207"/>
          <ac:spMkLst>
            <pc:docMk/>
            <pc:sldMk cId="1860054268" sldId="456"/>
            <ac:spMk id="6" creationId="{6C61E60C-80FA-4E55-8D68-AE71C8A36D6A}"/>
          </ac:spMkLst>
        </pc:spChg>
        <pc:spChg chg="del mod">
          <ac:chgData name="Minesh Patel" userId="a66d4990ec83ac90" providerId="LiveId" clId="{B8F8FD6E-A580-4560-9A35-B485F6649695}" dt="2021-07-15T14:19:45.549" v="2998" actId="478"/>
          <ac:spMkLst>
            <pc:docMk/>
            <pc:sldMk cId="1860054268" sldId="456"/>
            <ac:spMk id="27" creationId="{487D4AC0-449A-4034-B38E-D00FECBA7D93}"/>
          </ac:spMkLst>
        </pc:spChg>
        <pc:spChg chg="del mod">
          <ac:chgData name="Minesh Patel" userId="a66d4990ec83ac90" providerId="LiveId" clId="{B8F8FD6E-A580-4560-9A35-B485F6649695}" dt="2021-07-15T14:19:45.549" v="2998" actId="478"/>
          <ac:spMkLst>
            <pc:docMk/>
            <pc:sldMk cId="1860054268" sldId="456"/>
            <ac:spMk id="28" creationId="{D278B66F-F01B-4CF5-833E-D2ECBB687B6F}"/>
          </ac:spMkLst>
        </pc:spChg>
        <pc:spChg chg="del mod">
          <ac:chgData name="Minesh Patel" userId="a66d4990ec83ac90" providerId="LiveId" clId="{B8F8FD6E-A580-4560-9A35-B485F6649695}" dt="2021-07-15T14:19:45.549" v="2998" actId="478"/>
          <ac:spMkLst>
            <pc:docMk/>
            <pc:sldMk cId="1860054268" sldId="456"/>
            <ac:spMk id="29" creationId="{76372859-7A24-4418-831A-CF64DF39B2B6}"/>
          </ac:spMkLst>
        </pc:spChg>
        <pc:spChg chg="del">
          <ac:chgData name="Minesh Patel" userId="a66d4990ec83ac90" providerId="LiveId" clId="{B8F8FD6E-A580-4560-9A35-B485F6649695}" dt="2021-07-15T14:19:43.773" v="2997" actId="478"/>
          <ac:spMkLst>
            <pc:docMk/>
            <pc:sldMk cId="1860054268" sldId="456"/>
            <ac:spMk id="32" creationId="{902C17C7-526A-42A1-8696-6F6EC5E45A61}"/>
          </ac:spMkLst>
        </pc:spChg>
        <pc:spChg chg="del mod">
          <ac:chgData name="Minesh Patel" userId="a66d4990ec83ac90" providerId="LiveId" clId="{B8F8FD6E-A580-4560-9A35-B485F6649695}" dt="2021-07-15T14:19:45.549" v="2998" actId="478"/>
          <ac:spMkLst>
            <pc:docMk/>
            <pc:sldMk cId="1860054268" sldId="456"/>
            <ac:spMk id="34" creationId="{609AB484-0C97-4EC0-9160-1638DD1C1DC6}"/>
          </ac:spMkLst>
        </pc:spChg>
        <pc:spChg chg="del mod">
          <ac:chgData name="Minesh Patel" userId="a66d4990ec83ac90" providerId="LiveId" clId="{B8F8FD6E-A580-4560-9A35-B485F6649695}" dt="2021-07-15T14:19:45.549" v="2998" actId="478"/>
          <ac:spMkLst>
            <pc:docMk/>
            <pc:sldMk cId="1860054268" sldId="456"/>
            <ac:spMk id="35" creationId="{05D4A9CA-F299-4D76-8CBD-ECF7AFABCB3C}"/>
          </ac:spMkLst>
        </pc:spChg>
        <pc:spChg chg="del mod">
          <ac:chgData name="Minesh Patel" userId="a66d4990ec83ac90" providerId="LiveId" clId="{B8F8FD6E-A580-4560-9A35-B485F6649695}" dt="2021-07-15T14:19:45.549" v="2998" actId="478"/>
          <ac:spMkLst>
            <pc:docMk/>
            <pc:sldMk cId="1860054268" sldId="456"/>
            <ac:spMk id="44" creationId="{B1EF1CDC-105D-4D6B-9358-A4BBC251036C}"/>
          </ac:spMkLst>
        </pc:spChg>
        <pc:spChg chg="del mod">
          <ac:chgData name="Minesh Patel" userId="a66d4990ec83ac90" providerId="LiveId" clId="{B8F8FD6E-A580-4560-9A35-B485F6649695}" dt="2021-07-15T14:19:45.549" v="2998" actId="478"/>
          <ac:spMkLst>
            <pc:docMk/>
            <pc:sldMk cId="1860054268" sldId="456"/>
            <ac:spMk id="45" creationId="{B28F44DB-FB8A-429B-B008-443BECE9EB13}"/>
          </ac:spMkLst>
        </pc:spChg>
        <pc:spChg chg="del mod">
          <ac:chgData name="Minesh Patel" userId="a66d4990ec83ac90" providerId="LiveId" clId="{B8F8FD6E-A580-4560-9A35-B485F6649695}" dt="2021-07-15T14:19:46.925" v="2999" actId="478"/>
          <ac:spMkLst>
            <pc:docMk/>
            <pc:sldMk cId="1860054268" sldId="456"/>
            <ac:spMk id="46" creationId="{932D0695-7226-44BD-9FBD-241265BC39B5}"/>
          </ac:spMkLst>
        </pc:spChg>
        <pc:spChg chg="del mod">
          <ac:chgData name="Minesh Patel" userId="a66d4990ec83ac90" providerId="LiveId" clId="{B8F8FD6E-A580-4560-9A35-B485F6649695}" dt="2021-07-15T14:19:46.925" v="2999" actId="478"/>
          <ac:spMkLst>
            <pc:docMk/>
            <pc:sldMk cId="1860054268" sldId="456"/>
            <ac:spMk id="47" creationId="{B7940047-0E5A-47FC-B135-DB5ECCCC34D6}"/>
          </ac:spMkLst>
        </pc:spChg>
      </pc:sldChg>
      <pc:sldChg chg="modSp add del mod">
        <pc:chgData name="Minesh Patel" userId="a66d4990ec83ac90" providerId="LiveId" clId="{B8F8FD6E-A580-4560-9A35-B485F6649695}" dt="2021-07-15T14:12:52.296" v="2721" actId="47"/>
        <pc:sldMkLst>
          <pc:docMk/>
          <pc:sldMk cId="3239092445" sldId="456"/>
        </pc:sldMkLst>
        <pc:spChg chg="mod">
          <ac:chgData name="Minesh Patel" userId="a66d4990ec83ac90" providerId="LiveId" clId="{B8F8FD6E-A580-4560-9A35-B485F6649695}" dt="2021-07-15T14:12:39.261" v="2719" actId="20577"/>
          <ac:spMkLst>
            <pc:docMk/>
            <pc:sldMk cId="3239092445" sldId="456"/>
            <ac:spMk id="2" creationId="{00000000-0000-0000-0000-000000000000}"/>
          </ac:spMkLst>
        </pc:spChg>
      </pc:sldChg>
      <pc:sldChg chg="addSp delSp modSp add mod">
        <pc:chgData name="Minesh Patel" userId="a66d4990ec83ac90" providerId="LiveId" clId="{B8F8FD6E-A580-4560-9A35-B485F6649695}" dt="2021-07-15T18:33:50.260" v="6807" actId="20577"/>
        <pc:sldMkLst>
          <pc:docMk/>
          <pc:sldMk cId="1057542308" sldId="457"/>
        </pc:sldMkLst>
        <pc:spChg chg="mod">
          <ac:chgData name="Minesh Patel" userId="a66d4990ec83ac90" providerId="LiveId" clId="{B8F8FD6E-A580-4560-9A35-B485F6649695}" dt="2021-07-15T18:16:01.410" v="6289" actId="20577"/>
          <ac:spMkLst>
            <pc:docMk/>
            <pc:sldMk cId="1057542308" sldId="457"/>
            <ac:spMk id="2" creationId="{00000000-0000-0000-0000-000000000000}"/>
          </ac:spMkLst>
        </pc:spChg>
        <pc:spChg chg="mod">
          <ac:chgData name="Minesh Patel" userId="a66d4990ec83ac90" providerId="LiveId" clId="{B8F8FD6E-A580-4560-9A35-B485F6649695}" dt="2021-07-15T14:25:19.027" v="3345" actId="1076"/>
          <ac:spMkLst>
            <pc:docMk/>
            <pc:sldMk cId="1057542308" sldId="457"/>
            <ac:spMk id="4" creationId="{E8A89F97-AFCF-4A8D-B37F-4048D2B5783D}"/>
          </ac:spMkLst>
        </pc:spChg>
        <pc:spChg chg="add del mod">
          <ac:chgData name="Minesh Patel" userId="a66d4990ec83ac90" providerId="LiveId" clId="{B8F8FD6E-A580-4560-9A35-B485F6649695}" dt="2021-07-15T14:22:09.325" v="3216" actId="478"/>
          <ac:spMkLst>
            <pc:docMk/>
            <pc:sldMk cId="1057542308" sldId="457"/>
            <ac:spMk id="5" creationId="{8DA15A05-1593-4D18-BB4B-C5A4D4E060CD}"/>
          </ac:spMkLst>
        </pc:spChg>
        <pc:spChg chg="mod">
          <ac:chgData name="Minesh Patel" userId="a66d4990ec83ac90" providerId="LiveId" clId="{B8F8FD6E-A580-4560-9A35-B485F6649695}" dt="2021-07-15T18:33:50.260" v="6807" actId="20577"/>
          <ac:spMkLst>
            <pc:docMk/>
            <pc:sldMk cId="1057542308" sldId="457"/>
            <ac:spMk id="6" creationId="{6C61E60C-80FA-4E55-8D68-AE71C8A36D6A}"/>
          </ac:spMkLst>
        </pc:spChg>
        <pc:spChg chg="add mod">
          <ac:chgData name="Minesh Patel" userId="a66d4990ec83ac90" providerId="LiveId" clId="{B8F8FD6E-A580-4560-9A35-B485F6649695}" dt="2021-07-15T14:24:43.600" v="3309" actId="1076"/>
          <ac:spMkLst>
            <pc:docMk/>
            <pc:sldMk cId="1057542308" sldId="457"/>
            <ac:spMk id="7" creationId="{35280ECC-AEB6-49D4-990D-D37F67492F22}"/>
          </ac:spMkLst>
        </pc:spChg>
        <pc:spChg chg="add mod">
          <ac:chgData name="Minesh Patel" userId="a66d4990ec83ac90" providerId="LiveId" clId="{B8F8FD6E-A580-4560-9A35-B485F6649695}" dt="2021-07-15T14:24:43.600" v="3309" actId="1076"/>
          <ac:spMkLst>
            <pc:docMk/>
            <pc:sldMk cId="1057542308" sldId="457"/>
            <ac:spMk id="8" creationId="{8E278BF9-4D4B-459C-BCF4-54BAFBB908ED}"/>
          </ac:spMkLst>
        </pc:spChg>
        <pc:spChg chg="add mod">
          <ac:chgData name="Minesh Patel" userId="a66d4990ec83ac90" providerId="LiveId" clId="{B8F8FD6E-A580-4560-9A35-B485F6649695}" dt="2021-07-15T14:24:43.600" v="3309" actId="1076"/>
          <ac:spMkLst>
            <pc:docMk/>
            <pc:sldMk cId="1057542308" sldId="457"/>
            <ac:spMk id="9" creationId="{5895A9AA-E147-44C8-A4D8-A2BA7450308E}"/>
          </ac:spMkLst>
        </pc:spChg>
        <pc:spChg chg="add mod">
          <ac:chgData name="Minesh Patel" userId="a66d4990ec83ac90" providerId="LiveId" clId="{B8F8FD6E-A580-4560-9A35-B485F6649695}" dt="2021-07-15T14:24:43.600" v="3309" actId="1076"/>
          <ac:spMkLst>
            <pc:docMk/>
            <pc:sldMk cId="1057542308" sldId="457"/>
            <ac:spMk id="10" creationId="{352C5DB0-6095-49B2-B75C-F0035238F181}"/>
          </ac:spMkLst>
        </pc:spChg>
        <pc:spChg chg="add mod">
          <ac:chgData name="Minesh Patel" userId="a66d4990ec83ac90" providerId="LiveId" clId="{B8F8FD6E-A580-4560-9A35-B485F6649695}" dt="2021-07-15T14:24:43.600" v="3309" actId="1076"/>
          <ac:spMkLst>
            <pc:docMk/>
            <pc:sldMk cId="1057542308" sldId="457"/>
            <ac:spMk id="13" creationId="{3041E2D6-3415-4294-A01F-DD48D6BD2915}"/>
          </ac:spMkLst>
        </pc:spChg>
        <pc:spChg chg="add mod">
          <ac:chgData name="Minesh Patel" userId="a66d4990ec83ac90" providerId="LiveId" clId="{B8F8FD6E-A580-4560-9A35-B485F6649695}" dt="2021-07-15T14:24:43.600" v="3309" actId="1076"/>
          <ac:spMkLst>
            <pc:docMk/>
            <pc:sldMk cId="1057542308" sldId="457"/>
            <ac:spMk id="14" creationId="{9B819610-352F-4749-B715-D71AF11A3D30}"/>
          </ac:spMkLst>
        </pc:spChg>
        <pc:spChg chg="add mod">
          <ac:chgData name="Minesh Patel" userId="a66d4990ec83ac90" providerId="LiveId" clId="{B8F8FD6E-A580-4560-9A35-B485F6649695}" dt="2021-07-15T14:24:43.600" v="3309" actId="1076"/>
          <ac:spMkLst>
            <pc:docMk/>
            <pc:sldMk cId="1057542308" sldId="457"/>
            <ac:spMk id="15" creationId="{2342670F-34A2-4EC6-8E6A-1679729028F4}"/>
          </ac:spMkLst>
        </pc:spChg>
        <pc:spChg chg="add mod">
          <ac:chgData name="Minesh Patel" userId="a66d4990ec83ac90" providerId="LiveId" clId="{B8F8FD6E-A580-4560-9A35-B485F6649695}" dt="2021-07-15T14:24:43.600" v="3309" actId="1076"/>
          <ac:spMkLst>
            <pc:docMk/>
            <pc:sldMk cId="1057542308" sldId="457"/>
            <ac:spMk id="16" creationId="{A9C08AD8-96EE-40DC-A5E0-9DFAF9AA764D}"/>
          </ac:spMkLst>
        </pc:spChg>
        <pc:spChg chg="add mod">
          <ac:chgData name="Minesh Patel" userId="a66d4990ec83ac90" providerId="LiveId" clId="{B8F8FD6E-A580-4560-9A35-B485F6649695}" dt="2021-07-15T14:24:43.600" v="3309" actId="1076"/>
          <ac:spMkLst>
            <pc:docMk/>
            <pc:sldMk cId="1057542308" sldId="457"/>
            <ac:spMk id="17" creationId="{E6EF3932-8627-4DC7-8BA0-1DB7F7127A9C}"/>
          </ac:spMkLst>
        </pc:spChg>
        <pc:spChg chg="add mod">
          <ac:chgData name="Minesh Patel" userId="a66d4990ec83ac90" providerId="LiveId" clId="{B8F8FD6E-A580-4560-9A35-B485F6649695}" dt="2021-07-15T14:25:42.836" v="3353" actId="1076"/>
          <ac:spMkLst>
            <pc:docMk/>
            <pc:sldMk cId="1057542308" sldId="457"/>
            <ac:spMk id="20" creationId="{7DD0E190-0E30-4F08-8374-124BEFC0183F}"/>
          </ac:spMkLst>
        </pc:spChg>
        <pc:spChg chg="add mod">
          <ac:chgData name="Minesh Patel" userId="a66d4990ec83ac90" providerId="LiveId" clId="{B8F8FD6E-A580-4560-9A35-B485F6649695}" dt="2021-07-15T14:25:42.836" v="3353" actId="1076"/>
          <ac:spMkLst>
            <pc:docMk/>
            <pc:sldMk cId="1057542308" sldId="457"/>
            <ac:spMk id="21" creationId="{77C3518C-DF12-45F2-84A5-55D2E9A4F562}"/>
          </ac:spMkLst>
        </pc:spChg>
        <pc:spChg chg="add del mod">
          <ac:chgData name="Minesh Patel" userId="a66d4990ec83ac90" providerId="LiveId" clId="{B8F8FD6E-A580-4560-9A35-B485F6649695}" dt="2021-07-15T14:26:17.740" v="3360"/>
          <ac:spMkLst>
            <pc:docMk/>
            <pc:sldMk cId="1057542308" sldId="457"/>
            <ac:spMk id="28" creationId="{7F58E2F7-49A7-4942-994F-7B7510A072B1}"/>
          </ac:spMkLst>
        </pc:spChg>
        <pc:spChg chg="add mod">
          <ac:chgData name="Minesh Patel" userId="a66d4990ec83ac90" providerId="LiveId" clId="{B8F8FD6E-A580-4560-9A35-B485F6649695}" dt="2021-07-15T14:26:30.100" v="3387" actId="20577"/>
          <ac:spMkLst>
            <pc:docMk/>
            <pc:sldMk cId="1057542308" sldId="457"/>
            <ac:spMk id="29" creationId="{7B0B830C-457B-4549-9E14-944ECCA7B5EE}"/>
          </ac:spMkLst>
        </pc:spChg>
        <pc:spChg chg="add mod">
          <ac:chgData name="Minesh Patel" userId="a66d4990ec83ac90" providerId="LiveId" clId="{B8F8FD6E-A580-4560-9A35-B485F6649695}" dt="2021-07-15T14:26:35.085" v="3401" actId="20577"/>
          <ac:spMkLst>
            <pc:docMk/>
            <pc:sldMk cId="1057542308" sldId="457"/>
            <ac:spMk id="30" creationId="{879122F9-3092-470A-8AED-702972DF0643}"/>
          </ac:spMkLst>
        </pc:spChg>
        <pc:cxnChg chg="add mod">
          <ac:chgData name="Minesh Patel" userId="a66d4990ec83ac90" providerId="LiveId" clId="{B8F8FD6E-A580-4560-9A35-B485F6649695}" dt="2021-07-15T14:24:43.600" v="3309" actId="1076"/>
          <ac:cxnSpMkLst>
            <pc:docMk/>
            <pc:sldMk cId="1057542308" sldId="457"/>
            <ac:cxnSpMk id="11" creationId="{AFF659BA-0513-48CA-804D-350C848E56BE}"/>
          </ac:cxnSpMkLst>
        </pc:cxnChg>
        <pc:cxnChg chg="add mod">
          <ac:chgData name="Minesh Patel" userId="a66d4990ec83ac90" providerId="LiveId" clId="{B8F8FD6E-A580-4560-9A35-B485F6649695}" dt="2021-07-15T14:24:43.600" v="3309" actId="1076"/>
          <ac:cxnSpMkLst>
            <pc:docMk/>
            <pc:sldMk cId="1057542308" sldId="457"/>
            <ac:cxnSpMk id="18" creationId="{DBDA7C13-1255-495B-91A1-4337662B7956}"/>
          </ac:cxnSpMkLst>
        </pc:cxnChg>
        <pc:cxnChg chg="add mod">
          <ac:chgData name="Minesh Patel" userId="a66d4990ec83ac90" providerId="LiveId" clId="{B8F8FD6E-A580-4560-9A35-B485F6649695}" dt="2021-07-15T14:25:36.057" v="3350" actId="1582"/>
          <ac:cxnSpMkLst>
            <pc:docMk/>
            <pc:sldMk cId="1057542308" sldId="457"/>
            <ac:cxnSpMk id="23" creationId="{6E1D9969-E63E-4342-A662-CEE09A55E0F1}"/>
          </ac:cxnSpMkLst>
        </pc:cxnChg>
        <pc:cxnChg chg="add mod">
          <ac:chgData name="Minesh Patel" userId="a66d4990ec83ac90" providerId="LiveId" clId="{B8F8FD6E-A580-4560-9A35-B485F6649695}" dt="2021-07-15T14:25:39.969" v="3352" actId="14100"/>
          <ac:cxnSpMkLst>
            <pc:docMk/>
            <pc:sldMk cId="1057542308" sldId="457"/>
            <ac:cxnSpMk id="24" creationId="{11444DF7-78EE-46CD-88FB-9B3FB6602734}"/>
          </ac:cxnSpMkLst>
        </pc:cxnChg>
        <pc:cxnChg chg="add mod">
          <ac:chgData name="Minesh Patel" userId="a66d4990ec83ac90" providerId="LiveId" clId="{B8F8FD6E-A580-4560-9A35-B485F6649695}" dt="2021-07-15T14:26:13.128" v="3358"/>
          <ac:cxnSpMkLst>
            <pc:docMk/>
            <pc:sldMk cId="1057542308" sldId="457"/>
            <ac:cxnSpMk id="26" creationId="{EA0A17DE-E873-48C8-84AB-1594CA99751B}"/>
          </ac:cxnSpMkLst>
        </pc:cxnChg>
        <pc:cxnChg chg="add mod">
          <ac:chgData name="Minesh Patel" userId="a66d4990ec83ac90" providerId="LiveId" clId="{B8F8FD6E-A580-4560-9A35-B485F6649695}" dt="2021-07-15T14:26:39.789" v="3404" actId="14100"/>
          <ac:cxnSpMkLst>
            <pc:docMk/>
            <pc:sldMk cId="1057542308" sldId="457"/>
            <ac:cxnSpMk id="31" creationId="{E2ACC006-DF91-4F39-A9BF-A4A9319F7EAC}"/>
          </ac:cxnSpMkLst>
        </pc:cxnChg>
      </pc:sldChg>
      <pc:sldChg chg="modSp add del mod">
        <pc:chgData name="Minesh Patel" userId="a66d4990ec83ac90" providerId="LiveId" clId="{B8F8FD6E-A580-4560-9A35-B485F6649695}" dt="2021-07-15T14:21:12.781" v="3168" actId="47"/>
        <pc:sldMkLst>
          <pc:docMk/>
          <pc:sldMk cId="691946159" sldId="458"/>
        </pc:sldMkLst>
        <pc:spChg chg="mod">
          <ac:chgData name="Minesh Patel" userId="a66d4990ec83ac90" providerId="LiveId" clId="{B8F8FD6E-A580-4560-9A35-B485F6649695}" dt="2021-07-15T14:21:06.994" v="3167" actId="20577"/>
          <ac:spMkLst>
            <pc:docMk/>
            <pc:sldMk cId="691946159" sldId="458"/>
            <ac:spMk id="2" creationId="{00000000-0000-0000-0000-000000000000}"/>
          </ac:spMkLst>
        </pc:spChg>
      </pc:sldChg>
      <pc:sldChg chg="add">
        <pc:chgData name="Minesh Patel" userId="a66d4990ec83ac90" providerId="LiveId" clId="{B8F8FD6E-A580-4560-9A35-B485F6649695}" dt="2021-07-15T18:11:14.780" v="6155"/>
        <pc:sldMkLst>
          <pc:docMk/>
          <pc:sldMk cId="1354698089" sldId="458"/>
        </pc:sldMkLst>
      </pc:sldChg>
      <pc:sldChg chg="addSp delSp modSp add del mod">
        <pc:chgData name="Minesh Patel" userId="a66d4990ec83ac90" providerId="LiveId" clId="{B8F8FD6E-A580-4560-9A35-B485F6649695}" dt="2021-07-15T18:11:09.795" v="6153" actId="2696"/>
        <pc:sldMkLst>
          <pc:docMk/>
          <pc:sldMk cId="3895803505" sldId="458"/>
        </pc:sldMkLst>
        <pc:spChg chg="mod">
          <ac:chgData name="Minesh Patel" userId="a66d4990ec83ac90" providerId="LiveId" clId="{B8F8FD6E-A580-4560-9A35-B485F6649695}" dt="2021-07-15T18:10:44.963" v="6124" actId="20577"/>
          <ac:spMkLst>
            <pc:docMk/>
            <pc:sldMk cId="3895803505" sldId="458"/>
            <ac:spMk id="2" creationId="{00000000-0000-0000-0000-000000000000}"/>
          </ac:spMkLst>
        </pc:spChg>
        <pc:spChg chg="add mod">
          <ac:chgData name="Minesh Patel" userId="a66d4990ec83ac90" providerId="LiveId" clId="{B8F8FD6E-A580-4560-9A35-B485F6649695}" dt="2021-07-15T17:47:11.281" v="5382" actId="20577"/>
          <ac:spMkLst>
            <pc:docMk/>
            <pc:sldMk cId="3895803505" sldId="458"/>
            <ac:spMk id="3" creationId="{94E85699-F659-4212-8204-AFB1209E569C}"/>
          </ac:spMkLst>
        </pc:spChg>
        <pc:spChg chg="add del mod">
          <ac:chgData name="Minesh Patel" userId="a66d4990ec83ac90" providerId="LiveId" clId="{B8F8FD6E-A580-4560-9A35-B485F6649695}" dt="2021-07-15T15:15:38.911" v="4705" actId="478"/>
          <ac:spMkLst>
            <pc:docMk/>
            <pc:sldMk cId="3895803505" sldId="458"/>
            <ac:spMk id="5" creationId="{1DF162B3-DD38-4B82-833F-7977F05C9571}"/>
          </ac:spMkLst>
        </pc:spChg>
        <pc:spChg chg="mod">
          <ac:chgData name="Minesh Patel" userId="a66d4990ec83ac90" providerId="LiveId" clId="{B8F8FD6E-A580-4560-9A35-B485F6649695}" dt="2021-07-15T17:46:58.083" v="5368" actId="6549"/>
          <ac:spMkLst>
            <pc:docMk/>
            <pc:sldMk cId="3895803505" sldId="458"/>
            <ac:spMk id="6" creationId="{6C61E60C-80FA-4E55-8D68-AE71C8A36D6A}"/>
          </ac:spMkLst>
        </pc:spChg>
        <pc:spChg chg="add del mod">
          <ac:chgData name="Minesh Patel" userId="a66d4990ec83ac90" providerId="LiveId" clId="{B8F8FD6E-A580-4560-9A35-B485F6649695}" dt="2021-07-15T14:56:56.286" v="4588" actId="478"/>
          <ac:spMkLst>
            <pc:docMk/>
            <pc:sldMk cId="3895803505" sldId="458"/>
            <ac:spMk id="15" creationId="{E4445882-F4CE-44C7-B43E-F529C3EC0BCC}"/>
          </ac:spMkLst>
        </pc:spChg>
        <pc:spChg chg="add mod">
          <ac:chgData name="Minesh Patel" userId="a66d4990ec83ac90" providerId="LiveId" clId="{B8F8FD6E-A580-4560-9A35-B485F6649695}" dt="2021-07-15T15:18:18.026" v="4784" actId="21"/>
          <ac:spMkLst>
            <pc:docMk/>
            <pc:sldMk cId="3895803505" sldId="458"/>
            <ac:spMk id="16" creationId="{37422321-DDE3-44C4-B5D2-4B6D5E967202}"/>
          </ac:spMkLst>
        </pc:spChg>
        <pc:spChg chg="add mod">
          <ac:chgData name="Minesh Patel" userId="a66d4990ec83ac90" providerId="LiveId" clId="{B8F8FD6E-A580-4560-9A35-B485F6649695}" dt="2021-07-15T17:39:41.884" v="5346" actId="1076"/>
          <ac:spMkLst>
            <pc:docMk/>
            <pc:sldMk cId="3895803505" sldId="458"/>
            <ac:spMk id="19" creationId="{6995144F-35F1-486C-9A66-7CBC48E8A453}"/>
          </ac:spMkLst>
        </pc:spChg>
        <pc:spChg chg="add mod">
          <ac:chgData name="Minesh Patel" userId="a66d4990ec83ac90" providerId="LiveId" clId="{B8F8FD6E-A580-4560-9A35-B485F6649695}" dt="2021-07-15T17:39:41.813" v="5344" actId="20577"/>
          <ac:spMkLst>
            <pc:docMk/>
            <pc:sldMk cId="3895803505" sldId="458"/>
            <ac:spMk id="20" creationId="{AD84C97B-FA0D-49E2-B5FA-F35D65047BA9}"/>
          </ac:spMkLst>
        </pc:spChg>
        <pc:spChg chg="add mod">
          <ac:chgData name="Minesh Patel" userId="a66d4990ec83ac90" providerId="LiveId" clId="{B8F8FD6E-A580-4560-9A35-B485F6649695}" dt="2021-07-15T17:39:41.838" v="5345" actId="1076"/>
          <ac:spMkLst>
            <pc:docMk/>
            <pc:sldMk cId="3895803505" sldId="458"/>
            <ac:spMk id="21" creationId="{87E683BA-3367-46AE-984B-644E0C3ED36B}"/>
          </ac:spMkLst>
        </pc:spChg>
        <pc:spChg chg="add del mod">
          <ac:chgData name="Minesh Patel" userId="a66d4990ec83ac90" providerId="LiveId" clId="{B8F8FD6E-A580-4560-9A35-B485F6649695}" dt="2021-07-15T17:38:36.610" v="5307" actId="478"/>
          <ac:spMkLst>
            <pc:docMk/>
            <pc:sldMk cId="3895803505" sldId="458"/>
            <ac:spMk id="22" creationId="{8EB0F864-28D8-4E43-AD1C-1BAFE19CEA0A}"/>
          </ac:spMkLst>
        </pc:spChg>
        <pc:spChg chg="add del mod">
          <ac:chgData name="Minesh Patel" userId="a66d4990ec83ac90" providerId="LiveId" clId="{B8F8FD6E-A580-4560-9A35-B485F6649695}" dt="2021-07-15T17:39:41.198" v="5339" actId="478"/>
          <ac:spMkLst>
            <pc:docMk/>
            <pc:sldMk cId="3895803505" sldId="458"/>
            <ac:spMk id="23" creationId="{B0CF6E72-4965-4BDC-B3E8-30C8096961DC}"/>
          </ac:spMkLst>
        </pc:spChg>
        <pc:spChg chg="add del mod">
          <ac:chgData name="Minesh Patel" userId="a66d4990ec83ac90" providerId="LiveId" clId="{B8F8FD6E-A580-4560-9A35-B485F6649695}" dt="2021-07-15T17:38:36.610" v="5307" actId="478"/>
          <ac:spMkLst>
            <pc:docMk/>
            <pc:sldMk cId="3895803505" sldId="458"/>
            <ac:spMk id="24" creationId="{31ED10A7-BFB5-4838-BDA6-D564FA0D3E9F}"/>
          </ac:spMkLst>
        </pc:spChg>
        <pc:spChg chg="add del mod">
          <ac:chgData name="Minesh Patel" userId="a66d4990ec83ac90" providerId="LiveId" clId="{B8F8FD6E-A580-4560-9A35-B485F6649695}" dt="2021-07-15T17:38:36.610" v="5307" actId="478"/>
          <ac:spMkLst>
            <pc:docMk/>
            <pc:sldMk cId="3895803505" sldId="458"/>
            <ac:spMk id="25" creationId="{E562EFBC-681B-45A1-BFB3-862B63702EC3}"/>
          </ac:spMkLst>
        </pc:spChg>
        <pc:spChg chg="add del mod">
          <ac:chgData name="Minesh Patel" userId="a66d4990ec83ac90" providerId="LiveId" clId="{B8F8FD6E-A580-4560-9A35-B485F6649695}" dt="2021-07-15T17:38:36.610" v="5307" actId="478"/>
          <ac:spMkLst>
            <pc:docMk/>
            <pc:sldMk cId="3895803505" sldId="458"/>
            <ac:spMk id="26" creationId="{2387BC66-B138-47FF-ABB7-543AF896D1D7}"/>
          </ac:spMkLst>
        </pc:spChg>
        <pc:spChg chg="del">
          <ac:chgData name="Minesh Patel" userId="a66d4990ec83ac90" providerId="LiveId" clId="{B8F8FD6E-A580-4560-9A35-B485F6649695}" dt="2021-07-15T14:56:27.311" v="4499" actId="478"/>
          <ac:spMkLst>
            <pc:docMk/>
            <pc:sldMk cId="3895803505" sldId="458"/>
            <ac:spMk id="27" creationId="{487D4AC0-449A-4034-B38E-D00FECBA7D93}"/>
          </ac:spMkLst>
        </pc:spChg>
        <pc:spChg chg="del">
          <ac:chgData name="Minesh Patel" userId="a66d4990ec83ac90" providerId="LiveId" clId="{B8F8FD6E-A580-4560-9A35-B485F6649695}" dt="2021-07-15T14:56:27.311" v="4499" actId="478"/>
          <ac:spMkLst>
            <pc:docMk/>
            <pc:sldMk cId="3895803505" sldId="458"/>
            <ac:spMk id="28" creationId="{D278B66F-F01B-4CF5-833E-D2ECBB687B6F}"/>
          </ac:spMkLst>
        </pc:spChg>
        <pc:spChg chg="del">
          <ac:chgData name="Minesh Patel" userId="a66d4990ec83ac90" providerId="LiveId" clId="{B8F8FD6E-A580-4560-9A35-B485F6649695}" dt="2021-07-15T14:56:27.311" v="4499" actId="478"/>
          <ac:spMkLst>
            <pc:docMk/>
            <pc:sldMk cId="3895803505" sldId="458"/>
            <ac:spMk id="29" creationId="{76372859-7A24-4418-831A-CF64DF39B2B6}"/>
          </ac:spMkLst>
        </pc:spChg>
        <pc:spChg chg="add del mod">
          <ac:chgData name="Minesh Patel" userId="a66d4990ec83ac90" providerId="LiveId" clId="{B8F8FD6E-A580-4560-9A35-B485F6649695}" dt="2021-07-15T17:38:36.610" v="5307" actId="478"/>
          <ac:spMkLst>
            <pc:docMk/>
            <pc:sldMk cId="3895803505" sldId="458"/>
            <ac:spMk id="30" creationId="{7F9E4075-8546-4CDB-95D2-E1F8C7C2710E}"/>
          </ac:spMkLst>
        </pc:spChg>
        <pc:spChg chg="add del mod">
          <ac:chgData name="Minesh Patel" userId="a66d4990ec83ac90" providerId="LiveId" clId="{B8F8FD6E-A580-4560-9A35-B485F6649695}" dt="2021-07-15T17:38:36.610" v="5307" actId="478"/>
          <ac:spMkLst>
            <pc:docMk/>
            <pc:sldMk cId="3895803505" sldId="458"/>
            <ac:spMk id="31" creationId="{C4F8C187-ED92-4FBF-8E3E-6C59BDEF8B62}"/>
          </ac:spMkLst>
        </pc:spChg>
        <pc:spChg chg="del">
          <ac:chgData name="Minesh Patel" userId="a66d4990ec83ac90" providerId="LiveId" clId="{B8F8FD6E-A580-4560-9A35-B485F6649695}" dt="2021-07-15T14:56:27.311" v="4499" actId="478"/>
          <ac:spMkLst>
            <pc:docMk/>
            <pc:sldMk cId="3895803505" sldId="458"/>
            <ac:spMk id="32" creationId="{902C17C7-526A-42A1-8696-6F6EC5E45A61}"/>
          </ac:spMkLst>
        </pc:spChg>
        <pc:spChg chg="add del mod">
          <ac:chgData name="Minesh Patel" userId="a66d4990ec83ac90" providerId="LiveId" clId="{B8F8FD6E-A580-4560-9A35-B485F6649695}" dt="2021-07-15T17:38:36.610" v="5307" actId="478"/>
          <ac:spMkLst>
            <pc:docMk/>
            <pc:sldMk cId="3895803505" sldId="458"/>
            <ac:spMk id="33" creationId="{EF68F19E-D756-416A-8FF8-5AFA064C716F}"/>
          </ac:spMkLst>
        </pc:spChg>
        <pc:spChg chg="del">
          <ac:chgData name="Minesh Patel" userId="a66d4990ec83ac90" providerId="LiveId" clId="{B8F8FD6E-A580-4560-9A35-B485F6649695}" dt="2021-07-15T14:56:27.311" v="4499" actId="478"/>
          <ac:spMkLst>
            <pc:docMk/>
            <pc:sldMk cId="3895803505" sldId="458"/>
            <ac:spMk id="34" creationId="{609AB484-0C97-4EC0-9160-1638DD1C1DC6}"/>
          </ac:spMkLst>
        </pc:spChg>
        <pc:spChg chg="del">
          <ac:chgData name="Minesh Patel" userId="a66d4990ec83ac90" providerId="LiveId" clId="{B8F8FD6E-A580-4560-9A35-B485F6649695}" dt="2021-07-15T14:56:27.311" v="4499" actId="478"/>
          <ac:spMkLst>
            <pc:docMk/>
            <pc:sldMk cId="3895803505" sldId="458"/>
            <ac:spMk id="35" creationId="{05D4A9CA-F299-4D76-8CBD-ECF7AFABCB3C}"/>
          </ac:spMkLst>
        </pc:spChg>
        <pc:spChg chg="add del mod">
          <ac:chgData name="Minesh Patel" userId="a66d4990ec83ac90" providerId="LiveId" clId="{B8F8FD6E-A580-4560-9A35-B485F6649695}" dt="2021-07-15T17:41:01.399" v="5347" actId="21"/>
          <ac:spMkLst>
            <pc:docMk/>
            <pc:sldMk cId="3895803505" sldId="458"/>
            <ac:spMk id="36" creationId="{6B9CE9E7-DBC7-40C7-9965-3696D1F50D16}"/>
          </ac:spMkLst>
        </pc:spChg>
        <pc:spChg chg="del">
          <ac:chgData name="Minesh Patel" userId="a66d4990ec83ac90" providerId="LiveId" clId="{B8F8FD6E-A580-4560-9A35-B485F6649695}" dt="2021-07-15T14:56:27.311" v="4499" actId="478"/>
          <ac:spMkLst>
            <pc:docMk/>
            <pc:sldMk cId="3895803505" sldId="458"/>
            <ac:spMk id="44" creationId="{B1EF1CDC-105D-4D6B-9358-A4BBC251036C}"/>
          </ac:spMkLst>
        </pc:spChg>
        <pc:spChg chg="del">
          <ac:chgData name="Minesh Patel" userId="a66d4990ec83ac90" providerId="LiveId" clId="{B8F8FD6E-A580-4560-9A35-B485F6649695}" dt="2021-07-15T14:56:27.311" v="4499" actId="478"/>
          <ac:spMkLst>
            <pc:docMk/>
            <pc:sldMk cId="3895803505" sldId="458"/>
            <ac:spMk id="45" creationId="{B28F44DB-FB8A-429B-B008-443BECE9EB13}"/>
          </ac:spMkLst>
        </pc:spChg>
        <pc:spChg chg="del">
          <ac:chgData name="Minesh Patel" userId="a66d4990ec83ac90" providerId="LiveId" clId="{B8F8FD6E-A580-4560-9A35-B485F6649695}" dt="2021-07-15T14:56:27.311" v="4499" actId="478"/>
          <ac:spMkLst>
            <pc:docMk/>
            <pc:sldMk cId="3895803505" sldId="458"/>
            <ac:spMk id="46" creationId="{932D0695-7226-44BD-9FBD-241265BC39B5}"/>
          </ac:spMkLst>
        </pc:spChg>
        <pc:spChg chg="del">
          <ac:chgData name="Minesh Patel" userId="a66d4990ec83ac90" providerId="LiveId" clId="{B8F8FD6E-A580-4560-9A35-B485F6649695}" dt="2021-07-15T14:56:27.311" v="4499" actId="478"/>
          <ac:spMkLst>
            <pc:docMk/>
            <pc:sldMk cId="3895803505" sldId="458"/>
            <ac:spMk id="47" creationId="{B7940047-0E5A-47FC-B135-DB5ECCCC34D6}"/>
          </ac:spMkLst>
        </pc:spChg>
      </pc:sldChg>
      <pc:sldChg chg="addSp delSp modSp add mod ord">
        <pc:chgData name="Minesh Patel" userId="a66d4990ec83ac90" providerId="LiveId" clId="{B8F8FD6E-A580-4560-9A35-B485F6649695}" dt="2021-07-15T19:02:39.967" v="8012" actId="20577"/>
        <pc:sldMkLst>
          <pc:docMk/>
          <pc:sldMk cId="899232425" sldId="459"/>
        </pc:sldMkLst>
        <pc:spChg chg="add del mod">
          <ac:chgData name="Minesh Patel" userId="a66d4990ec83ac90" providerId="LiveId" clId="{B8F8FD6E-A580-4560-9A35-B485F6649695}" dt="2021-07-15T18:02:53.729" v="5835"/>
          <ac:spMkLst>
            <pc:docMk/>
            <pc:sldMk cId="899232425" sldId="459"/>
            <ac:spMk id="5" creationId="{03CDC42A-15FA-4FF1-9C55-50E85D22061E}"/>
          </ac:spMkLst>
        </pc:spChg>
        <pc:spChg chg="add mod">
          <ac:chgData name="Minesh Patel" userId="a66d4990ec83ac90" providerId="LiveId" clId="{B8F8FD6E-A580-4560-9A35-B485F6649695}" dt="2021-07-15T18:10:31.019" v="6108" actId="1076"/>
          <ac:spMkLst>
            <pc:docMk/>
            <pc:sldMk cId="899232425" sldId="459"/>
            <ac:spMk id="6" creationId="{197BB47F-F179-4E13-A40A-E26B5BFDFAAE}"/>
          </ac:spMkLst>
        </pc:spChg>
        <pc:spChg chg="add del mod">
          <ac:chgData name="Minesh Patel" userId="a66d4990ec83ac90" providerId="LiveId" clId="{B8F8FD6E-A580-4560-9A35-B485F6649695}" dt="2021-07-15T18:07:01.171" v="6035" actId="478"/>
          <ac:spMkLst>
            <pc:docMk/>
            <pc:sldMk cId="899232425" sldId="459"/>
            <ac:spMk id="7" creationId="{3F6B0412-C52C-4708-B4D5-3DA19CF3AA9F}"/>
          </ac:spMkLst>
        </pc:spChg>
        <pc:spChg chg="add mod">
          <ac:chgData name="Minesh Patel" userId="a66d4990ec83ac90" providerId="LiveId" clId="{B8F8FD6E-A580-4560-9A35-B485F6649695}" dt="2021-07-15T18:10:31.019" v="6108" actId="1076"/>
          <ac:spMkLst>
            <pc:docMk/>
            <pc:sldMk cId="899232425" sldId="459"/>
            <ac:spMk id="8" creationId="{E35C26BF-D8F3-4E61-AB78-35F14023F98E}"/>
          </ac:spMkLst>
        </pc:spChg>
        <pc:spChg chg="add mod">
          <ac:chgData name="Minesh Patel" userId="a66d4990ec83ac90" providerId="LiveId" clId="{B8F8FD6E-A580-4560-9A35-B485F6649695}" dt="2021-07-15T18:10:38.568" v="6109" actId="1076"/>
          <ac:spMkLst>
            <pc:docMk/>
            <pc:sldMk cId="899232425" sldId="459"/>
            <ac:spMk id="9" creationId="{9C55382A-108C-4E76-ABFA-431ACF6AEE7F}"/>
          </ac:spMkLst>
        </pc:spChg>
        <pc:spChg chg="add del mod">
          <ac:chgData name="Minesh Patel" userId="a66d4990ec83ac90" providerId="LiveId" clId="{B8F8FD6E-A580-4560-9A35-B485F6649695}" dt="2021-07-15T18:04:00.133" v="5914" actId="478"/>
          <ac:spMkLst>
            <pc:docMk/>
            <pc:sldMk cId="899232425" sldId="459"/>
            <ac:spMk id="18" creationId="{48F48DA8-A9DC-499C-BE98-D4B42B7C5F8F}"/>
          </ac:spMkLst>
        </pc:spChg>
        <pc:spChg chg="add mod">
          <ac:chgData name="Minesh Patel" userId="a66d4990ec83ac90" providerId="LiveId" clId="{B8F8FD6E-A580-4560-9A35-B485F6649695}" dt="2021-07-15T18:10:31.019" v="6108" actId="1076"/>
          <ac:spMkLst>
            <pc:docMk/>
            <pc:sldMk cId="899232425" sldId="459"/>
            <ac:spMk id="19" creationId="{741BA728-2D59-43B4-B0F0-6058EC7FFCA4}"/>
          </ac:spMkLst>
        </pc:spChg>
        <pc:spChg chg="add mod">
          <ac:chgData name="Minesh Patel" userId="a66d4990ec83ac90" providerId="LiveId" clId="{B8F8FD6E-A580-4560-9A35-B485F6649695}" dt="2021-07-15T18:10:31.019" v="6108" actId="1076"/>
          <ac:spMkLst>
            <pc:docMk/>
            <pc:sldMk cId="899232425" sldId="459"/>
            <ac:spMk id="21" creationId="{7E6A6F12-CF89-4020-AE56-D75B7EF12098}"/>
          </ac:spMkLst>
        </pc:spChg>
        <pc:spChg chg="add del mod">
          <ac:chgData name="Minesh Patel" userId="a66d4990ec83ac90" providerId="LiveId" clId="{B8F8FD6E-A580-4560-9A35-B485F6649695}" dt="2021-07-15T18:07:34.391" v="6044" actId="478"/>
          <ac:spMkLst>
            <pc:docMk/>
            <pc:sldMk cId="899232425" sldId="459"/>
            <ac:spMk id="22" creationId="{37BCDFDA-B886-4BF6-8A40-8E2EC0486932}"/>
          </ac:spMkLst>
        </pc:spChg>
        <pc:spChg chg="add mod">
          <ac:chgData name="Minesh Patel" userId="a66d4990ec83ac90" providerId="LiveId" clId="{B8F8FD6E-A580-4560-9A35-B485F6649695}" dt="2021-07-15T18:10:31.019" v="6108" actId="1076"/>
          <ac:spMkLst>
            <pc:docMk/>
            <pc:sldMk cId="899232425" sldId="459"/>
            <ac:spMk id="23" creationId="{5383D5B3-9AB7-42B9-BD60-1554AF3DD752}"/>
          </ac:spMkLst>
        </pc:spChg>
        <pc:spChg chg="add mod">
          <ac:chgData name="Minesh Patel" userId="a66d4990ec83ac90" providerId="LiveId" clId="{B8F8FD6E-A580-4560-9A35-B485F6649695}" dt="2021-07-15T18:10:31.019" v="6108" actId="1076"/>
          <ac:spMkLst>
            <pc:docMk/>
            <pc:sldMk cId="899232425" sldId="459"/>
            <ac:spMk id="25" creationId="{13351E67-B6B1-4F17-A920-60FEDC3BDDCA}"/>
          </ac:spMkLst>
        </pc:spChg>
        <pc:spChg chg="add del mod">
          <ac:chgData name="Minesh Patel" userId="a66d4990ec83ac90" providerId="LiveId" clId="{B8F8FD6E-A580-4560-9A35-B485F6649695}" dt="2021-07-15T18:09:25.412" v="6094" actId="478"/>
          <ac:spMkLst>
            <pc:docMk/>
            <pc:sldMk cId="899232425" sldId="459"/>
            <ac:spMk id="26" creationId="{1E6943BB-67EA-45EE-B9A7-2454D49DD216}"/>
          </ac:spMkLst>
        </pc:spChg>
        <pc:spChg chg="mod">
          <ac:chgData name="Minesh Patel" userId="a66d4990ec83ac90" providerId="LiveId" clId="{B8F8FD6E-A580-4560-9A35-B485F6649695}" dt="2021-07-15T18:05:47.478" v="5978" actId="1076"/>
          <ac:spMkLst>
            <pc:docMk/>
            <pc:sldMk cId="899232425" sldId="459"/>
            <ac:spMk id="27" creationId="{487D4AC0-449A-4034-B38E-D00FECBA7D93}"/>
          </ac:spMkLst>
        </pc:spChg>
        <pc:spChg chg="mod">
          <ac:chgData name="Minesh Patel" userId="a66d4990ec83ac90" providerId="LiveId" clId="{B8F8FD6E-A580-4560-9A35-B485F6649695}" dt="2021-07-15T18:05:47.478" v="5978" actId="1076"/>
          <ac:spMkLst>
            <pc:docMk/>
            <pc:sldMk cId="899232425" sldId="459"/>
            <ac:spMk id="28" creationId="{D278B66F-F01B-4CF5-833E-D2ECBB687B6F}"/>
          </ac:spMkLst>
        </pc:spChg>
        <pc:spChg chg="mod">
          <ac:chgData name="Minesh Patel" userId="a66d4990ec83ac90" providerId="LiveId" clId="{B8F8FD6E-A580-4560-9A35-B485F6649695}" dt="2021-07-15T18:05:47.478" v="5978" actId="1076"/>
          <ac:spMkLst>
            <pc:docMk/>
            <pc:sldMk cId="899232425" sldId="459"/>
            <ac:spMk id="29" creationId="{76372859-7A24-4418-831A-CF64DF39B2B6}"/>
          </ac:spMkLst>
        </pc:spChg>
        <pc:spChg chg="add mod">
          <ac:chgData name="Minesh Patel" userId="a66d4990ec83ac90" providerId="LiveId" clId="{B8F8FD6E-A580-4560-9A35-B485F6649695}" dt="2021-07-15T18:10:38.568" v="6109" actId="1076"/>
          <ac:spMkLst>
            <pc:docMk/>
            <pc:sldMk cId="899232425" sldId="459"/>
            <ac:spMk id="30" creationId="{C25F7F52-472F-4355-881A-CFC635555FCD}"/>
          </ac:spMkLst>
        </pc:spChg>
        <pc:spChg chg="mod">
          <ac:chgData name="Minesh Patel" userId="a66d4990ec83ac90" providerId="LiveId" clId="{B8F8FD6E-A580-4560-9A35-B485F6649695}" dt="2021-07-15T19:02:39.967" v="8012" actId="20577"/>
          <ac:spMkLst>
            <pc:docMk/>
            <pc:sldMk cId="899232425" sldId="459"/>
            <ac:spMk id="32" creationId="{902C17C7-526A-42A1-8696-6F6EC5E45A61}"/>
          </ac:spMkLst>
        </pc:spChg>
        <pc:spChg chg="mod">
          <ac:chgData name="Minesh Patel" userId="a66d4990ec83ac90" providerId="LiveId" clId="{B8F8FD6E-A580-4560-9A35-B485F6649695}" dt="2021-07-15T18:05:49.565" v="5979" actId="114"/>
          <ac:spMkLst>
            <pc:docMk/>
            <pc:sldMk cId="899232425" sldId="459"/>
            <ac:spMk id="34" creationId="{609AB484-0C97-4EC0-9160-1638DD1C1DC6}"/>
          </ac:spMkLst>
        </pc:spChg>
        <pc:spChg chg="mod">
          <ac:chgData name="Minesh Patel" userId="a66d4990ec83ac90" providerId="LiveId" clId="{B8F8FD6E-A580-4560-9A35-B485F6649695}" dt="2021-07-15T18:05:49.565" v="5979" actId="114"/>
          <ac:spMkLst>
            <pc:docMk/>
            <pc:sldMk cId="899232425" sldId="459"/>
            <ac:spMk id="35" creationId="{05D4A9CA-F299-4D76-8CBD-ECF7AFABCB3C}"/>
          </ac:spMkLst>
        </pc:spChg>
        <pc:spChg chg="mod">
          <ac:chgData name="Minesh Patel" userId="a66d4990ec83ac90" providerId="LiveId" clId="{B8F8FD6E-A580-4560-9A35-B485F6649695}" dt="2021-07-15T18:05:49.565" v="5979" actId="114"/>
          <ac:spMkLst>
            <pc:docMk/>
            <pc:sldMk cId="899232425" sldId="459"/>
            <ac:spMk id="44" creationId="{B1EF1CDC-105D-4D6B-9358-A4BBC251036C}"/>
          </ac:spMkLst>
        </pc:spChg>
        <pc:spChg chg="mod">
          <ac:chgData name="Minesh Patel" userId="a66d4990ec83ac90" providerId="LiveId" clId="{B8F8FD6E-A580-4560-9A35-B485F6649695}" dt="2021-07-15T18:05:49.565" v="5979" actId="114"/>
          <ac:spMkLst>
            <pc:docMk/>
            <pc:sldMk cId="899232425" sldId="459"/>
            <ac:spMk id="45" creationId="{B28F44DB-FB8A-429B-B008-443BECE9EB13}"/>
          </ac:spMkLst>
        </pc:spChg>
        <pc:spChg chg="mod">
          <ac:chgData name="Minesh Patel" userId="a66d4990ec83ac90" providerId="LiveId" clId="{B8F8FD6E-A580-4560-9A35-B485F6649695}" dt="2021-07-15T18:05:49.565" v="5979" actId="114"/>
          <ac:spMkLst>
            <pc:docMk/>
            <pc:sldMk cId="899232425" sldId="459"/>
            <ac:spMk id="46" creationId="{932D0695-7226-44BD-9FBD-241265BC39B5}"/>
          </ac:spMkLst>
        </pc:spChg>
        <pc:spChg chg="mod">
          <ac:chgData name="Minesh Patel" userId="a66d4990ec83ac90" providerId="LiveId" clId="{B8F8FD6E-A580-4560-9A35-B485F6649695}" dt="2021-07-15T18:05:49.565" v="5979" actId="114"/>
          <ac:spMkLst>
            <pc:docMk/>
            <pc:sldMk cId="899232425" sldId="459"/>
            <ac:spMk id="47" creationId="{B7940047-0E5A-47FC-B135-DB5ECCCC34D6}"/>
          </ac:spMkLst>
        </pc:spChg>
        <pc:spChg chg="del">
          <ac:chgData name="Minesh Patel" userId="a66d4990ec83ac90" providerId="LiveId" clId="{B8F8FD6E-A580-4560-9A35-B485F6649695}" dt="2021-07-15T18:02:35.730" v="5829" actId="478"/>
          <ac:spMkLst>
            <pc:docMk/>
            <pc:sldMk cId="899232425" sldId="459"/>
            <ac:spMk id="48" creationId="{F5F6168F-481C-4469-B153-A3A1F2ED7AF5}"/>
          </ac:spMkLst>
        </pc:spChg>
        <pc:picChg chg="add mod">
          <ac:chgData name="Minesh Patel" userId="a66d4990ec83ac90" providerId="LiveId" clId="{B8F8FD6E-A580-4560-9A35-B485F6649695}" dt="2021-07-15T18:10:31.019" v="6108" actId="1076"/>
          <ac:picMkLst>
            <pc:docMk/>
            <pc:sldMk cId="899232425" sldId="459"/>
            <ac:picMk id="3" creationId="{408B4717-1B76-45EE-9520-2CE766A05E0D}"/>
          </ac:picMkLst>
        </pc:picChg>
      </pc:sldChg>
      <pc:sldChg chg="addSp delSp modSp new mod">
        <pc:chgData name="Minesh Patel" userId="a66d4990ec83ac90" providerId="LiveId" clId="{B8F8FD6E-A580-4560-9A35-B485F6649695}" dt="2021-07-15T18:11:25.602" v="6169" actId="20577"/>
        <pc:sldMkLst>
          <pc:docMk/>
          <pc:sldMk cId="3184729673" sldId="460"/>
        </pc:sldMkLst>
        <pc:spChg chg="del">
          <ac:chgData name="Minesh Patel" userId="a66d4990ec83ac90" providerId="LiveId" clId="{B8F8FD6E-A580-4560-9A35-B485F6649695}" dt="2021-07-15T18:11:19.216" v="6156"/>
          <ac:spMkLst>
            <pc:docMk/>
            <pc:sldMk cId="3184729673" sldId="460"/>
            <ac:spMk id="2" creationId="{9CD216A3-7DD7-4619-A8D9-01A41B57FB71}"/>
          </ac:spMkLst>
        </pc:spChg>
        <pc:spChg chg="del">
          <ac:chgData name="Minesh Patel" userId="a66d4990ec83ac90" providerId="LiveId" clId="{B8F8FD6E-A580-4560-9A35-B485F6649695}" dt="2021-07-15T18:11:19.216" v="6156"/>
          <ac:spMkLst>
            <pc:docMk/>
            <pc:sldMk cId="3184729673" sldId="460"/>
            <ac:spMk id="3" creationId="{86EA4F58-B2C5-481A-85AA-7E5B14920831}"/>
          </ac:spMkLst>
        </pc:spChg>
        <pc:spChg chg="mod">
          <ac:chgData name="Minesh Patel" userId="a66d4990ec83ac90" providerId="LiveId" clId="{B8F8FD6E-A580-4560-9A35-B485F6649695}" dt="2021-07-15T18:11:19.216" v="6156"/>
          <ac:spMkLst>
            <pc:docMk/>
            <pc:sldMk cId="3184729673" sldId="460"/>
            <ac:spMk id="4" creationId="{5B300556-47B4-4A2D-A69A-9BD01528DD20}"/>
          </ac:spMkLst>
        </pc:spChg>
        <pc:spChg chg="add mod">
          <ac:chgData name="Minesh Patel" userId="a66d4990ec83ac90" providerId="LiveId" clId="{B8F8FD6E-A580-4560-9A35-B485F6649695}" dt="2021-07-15T18:11:25.602" v="6169" actId="20577"/>
          <ac:spMkLst>
            <pc:docMk/>
            <pc:sldMk cId="3184729673" sldId="460"/>
            <ac:spMk id="5" creationId="{63E1E151-49D8-4E50-895B-06697FEDC8E8}"/>
          </ac:spMkLst>
        </pc:spChg>
        <pc:spChg chg="add mod">
          <ac:chgData name="Minesh Patel" userId="a66d4990ec83ac90" providerId="LiveId" clId="{B8F8FD6E-A580-4560-9A35-B485F6649695}" dt="2021-07-15T18:11:19.216" v="6156"/>
          <ac:spMkLst>
            <pc:docMk/>
            <pc:sldMk cId="3184729673" sldId="460"/>
            <ac:spMk id="6" creationId="{1AE106E3-CAFD-4F76-A981-3F199747A80D}"/>
          </ac:spMkLst>
        </pc:spChg>
      </pc:sldChg>
      <pc:sldChg chg="addSp delSp modSp add mod">
        <pc:chgData name="Minesh Patel" userId="a66d4990ec83ac90" providerId="LiveId" clId="{B8F8FD6E-A580-4560-9A35-B485F6649695}" dt="2021-07-15T18:46:18.921" v="7705" actId="114"/>
        <pc:sldMkLst>
          <pc:docMk/>
          <pc:sldMk cId="462382982" sldId="461"/>
        </pc:sldMkLst>
        <pc:spChg chg="mod">
          <ac:chgData name="Minesh Patel" userId="a66d4990ec83ac90" providerId="LiveId" clId="{B8F8FD6E-A580-4560-9A35-B485F6649695}" dt="2021-07-15T18:35:52.255" v="6865" actId="27636"/>
          <ac:spMkLst>
            <pc:docMk/>
            <pc:sldMk cId="462382982" sldId="461"/>
            <ac:spMk id="2" creationId="{00000000-0000-0000-0000-000000000000}"/>
          </ac:spMkLst>
        </pc:spChg>
        <pc:spChg chg="mod">
          <ac:chgData name="Minesh Patel" userId="a66d4990ec83ac90" providerId="LiveId" clId="{B8F8FD6E-A580-4560-9A35-B485F6649695}" dt="2021-07-15T18:35:52.214" v="6864"/>
          <ac:spMkLst>
            <pc:docMk/>
            <pc:sldMk cId="462382982" sldId="461"/>
            <ac:spMk id="4" creationId="{E8A89F97-AFCF-4A8D-B37F-4048D2B5783D}"/>
          </ac:spMkLst>
        </pc:spChg>
        <pc:spChg chg="add del mod">
          <ac:chgData name="Minesh Patel" userId="a66d4990ec83ac90" providerId="LiveId" clId="{B8F8FD6E-A580-4560-9A35-B485F6649695}" dt="2021-07-15T18:34:43.139" v="6858" actId="478"/>
          <ac:spMkLst>
            <pc:docMk/>
            <pc:sldMk cId="462382982" sldId="461"/>
            <ac:spMk id="5" creationId="{AA91EF20-C317-462F-8256-67871593B9FD}"/>
          </ac:spMkLst>
        </pc:spChg>
        <pc:spChg chg="del">
          <ac:chgData name="Minesh Patel" userId="a66d4990ec83ac90" providerId="LiveId" clId="{B8F8FD6E-A580-4560-9A35-B485F6649695}" dt="2021-07-15T18:34:41.658" v="6857" actId="478"/>
          <ac:spMkLst>
            <pc:docMk/>
            <pc:sldMk cId="462382982" sldId="461"/>
            <ac:spMk id="6" creationId="{6C61E60C-80FA-4E55-8D68-AE71C8A36D6A}"/>
          </ac:spMkLst>
        </pc:spChg>
        <pc:spChg chg="del mod">
          <ac:chgData name="Minesh Patel" userId="a66d4990ec83ac90" providerId="LiveId" clId="{B8F8FD6E-A580-4560-9A35-B485F6649695}" dt="2021-07-15T18:35:49.316" v="6863" actId="478"/>
          <ac:spMkLst>
            <pc:docMk/>
            <pc:sldMk cId="462382982" sldId="461"/>
            <ac:spMk id="7" creationId="{35280ECC-AEB6-49D4-990D-D37F67492F22}"/>
          </ac:spMkLst>
        </pc:spChg>
        <pc:spChg chg="del mod">
          <ac:chgData name="Minesh Patel" userId="a66d4990ec83ac90" providerId="LiveId" clId="{B8F8FD6E-A580-4560-9A35-B485F6649695}" dt="2021-07-15T18:35:49.316" v="6863" actId="478"/>
          <ac:spMkLst>
            <pc:docMk/>
            <pc:sldMk cId="462382982" sldId="461"/>
            <ac:spMk id="8" creationId="{8E278BF9-4D4B-459C-BCF4-54BAFBB908ED}"/>
          </ac:spMkLst>
        </pc:spChg>
        <pc:spChg chg="del mod">
          <ac:chgData name="Minesh Patel" userId="a66d4990ec83ac90" providerId="LiveId" clId="{B8F8FD6E-A580-4560-9A35-B485F6649695}" dt="2021-07-15T18:35:49.316" v="6863" actId="478"/>
          <ac:spMkLst>
            <pc:docMk/>
            <pc:sldMk cId="462382982" sldId="461"/>
            <ac:spMk id="9" creationId="{5895A9AA-E147-44C8-A4D8-A2BA7450308E}"/>
          </ac:spMkLst>
        </pc:spChg>
        <pc:spChg chg="del mod">
          <ac:chgData name="Minesh Patel" userId="a66d4990ec83ac90" providerId="LiveId" clId="{B8F8FD6E-A580-4560-9A35-B485F6649695}" dt="2021-07-15T18:35:49.316" v="6863" actId="478"/>
          <ac:spMkLst>
            <pc:docMk/>
            <pc:sldMk cId="462382982" sldId="461"/>
            <ac:spMk id="10" creationId="{352C5DB0-6095-49B2-B75C-F0035238F181}"/>
          </ac:spMkLst>
        </pc:spChg>
        <pc:spChg chg="add del mod">
          <ac:chgData name="Minesh Patel" userId="a66d4990ec83ac90" providerId="LiveId" clId="{B8F8FD6E-A580-4560-9A35-B485F6649695}" dt="2021-07-15T18:35:52.214" v="6864"/>
          <ac:spMkLst>
            <pc:docMk/>
            <pc:sldMk cId="462382982" sldId="461"/>
            <ac:spMk id="12" creationId="{A7F5233D-F2B3-43E9-8379-54D033CFC618}"/>
          </ac:spMkLst>
        </pc:spChg>
        <pc:spChg chg="del mod">
          <ac:chgData name="Minesh Patel" userId="a66d4990ec83ac90" providerId="LiveId" clId="{B8F8FD6E-A580-4560-9A35-B485F6649695}" dt="2021-07-15T18:35:49.316" v="6863" actId="478"/>
          <ac:spMkLst>
            <pc:docMk/>
            <pc:sldMk cId="462382982" sldId="461"/>
            <ac:spMk id="13" creationId="{3041E2D6-3415-4294-A01F-DD48D6BD2915}"/>
          </ac:spMkLst>
        </pc:spChg>
        <pc:spChg chg="del mod">
          <ac:chgData name="Minesh Patel" userId="a66d4990ec83ac90" providerId="LiveId" clId="{B8F8FD6E-A580-4560-9A35-B485F6649695}" dt="2021-07-15T18:35:49.316" v="6863" actId="478"/>
          <ac:spMkLst>
            <pc:docMk/>
            <pc:sldMk cId="462382982" sldId="461"/>
            <ac:spMk id="14" creationId="{9B819610-352F-4749-B715-D71AF11A3D30}"/>
          </ac:spMkLst>
        </pc:spChg>
        <pc:spChg chg="del mod">
          <ac:chgData name="Minesh Patel" userId="a66d4990ec83ac90" providerId="LiveId" clId="{B8F8FD6E-A580-4560-9A35-B485F6649695}" dt="2021-07-15T18:35:49.316" v="6863" actId="478"/>
          <ac:spMkLst>
            <pc:docMk/>
            <pc:sldMk cId="462382982" sldId="461"/>
            <ac:spMk id="15" creationId="{2342670F-34A2-4EC6-8E6A-1679729028F4}"/>
          </ac:spMkLst>
        </pc:spChg>
        <pc:spChg chg="del mod">
          <ac:chgData name="Minesh Patel" userId="a66d4990ec83ac90" providerId="LiveId" clId="{B8F8FD6E-A580-4560-9A35-B485F6649695}" dt="2021-07-15T18:35:49.316" v="6863" actId="478"/>
          <ac:spMkLst>
            <pc:docMk/>
            <pc:sldMk cId="462382982" sldId="461"/>
            <ac:spMk id="16" creationId="{A9C08AD8-96EE-40DC-A5E0-9DFAF9AA764D}"/>
          </ac:spMkLst>
        </pc:spChg>
        <pc:spChg chg="del mod">
          <ac:chgData name="Minesh Patel" userId="a66d4990ec83ac90" providerId="LiveId" clId="{B8F8FD6E-A580-4560-9A35-B485F6649695}" dt="2021-07-15T18:35:49.316" v="6863" actId="478"/>
          <ac:spMkLst>
            <pc:docMk/>
            <pc:sldMk cId="462382982" sldId="461"/>
            <ac:spMk id="17" creationId="{E6EF3932-8627-4DC7-8BA0-1DB7F7127A9C}"/>
          </ac:spMkLst>
        </pc:spChg>
        <pc:spChg chg="add del mod">
          <ac:chgData name="Minesh Patel" userId="a66d4990ec83ac90" providerId="LiveId" clId="{B8F8FD6E-A580-4560-9A35-B485F6649695}" dt="2021-07-15T18:35:52.214" v="6864"/>
          <ac:spMkLst>
            <pc:docMk/>
            <pc:sldMk cId="462382982" sldId="461"/>
            <ac:spMk id="19" creationId="{26FC6A8C-CA37-4E3A-8C61-98DCE6807AD8}"/>
          </ac:spMkLst>
        </pc:spChg>
        <pc:spChg chg="del mod">
          <ac:chgData name="Minesh Patel" userId="a66d4990ec83ac90" providerId="LiveId" clId="{B8F8FD6E-A580-4560-9A35-B485F6649695}" dt="2021-07-15T18:35:49.316" v="6863" actId="478"/>
          <ac:spMkLst>
            <pc:docMk/>
            <pc:sldMk cId="462382982" sldId="461"/>
            <ac:spMk id="20" creationId="{7DD0E190-0E30-4F08-8374-124BEFC0183F}"/>
          </ac:spMkLst>
        </pc:spChg>
        <pc:spChg chg="del mod">
          <ac:chgData name="Minesh Patel" userId="a66d4990ec83ac90" providerId="LiveId" clId="{B8F8FD6E-A580-4560-9A35-B485F6649695}" dt="2021-07-15T18:35:49.316" v="6863" actId="478"/>
          <ac:spMkLst>
            <pc:docMk/>
            <pc:sldMk cId="462382982" sldId="461"/>
            <ac:spMk id="21" creationId="{77C3518C-DF12-45F2-84A5-55D2E9A4F562}"/>
          </ac:spMkLst>
        </pc:spChg>
        <pc:spChg chg="add mod">
          <ac:chgData name="Minesh Patel" userId="a66d4990ec83ac90" providerId="LiveId" clId="{B8F8FD6E-A580-4560-9A35-B485F6649695}" dt="2021-07-15T18:45:37.881" v="7660" actId="20577"/>
          <ac:spMkLst>
            <pc:docMk/>
            <pc:sldMk cId="462382982" sldId="461"/>
            <ac:spMk id="22" creationId="{27F3E460-FFDC-4B52-8DE6-9E831601E878}"/>
          </ac:spMkLst>
        </pc:spChg>
        <pc:spChg chg="add del mod">
          <ac:chgData name="Minesh Patel" userId="a66d4990ec83ac90" providerId="LiveId" clId="{B8F8FD6E-A580-4560-9A35-B485F6649695}" dt="2021-07-15T18:42:01.541" v="7150" actId="478"/>
          <ac:spMkLst>
            <pc:docMk/>
            <pc:sldMk cId="462382982" sldId="461"/>
            <ac:spMk id="28" creationId="{73BBA74E-1E62-4BD3-A103-D358AB279D30}"/>
          </ac:spMkLst>
        </pc:spChg>
        <pc:spChg chg="del mod">
          <ac:chgData name="Minesh Patel" userId="a66d4990ec83ac90" providerId="LiveId" clId="{B8F8FD6E-A580-4560-9A35-B485F6649695}" dt="2021-07-15T18:35:49.316" v="6863" actId="478"/>
          <ac:spMkLst>
            <pc:docMk/>
            <pc:sldMk cId="462382982" sldId="461"/>
            <ac:spMk id="29" creationId="{7B0B830C-457B-4549-9E14-944ECCA7B5EE}"/>
          </ac:spMkLst>
        </pc:spChg>
        <pc:spChg chg="del mod">
          <ac:chgData name="Minesh Patel" userId="a66d4990ec83ac90" providerId="LiveId" clId="{B8F8FD6E-A580-4560-9A35-B485F6649695}" dt="2021-07-15T18:35:49.316" v="6863" actId="478"/>
          <ac:spMkLst>
            <pc:docMk/>
            <pc:sldMk cId="462382982" sldId="461"/>
            <ac:spMk id="30" creationId="{879122F9-3092-470A-8AED-702972DF0643}"/>
          </ac:spMkLst>
        </pc:spChg>
        <pc:spChg chg="add del mod">
          <ac:chgData name="Minesh Patel" userId="a66d4990ec83ac90" providerId="LiveId" clId="{B8F8FD6E-A580-4560-9A35-B485F6649695}" dt="2021-07-15T18:40:37.689" v="7095" actId="478"/>
          <ac:spMkLst>
            <pc:docMk/>
            <pc:sldMk cId="462382982" sldId="461"/>
            <ac:spMk id="32" creationId="{B3F02A51-ED22-4D48-A781-C26755BD8998}"/>
          </ac:spMkLst>
        </pc:spChg>
        <pc:spChg chg="add del mod">
          <ac:chgData name="Minesh Patel" userId="a66d4990ec83ac90" providerId="LiveId" clId="{B8F8FD6E-A580-4560-9A35-B485F6649695}" dt="2021-07-15T18:41:18.931" v="7133" actId="478"/>
          <ac:spMkLst>
            <pc:docMk/>
            <pc:sldMk cId="462382982" sldId="461"/>
            <ac:spMk id="35" creationId="{3F455565-466F-463F-9C17-DDD9198CCF20}"/>
          </ac:spMkLst>
        </pc:spChg>
        <pc:spChg chg="add del mod">
          <ac:chgData name="Minesh Patel" userId="a66d4990ec83ac90" providerId="LiveId" clId="{B8F8FD6E-A580-4560-9A35-B485F6649695}" dt="2021-07-15T18:41:48.074" v="7143" actId="478"/>
          <ac:spMkLst>
            <pc:docMk/>
            <pc:sldMk cId="462382982" sldId="461"/>
            <ac:spMk id="36" creationId="{FD59AD4C-580A-438B-A9A5-9AE4BED94B9D}"/>
          </ac:spMkLst>
        </pc:spChg>
        <pc:spChg chg="add del mod">
          <ac:chgData name="Minesh Patel" userId="a66d4990ec83ac90" providerId="LiveId" clId="{B8F8FD6E-A580-4560-9A35-B485F6649695}" dt="2021-07-15T18:42:28.883" v="7162" actId="478"/>
          <ac:spMkLst>
            <pc:docMk/>
            <pc:sldMk cId="462382982" sldId="461"/>
            <ac:spMk id="37" creationId="{9730A323-3769-4C63-A895-0921887C1B70}"/>
          </ac:spMkLst>
        </pc:spChg>
        <pc:spChg chg="add del mod">
          <ac:chgData name="Minesh Patel" userId="a66d4990ec83ac90" providerId="LiveId" clId="{B8F8FD6E-A580-4560-9A35-B485F6649695}" dt="2021-07-15T18:42:28.883" v="7162" actId="478"/>
          <ac:spMkLst>
            <pc:docMk/>
            <pc:sldMk cId="462382982" sldId="461"/>
            <ac:spMk id="38" creationId="{0D52E350-73AA-405A-8BBC-353A40093F29}"/>
          </ac:spMkLst>
        </pc:spChg>
        <pc:spChg chg="add del mod ord">
          <ac:chgData name="Minesh Patel" userId="a66d4990ec83ac90" providerId="LiveId" clId="{B8F8FD6E-A580-4560-9A35-B485F6649695}" dt="2021-07-15T18:44:22.677" v="7446" actId="478"/>
          <ac:spMkLst>
            <pc:docMk/>
            <pc:sldMk cId="462382982" sldId="461"/>
            <ac:spMk id="39" creationId="{3A4CDFA4-46D7-42C7-BFBF-2A0BFA0C3441}"/>
          </ac:spMkLst>
        </pc:spChg>
        <pc:spChg chg="add del mod">
          <ac:chgData name="Minesh Patel" userId="a66d4990ec83ac90" providerId="LiveId" clId="{B8F8FD6E-A580-4560-9A35-B485F6649695}" dt="2021-07-15T18:44:23.293" v="7447" actId="478"/>
          <ac:spMkLst>
            <pc:docMk/>
            <pc:sldMk cId="462382982" sldId="461"/>
            <ac:spMk id="40" creationId="{391F7766-BD36-4B3E-90FC-0E4C9B9DA2F9}"/>
          </ac:spMkLst>
        </pc:spChg>
        <pc:spChg chg="add mod">
          <ac:chgData name="Minesh Patel" userId="a66d4990ec83ac90" providerId="LiveId" clId="{B8F8FD6E-A580-4560-9A35-B485F6649695}" dt="2021-07-15T18:46:18.921" v="7705" actId="114"/>
          <ac:spMkLst>
            <pc:docMk/>
            <pc:sldMk cId="462382982" sldId="461"/>
            <ac:spMk id="41" creationId="{E2941BF7-AC3D-469D-83D8-1FA23C72950A}"/>
          </ac:spMkLst>
        </pc:spChg>
        <pc:cxnChg chg="del mod">
          <ac:chgData name="Minesh Patel" userId="a66d4990ec83ac90" providerId="LiveId" clId="{B8F8FD6E-A580-4560-9A35-B485F6649695}" dt="2021-07-15T18:35:49.316" v="6863" actId="478"/>
          <ac:cxnSpMkLst>
            <pc:docMk/>
            <pc:sldMk cId="462382982" sldId="461"/>
            <ac:cxnSpMk id="11" creationId="{AFF659BA-0513-48CA-804D-350C848E56BE}"/>
          </ac:cxnSpMkLst>
        </pc:cxnChg>
        <pc:cxnChg chg="del mod">
          <ac:chgData name="Minesh Patel" userId="a66d4990ec83ac90" providerId="LiveId" clId="{B8F8FD6E-A580-4560-9A35-B485F6649695}" dt="2021-07-15T18:35:49.316" v="6863" actId="478"/>
          <ac:cxnSpMkLst>
            <pc:docMk/>
            <pc:sldMk cId="462382982" sldId="461"/>
            <ac:cxnSpMk id="18" creationId="{DBDA7C13-1255-495B-91A1-4337662B7956}"/>
          </ac:cxnSpMkLst>
        </pc:cxnChg>
        <pc:cxnChg chg="del mod">
          <ac:chgData name="Minesh Patel" userId="a66d4990ec83ac90" providerId="LiveId" clId="{B8F8FD6E-A580-4560-9A35-B485F6649695}" dt="2021-07-15T18:35:49.316" v="6863" actId="478"/>
          <ac:cxnSpMkLst>
            <pc:docMk/>
            <pc:sldMk cId="462382982" sldId="461"/>
            <ac:cxnSpMk id="23" creationId="{6E1D9969-E63E-4342-A662-CEE09A55E0F1}"/>
          </ac:cxnSpMkLst>
        </pc:cxnChg>
        <pc:cxnChg chg="del mod">
          <ac:chgData name="Minesh Patel" userId="a66d4990ec83ac90" providerId="LiveId" clId="{B8F8FD6E-A580-4560-9A35-B485F6649695}" dt="2021-07-15T18:35:49.316" v="6863" actId="478"/>
          <ac:cxnSpMkLst>
            <pc:docMk/>
            <pc:sldMk cId="462382982" sldId="461"/>
            <ac:cxnSpMk id="24" creationId="{11444DF7-78EE-46CD-88FB-9B3FB6602734}"/>
          </ac:cxnSpMkLst>
        </pc:cxnChg>
        <pc:cxnChg chg="del mod">
          <ac:chgData name="Minesh Patel" userId="a66d4990ec83ac90" providerId="LiveId" clId="{B8F8FD6E-A580-4560-9A35-B485F6649695}" dt="2021-07-15T18:35:49.316" v="6863" actId="478"/>
          <ac:cxnSpMkLst>
            <pc:docMk/>
            <pc:sldMk cId="462382982" sldId="461"/>
            <ac:cxnSpMk id="26" creationId="{EA0A17DE-E873-48C8-84AB-1594CA99751B}"/>
          </ac:cxnSpMkLst>
        </pc:cxnChg>
        <pc:cxnChg chg="del mod">
          <ac:chgData name="Minesh Patel" userId="a66d4990ec83ac90" providerId="LiveId" clId="{B8F8FD6E-A580-4560-9A35-B485F6649695}" dt="2021-07-15T18:35:49.316" v="6863" actId="478"/>
          <ac:cxnSpMkLst>
            <pc:docMk/>
            <pc:sldMk cId="462382982" sldId="461"/>
            <ac:cxnSpMk id="31" creationId="{E2ACC006-DF91-4F39-A9BF-A4A9319F7EAC}"/>
          </ac:cxnSpMkLst>
        </pc:cxnChg>
        <pc:cxnChg chg="add del mod">
          <ac:chgData name="Minesh Patel" userId="a66d4990ec83ac90" providerId="LiveId" clId="{B8F8FD6E-A580-4560-9A35-B485F6649695}" dt="2021-07-15T18:40:38.531" v="7096" actId="478"/>
          <ac:cxnSpMkLst>
            <pc:docMk/>
            <pc:sldMk cId="462382982" sldId="461"/>
            <ac:cxnSpMk id="33" creationId="{1B45EC04-1846-4BD4-A02D-259A1DE2F78E}"/>
          </ac:cxnSpMkLst>
        </pc:cxnChg>
        <pc:cxnChg chg="add del mod">
          <ac:chgData name="Minesh Patel" userId="a66d4990ec83ac90" providerId="LiveId" clId="{B8F8FD6E-A580-4560-9A35-B485F6649695}" dt="2021-07-15T18:41:17.876" v="7132" actId="478"/>
          <ac:cxnSpMkLst>
            <pc:docMk/>
            <pc:sldMk cId="462382982" sldId="461"/>
            <ac:cxnSpMk id="34" creationId="{436CEC4F-619F-4EAE-8E5A-D558A1D1F956}"/>
          </ac:cxnSpMkLst>
        </pc:cxnChg>
      </pc:sldChg>
      <pc:sldChg chg="new del">
        <pc:chgData name="Minesh Patel" userId="a66d4990ec83ac90" providerId="LiveId" clId="{B8F8FD6E-A580-4560-9A35-B485F6649695}" dt="2021-07-15T18:43:06.014" v="7220" actId="680"/>
        <pc:sldMkLst>
          <pc:docMk/>
          <pc:sldMk cId="394404106" sldId="462"/>
        </pc:sldMkLst>
      </pc:sldChg>
      <pc:sldChg chg="modSp add mod">
        <pc:chgData name="Minesh Patel" userId="a66d4990ec83ac90" providerId="LiveId" clId="{B8F8FD6E-A580-4560-9A35-B485F6649695}" dt="2021-07-15T18:48:49.064" v="7942" actId="207"/>
        <pc:sldMkLst>
          <pc:docMk/>
          <pc:sldMk cId="3180439659" sldId="462"/>
        </pc:sldMkLst>
        <pc:spChg chg="mod">
          <ac:chgData name="Minesh Patel" userId="a66d4990ec83ac90" providerId="LiveId" clId="{B8F8FD6E-A580-4560-9A35-B485F6649695}" dt="2021-07-15T18:48:49.064" v="7942" actId="207"/>
          <ac:spMkLst>
            <pc:docMk/>
            <pc:sldMk cId="3180439659" sldId="462"/>
            <ac:spMk id="50" creationId="{C012A292-B81C-4680-ABD7-381C70B1AACC}"/>
          </ac:spMkLst>
        </pc:spChg>
      </pc:sldChg>
      <pc:sldChg chg="modSp add mod">
        <pc:chgData name="Minesh Patel" userId="a66d4990ec83ac90" providerId="LiveId" clId="{B8F8FD6E-A580-4560-9A35-B485F6649695}" dt="2021-07-15T18:49:15.927" v="7953" actId="207"/>
        <pc:sldMkLst>
          <pc:docMk/>
          <pc:sldMk cId="2102950463" sldId="463"/>
        </pc:sldMkLst>
        <pc:spChg chg="mod">
          <ac:chgData name="Minesh Patel" userId="a66d4990ec83ac90" providerId="LiveId" clId="{B8F8FD6E-A580-4560-9A35-B485F6649695}" dt="2021-07-15T18:49:15.927" v="7953" actId="207"/>
          <ac:spMkLst>
            <pc:docMk/>
            <pc:sldMk cId="2102950463" sldId="463"/>
            <ac:spMk id="50" creationId="{C012A292-B81C-4680-ABD7-381C70B1AACC}"/>
          </ac:spMkLst>
        </pc:spChg>
      </pc:sldChg>
      <pc:sldChg chg="modSp add mod">
        <pc:chgData name="Minesh Patel" userId="a66d4990ec83ac90" providerId="LiveId" clId="{B8F8FD6E-A580-4560-9A35-B485F6649695}" dt="2021-07-15T18:49:21.188" v="7954" actId="207"/>
        <pc:sldMkLst>
          <pc:docMk/>
          <pc:sldMk cId="1743266731" sldId="464"/>
        </pc:sldMkLst>
        <pc:spChg chg="mod">
          <ac:chgData name="Minesh Patel" userId="a66d4990ec83ac90" providerId="LiveId" clId="{B8F8FD6E-A580-4560-9A35-B485F6649695}" dt="2021-07-15T18:49:21.188" v="7954" actId="207"/>
          <ac:spMkLst>
            <pc:docMk/>
            <pc:sldMk cId="1743266731" sldId="464"/>
            <ac:spMk id="50" creationId="{C012A292-B81C-4680-ABD7-381C70B1AACC}"/>
          </ac:spMkLst>
        </pc:spChg>
      </pc:sldChg>
      <pc:sldChg chg="add del">
        <pc:chgData name="Minesh Patel" userId="a66d4990ec83ac90" providerId="LiveId" clId="{B8F8FD6E-A580-4560-9A35-B485F6649695}" dt="2021-07-15T18:49:01.852" v="7948"/>
        <pc:sldMkLst>
          <pc:docMk/>
          <pc:sldMk cId="3985319559" sldId="464"/>
        </pc:sldMkLst>
      </pc:sldChg>
    </pc:docChg>
  </pc:docChgLst>
  <pc:docChgLst>
    <pc:chgData name="Minesh Patel" userId="a66d4990ec83ac90" providerId="LiveId" clId="{50EF96AF-83BE-4FD5-B5E9-1B130186B742}"/>
    <pc:docChg chg="modSld">
      <pc:chgData name="Minesh Patel" userId="a66d4990ec83ac90" providerId="LiveId" clId="{50EF96AF-83BE-4FD5-B5E9-1B130186B742}" dt="2021-07-30T13:57:13.295" v="4" actId="20577"/>
      <pc:docMkLst>
        <pc:docMk/>
      </pc:docMkLst>
      <pc:sldChg chg="modSp mod">
        <pc:chgData name="Minesh Patel" userId="a66d4990ec83ac90" providerId="LiveId" clId="{50EF96AF-83BE-4FD5-B5E9-1B130186B742}" dt="2021-07-30T13:57:13.295" v="4" actId="20577"/>
        <pc:sldMkLst>
          <pc:docMk/>
          <pc:sldMk cId="1546850137" sldId="470"/>
        </pc:sldMkLst>
        <pc:spChg chg="mod">
          <ac:chgData name="Minesh Patel" userId="a66d4990ec83ac90" providerId="LiveId" clId="{50EF96AF-83BE-4FD5-B5E9-1B130186B742}" dt="2021-07-30T13:57:13.295" v="4" actId="20577"/>
          <ac:spMkLst>
            <pc:docMk/>
            <pc:sldMk cId="1546850137" sldId="470"/>
            <ac:spMk id="7" creationId="{18F3E661-D2B7-4E88-BE0C-2BBCDBC3C6BB}"/>
          </ac:spMkLst>
        </pc:spChg>
      </pc:sldChg>
    </pc:docChg>
  </pc:docChgLst>
  <pc:docChgLst>
    <pc:chgData name="Minesh Patel" userId="a66d4990ec83ac90" providerId="LiveId" clId="{FC2BCC6E-8AD6-49CC-8FA6-9C9A7CF08C38}"/>
    <pc:docChg chg="undo redo custSel addSld delSld modSld addSection delSection modSection">
      <pc:chgData name="Minesh Patel" userId="a66d4990ec83ac90" providerId="LiveId" clId="{FC2BCC6E-8AD6-49CC-8FA6-9C9A7CF08C38}" dt="2021-09-28T15:09:07.118" v="9838" actId="1076"/>
      <pc:docMkLst>
        <pc:docMk/>
      </pc:docMkLst>
      <pc:sldChg chg="del">
        <pc:chgData name="Minesh Patel" userId="a66d4990ec83ac90" providerId="LiveId" clId="{FC2BCC6E-8AD6-49CC-8FA6-9C9A7CF08C38}" dt="2021-09-28T10:00:52.667" v="2" actId="18676"/>
        <pc:sldMkLst>
          <pc:docMk/>
          <pc:sldMk cId="3245921417" sldId="259"/>
        </pc:sldMkLst>
      </pc:sldChg>
      <pc:sldChg chg="del">
        <pc:chgData name="Minesh Patel" userId="a66d4990ec83ac90" providerId="LiveId" clId="{FC2BCC6E-8AD6-49CC-8FA6-9C9A7CF08C38}" dt="2021-09-28T10:00:52.667" v="2" actId="18676"/>
        <pc:sldMkLst>
          <pc:docMk/>
          <pc:sldMk cId="2907151699" sldId="260"/>
        </pc:sldMkLst>
      </pc:sldChg>
      <pc:sldChg chg="del">
        <pc:chgData name="Minesh Patel" userId="a66d4990ec83ac90" providerId="LiveId" clId="{FC2BCC6E-8AD6-49CC-8FA6-9C9A7CF08C38}" dt="2021-09-28T10:01:03.981" v="7" actId="18676"/>
        <pc:sldMkLst>
          <pc:docMk/>
          <pc:sldMk cId="3511804822" sldId="267"/>
        </pc:sldMkLst>
      </pc:sldChg>
      <pc:sldChg chg="del">
        <pc:chgData name="Minesh Patel" userId="a66d4990ec83ac90" providerId="LiveId" clId="{FC2BCC6E-8AD6-49CC-8FA6-9C9A7CF08C38}" dt="2021-09-28T10:01:03.981" v="7" actId="18676"/>
        <pc:sldMkLst>
          <pc:docMk/>
          <pc:sldMk cId="974630709" sldId="269"/>
        </pc:sldMkLst>
      </pc:sldChg>
      <pc:sldChg chg="del">
        <pc:chgData name="Minesh Patel" userId="a66d4990ec83ac90" providerId="LiveId" clId="{FC2BCC6E-8AD6-49CC-8FA6-9C9A7CF08C38}" dt="2021-09-28T10:01:03.981" v="7" actId="18676"/>
        <pc:sldMkLst>
          <pc:docMk/>
          <pc:sldMk cId="3345151961" sldId="271"/>
        </pc:sldMkLst>
      </pc:sldChg>
      <pc:sldChg chg="del">
        <pc:chgData name="Minesh Patel" userId="a66d4990ec83ac90" providerId="LiveId" clId="{FC2BCC6E-8AD6-49CC-8FA6-9C9A7CF08C38}" dt="2021-09-28T10:01:03.981" v="7" actId="18676"/>
        <pc:sldMkLst>
          <pc:docMk/>
          <pc:sldMk cId="1626703230" sldId="272"/>
        </pc:sldMkLst>
      </pc:sldChg>
      <pc:sldChg chg="del">
        <pc:chgData name="Minesh Patel" userId="a66d4990ec83ac90" providerId="LiveId" clId="{FC2BCC6E-8AD6-49CC-8FA6-9C9A7CF08C38}" dt="2021-09-28T10:00:52.667" v="2" actId="18676"/>
        <pc:sldMkLst>
          <pc:docMk/>
          <pc:sldMk cId="2462362052" sldId="273"/>
        </pc:sldMkLst>
      </pc:sldChg>
      <pc:sldChg chg="del">
        <pc:chgData name="Minesh Patel" userId="a66d4990ec83ac90" providerId="LiveId" clId="{FC2BCC6E-8AD6-49CC-8FA6-9C9A7CF08C38}" dt="2021-09-28T10:01:03.981" v="7" actId="18676"/>
        <pc:sldMkLst>
          <pc:docMk/>
          <pc:sldMk cId="1910868702" sldId="274"/>
        </pc:sldMkLst>
      </pc:sldChg>
      <pc:sldChg chg="del">
        <pc:chgData name="Minesh Patel" userId="a66d4990ec83ac90" providerId="LiveId" clId="{FC2BCC6E-8AD6-49CC-8FA6-9C9A7CF08C38}" dt="2021-09-28T10:01:03.981" v="7" actId="18676"/>
        <pc:sldMkLst>
          <pc:docMk/>
          <pc:sldMk cId="2594992888" sldId="275"/>
        </pc:sldMkLst>
      </pc:sldChg>
      <pc:sldChg chg="del">
        <pc:chgData name="Minesh Patel" userId="a66d4990ec83ac90" providerId="LiveId" clId="{FC2BCC6E-8AD6-49CC-8FA6-9C9A7CF08C38}" dt="2021-09-28T10:00:52.667" v="2" actId="18676"/>
        <pc:sldMkLst>
          <pc:docMk/>
          <pc:sldMk cId="2695957119" sldId="278"/>
        </pc:sldMkLst>
      </pc:sldChg>
      <pc:sldChg chg="del">
        <pc:chgData name="Minesh Patel" userId="a66d4990ec83ac90" providerId="LiveId" clId="{FC2BCC6E-8AD6-49CC-8FA6-9C9A7CF08C38}" dt="2021-09-28T10:00:58.638" v="4" actId="18676"/>
        <pc:sldMkLst>
          <pc:docMk/>
          <pc:sldMk cId="1093560574" sldId="279"/>
        </pc:sldMkLst>
      </pc:sldChg>
      <pc:sldChg chg="del">
        <pc:chgData name="Minesh Patel" userId="a66d4990ec83ac90" providerId="LiveId" clId="{FC2BCC6E-8AD6-49CC-8FA6-9C9A7CF08C38}" dt="2021-09-28T10:00:52.667" v="2" actId="18676"/>
        <pc:sldMkLst>
          <pc:docMk/>
          <pc:sldMk cId="1210515162" sldId="280"/>
        </pc:sldMkLst>
      </pc:sldChg>
      <pc:sldChg chg="del">
        <pc:chgData name="Minesh Patel" userId="a66d4990ec83ac90" providerId="LiveId" clId="{FC2BCC6E-8AD6-49CC-8FA6-9C9A7CF08C38}" dt="2021-09-28T10:01:03.981" v="7" actId="18676"/>
        <pc:sldMkLst>
          <pc:docMk/>
          <pc:sldMk cId="24673933" sldId="282"/>
        </pc:sldMkLst>
      </pc:sldChg>
      <pc:sldChg chg="del">
        <pc:chgData name="Minesh Patel" userId="a66d4990ec83ac90" providerId="LiveId" clId="{FC2BCC6E-8AD6-49CC-8FA6-9C9A7CF08C38}" dt="2021-09-28T10:00:52.667" v="2" actId="18676"/>
        <pc:sldMkLst>
          <pc:docMk/>
          <pc:sldMk cId="2959883563" sldId="283"/>
        </pc:sldMkLst>
      </pc:sldChg>
      <pc:sldChg chg="del">
        <pc:chgData name="Minesh Patel" userId="a66d4990ec83ac90" providerId="LiveId" clId="{FC2BCC6E-8AD6-49CC-8FA6-9C9A7CF08C38}" dt="2021-09-28T10:00:52.667" v="2" actId="18676"/>
        <pc:sldMkLst>
          <pc:docMk/>
          <pc:sldMk cId="2047643050" sldId="284"/>
        </pc:sldMkLst>
      </pc:sldChg>
      <pc:sldChg chg="del">
        <pc:chgData name="Minesh Patel" userId="a66d4990ec83ac90" providerId="LiveId" clId="{FC2BCC6E-8AD6-49CC-8FA6-9C9A7CF08C38}" dt="2021-09-28T10:01:03.981" v="7" actId="18676"/>
        <pc:sldMkLst>
          <pc:docMk/>
          <pc:sldMk cId="2488247785" sldId="286"/>
        </pc:sldMkLst>
      </pc:sldChg>
      <pc:sldChg chg="del">
        <pc:chgData name="Minesh Patel" userId="a66d4990ec83ac90" providerId="LiveId" clId="{FC2BCC6E-8AD6-49CC-8FA6-9C9A7CF08C38}" dt="2021-09-28T10:00:52.667" v="2" actId="18676"/>
        <pc:sldMkLst>
          <pc:docMk/>
          <pc:sldMk cId="2923973642" sldId="287"/>
        </pc:sldMkLst>
      </pc:sldChg>
      <pc:sldChg chg="del">
        <pc:chgData name="Minesh Patel" userId="a66d4990ec83ac90" providerId="LiveId" clId="{FC2BCC6E-8AD6-49CC-8FA6-9C9A7CF08C38}" dt="2021-09-28T10:01:03.981" v="7" actId="18676"/>
        <pc:sldMkLst>
          <pc:docMk/>
          <pc:sldMk cId="269441906" sldId="288"/>
        </pc:sldMkLst>
      </pc:sldChg>
      <pc:sldChg chg="del">
        <pc:chgData name="Minesh Patel" userId="a66d4990ec83ac90" providerId="LiveId" clId="{FC2BCC6E-8AD6-49CC-8FA6-9C9A7CF08C38}" dt="2021-09-28T10:00:52.667" v="2" actId="18676"/>
        <pc:sldMkLst>
          <pc:docMk/>
          <pc:sldMk cId="570496789" sldId="290"/>
        </pc:sldMkLst>
      </pc:sldChg>
      <pc:sldChg chg="del">
        <pc:chgData name="Minesh Patel" userId="a66d4990ec83ac90" providerId="LiveId" clId="{FC2BCC6E-8AD6-49CC-8FA6-9C9A7CF08C38}" dt="2021-09-28T10:00:52.667" v="2" actId="18676"/>
        <pc:sldMkLst>
          <pc:docMk/>
          <pc:sldMk cId="2993975388" sldId="296"/>
        </pc:sldMkLst>
      </pc:sldChg>
      <pc:sldChg chg="del">
        <pc:chgData name="Minesh Patel" userId="a66d4990ec83ac90" providerId="LiveId" clId="{FC2BCC6E-8AD6-49CC-8FA6-9C9A7CF08C38}" dt="2021-09-28T10:00:52.667" v="2" actId="18676"/>
        <pc:sldMkLst>
          <pc:docMk/>
          <pc:sldMk cId="590349279" sldId="297"/>
        </pc:sldMkLst>
      </pc:sldChg>
      <pc:sldChg chg="del">
        <pc:chgData name="Minesh Patel" userId="a66d4990ec83ac90" providerId="LiveId" clId="{FC2BCC6E-8AD6-49CC-8FA6-9C9A7CF08C38}" dt="2021-09-28T10:00:52.667" v="2" actId="18676"/>
        <pc:sldMkLst>
          <pc:docMk/>
          <pc:sldMk cId="555506092" sldId="299"/>
        </pc:sldMkLst>
      </pc:sldChg>
      <pc:sldChg chg="del">
        <pc:chgData name="Minesh Patel" userId="a66d4990ec83ac90" providerId="LiveId" clId="{FC2BCC6E-8AD6-49CC-8FA6-9C9A7CF08C38}" dt="2021-09-28T10:00:52.667" v="2" actId="18676"/>
        <pc:sldMkLst>
          <pc:docMk/>
          <pc:sldMk cId="2887133064" sldId="300"/>
        </pc:sldMkLst>
      </pc:sldChg>
      <pc:sldChg chg="del">
        <pc:chgData name="Minesh Patel" userId="a66d4990ec83ac90" providerId="LiveId" clId="{FC2BCC6E-8AD6-49CC-8FA6-9C9A7CF08C38}" dt="2021-09-28T10:00:52.667" v="2" actId="18676"/>
        <pc:sldMkLst>
          <pc:docMk/>
          <pc:sldMk cId="978465869" sldId="301"/>
        </pc:sldMkLst>
      </pc:sldChg>
      <pc:sldChg chg="del">
        <pc:chgData name="Minesh Patel" userId="a66d4990ec83ac90" providerId="LiveId" clId="{FC2BCC6E-8AD6-49CC-8FA6-9C9A7CF08C38}" dt="2021-09-28T10:00:52.667" v="2" actId="18676"/>
        <pc:sldMkLst>
          <pc:docMk/>
          <pc:sldMk cId="1318719228" sldId="302"/>
        </pc:sldMkLst>
      </pc:sldChg>
      <pc:sldChg chg="del">
        <pc:chgData name="Minesh Patel" userId="a66d4990ec83ac90" providerId="LiveId" clId="{FC2BCC6E-8AD6-49CC-8FA6-9C9A7CF08C38}" dt="2021-09-28T10:00:52.667" v="2" actId="18676"/>
        <pc:sldMkLst>
          <pc:docMk/>
          <pc:sldMk cId="1094067644" sldId="303"/>
        </pc:sldMkLst>
      </pc:sldChg>
      <pc:sldChg chg="del">
        <pc:chgData name="Minesh Patel" userId="a66d4990ec83ac90" providerId="LiveId" clId="{FC2BCC6E-8AD6-49CC-8FA6-9C9A7CF08C38}" dt="2021-09-28T10:00:52.667" v="2" actId="18676"/>
        <pc:sldMkLst>
          <pc:docMk/>
          <pc:sldMk cId="1966042084" sldId="304"/>
        </pc:sldMkLst>
      </pc:sldChg>
      <pc:sldChg chg="del">
        <pc:chgData name="Minesh Patel" userId="a66d4990ec83ac90" providerId="LiveId" clId="{FC2BCC6E-8AD6-49CC-8FA6-9C9A7CF08C38}" dt="2021-09-28T10:00:52.667" v="2" actId="18676"/>
        <pc:sldMkLst>
          <pc:docMk/>
          <pc:sldMk cId="3395584483" sldId="305"/>
        </pc:sldMkLst>
      </pc:sldChg>
      <pc:sldChg chg="del">
        <pc:chgData name="Minesh Patel" userId="a66d4990ec83ac90" providerId="LiveId" clId="{FC2BCC6E-8AD6-49CC-8FA6-9C9A7CF08C38}" dt="2021-09-28T10:00:52.667" v="2" actId="18676"/>
        <pc:sldMkLst>
          <pc:docMk/>
          <pc:sldMk cId="4230152734" sldId="306"/>
        </pc:sldMkLst>
      </pc:sldChg>
      <pc:sldChg chg="del">
        <pc:chgData name="Minesh Patel" userId="a66d4990ec83ac90" providerId="LiveId" clId="{FC2BCC6E-8AD6-49CC-8FA6-9C9A7CF08C38}" dt="2021-09-28T10:00:52.667" v="2" actId="18676"/>
        <pc:sldMkLst>
          <pc:docMk/>
          <pc:sldMk cId="238282321" sldId="307"/>
        </pc:sldMkLst>
      </pc:sldChg>
      <pc:sldChg chg="del">
        <pc:chgData name="Minesh Patel" userId="a66d4990ec83ac90" providerId="LiveId" clId="{FC2BCC6E-8AD6-49CC-8FA6-9C9A7CF08C38}" dt="2021-09-28T10:01:03.981" v="7" actId="18676"/>
        <pc:sldMkLst>
          <pc:docMk/>
          <pc:sldMk cId="3585227719" sldId="308"/>
        </pc:sldMkLst>
      </pc:sldChg>
      <pc:sldChg chg="del">
        <pc:chgData name="Minesh Patel" userId="a66d4990ec83ac90" providerId="LiveId" clId="{FC2BCC6E-8AD6-49CC-8FA6-9C9A7CF08C38}" dt="2021-09-28T10:00:58.638" v="4" actId="18676"/>
        <pc:sldMkLst>
          <pc:docMk/>
          <pc:sldMk cId="1197959214" sldId="310"/>
        </pc:sldMkLst>
      </pc:sldChg>
      <pc:sldChg chg="del">
        <pc:chgData name="Minesh Patel" userId="a66d4990ec83ac90" providerId="LiveId" clId="{FC2BCC6E-8AD6-49CC-8FA6-9C9A7CF08C38}" dt="2021-09-28T10:00:52.667" v="2" actId="18676"/>
        <pc:sldMkLst>
          <pc:docMk/>
          <pc:sldMk cId="118388006" sldId="311"/>
        </pc:sldMkLst>
      </pc:sldChg>
      <pc:sldChg chg="del">
        <pc:chgData name="Minesh Patel" userId="a66d4990ec83ac90" providerId="LiveId" clId="{FC2BCC6E-8AD6-49CC-8FA6-9C9A7CF08C38}" dt="2021-09-28T10:00:52.667" v="2" actId="18676"/>
        <pc:sldMkLst>
          <pc:docMk/>
          <pc:sldMk cId="2506527499" sldId="313"/>
        </pc:sldMkLst>
      </pc:sldChg>
      <pc:sldChg chg="del">
        <pc:chgData name="Minesh Patel" userId="a66d4990ec83ac90" providerId="LiveId" clId="{FC2BCC6E-8AD6-49CC-8FA6-9C9A7CF08C38}" dt="2021-09-28T10:00:52.667" v="2" actId="18676"/>
        <pc:sldMkLst>
          <pc:docMk/>
          <pc:sldMk cId="1674048265" sldId="314"/>
        </pc:sldMkLst>
      </pc:sldChg>
      <pc:sldChg chg="del">
        <pc:chgData name="Minesh Patel" userId="a66d4990ec83ac90" providerId="LiveId" clId="{FC2BCC6E-8AD6-49CC-8FA6-9C9A7CF08C38}" dt="2021-09-28T10:00:52.667" v="2" actId="18676"/>
        <pc:sldMkLst>
          <pc:docMk/>
          <pc:sldMk cId="2230228905" sldId="315"/>
        </pc:sldMkLst>
      </pc:sldChg>
      <pc:sldChg chg="del">
        <pc:chgData name="Minesh Patel" userId="a66d4990ec83ac90" providerId="LiveId" clId="{FC2BCC6E-8AD6-49CC-8FA6-9C9A7CF08C38}" dt="2021-09-28T10:00:52.667" v="2" actId="18676"/>
        <pc:sldMkLst>
          <pc:docMk/>
          <pc:sldMk cId="1789404604" sldId="316"/>
        </pc:sldMkLst>
      </pc:sldChg>
      <pc:sldChg chg="del">
        <pc:chgData name="Minesh Patel" userId="a66d4990ec83ac90" providerId="LiveId" clId="{FC2BCC6E-8AD6-49CC-8FA6-9C9A7CF08C38}" dt="2021-09-28T10:00:52.667" v="2" actId="18676"/>
        <pc:sldMkLst>
          <pc:docMk/>
          <pc:sldMk cId="165959764" sldId="317"/>
        </pc:sldMkLst>
      </pc:sldChg>
      <pc:sldChg chg="del">
        <pc:chgData name="Minesh Patel" userId="a66d4990ec83ac90" providerId="LiveId" clId="{FC2BCC6E-8AD6-49CC-8FA6-9C9A7CF08C38}" dt="2021-09-28T10:01:03.981" v="7" actId="18676"/>
        <pc:sldMkLst>
          <pc:docMk/>
          <pc:sldMk cId="3420885591" sldId="318"/>
        </pc:sldMkLst>
      </pc:sldChg>
      <pc:sldChg chg="del">
        <pc:chgData name="Minesh Patel" userId="a66d4990ec83ac90" providerId="LiveId" clId="{FC2BCC6E-8AD6-49CC-8FA6-9C9A7CF08C38}" dt="2021-09-28T10:00:52.667" v="2" actId="18676"/>
        <pc:sldMkLst>
          <pc:docMk/>
          <pc:sldMk cId="1809286682" sldId="319"/>
        </pc:sldMkLst>
      </pc:sldChg>
      <pc:sldChg chg="del">
        <pc:chgData name="Minesh Patel" userId="a66d4990ec83ac90" providerId="LiveId" clId="{FC2BCC6E-8AD6-49CC-8FA6-9C9A7CF08C38}" dt="2021-09-28T10:01:03.981" v="7" actId="18676"/>
        <pc:sldMkLst>
          <pc:docMk/>
          <pc:sldMk cId="3386769205" sldId="320"/>
        </pc:sldMkLst>
      </pc:sldChg>
      <pc:sldChg chg="del">
        <pc:chgData name="Minesh Patel" userId="a66d4990ec83ac90" providerId="LiveId" clId="{FC2BCC6E-8AD6-49CC-8FA6-9C9A7CF08C38}" dt="2021-09-28T10:00:52.667" v="2" actId="18676"/>
        <pc:sldMkLst>
          <pc:docMk/>
          <pc:sldMk cId="462705924" sldId="321"/>
        </pc:sldMkLst>
      </pc:sldChg>
      <pc:sldChg chg="del">
        <pc:chgData name="Minesh Patel" userId="a66d4990ec83ac90" providerId="LiveId" clId="{FC2BCC6E-8AD6-49CC-8FA6-9C9A7CF08C38}" dt="2021-09-28T10:00:52.667" v="2" actId="18676"/>
        <pc:sldMkLst>
          <pc:docMk/>
          <pc:sldMk cId="209636962" sldId="322"/>
        </pc:sldMkLst>
      </pc:sldChg>
      <pc:sldChg chg="del">
        <pc:chgData name="Minesh Patel" userId="a66d4990ec83ac90" providerId="LiveId" clId="{FC2BCC6E-8AD6-49CC-8FA6-9C9A7CF08C38}" dt="2021-09-28T10:01:03.981" v="7" actId="18676"/>
        <pc:sldMkLst>
          <pc:docMk/>
          <pc:sldMk cId="3919356526" sldId="324"/>
        </pc:sldMkLst>
      </pc:sldChg>
      <pc:sldChg chg="del">
        <pc:chgData name="Minesh Patel" userId="a66d4990ec83ac90" providerId="LiveId" clId="{FC2BCC6E-8AD6-49CC-8FA6-9C9A7CF08C38}" dt="2021-09-28T10:01:03.981" v="7" actId="18676"/>
        <pc:sldMkLst>
          <pc:docMk/>
          <pc:sldMk cId="2685939861" sldId="325"/>
        </pc:sldMkLst>
      </pc:sldChg>
      <pc:sldChg chg="del">
        <pc:chgData name="Minesh Patel" userId="a66d4990ec83ac90" providerId="LiveId" clId="{FC2BCC6E-8AD6-49CC-8FA6-9C9A7CF08C38}" dt="2021-09-28T10:01:03.981" v="7" actId="18676"/>
        <pc:sldMkLst>
          <pc:docMk/>
          <pc:sldMk cId="2724378703" sldId="326"/>
        </pc:sldMkLst>
      </pc:sldChg>
      <pc:sldChg chg="del">
        <pc:chgData name="Minesh Patel" userId="a66d4990ec83ac90" providerId="LiveId" clId="{FC2BCC6E-8AD6-49CC-8FA6-9C9A7CF08C38}" dt="2021-09-28T10:00:52.667" v="2" actId="18676"/>
        <pc:sldMkLst>
          <pc:docMk/>
          <pc:sldMk cId="220434484" sldId="327"/>
        </pc:sldMkLst>
      </pc:sldChg>
      <pc:sldChg chg="del">
        <pc:chgData name="Minesh Patel" userId="a66d4990ec83ac90" providerId="LiveId" clId="{FC2BCC6E-8AD6-49CC-8FA6-9C9A7CF08C38}" dt="2021-09-28T10:00:52.667" v="2" actId="18676"/>
        <pc:sldMkLst>
          <pc:docMk/>
          <pc:sldMk cId="168705547" sldId="328"/>
        </pc:sldMkLst>
      </pc:sldChg>
      <pc:sldChg chg="del">
        <pc:chgData name="Minesh Patel" userId="a66d4990ec83ac90" providerId="LiveId" clId="{FC2BCC6E-8AD6-49CC-8FA6-9C9A7CF08C38}" dt="2021-09-28T10:00:58.638" v="4" actId="18676"/>
        <pc:sldMkLst>
          <pc:docMk/>
          <pc:sldMk cId="3703214488" sldId="330"/>
        </pc:sldMkLst>
      </pc:sldChg>
      <pc:sldChg chg="del">
        <pc:chgData name="Minesh Patel" userId="a66d4990ec83ac90" providerId="LiveId" clId="{FC2BCC6E-8AD6-49CC-8FA6-9C9A7CF08C38}" dt="2021-09-28T10:01:03.981" v="7" actId="18676"/>
        <pc:sldMkLst>
          <pc:docMk/>
          <pc:sldMk cId="3946689823" sldId="331"/>
        </pc:sldMkLst>
      </pc:sldChg>
      <pc:sldChg chg="del">
        <pc:chgData name="Minesh Patel" userId="a66d4990ec83ac90" providerId="LiveId" clId="{FC2BCC6E-8AD6-49CC-8FA6-9C9A7CF08C38}" dt="2021-09-28T10:01:03.981" v="7" actId="18676"/>
        <pc:sldMkLst>
          <pc:docMk/>
          <pc:sldMk cId="2294870649" sldId="332"/>
        </pc:sldMkLst>
      </pc:sldChg>
      <pc:sldChg chg="del">
        <pc:chgData name="Minesh Patel" userId="a66d4990ec83ac90" providerId="LiveId" clId="{FC2BCC6E-8AD6-49CC-8FA6-9C9A7CF08C38}" dt="2021-09-28T10:01:03.981" v="7" actId="18676"/>
        <pc:sldMkLst>
          <pc:docMk/>
          <pc:sldMk cId="3987334194" sldId="333"/>
        </pc:sldMkLst>
      </pc:sldChg>
      <pc:sldChg chg="del">
        <pc:chgData name="Minesh Patel" userId="a66d4990ec83ac90" providerId="LiveId" clId="{FC2BCC6E-8AD6-49CC-8FA6-9C9A7CF08C38}" dt="2021-09-28T10:01:03.981" v="7" actId="18676"/>
        <pc:sldMkLst>
          <pc:docMk/>
          <pc:sldMk cId="4148969579" sldId="334"/>
        </pc:sldMkLst>
      </pc:sldChg>
      <pc:sldChg chg="del">
        <pc:chgData name="Minesh Patel" userId="a66d4990ec83ac90" providerId="LiveId" clId="{FC2BCC6E-8AD6-49CC-8FA6-9C9A7CF08C38}" dt="2021-09-28T10:01:03.981" v="7" actId="18676"/>
        <pc:sldMkLst>
          <pc:docMk/>
          <pc:sldMk cId="564422677" sldId="335"/>
        </pc:sldMkLst>
      </pc:sldChg>
      <pc:sldChg chg="del">
        <pc:chgData name="Minesh Patel" userId="a66d4990ec83ac90" providerId="LiveId" clId="{FC2BCC6E-8AD6-49CC-8FA6-9C9A7CF08C38}" dt="2021-09-28T10:01:03.981" v="7" actId="18676"/>
        <pc:sldMkLst>
          <pc:docMk/>
          <pc:sldMk cId="1843980896" sldId="336"/>
        </pc:sldMkLst>
      </pc:sldChg>
      <pc:sldChg chg="del">
        <pc:chgData name="Minesh Patel" userId="a66d4990ec83ac90" providerId="LiveId" clId="{FC2BCC6E-8AD6-49CC-8FA6-9C9A7CF08C38}" dt="2021-09-28T10:01:03.981" v="7" actId="18676"/>
        <pc:sldMkLst>
          <pc:docMk/>
          <pc:sldMk cId="1826879424" sldId="337"/>
        </pc:sldMkLst>
      </pc:sldChg>
      <pc:sldChg chg="del">
        <pc:chgData name="Minesh Patel" userId="a66d4990ec83ac90" providerId="LiveId" clId="{FC2BCC6E-8AD6-49CC-8FA6-9C9A7CF08C38}" dt="2021-09-28T10:01:03.981" v="7" actId="18676"/>
        <pc:sldMkLst>
          <pc:docMk/>
          <pc:sldMk cId="2452341872" sldId="339"/>
        </pc:sldMkLst>
      </pc:sldChg>
      <pc:sldChg chg="del">
        <pc:chgData name="Minesh Patel" userId="a66d4990ec83ac90" providerId="LiveId" clId="{FC2BCC6E-8AD6-49CC-8FA6-9C9A7CF08C38}" dt="2021-09-28T10:01:03.981" v="7" actId="18676"/>
        <pc:sldMkLst>
          <pc:docMk/>
          <pc:sldMk cId="1517140587" sldId="340"/>
        </pc:sldMkLst>
      </pc:sldChg>
      <pc:sldChg chg="del">
        <pc:chgData name="Minesh Patel" userId="a66d4990ec83ac90" providerId="LiveId" clId="{FC2BCC6E-8AD6-49CC-8FA6-9C9A7CF08C38}" dt="2021-09-28T10:01:03.981" v="7" actId="18676"/>
        <pc:sldMkLst>
          <pc:docMk/>
          <pc:sldMk cId="3056148396" sldId="341"/>
        </pc:sldMkLst>
      </pc:sldChg>
      <pc:sldChg chg="del">
        <pc:chgData name="Minesh Patel" userId="a66d4990ec83ac90" providerId="LiveId" clId="{FC2BCC6E-8AD6-49CC-8FA6-9C9A7CF08C38}" dt="2021-09-28T10:01:03.981" v="7" actId="18676"/>
        <pc:sldMkLst>
          <pc:docMk/>
          <pc:sldMk cId="3958601905" sldId="342"/>
        </pc:sldMkLst>
      </pc:sldChg>
      <pc:sldChg chg="del">
        <pc:chgData name="Minesh Patel" userId="a66d4990ec83ac90" providerId="LiveId" clId="{FC2BCC6E-8AD6-49CC-8FA6-9C9A7CF08C38}" dt="2021-09-28T10:01:03.981" v="7" actId="18676"/>
        <pc:sldMkLst>
          <pc:docMk/>
          <pc:sldMk cId="48614487" sldId="343"/>
        </pc:sldMkLst>
      </pc:sldChg>
      <pc:sldChg chg="del">
        <pc:chgData name="Minesh Patel" userId="a66d4990ec83ac90" providerId="LiveId" clId="{FC2BCC6E-8AD6-49CC-8FA6-9C9A7CF08C38}" dt="2021-09-28T10:00:58.638" v="4" actId="18676"/>
        <pc:sldMkLst>
          <pc:docMk/>
          <pc:sldMk cId="2315199062" sldId="350"/>
        </pc:sldMkLst>
      </pc:sldChg>
      <pc:sldChg chg="del">
        <pc:chgData name="Minesh Patel" userId="a66d4990ec83ac90" providerId="LiveId" clId="{FC2BCC6E-8AD6-49CC-8FA6-9C9A7CF08C38}" dt="2021-09-28T10:01:07.191" v="8" actId="18676"/>
        <pc:sldMkLst>
          <pc:docMk/>
          <pc:sldMk cId="2058467664" sldId="351"/>
        </pc:sldMkLst>
      </pc:sldChg>
      <pc:sldChg chg="del">
        <pc:chgData name="Minesh Patel" userId="a66d4990ec83ac90" providerId="LiveId" clId="{FC2BCC6E-8AD6-49CC-8FA6-9C9A7CF08C38}" dt="2021-09-28T10:00:55.252" v="3" actId="18676"/>
        <pc:sldMkLst>
          <pc:docMk/>
          <pc:sldMk cId="3508444251" sldId="353"/>
        </pc:sldMkLst>
      </pc:sldChg>
      <pc:sldChg chg="del">
        <pc:chgData name="Minesh Patel" userId="a66d4990ec83ac90" providerId="LiveId" clId="{FC2BCC6E-8AD6-49CC-8FA6-9C9A7CF08C38}" dt="2021-09-28T10:01:07.191" v="8" actId="18676"/>
        <pc:sldMkLst>
          <pc:docMk/>
          <pc:sldMk cId="141642118" sldId="354"/>
        </pc:sldMkLst>
      </pc:sldChg>
      <pc:sldChg chg="del">
        <pc:chgData name="Minesh Patel" userId="a66d4990ec83ac90" providerId="LiveId" clId="{FC2BCC6E-8AD6-49CC-8FA6-9C9A7CF08C38}" dt="2021-09-28T10:00:55.252" v="3" actId="18676"/>
        <pc:sldMkLst>
          <pc:docMk/>
          <pc:sldMk cId="162204352" sldId="356"/>
        </pc:sldMkLst>
      </pc:sldChg>
      <pc:sldChg chg="del">
        <pc:chgData name="Minesh Patel" userId="a66d4990ec83ac90" providerId="LiveId" clId="{FC2BCC6E-8AD6-49CC-8FA6-9C9A7CF08C38}" dt="2021-09-28T10:01:07.191" v="8" actId="18676"/>
        <pc:sldMkLst>
          <pc:docMk/>
          <pc:sldMk cId="1421327654" sldId="360"/>
        </pc:sldMkLst>
      </pc:sldChg>
      <pc:sldChg chg="del">
        <pc:chgData name="Minesh Patel" userId="a66d4990ec83ac90" providerId="LiveId" clId="{FC2BCC6E-8AD6-49CC-8FA6-9C9A7CF08C38}" dt="2021-09-28T10:01:07.191" v="8" actId="18676"/>
        <pc:sldMkLst>
          <pc:docMk/>
          <pc:sldMk cId="1816583391" sldId="361"/>
        </pc:sldMkLst>
      </pc:sldChg>
      <pc:sldChg chg="del">
        <pc:chgData name="Minesh Patel" userId="a66d4990ec83ac90" providerId="LiveId" clId="{FC2BCC6E-8AD6-49CC-8FA6-9C9A7CF08C38}" dt="2021-09-28T10:00:55.252" v="3" actId="18676"/>
        <pc:sldMkLst>
          <pc:docMk/>
          <pc:sldMk cId="4059118559" sldId="364"/>
        </pc:sldMkLst>
      </pc:sldChg>
      <pc:sldChg chg="del">
        <pc:chgData name="Minesh Patel" userId="a66d4990ec83ac90" providerId="LiveId" clId="{FC2BCC6E-8AD6-49CC-8FA6-9C9A7CF08C38}" dt="2021-09-28T10:00:55.252" v="3" actId="18676"/>
        <pc:sldMkLst>
          <pc:docMk/>
          <pc:sldMk cId="1030043266" sldId="370"/>
        </pc:sldMkLst>
      </pc:sldChg>
      <pc:sldChg chg="del">
        <pc:chgData name="Minesh Patel" userId="a66d4990ec83ac90" providerId="LiveId" clId="{FC2BCC6E-8AD6-49CC-8FA6-9C9A7CF08C38}" dt="2021-09-28T10:00:55.252" v="3" actId="18676"/>
        <pc:sldMkLst>
          <pc:docMk/>
          <pc:sldMk cId="1725297935" sldId="371"/>
        </pc:sldMkLst>
      </pc:sldChg>
      <pc:sldChg chg="del">
        <pc:chgData name="Minesh Patel" userId="a66d4990ec83ac90" providerId="LiveId" clId="{FC2BCC6E-8AD6-49CC-8FA6-9C9A7CF08C38}" dt="2021-09-28T10:00:55.252" v="3" actId="18676"/>
        <pc:sldMkLst>
          <pc:docMk/>
          <pc:sldMk cId="1698453447" sldId="372"/>
        </pc:sldMkLst>
      </pc:sldChg>
      <pc:sldChg chg="del">
        <pc:chgData name="Minesh Patel" userId="a66d4990ec83ac90" providerId="LiveId" clId="{FC2BCC6E-8AD6-49CC-8FA6-9C9A7CF08C38}" dt="2021-09-28T10:00:58.638" v="4" actId="18676"/>
        <pc:sldMkLst>
          <pc:docMk/>
          <pc:sldMk cId="2670048945" sldId="377"/>
        </pc:sldMkLst>
      </pc:sldChg>
      <pc:sldChg chg="del">
        <pc:chgData name="Minesh Patel" userId="a66d4990ec83ac90" providerId="LiveId" clId="{FC2BCC6E-8AD6-49CC-8FA6-9C9A7CF08C38}" dt="2021-09-28T10:00:58.638" v="4" actId="18676"/>
        <pc:sldMkLst>
          <pc:docMk/>
          <pc:sldMk cId="2682718934" sldId="378"/>
        </pc:sldMkLst>
      </pc:sldChg>
      <pc:sldChg chg="del">
        <pc:chgData name="Minesh Patel" userId="a66d4990ec83ac90" providerId="LiveId" clId="{FC2BCC6E-8AD6-49CC-8FA6-9C9A7CF08C38}" dt="2021-09-28T10:01:07.191" v="8" actId="18676"/>
        <pc:sldMkLst>
          <pc:docMk/>
          <pc:sldMk cId="2785997009" sldId="379"/>
        </pc:sldMkLst>
      </pc:sldChg>
      <pc:sldChg chg="del">
        <pc:chgData name="Minesh Patel" userId="a66d4990ec83ac90" providerId="LiveId" clId="{FC2BCC6E-8AD6-49CC-8FA6-9C9A7CF08C38}" dt="2021-09-28T10:00:58.638" v="4" actId="18676"/>
        <pc:sldMkLst>
          <pc:docMk/>
          <pc:sldMk cId="1668112999" sldId="380"/>
        </pc:sldMkLst>
      </pc:sldChg>
      <pc:sldChg chg="del">
        <pc:chgData name="Minesh Patel" userId="a66d4990ec83ac90" providerId="LiveId" clId="{FC2BCC6E-8AD6-49CC-8FA6-9C9A7CF08C38}" dt="2021-09-28T10:00:58.638" v="4" actId="18676"/>
        <pc:sldMkLst>
          <pc:docMk/>
          <pc:sldMk cId="4002366640" sldId="382"/>
        </pc:sldMkLst>
      </pc:sldChg>
      <pc:sldChg chg="del">
        <pc:chgData name="Minesh Patel" userId="a66d4990ec83ac90" providerId="LiveId" clId="{FC2BCC6E-8AD6-49CC-8FA6-9C9A7CF08C38}" dt="2021-09-28T10:00:55.252" v="3" actId="18676"/>
        <pc:sldMkLst>
          <pc:docMk/>
          <pc:sldMk cId="3437092079" sldId="384"/>
        </pc:sldMkLst>
      </pc:sldChg>
      <pc:sldChg chg="del">
        <pc:chgData name="Minesh Patel" userId="a66d4990ec83ac90" providerId="LiveId" clId="{FC2BCC6E-8AD6-49CC-8FA6-9C9A7CF08C38}" dt="2021-09-28T10:00:55.252" v="3" actId="18676"/>
        <pc:sldMkLst>
          <pc:docMk/>
          <pc:sldMk cId="1438536088" sldId="385"/>
        </pc:sldMkLst>
      </pc:sldChg>
      <pc:sldChg chg="del">
        <pc:chgData name="Minesh Patel" userId="a66d4990ec83ac90" providerId="LiveId" clId="{FC2BCC6E-8AD6-49CC-8FA6-9C9A7CF08C38}" dt="2021-09-28T10:00:58.638" v="4" actId="18676"/>
        <pc:sldMkLst>
          <pc:docMk/>
          <pc:sldMk cId="4115814163" sldId="388"/>
        </pc:sldMkLst>
      </pc:sldChg>
      <pc:sldChg chg="del">
        <pc:chgData name="Minesh Patel" userId="a66d4990ec83ac90" providerId="LiveId" clId="{FC2BCC6E-8AD6-49CC-8FA6-9C9A7CF08C38}" dt="2021-09-28T10:00:58.638" v="4" actId="18676"/>
        <pc:sldMkLst>
          <pc:docMk/>
          <pc:sldMk cId="621168429" sldId="393"/>
        </pc:sldMkLst>
      </pc:sldChg>
      <pc:sldChg chg="del">
        <pc:chgData name="Minesh Patel" userId="a66d4990ec83ac90" providerId="LiveId" clId="{FC2BCC6E-8AD6-49CC-8FA6-9C9A7CF08C38}" dt="2021-09-28T10:00:58.638" v="4" actId="18676"/>
        <pc:sldMkLst>
          <pc:docMk/>
          <pc:sldMk cId="4223472216" sldId="394"/>
        </pc:sldMkLst>
      </pc:sldChg>
      <pc:sldChg chg="del">
        <pc:chgData name="Minesh Patel" userId="a66d4990ec83ac90" providerId="LiveId" clId="{FC2BCC6E-8AD6-49CC-8FA6-9C9A7CF08C38}" dt="2021-09-28T10:01:07.191" v="8" actId="18676"/>
        <pc:sldMkLst>
          <pc:docMk/>
          <pc:sldMk cId="954293740" sldId="395"/>
        </pc:sldMkLst>
      </pc:sldChg>
      <pc:sldChg chg="del">
        <pc:chgData name="Minesh Patel" userId="a66d4990ec83ac90" providerId="LiveId" clId="{FC2BCC6E-8AD6-49CC-8FA6-9C9A7CF08C38}" dt="2021-09-28T10:00:55.252" v="3" actId="18676"/>
        <pc:sldMkLst>
          <pc:docMk/>
          <pc:sldMk cId="1789984002" sldId="398"/>
        </pc:sldMkLst>
      </pc:sldChg>
      <pc:sldChg chg="del">
        <pc:chgData name="Minesh Patel" userId="a66d4990ec83ac90" providerId="LiveId" clId="{FC2BCC6E-8AD6-49CC-8FA6-9C9A7CF08C38}" dt="2021-09-28T10:01:07.191" v="8" actId="18676"/>
        <pc:sldMkLst>
          <pc:docMk/>
          <pc:sldMk cId="935254004" sldId="400"/>
        </pc:sldMkLst>
      </pc:sldChg>
      <pc:sldChg chg="del">
        <pc:chgData name="Minesh Patel" userId="a66d4990ec83ac90" providerId="LiveId" clId="{FC2BCC6E-8AD6-49CC-8FA6-9C9A7CF08C38}" dt="2021-09-28T10:01:07.191" v="8" actId="18676"/>
        <pc:sldMkLst>
          <pc:docMk/>
          <pc:sldMk cId="390458114" sldId="402"/>
        </pc:sldMkLst>
      </pc:sldChg>
      <pc:sldChg chg="del">
        <pc:chgData name="Minesh Patel" userId="a66d4990ec83ac90" providerId="LiveId" clId="{FC2BCC6E-8AD6-49CC-8FA6-9C9A7CF08C38}" dt="2021-09-28T10:00:55.252" v="3" actId="18676"/>
        <pc:sldMkLst>
          <pc:docMk/>
          <pc:sldMk cId="1112179227" sldId="405"/>
        </pc:sldMkLst>
      </pc:sldChg>
      <pc:sldChg chg="del">
        <pc:chgData name="Minesh Patel" userId="a66d4990ec83ac90" providerId="LiveId" clId="{FC2BCC6E-8AD6-49CC-8FA6-9C9A7CF08C38}" dt="2021-09-28T10:01:07.191" v="8" actId="18676"/>
        <pc:sldMkLst>
          <pc:docMk/>
          <pc:sldMk cId="1183712637" sldId="406"/>
        </pc:sldMkLst>
      </pc:sldChg>
      <pc:sldChg chg="del">
        <pc:chgData name="Minesh Patel" userId="a66d4990ec83ac90" providerId="LiveId" clId="{FC2BCC6E-8AD6-49CC-8FA6-9C9A7CF08C38}" dt="2021-09-28T10:01:07.191" v="8" actId="18676"/>
        <pc:sldMkLst>
          <pc:docMk/>
          <pc:sldMk cId="2515531538" sldId="407"/>
        </pc:sldMkLst>
      </pc:sldChg>
      <pc:sldChg chg="del">
        <pc:chgData name="Minesh Patel" userId="a66d4990ec83ac90" providerId="LiveId" clId="{FC2BCC6E-8AD6-49CC-8FA6-9C9A7CF08C38}" dt="2021-09-28T10:01:07.191" v="8" actId="18676"/>
        <pc:sldMkLst>
          <pc:docMk/>
          <pc:sldMk cId="4263456158" sldId="408"/>
        </pc:sldMkLst>
      </pc:sldChg>
      <pc:sldChg chg="del">
        <pc:chgData name="Minesh Patel" userId="a66d4990ec83ac90" providerId="LiveId" clId="{FC2BCC6E-8AD6-49CC-8FA6-9C9A7CF08C38}" dt="2021-09-28T10:01:07.191" v="8" actId="18676"/>
        <pc:sldMkLst>
          <pc:docMk/>
          <pc:sldMk cId="2596683054" sldId="409"/>
        </pc:sldMkLst>
      </pc:sldChg>
      <pc:sldChg chg="del">
        <pc:chgData name="Minesh Patel" userId="a66d4990ec83ac90" providerId="LiveId" clId="{FC2BCC6E-8AD6-49CC-8FA6-9C9A7CF08C38}" dt="2021-09-28T10:00:58.638" v="4" actId="18676"/>
        <pc:sldMkLst>
          <pc:docMk/>
          <pc:sldMk cId="191160217" sldId="410"/>
        </pc:sldMkLst>
      </pc:sldChg>
      <pc:sldChg chg="del">
        <pc:chgData name="Minesh Patel" userId="a66d4990ec83ac90" providerId="LiveId" clId="{FC2BCC6E-8AD6-49CC-8FA6-9C9A7CF08C38}" dt="2021-09-28T10:01:07.191" v="8" actId="18676"/>
        <pc:sldMkLst>
          <pc:docMk/>
          <pc:sldMk cId="3554944947" sldId="413"/>
        </pc:sldMkLst>
      </pc:sldChg>
      <pc:sldChg chg="del">
        <pc:chgData name="Minesh Patel" userId="a66d4990ec83ac90" providerId="LiveId" clId="{FC2BCC6E-8AD6-49CC-8FA6-9C9A7CF08C38}" dt="2021-09-28T10:00:55.252" v="3" actId="18676"/>
        <pc:sldMkLst>
          <pc:docMk/>
          <pc:sldMk cId="2319435830" sldId="414"/>
        </pc:sldMkLst>
      </pc:sldChg>
      <pc:sldChg chg="del">
        <pc:chgData name="Minesh Patel" userId="a66d4990ec83ac90" providerId="LiveId" clId="{FC2BCC6E-8AD6-49CC-8FA6-9C9A7CF08C38}" dt="2021-09-28T10:00:58.638" v="4" actId="18676"/>
        <pc:sldMkLst>
          <pc:docMk/>
          <pc:sldMk cId="3298850408" sldId="417"/>
        </pc:sldMkLst>
      </pc:sldChg>
      <pc:sldChg chg="del">
        <pc:chgData name="Minesh Patel" userId="a66d4990ec83ac90" providerId="LiveId" clId="{FC2BCC6E-8AD6-49CC-8FA6-9C9A7CF08C38}" dt="2021-09-28T10:00:55.252" v="3" actId="18676"/>
        <pc:sldMkLst>
          <pc:docMk/>
          <pc:sldMk cId="2138928808" sldId="418"/>
        </pc:sldMkLst>
      </pc:sldChg>
      <pc:sldChg chg="del">
        <pc:chgData name="Minesh Patel" userId="a66d4990ec83ac90" providerId="LiveId" clId="{FC2BCC6E-8AD6-49CC-8FA6-9C9A7CF08C38}" dt="2021-09-28T10:01:07.191" v="8" actId="18676"/>
        <pc:sldMkLst>
          <pc:docMk/>
          <pc:sldMk cId="3541538294" sldId="419"/>
        </pc:sldMkLst>
      </pc:sldChg>
      <pc:sldChg chg="del">
        <pc:chgData name="Minesh Patel" userId="a66d4990ec83ac90" providerId="LiveId" clId="{FC2BCC6E-8AD6-49CC-8FA6-9C9A7CF08C38}" dt="2021-09-28T10:00:55.252" v="3" actId="18676"/>
        <pc:sldMkLst>
          <pc:docMk/>
          <pc:sldMk cId="1014060731" sldId="421"/>
        </pc:sldMkLst>
      </pc:sldChg>
      <pc:sldChg chg="del">
        <pc:chgData name="Minesh Patel" userId="a66d4990ec83ac90" providerId="LiveId" clId="{FC2BCC6E-8AD6-49CC-8FA6-9C9A7CF08C38}" dt="2021-09-28T10:00:58.638" v="4" actId="18676"/>
        <pc:sldMkLst>
          <pc:docMk/>
          <pc:sldMk cId="1456555615" sldId="422"/>
        </pc:sldMkLst>
      </pc:sldChg>
      <pc:sldChg chg="del">
        <pc:chgData name="Minesh Patel" userId="a66d4990ec83ac90" providerId="LiveId" clId="{FC2BCC6E-8AD6-49CC-8FA6-9C9A7CF08C38}" dt="2021-09-28T10:00:58.638" v="4" actId="18676"/>
        <pc:sldMkLst>
          <pc:docMk/>
          <pc:sldMk cId="3910073773" sldId="423"/>
        </pc:sldMkLst>
      </pc:sldChg>
      <pc:sldChg chg="del">
        <pc:chgData name="Minesh Patel" userId="a66d4990ec83ac90" providerId="LiveId" clId="{FC2BCC6E-8AD6-49CC-8FA6-9C9A7CF08C38}" dt="2021-09-28T10:00:55.252" v="3" actId="18676"/>
        <pc:sldMkLst>
          <pc:docMk/>
          <pc:sldMk cId="2975268049" sldId="427"/>
        </pc:sldMkLst>
      </pc:sldChg>
      <pc:sldChg chg="del">
        <pc:chgData name="Minesh Patel" userId="a66d4990ec83ac90" providerId="LiveId" clId="{FC2BCC6E-8AD6-49CC-8FA6-9C9A7CF08C38}" dt="2021-09-28T10:00:58.638" v="4" actId="18676"/>
        <pc:sldMkLst>
          <pc:docMk/>
          <pc:sldMk cId="3167450622" sldId="429"/>
        </pc:sldMkLst>
      </pc:sldChg>
      <pc:sldChg chg="del">
        <pc:chgData name="Minesh Patel" userId="a66d4990ec83ac90" providerId="LiveId" clId="{FC2BCC6E-8AD6-49CC-8FA6-9C9A7CF08C38}" dt="2021-09-28T10:00:58.638" v="4" actId="18676"/>
        <pc:sldMkLst>
          <pc:docMk/>
          <pc:sldMk cId="472208040" sldId="430"/>
        </pc:sldMkLst>
      </pc:sldChg>
      <pc:sldChg chg="del">
        <pc:chgData name="Minesh Patel" userId="a66d4990ec83ac90" providerId="LiveId" clId="{FC2BCC6E-8AD6-49CC-8FA6-9C9A7CF08C38}" dt="2021-09-28T10:01:07.191" v="8" actId="18676"/>
        <pc:sldMkLst>
          <pc:docMk/>
          <pc:sldMk cId="310058944" sldId="431"/>
        </pc:sldMkLst>
      </pc:sldChg>
      <pc:sldChg chg="del">
        <pc:chgData name="Minesh Patel" userId="a66d4990ec83ac90" providerId="LiveId" clId="{FC2BCC6E-8AD6-49CC-8FA6-9C9A7CF08C38}" dt="2021-09-28T10:00:55.252" v="3" actId="18676"/>
        <pc:sldMkLst>
          <pc:docMk/>
          <pc:sldMk cId="2837311020" sldId="432"/>
        </pc:sldMkLst>
      </pc:sldChg>
      <pc:sldChg chg="del">
        <pc:chgData name="Minesh Patel" userId="a66d4990ec83ac90" providerId="LiveId" clId="{FC2BCC6E-8AD6-49CC-8FA6-9C9A7CF08C38}" dt="2021-09-28T10:00:58.638" v="4" actId="18676"/>
        <pc:sldMkLst>
          <pc:docMk/>
          <pc:sldMk cId="1773846755" sldId="433"/>
        </pc:sldMkLst>
      </pc:sldChg>
      <pc:sldChg chg="del">
        <pc:chgData name="Minesh Patel" userId="a66d4990ec83ac90" providerId="LiveId" clId="{FC2BCC6E-8AD6-49CC-8FA6-9C9A7CF08C38}" dt="2021-09-28T10:01:07.191" v="8" actId="18676"/>
        <pc:sldMkLst>
          <pc:docMk/>
          <pc:sldMk cId="287208086" sldId="439"/>
        </pc:sldMkLst>
      </pc:sldChg>
      <pc:sldChg chg="del">
        <pc:chgData name="Minesh Patel" userId="a66d4990ec83ac90" providerId="LiveId" clId="{FC2BCC6E-8AD6-49CC-8FA6-9C9A7CF08C38}" dt="2021-09-28T10:00:58.638" v="4" actId="18676"/>
        <pc:sldMkLst>
          <pc:docMk/>
          <pc:sldMk cId="2884144647" sldId="442"/>
        </pc:sldMkLst>
      </pc:sldChg>
      <pc:sldChg chg="del">
        <pc:chgData name="Minesh Patel" userId="a66d4990ec83ac90" providerId="LiveId" clId="{FC2BCC6E-8AD6-49CC-8FA6-9C9A7CF08C38}" dt="2021-09-28T10:00:58.638" v="4" actId="18676"/>
        <pc:sldMkLst>
          <pc:docMk/>
          <pc:sldMk cId="1928141824" sldId="445"/>
        </pc:sldMkLst>
      </pc:sldChg>
      <pc:sldChg chg="del">
        <pc:chgData name="Minesh Patel" userId="a66d4990ec83ac90" providerId="LiveId" clId="{FC2BCC6E-8AD6-49CC-8FA6-9C9A7CF08C38}" dt="2021-09-28T10:00:58.638" v="4" actId="18676"/>
        <pc:sldMkLst>
          <pc:docMk/>
          <pc:sldMk cId="26282005" sldId="446"/>
        </pc:sldMkLst>
      </pc:sldChg>
      <pc:sldChg chg="del">
        <pc:chgData name="Minesh Patel" userId="a66d4990ec83ac90" providerId="LiveId" clId="{FC2BCC6E-8AD6-49CC-8FA6-9C9A7CF08C38}" dt="2021-09-28T10:01:07.191" v="8" actId="18676"/>
        <pc:sldMkLst>
          <pc:docMk/>
          <pc:sldMk cId="3969117591" sldId="447"/>
        </pc:sldMkLst>
      </pc:sldChg>
      <pc:sldChg chg="del">
        <pc:chgData name="Minesh Patel" userId="a66d4990ec83ac90" providerId="LiveId" clId="{FC2BCC6E-8AD6-49CC-8FA6-9C9A7CF08C38}" dt="2021-09-28T10:01:07.191" v="8" actId="18676"/>
        <pc:sldMkLst>
          <pc:docMk/>
          <pc:sldMk cId="753001406" sldId="448"/>
        </pc:sldMkLst>
      </pc:sldChg>
      <pc:sldChg chg="del">
        <pc:chgData name="Minesh Patel" userId="a66d4990ec83ac90" providerId="LiveId" clId="{FC2BCC6E-8AD6-49CC-8FA6-9C9A7CF08C38}" dt="2021-09-28T10:00:58.638" v="4" actId="18676"/>
        <pc:sldMkLst>
          <pc:docMk/>
          <pc:sldMk cId="2204234516" sldId="449"/>
        </pc:sldMkLst>
      </pc:sldChg>
      <pc:sldChg chg="del">
        <pc:chgData name="Minesh Patel" userId="a66d4990ec83ac90" providerId="LiveId" clId="{FC2BCC6E-8AD6-49CC-8FA6-9C9A7CF08C38}" dt="2021-09-28T10:00:55.252" v="3" actId="18676"/>
        <pc:sldMkLst>
          <pc:docMk/>
          <pc:sldMk cId="2210273427" sldId="450"/>
        </pc:sldMkLst>
      </pc:sldChg>
      <pc:sldChg chg="del">
        <pc:chgData name="Minesh Patel" userId="a66d4990ec83ac90" providerId="LiveId" clId="{FC2BCC6E-8AD6-49CC-8FA6-9C9A7CF08C38}" dt="2021-09-28T10:00:55.252" v="3" actId="18676"/>
        <pc:sldMkLst>
          <pc:docMk/>
          <pc:sldMk cId="232232348" sldId="451"/>
        </pc:sldMkLst>
      </pc:sldChg>
      <pc:sldChg chg="del">
        <pc:chgData name="Minesh Patel" userId="a66d4990ec83ac90" providerId="LiveId" clId="{FC2BCC6E-8AD6-49CC-8FA6-9C9A7CF08C38}" dt="2021-09-28T10:00:58.638" v="4" actId="18676"/>
        <pc:sldMkLst>
          <pc:docMk/>
          <pc:sldMk cId="3901157865" sldId="452"/>
        </pc:sldMkLst>
      </pc:sldChg>
      <pc:sldChg chg="del">
        <pc:chgData name="Minesh Patel" userId="a66d4990ec83ac90" providerId="LiveId" clId="{FC2BCC6E-8AD6-49CC-8FA6-9C9A7CF08C38}" dt="2021-09-28T10:00:58.638" v="4" actId="18676"/>
        <pc:sldMkLst>
          <pc:docMk/>
          <pc:sldMk cId="1241623664" sldId="453"/>
        </pc:sldMkLst>
      </pc:sldChg>
      <pc:sldChg chg="del">
        <pc:chgData name="Minesh Patel" userId="a66d4990ec83ac90" providerId="LiveId" clId="{FC2BCC6E-8AD6-49CC-8FA6-9C9A7CF08C38}" dt="2021-09-28T10:00:58.638" v="4" actId="18676"/>
        <pc:sldMkLst>
          <pc:docMk/>
          <pc:sldMk cId="1542192148" sldId="454"/>
        </pc:sldMkLst>
      </pc:sldChg>
      <pc:sldChg chg="del">
        <pc:chgData name="Minesh Patel" userId="a66d4990ec83ac90" providerId="LiveId" clId="{FC2BCC6E-8AD6-49CC-8FA6-9C9A7CF08C38}" dt="2021-09-28T10:01:08.742" v="9" actId="18676"/>
        <pc:sldMkLst>
          <pc:docMk/>
          <pc:sldMk cId="4014423820" sldId="455"/>
        </pc:sldMkLst>
      </pc:sldChg>
      <pc:sldChg chg="del">
        <pc:chgData name="Minesh Patel" userId="a66d4990ec83ac90" providerId="LiveId" clId="{FC2BCC6E-8AD6-49CC-8FA6-9C9A7CF08C38}" dt="2021-09-28T10:01:07.191" v="8" actId="18676"/>
        <pc:sldMkLst>
          <pc:docMk/>
          <pc:sldMk cId="1359983188" sldId="457"/>
        </pc:sldMkLst>
      </pc:sldChg>
      <pc:sldChg chg="del">
        <pc:chgData name="Minesh Patel" userId="a66d4990ec83ac90" providerId="LiveId" clId="{FC2BCC6E-8AD6-49CC-8FA6-9C9A7CF08C38}" dt="2021-09-28T10:00:55.252" v="3" actId="18676"/>
        <pc:sldMkLst>
          <pc:docMk/>
          <pc:sldMk cId="679105012" sldId="460"/>
        </pc:sldMkLst>
      </pc:sldChg>
      <pc:sldChg chg="del">
        <pc:chgData name="Minesh Patel" userId="a66d4990ec83ac90" providerId="LiveId" clId="{FC2BCC6E-8AD6-49CC-8FA6-9C9A7CF08C38}" dt="2021-09-28T10:01:00.531" v="5" actId="18676"/>
        <pc:sldMkLst>
          <pc:docMk/>
          <pc:sldMk cId="462382982" sldId="461"/>
        </pc:sldMkLst>
      </pc:sldChg>
      <pc:sldChg chg="del">
        <pc:chgData name="Minesh Patel" userId="a66d4990ec83ac90" providerId="LiveId" clId="{FC2BCC6E-8AD6-49CC-8FA6-9C9A7CF08C38}" dt="2021-09-28T10:01:08.742" v="9" actId="18676"/>
        <pc:sldMkLst>
          <pc:docMk/>
          <pc:sldMk cId="3821809733" sldId="462"/>
        </pc:sldMkLst>
      </pc:sldChg>
      <pc:sldChg chg="del">
        <pc:chgData name="Minesh Patel" userId="a66d4990ec83ac90" providerId="LiveId" clId="{FC2BCC6E-8AD6-49CC-8FA6-9C9A7CF08C38}" dt="2021-09-28T10:00:55.252" v="3" actId="18676"/>
        <pc:sldMkLst>
          <pc:docMk/>
          <pc:sldMk cId="3943011870" sldId="463"/>
        </pc:sldMkLst>
      </pc:sldChg>
      <pc:sldChg chg="del">
        <pc:chgData name="Minesh Patel" userId="a66d4990ec83ac90" providerId="LiveId" clId="{FC2BCC6E-8AD6-49CC-8FA6-9C9A7CF08C38}" dt="2021-09-28T10:00:55.252" v="3" actId="18676"/>
        <pc:sldMkLst>
          <pc:docMk/>
          <pc:sldMk cId="1494031813" sldId="464"/>
        </pc:sldMkLst>
      </pc:sldChg>
      <pc:sldChg chg="del">
        <pc:chgData name="Minesh Patel" userId="a66d4990ec83ac90" providerId="LiveId" clId="{FC2BCC6E-8AD6-49CC-8FA6-9C9A7CF08C38}" dt="2021-09-28T10:01:10.109" v="10" actId="18676"/>
        <pc:sldMkLst>
          <pc:docMk/>
          <pc:sldMk cId="4175485674" sldId="465"/>
        </pc:sldMkLst>
      </pc:sldChg>
      <pc:sldChg chg="del">
        <pc:chgData name="Minesh Patel" userId="a66d4990ec83ac90" providerId="LiveId" clId="{FC2BCC6E-8AD6-49CC-8FA6-9C9A7CF08C38}" dt="2021-09-28T10:00:55.252" v="3" actId="18676"/>
        <pc:sldMkLst>
          <pc:docMk/>
          <pc:sldMk cId="1400727729" sldId="466"/>
        </pc:sldMkLst>
      </pc:sldChg>
      <pc:sldChg chg="del">
        <pc:chgData name="Minesh Patel" userId="a66d4990ec83ac90" providerId="LiveId" clId="{FC2BCC6E-8AD6-49CC-8FA6-9C9A7CF08C38}" dt="2021-09-28T10:01:07.191" v="8" actId="18676"/>
        <pc:sldMkLst>
          <pc:docMk/>
          <pc:sldMk cId="3317330673" sldId="467"/>
        </pc:sldMkLst>
      </pc:sldChg>
      <pc:sldChg chg="del">
        <pc:chgData name="Minesh Patel" userId="a66d4990ec83ac90" providerId="LiveId" clId="{FC2BCC6E-8AD6-49CC-8FA6-9C9A7CF08C38}" dt="2021-09-28T10:00:55.252" v="3" actId="18676"/>
        <pc:sldMkLst>
          <pc:docMk/>
          <pc:sldMk cId="1106492765" sldId="468"/>
        </pc:sldMkLst>
      </pc:sldChg>
      <pc:sldChg chg="del">
        <pc:chgData name="Minesh Patel" userId="a66d4990ec83ac90" providerId="LiveId" clId="{FC2BCC6E-8AD6-49CC-8FA6-9C9A7CF08C38}" dt="2021-09-28T10:00:58.638" v="4" actId="18676"/>
        <pc:sldMkLst>
          <pc:docMk/>
          <pc:sldMk cId="180194456" sldId="469"/>
        </pc:sldMkLst>
      </pc:sldChg>
      <pc:sldChg chg="del">
        <pc:chgData name="Minesh Patel" userId="a66d4990ec83ac90" providerId="LiveId" clId="{FC2BCC6E-8AD6-49CC-8FA6-9C9A7CF08C38}" dt="2021-09-28T10:01:08.742" v="9" actId="18676"/>
        <pc:sldMkLst>
          <pc:docMk/>
          <pc:sldMk cId="247049314" sldId="470"/>
        </pc:sldMkLst>
      </pc:sldChg>
      <pc:sldChg chg="del">
        <pc:chgData name="Minesh Patel" userId="a66d4990ec83ac90" providerId="LiveId" clId="{FC2BCC6E-8AD6-49CC-8FA6-9C9A7CF08C38}" dt="2021-09-28T10:00:58.638" v="4" actId="18676"/>
        <pc:sldMkLst>
          <pc:docMk/>
          <pc:sldMk cId="4001302457" sldId="471"/>
        </pc:sldMkLst>
      </pc:sldChg>
      <pc:sldChg chg="del">
        <pc:chgData name="Minesh Patel" userId="a66d4990ec83ac90" providerId="LiveId" clId="{FC2BCC6E-8AD6-49CC-8FA6-9C9A7CF08C38}" dt="2021-09-28T10:00:55.252" v="3" actId="18676"/>
        <pc:sldMkLst>
          <pc:docMk/>
          <pc:sldMk cId="3178295170" sldId="472"/>
        </pc:sldMkLst>
      </pc:sldChg>
      <pc:sldChg chg="del">
        <pc:chgData name="Minesh Patel" userId="a66d4990ec83ac90" providerId="LiveId" clId="{FC2BCC6E-8AD6-49CC-8FA6-9C9A7CF08C38}" dt="2021-09-28T10:01:07.191" v="8" actId="18676"/>
        <pc:sldMkLst>
          <pc:docMk/>
          <pc:sldMk cId="367804254" sldId="474"/>
        </pc:sldMkLst>
      </pc:sldChg>
      <pc:sldChg chg="del">
        <pc:chgData name="Minesh Patel" userId="a66d4990ec83ac90" providerId="LiveId" clId="{FC2BCC6E-8AD6-49CC-8FA6-9C9A7CF08C38}" dt="2021-09-28T10:01:07.191" v="8" actId="18676"/>
        <pc:sldMkLst>
          <pc:docMk/>
          <pc:sldMk cId="2038085540" sldId="475"/>
        </pc:sldMkLst>
      </pc:sldChg>
      <pc:sldChg chg="del">
        <pc:chgData name="Minesh Patel" userId="a66d4990ec83ac90" providerId="LiveId" clId="{FC2BCC6E-8AD6-49CC-8FA6-9C9A7CF08C38}" dt="2021-09-28T10:01:07.191" v="8" actId="18676"/>
        <pc:sldMkLst>
          <pc:docMk/>
          <pc:sldMk cId="4017287854" sldId="476"/>
        </pc:sldMkLst>
      </pc:sldChg>
      <pc:sldChg chg="del">
        <pc:chgData name="Minesh Patel" userId="a66d4990ec83ac90" providerId="LiveId" clId="{FC2BCC6E-8AD6-49CC-8FA6-9C9A7CF08C38}" dt="2021-09-28T10:01:07.191" v="8" actId="18676"/>
        <pc:sldMkLst>
          <pc:docMk/>
          <pc:sldMk cId="1728792082" sldId="477"/>
        </pc:sldMkLst>
      </pc:sldChg>
      <pc:sldChg chg="del">
        <pc:chgData name="Minesh Patel" userId="a66d4990ec83ac90" providerId="LiveId" clId="{FC2BCC6E-8AD6-49CC-8FA6-9C9A7CF08C38}" dt="2021-09-28T10:01:07.191" v="8" actId="18676"/>
        <pc:sldMkLst>
          <pc:docMk/>
          <pc:sldMk cId="4082054852" sldId="478"/>
        </pc:sldMkLst>
      </pc:sldChg>
      <pc:sldChg chg="del">
        <pc:chgData name="Minesh Patel" userId="a66d4990ec83ac90" providerId="LiveId" clId="{FC2BCC6E-8AD6-49CC-8FA6-9C9A7CF08C38}" dt="2021-09-28T10:01:07.191" v="8" actId="18676"/>
        <pc:sldMkLst>
          <pc:docMk/>
          <pc:sldMk cId="4067144917" sldId="479"/>
        </pc:sldMkLst>
      </pc:sldChg>
      <pc:sldChg chg="del">
        <pc:chgData name="Minesh Patel" userId="a66d4990ec83ac90" providerId="LiveId" clId="{FC2BCC6E-8AD6-49CC-8FA6-9C9A7CF08C38}" dt="2021-09-28T10:01:07.191" v="8" actId="18676"/>
        <pc:sldMkLst>
          <pc:docMk/>
          <pc:sldMk cId="2837375429" sldId="480"/>
        </pc:sldMkLst>
      </pc:sldChg>
      <pc:sldChg chg="addSp modSp mod modAnim modNotesTx">
        <pc:chgData name="Minesh Patel" userId="a66d4990ec83ac90" providerId="LiveId" clId="{FC2BCC6E-8AD6-49CC-8FA6-9C9A7CF08C38}" dt="2021-09-28T13:33:41.849" v="9785" actId="2711"/>
        <pc:sldMkLst>
          <pc:docMk/>
          <pc:sldMk cId="1912444743" sldId="481"/>
        </pc:sldMkLst>
        <pc:spChg chg="mod">
          <ac:chgData name="Minesh Patel" userId="a66d4990ec83ac90" providerId="LiveId" clId="{FC2BCC6E-8AD6-49CC-8FA6-9C9A7CF08C38}" dt="2021-09-28T13:22:54.295" v="9778"/>
          <ac:spMkLst>
            <pc:docMk/>
            <pc:sldMk cId="1912444743" sldId="481"/>
            <ac:spMk id="17" creationId="{ECEF2ADD-C813-4709-8098-F513C1DE72DA}"/>
          </ac:spMkLst>
        </pc:spChg>
        <pc:spChg chg="mod">
          <ac:chgData name="Minesh Patel" userId="a66d4990ec83ac90" providerId="LiveId" clId="{FC2BCC6E-8AD6-49CC-8FA6-9C9A7CF08C38}" dt="2021-09-28T13:33:41.849" v="9785" actId="2711"/>
          <ac:spMkLst>
            <pc:docMk/>
            <pc:sldMk cId="1912444743" sldId="481"/>
            <ac:spMk id="18" creationId="{025FC2C7-A95F-4815-84B8-2A556AFB64C2}"/>
          </ac:spMkLst>
        </pc:spChg>
        <pc:spChg chg="mod">
          <ac:chgData name="Minesh Patel" userId="a66d4990ec83ac90" providerId="LiveId" clId="{FC2BCC6E-8AD6-49CC-8FA6-9C9A7CF08C38}" dt="2021-09-28T13:33:41.849" v="9785" actId="2711"/>
          <ac:spMkLst>
            <pc:docMk/>
            <pc:sldMk cId="1912444743" sldId="481"/>
            <ac:spMk id="19" creationId="{43EBB990-654F-41F4-A761-1C3E71E31E13}"/>
          </ac:spMkLst>
        </pc:spChg>
        <pc:spChg chg="mod">
          <ac:chgData name="Minesh Patel" userId="a66d4990ec83ac90" providerId="LiveId" clId="{FC2BCC6E-8AD6-49CC-8FA6-9C9A7CF08C38}" dt="2021-09-28T13:22:54.295" v="9778"/>
          <ac:spMkLst>
            <pc:docMk/>
            <pc:sldMk cId="1912444743" sldId="481"/>
            <ac:spMk id="20" creationId="{EB35C3D3-29A8-48AD-A17F-50D75F962335}"/>
          </ac:spMkLst>
        </pc:spChg>
        <pc:spChg chg="mod">
          <ac:chgData name="Minesh Patel" userId="a66d4990ec83ac90" providerId="LiveId" clId="{FC2BCC6E-8AD6-49CC-8FA6-9C9A7CF08C38}" dt="2021-09-28T13:22:54.295" v="9778"/>
          <ac:spMkLst>
            <pc:docMk/>
            <pc:sldMk cId="1912444743" sldId="481"/>
            <ac:spMk id="21" creationId="{7F75B9D9-4EEF-4CBF-8E2A-539B49D0AAF1}"/>
          </ac:spMkLst>
        </pc:spChg>
        <pc:spChg chg="mod">
          <ac:chgData name="Minesh Patel" userId="a66d4990ec83ac90" providerId="LiveId" clId="{FC2BCC6E-8AD6-49CC-8FA6-9C9A7CF08C38}" dt="2021-09-28T13:22:54.295" v="9778"/>
          <ac:spMkLst>
            <pc:docMk/>
            <pc:sldMk cId="1912444743" sldId="481"/>
            <ac:spMk id="22" creationId="{32E9CB01-48E9-40FB-902F-EAA680484A09}"/>
          </ac:spMkLst>
        </pc:spChg>
        <pc:spChg chg="mod">
          <ac:chgData name="Minesh Patel" userId="a66d4990ec83ac90" providerId="LiveId" clId="{FC2BCC6E-8AD6-49CC-8FA6-9C9A7CF08C38}" dt="2021-09-28T13:22:54.295" v="9778"/>
          <ac:spMkLst>
            <pc:docMk/>
            <pc:sldMk cId="1912444743" sldId="481"/>
            <ac:spMk id="23" creationId="{8AC5A18E-F644-4F49-83FB-A5671CD680D9}"/>
          </ac:spMkLst>
        </pc:spChg>
        <pc:spChg chg="mod">
          <ac:chgData name="Minesh Patel" userId="a66d4990ec83ac90" providerId="LiveId" clId="{FC2BCC6E-8AD6-49CC-8FA6-9C9A7CF08C38}" dt="2021-09-28T12:46:40.864" v="5945" actId="14100"/>
          <ac:spMkLst>
            <pc:docMk/>
            <pc:sldMk cId="1912444743" sldId="481"/>
            <ac:spMk id="26" creationId="{FCFDD0B4-0662-4DBE-9DA7-17BEFD5ED980}"/>
          </ac:spMkLst>
        </pc:spChg>
        <pc:spChg chg="mod">
          <ac:chgData name="Minesh Patel" userId="a66d4990ec83ac90" providerId="LiveId" clId="{FC2BCC6E-8AD6-49CC-8FA6-9C9A7CF08C38}" dt="2021-09-28T12:46:37.593" v="5944" actId="14100"/>
          <ac:spMkLst>
            <pc:docMk/>
            <pc:sldMk cId="1912444743" sldId="481"/>
            <ac:spMk id="27" creationId="{9827F0C7-8F94-42BE-ABC3-12BA393EDDEE}"/>
          </ac:spMkLst>
        </pc:spChg>
        <pc:spChg chg="mod">
          <ac:chgData name="Minesh Patel" userId="a66d4990ec83ac90" providerId="LiveId" clId="{FC2BCC6E-8AD6-49CC-8FA6-9C9A7CF08C38}" dt="2021-09-28T12:46:30.242" v="5943" actId="403"/>
          <ac:spMkLst>
            <pc:docMk/>
            <pc:sldMk cId="1912444743" sldId="481"/>
            <ac:spMk id="28" creationId="{3A23487E-1FA4-426E-AD83-0A44E2551A91}"/>
          </ac:spMkLst>
        </pc:spChg>
        <pc:spChg chg="mod">
          <ac:chgData name="Minesh Patel" userId="a66d4990ec83ac90" providerId="LiveId" clId="{FC2BCC6E-8AD6-49CC-8FA6-9C9A7CF08C38}" dt="2021-09-28T12:46:43.063" v="5946" actId="14100"/>
          <ac:spMkLst>
            <pc:docMk/>
            <pc:sldMk cId="1912444743" sldId="481"/>
            <ac:spMk id="34" creationId="{AB424C5C-B978-4BAB-93A7-4DB8929DC5A0}"/>
          </ac:spMkLst>
        </pc:spChg>
        <pc:grpChg chg="add mod">
          <ac:chgData name="Minesh Patel" userId="a66d4990ec83ac90" providerId="LiveId" clId="{FC2BCC6E-8AD6-49CC-8FA6-9C9A7CF08C38}" dt="2021-09-28T13:22:54.295" v="9778"/>
          <ac:grpSpMkLst>
            <pc:docMk/>
            <pc:sldMk cId="1912444743" sldId="481"/>
            <ac:grpSpMk id="16" creationId="{0D2CD506-90A9-4D05-A3C3-FE622FD401BC}"/>
          </ac:grpSpMkLst>
        </pc:grpChg>
      </pc:sldChg>
      <pc:sldChg chg="del">
        <pc:chgData name="Minesh Patel" userId="a66d4990ec83ac90" providerId="LiveId" clId="{FC2BCC6E-8AD6-49CC-8FA6-9C9A7CF08C38}" dt="2021-09-28T10:01:08.742" v="9" actId="18676"/>
        <pc:sldMkLst>
          <pc:docMk/>
          <pc:sldMk cId="1281692163" sldId="482"/>
        </pc:sldMkLst>
      </pc:sldChg>
      <pc:sldChg chg="del">
        <pc:chgData name="Minesh Patel" userId="a66d4990ec83ac90" providerId="LiveId" clId="{FC2BCC6E-8AD6-49CC-8FA6-9C9A7CF08C38}" dt="2021-09-28T10:01:03.981" v="7" actId="18676"/>
        <pc:sldMkLst>
          <pc:docMk/>
          <pc:sldMk cId="2846038810" sldId="483"/>
        </pc:sldMkLst>
      </pc:sldChg>
      <pc:sldChg chg="del">
        <pc:chgData name="Minesh Patel" userId="a66d4990ec83ac90" providerId="LiveId" clId="{FC2BCC6E-8AD6-49CC-8FA6-9C9A7CF08C38}" dt="2021-09-28T10:01:07.191" v="8" actId="18676"/>
        <pc:sldMkLst>
          <pc:docMk/>
          <pc:sldMk cId="720337049" sldId="484"/>
        </pc:sldMkLst>
      </pc:sldChg>
      <pc:sldChg chg="del">
        <pc:chgData name="Minesh Patel" userId="a66d4990ec83ac90" providerId="LiveId" clId="{FC2BCC6E-8AD6-49CC-8FA6-9C9A7CF08C38}" dt="2021-09-28T10:01:08.742" v="9" actId="18676"/>
        <pc:sldMkLst>
          <pc:docMk/>
          <pc:sldMk cId="3080965815" sldId="485"/>
        </pc:sldMkLst>
      </pc:sldChg>
      <pc:sldChg chg="del">
        <pc:chgData name="Minesh Patel" userId="a66d4990ec83ac90" providerId="LiveId" clId="{FC2BCC6E-8AD6-49CC-8FA6-9C9A7CF08C38}" dt="2021-09-28T10:01:00.531" v="5" actId="18676"/>
        <pc:sldMkLst>
          <pc:docMk/>
          <pc:sldMk cId="2234261169" sldId="486"/>
        </pc:sldMkLst>
      </pc:sldChg>
      <pc:sldChg chg="del">
        <pc:chgData name="Minesh Patel" userId="a66d4990ec83ac90" providerId="LiveId" clId="{FC2BCC6E-8AD6-49CC-8FA6-9C9A7CF08C38}" dt="2021-09-28T10:01:02.379" v="6" actId="18676"/>
        <pc:sldMkLst>
          <pc:docMk/>
          <pc:sldMk cId="2055553996" sldId="487"/>
        </pc:sldMkLst>
      </pc:sldChg>
      <pc:sldChg chg="del">
        <pc:chgData name="Minesh Patel" userId="a66d4990ec83ac90" providerId="LiveId" clId="{FC2BCC6E-8AD6-49CC-8FA6-9C9A7CF08C38}" dt="2021-09-28T10:01:07.191" v="8" actId="18676"/>
        <pc:sldMkLst>
          <pc:docMk/>
          <pc:sldMk cId="376717277" sldId="520"/>
        </pc:sldMkLst>
      </pc:sldChg>
      <pc:sldChg chg="del">
        <pc:chgData name="Minesh Patel" userId="a66d4990ec83ac90" providerId="LiveId" clId="{FC2BCC6E-8AD6-49CC-8FA6-9C9A7CF08C38}" dt="2021-09-28T10:01:08.742" v="9" actId="18676"/>
        <pc:sldMkLst>
          <pc:docMk/>
          <pc:sldMk cId="311769376" sldId="521"/>
        </pc:sldMkLst>
      </pc:sldChg>
      <pc:sldChg chg="del">
        <pc:chgData name="Minesh Patel" userId="a66d4990ec83ac90" providerId="LiveId" clId="{FC2BCC6E-8AD6-49CC-8FA6-9C9A7CF08C38}" dt="2021-09-28T10:01:08.742" v="9" actId="18676"/>
        <pc:sldMkLst>
          <pc:docMk/>
          <pc:sldMk cId="1914147300" sldId="522"/>
        </pc:sldMkLst>
      </pc:sldChg>
      <pc:sldChg chg="del">
        <pc:chgData name="Minesh Patel" userId="a66d4990ec83ac90" providerId="LiveId" clId="{FC2BCC6E-8AD6-49CC-8FA6-9C9A7CF08C38}" dt="2021-09-28T10:01:08.742" v="9" actId="18676"/>
        <pc:sldMkLst>
          <pc:docMk/>
          <pc:sldMk cId="523561075" sldId="523"/>
        </pc:sldMkLst>
      </pc:sldChg>
      <pc:sldChg chg="del">
        <pc:chgData name="Minesh Patel" userId="a66d4990ec83ac90" providerId="LiveId" clId="{FC2BCC6E-8AD6-49CC-8FA6-9C9A7CF08C38}" dt="2021-09-28T10:01:08.742" v="9" actId="18676"/>
        <pc:sldMkLst>
          <pc:docMk/>
          <pc:sldMk cId="2989100706" sldId="524"/>
        </pc:sldMkLst>
      </pc:sldChg>
      <pc:sldChg chg="del">
        <pc:chgData name="Minesh Patel" userId="a66d4990ec83ac90" providerId="LiveId" clId="{FC2BCC6E-8AD6-49CC-8FA6-9C9A7CF08C38}" dt="2021-09-28T10:01:08.742" v="9" actId="18676"/>
        <pc:sldMkLst>
          <pc:docMk/>
          <pc:sldMk cId="2887651938" sldId="525"/>
        </pc:sldMkLst>
      </pc:sldChg>
      <pc:sldChg chg="del">
        <pc:chgData name="Minesh Patel" userId="a66d4990ec83ac90" providerId="LiveId" clId="{FC2BCC6E-8AD6-49CC-8FA6-9C9A7CF08C38}" dt="2021-09-28T10:01:00.531" v="5" actId="18676"/>
        <pc:sldMkLst>
          <pc:docMk/>
          <pc:sldMk cId="1057542308" sldId="526"/>
        </pc:sldMkLst>
      </pc:sldChg>
      <pc:sldChg chg="del">
        <pc:chgData name="Minesh Patel" userId="a66d4990ec83ac90" providerId="LiveId" clId="{FC2BCC6E-8AD6-49CC-8FA6-9C9A7CF08C38}" dt="2021-09-28T10:01:00.531" v="5" actId="18676"/>
        <pc:sldMkLst>
          <pc:docMk/>
          <pc:sldMk cId="1533604747" sldId="527"/>
        </pc:sldMkLst>
      </pc:sldChg>
      <pc:sldChg chg="del">
        <pc:chgData name="Minesh Patel" userId="a66d4990ec83ac90" providerId="LiveId" clId="{FC2BCC6E-8AD6-49CC-8FA6-9C9A7CF08C38}" dt="2021-09-28T10:01:00.531" v="5" actId="18676"/>
        <pc:sldMkLst>
          <pc:docMk/>
          <pc:sldMk cId="167103795" sldId="528"/>
        </pc:sldMkLst>
      </pc:sldChg>
      <pc:sldChg chg="del">
        <pc:chgData name="Minesh Patel" userId="a66d4990ec83ac90" providerId="LiveId" clId="{FC2BCC6E-8AD6-49CC-8FA6-9C9A7CF08C38}" dt="2021-09-28T10:00:38.617" v="0" actId="47"/>
        <pc:sldMkLst>
          <pc:docMk/>
          <pc:sldMk cId="96258215" sldId="532"/>
        </pc:sldMkLst>
      </pc:sldChg>
      <pc:sldChg chg="del">
        <pc:chgData name="Minesh Patel" userId="a66d4990ec83ac90" providerId="LiveId" clId="{FC2BCC6E-8AD6-49CC-8FA6-9C9A7CF08C38}" dt="2021-09-28T10:01:03.981" v="7" actId="18676"/>
        <pc:sldMkLst>
          <pc:docMk/>
          <pc:sldMk cId="1881749701" sldId="539"/>
        </pc:sldMkLst>
      </pc:sldChg>
      <pc:sldChg chg="del">
        <pc:chgData name="Minesh Patel" userId="a66d4990ec83ac90" providerId="LiveId" clId="{FC2BCC6E-8AD6-49CC-8FA6-9C9A7CF08C38}" dt="2021-09-28T10:01:07.191" v="8" actId="18676"/>
        <pc:sldMkLst>
          <pc:docMk/>
          <pc:sldMk cId="1670061514" sldId="540"/>
        </pc:sldMkLst>
      </pc:sldChg>
      <pc:sldChg chg="del">
        <pc:chgData name="Minesh Patel" userId="a66d4990ec83ac90" providerId="LiveId" clId="{FC2BCC6E-8AD6-49CC-8FA6-9C9A7CF08C38}" dt="2021-09-28T10:00:58.638" v="4" actId="18676"/>
        <pc:sldMkLst>
          <pc:docMk/>
          <pc:sldMk cId="80909926" sldId="541"/>
        </pc:sldMkLst>
      </pc:sldChg>
      <pc:sldChg chg="del">
        <pc:chgData name="Minesh Patel" userId="a66d4990ec83ac90" providerId="LiveId" clId="{FC2BCC6E-8AD6-49CC-8FA6-9C9A7CF08C38}" dt="2021-09-28T10:01:00.531" v="5" actId="18676"/>
        <pc:sldMkLst>
          <pc:docMk/>
          <pc:sldMk cId="1843085150" sldId="542"/>
        </pc:sldMkLst>
      </pc:sldChg>
      <pc:sldChg chg="del">
        <pc:chgData name="Minesh Patel" userId="a66d4990ec83ac90" providerId="LiveId" clId="{FC2BCC6E-8AD6-49CC-8FA6-9C9A7CF08C38}" dt="2021-09-28T10:01:02.379" v="6" actId="18676"/>
        <pc:sldMkLst>
          <pc:docMk/>
          <pc:sldMk cId="4074764877" sldId="543"/>
        </pc:sldMkLst>
      </pc:sldChg>
      <pc:sldChg chg="del">
        <pc:chgData name="Minesh Patel" userId="a66d4990ec83ac90" providerId="LiveId" clId="{FC2BCC6E-8AD6-49CC-8FA6-9C9A7CF08C38}" dt="2021-09-28T10:01:07.191" v="8" actId="18676"/>
        <pc:sldMkLst>
          <pc:docMk/>
          <pc:sldMk cId="2937292485" sldId="545"/>
        </pc:sldMkLst>
      </pc:sldChg>
      <pc:sldChg chg="del">
        <pc:chgData name="Minesh Patel" userId="a66d4990ec83ac90" providerId="LiveId" clId="{FC2BCC6E-8AD6-49CC-8FA6-9C9A7CF08C38}" dt="2021-09-28T10:01:00.531" v="5" actId="18676"/>
        <pc:sldMkLst>
          <pc:docMk/>
          <pc:sldMk cId="245052472" sldId="561"/>
        </pc:sldMkLst>
      </pc:sldChg>
      <pc:sldChg chg="del">
        <pc:chgData name="Minesh Patel" userId="a66d4990ec83ac90" providerId="LiveId" clId="{FC2BCC6E-8AD6-49CC-8FA6-9C9A7CF08C38}" dt="2021-09-28T10:00:38.617" v="0" actId="47"/>
        <pc:sldMkLst>
          <pc:docMk/>
          <pc:sldMk cId="2149139066" sldId="563"/>
        </pc:sldMkLst>
      </pc:sldChg>
      <pc:sldChg chg="del">
        <pc:chgData name="Minesh Patel" userId="a66d4990ec83ac90" providerId="LiveId" clId="{FC2BCC6E-8AD6-49CC-8FA6-9C9A7CF08C38}" dt="2021-09-28T10:01:02.379" v="6" actId="18676"/>
        <pc:sldMkLst>
          <pc:docMk/>
          <pc:sldMk cId="3802111950" sldId="565"/>
        </pc:sldMkLst>
      </pc:sldChg>
      <pc:sldChg chg="del">
        <pc:chgData name="Minesh Patel" userId="a66d4990ec83ac90" providerId="LiveId" clId="{FC2BCC6E-8AD6-49CC-8FA6-9C9A7CF08C38}" dt="2021-09-28T10:01:02.379" v="6" actId="18676"/>
        <pc:sldMkLst>
          <pc:docMk/>
          <pc:sldMk cId="3962446826" sldId="566"/>
        </pc:sldMkLst>
      </pc:sldChg>
      <pc:sldChg chg="del">
        <pc:chgData name="Minesh Patel" userId="a66d4990ec83ac90" providerId="LiveId" clId="{FC2BCC6E-8AD6-49CC-8FA6-9C9A7CF08C38}" dt="2021-09-28T10:01:02.379" v="6" actId="18676"/>
        <pc:sldMkLst>
          <pc:docMk/>
          <pc:sldMk cId="2652339663" sldId="567"/>
        </pc:sldMkLst>
      </pc:sldChg>
      <pc:sldChg chg="del">
        <pc:chgData name="Minesh Patel" userId="a66d4990ec83ac90" providerId="LiveId" clId="{FC2BCC6E-8AD6-49CC-8FA6-9C9A7CF08C38}" dt="2021-09-28T10:01:02.379" v="6" actId="18676"/>
        <pc:sldMkLst>
          <pc:docMk/>
          <pc:sldMk cId="2188762186" sldId="568"/>
        </pc:sldMkLst>
      </pc:sldChg>
      <pc:sldChg chg="del">
        <pc:chgData name="Minesh Patel" userId="a66d4990ec83ac90" providerId="LiveId" clId="{FC2BCC6E-8AD6-49CC-8FA6-9C9A7CF08C38}" dt="2021-09-28T10:01:00.531" v="5" actId="18676"/>
        <pc:sldMkLst>
          <pc:docMk/>
          <pc:sldMk cId="2494061879" sldId="572"/>
        </pc:sldMkLst>
      </pc:sldChg>
      <pc:sldChg chg="del">
        <pc:chgData name="Minesh Patel" userId="a66d4990ec83ac90" providerId="LiveId" clId="{FC2BCC6E-8AD6-49CC-8FA6-9C9A7CF08C38}" dt="2021-09-28T10:01:00.531" v="5" actId="18676"/>
        <pc:sldMkLst>
          <pc:docMk/>
          <pc:sldMk cId="1595722005" sldId="573"/>
        </pc:sldMkLst>
      </pc:sldChg>
      <pc:sldChg chg="del">
        <pc:chgData name="Minesh Patel" userId="a66d4990ec83ac90" providerId="LiveId" clId="{FC2BCC6E-8AD6-49CC-8FA6-9C9A7CF08C38}" dt="2021-09-28T10:01:00.531" v="5" actId="18676"/>
        <pc:sldMkLst>
          <pc:docMk/>
          <pc:sldMk cId="604267266" sldId="574"/>
        </pc:sldMkLst>
      </pc:sldChg>
      <pc:sldChg chg="del">
        <pc:chgData name="Minesh Patel" userId="a66d4990ec83ac90" providerId="LiveId" clId="{FC2BCC6E-8AD6-49CC-8FA6-9C9A7CF08C38}" dt="2021-09-28T10:01:00.531" v="5" actId="18676"/>
        <pc:sldMkLst>
          <pc:docMk/>
          <pc:sldMk cId="717992093" sldId="575"/>
        </pc:sldMkLst>
      </pc:sldChg>
      <pc:sldChg chg="del">
        <pc:chgData name="Minesh Patel" userId="a66d4990ec83ac90" providerId="LiveId" clId="{FC2BCC6E-8AD6-49CC-8FA6-9C9A7CF08C38}" dt="2021-09-28T10:01:00.531" v="5" actId="18676"/>
        <pc:sldMkLst>
          <pc:docMk/>
          <pc:sldMk cId="2854683724" sldId="576"/>
        </pc:sldMkLst>
      </pc:sldChg>
      <pc:sldChg chg="del">
        <pc:chgData name="Minesh Patel" userId="a66d4990ec83ac90" providerId="LiveId" clId="{FC2BCC6E-8AD6-49CC-8FA6-9C9A7CF08C38}" dt="2021-09-28T10:01:00.531" v="5" actId="18676"/>
        <pc:sldMkLst>
          <pc:docMk/>
          <pc:sldMk cId="1737700634" sldId="577"/>
        </pc:sldMkLst>
      </pc:sldChg>
      <pc:sldChg chg="del">
        <pc:chgData name="Minesh Patel" userId="a66d4990ec83ac90" providerId="LiveId" clId="{FC2BCC6E-8AD6-49CC-8FA6-9C9A7CF08C38}" dt="2021-09-28T10:01:00.531" v="5" actId="18676"/>
        <pc:sldMkLst>
          <pc:docMk/>
          <pc:sldMk cId="2655545095" sldId="580"/>
        </pc:sldMkLst>
      </pc:sldChg>
      <pc:sldChg chg="del">
        <pc:chgData name="Minesh Patel" userId="a66d4990ec83ac90" providerId="LiveId" clId="{FC2BCC6E-8AD6-49CC-8FA6-9C9A7CF08C38}" dt="2021-09-28T10:01:10.109" v="10" actId="18676"/>
        <pc:sldMkLst>
          <pc:docMk/>
          <pc:sldMk cId="3590877880" sldId="581"/>
        </pc:sldMkLst>
      </pc:sldChg>
      <pc:sldChg chg="del">
        <pc:chgData name="Minesh Patel" userId="a66d4990ec83ac90" providerId="LiveId" clId="{FC2BCC6E-8AD6-49CC-8FA6-9C9A7CF08C38}" dt="2021-09-28T10:01:10.109" v="10" actId="18676"/>
        <pc:sldMkLst>
          <pc:docMk/>
          <pc:sldMk cId="4294516964" sldId="582"/>
        </pc:sldMkLst>
      </pc:sldChg>
      <pc:sldChg chg="del">
        <pc:chgData name="Minesh Patel" userId="a66d4990ec83ac90" providerId="LiveId" clId="{FC2BCC6E-8AD6-49CC-8FA6-9C9A7CF08C38}" dt="2021-09-28T10:01:00.531" v="5" actId="18676"/>
        <pc:sldMkLst>
          <pc:docMk/>
          <pc:sldMk cId="2980466645" sldId="583"/>
        </pc:sldMkLst>
      </pc:sldChg>
      <pc:sldChg chg="del">
        <pc:chgData name="Minesh Patel" userId="a66d4990ec83ac90" providerId="LiveId" clId="{FC2BCC6E-8AD6-49CC-8FA6-9C9A7CF08C38}" dt="2021-09-28T10:01:00.531" v="5" actId="18676"/>
        <pc:sldMkLst>
          <pc:docMk/>
          <pc:sldMk cId="519374314" sldId="584"/>
        </pc:sldMkLst>
      </pc:sldChg>
      <pc:sldChg chg="del">
        <pc:chgData name="Minesh Patel" userId="a66d4990ec83ac90" providerId="LiveId" clId="{FC2BCC6E-8AD6-49CC-8FA6-9C9A7CF08C38}" dt="2021-09-28T10:01:00.531" v="5" actId="18676"/>
        <pc:sldMkLst>
          <pc:docMk/>
          <pc:sldMk cId="2938974279" sldId="585"/>
        </pc:sldMkLst>
      </pc:sldChg>
      <pc:sldChg chg="del">
        <pc:chgData name="Minesh Patel" userId="a66d4990ec83ac90" providerId="LiveId" clId="{FC2BCC6E-8AD6-49CC-8FA6-9C9A7CF08C38}" dt="2021-09-28T10:01:00.531" v="5" actId="18676"/>
        <pc:sldMkLst>
          <pc:docMk/>
          <pc:sldMk cId="1405234968" sldId="586"/>
        </pc:sldMkLst>
      </pc:sldChg>
      <pc:sldChg chg="del">
        <pc:chgData name="Minesh Patel" userId="a66d4990ec83ac90" providerId="LiveId" clId="{FC2BCC6E-8AD6-49CC-8FA6-9C9A7CF08C38}" dt="2021-09-28T10:01:00.531" v="5" actId="18676"/>
        <pc:sldMkLst>
          <pc:docMk/>
          <pc:sldMk cId="3921920343" sldId="587"/>
        </pc:sldMkLst>
      </pc:sldChg>
      <pc:sldChg chg="del">
        <pc:chgData name="Minesh Patel" userId="a66d4990ec83ac90" providerId="LiveId" clId="{FC2BCC6E-8AD6-49CC-8FA6-9C9A7CF08C38}" dt="2021-09-28T10:01:00.531" v="5" actId="18676"/>
        <pc:sldMkLst>
          <pc:docMk/>
          <pc:sldMk cId="511200609" sldId="590"/>
        </pc:sldMkLst>
      </pc:sldChg>
      <pc:sldChg chg="del">
        <pc:chgData name="Minesh Patel" userId="a66d4990ec83ac90" providerId="LiveId" clId="{FC2BCC6E-8AD6-49CC-8FA6-9C9A7CF08C38}" dt="2021-09-28T10:01:00.531" v="5" actId="18676"/>
        <pc:sldMkLst>
          <pc:docMk/>
          <pc:sldMk cId="1274442336" sldId="591"/>
        </pc:sldMkLst>
      </pc:sldChg>
      <pc:sldChg chg="del">
        <pc:chgData name="Minesh Patel" userId="a66d4990ec83ac90" providerId="LiveId" clId="{FC2BCC6E-8AD6-49CC-8FA6-9C9A7CF08C38}" dt="2021-09-28T10:01:00.531" v="5" actId="18676"/>
        <pc:sldMkLst>
          <pc:docMk/>
          <pc:sldMk cId="2192196981" sldId="592"/>
        </pc:sldMkLst>
      </pc:sldChg>
      <pc:sldChg chg="del">
        <pc:chgData name="Minesh Patel" userId="a66d4990ec83ac90" providerId="LiveId" clId="{FC2BCC6E-8AD6-49CC-8FA6-9C9A7CF08C38}" dt="2021-09-28T10:01:00.531" v="5" actId="18676"/>
        <pc:sldMkLst>
          <pc:docMk/>
          <pc:sldMk cId="3214729441" sldId="593"/>
        </pc:sldMkLst>
      </pc:sldChg>
      <pc:sldChg chg="del">
        <pc:chgData name="Minesh Patel" userId="a66d4990ec83ac90" providerId="LiveId" clId="{FC2BCC6E-8AD6-49CC-8FA6-9C9A7CF08C38}" dt="2021-09-28T10:01:00.531" v="5" actId="18676"/>
        <pc:sldMkLst>
          <pc:docMk/>
          <pc:sldMk cId="4246799632" sldId="594"/>
        </pc:sldMkLst>
      </pc:sldChg>
      <pc:sldChg chg="del">
        <pc:chgData name="Minesh Patel" userId="a66d4990ec83ac90" providerId="LiveId" clId="{FC2BCC6E-8AD6-49CC-8FA6-9C9A7CF08C38}" dt="2021-09-28T10:01:00.531" v="5" actId="18676"/>
        <pc:sldMkLst>
          <pc:docMk/>
          <pc:sldMk cId="3129546188" sldId="598"/>
        </pc:sldMkLst>
      </pc:sldChg>
      <pc:sldChg chg="del">
        <pc:chgData name="Minesh Patel" userId="a66d4990ec83ac90" providerId="LiveId" clId="{FC2BCC6E-8AD6-49CC-8FA6-9C9A7CF08C38}" dt="2021-09-28T10:01:00.531" v="5" actId="18676"/>
        <pc:sldMkLst>
          <pc:docMk/>
          <pc:sldMk cId="1998323026" sldId="599"/>
        </pc:sldMkLst>
      </pc:sldChg>
      <pc:sldChg chg="del">
        <pc:chgData name="Minesh Patel" userId="a66d4990ec83ac90" providerId="LiveId" clId="{FC2BCC6E-8AD6-49CC-8FA6-9C9A7CF08C38}" dt="2021-09-28T10:01:02.379" v="6" actId="18676"/>
        <pc:sldMkLst>
          <pc:docMk/>
          <pc:sldMk cId="2626712362" sldId="600"/>
        </pc:sldMkLst>
      </pc:sldChg>
      <pc:sldChg chg="del">
        <pc:chgData name="Minesh Patel" userId="a66d4990ec83ac90" providerId="LiveId" clId="{FC2BCC6E-8AD6-49CC-8FA6-9C9A7CF08C38}" dt="2021-09-28T10:01:02.379" v="6" actId="18676"/>
        <pc:sldMkLst>
          <pc:docMk/>
          <pc:sldMk cId="3563538570" sldId="603"/>
        </pc:sldMkLst>
      </pc:sldChg>
      <pc:sldChg chg="del">
        <pc:chgData name="Minesh Patel" userId="a66d4990ec83ac90" providerId="LiveId" clId="{FC2BCC6E-8AD6-49CC-8FA6-9C9A7CF08C38}" dt="2021-09-28T10:01:02.379" v="6" actId="18676"/>
        <pc:sldMkLst>
          <pc:docMk/>
          <pc:sldMk cId="2691802089" sldId="604"/>
        </pc:sldMkLst>
      </pc:sldChg>
      <pc:sldChg chg="del">
        <pc:chgData name="Minesh Patel" userId="a66d4990ec83ac90" providerId="LiveId" clId="{FC2BCC6E-8AD6-49CC-8FA6-9C9A7CF08C38}" dt="2021-09-28T10:01:02.379" v="6" actId="18676"/>
        <pc:sldMkLst>
          <pc:docMk/>
          <pc:sldMk cId="3270458534" sldId="605"/>
        </pc:sldMkLst>
      </pc:sldChg>
      <pc:sldChg chg="del">
        <pc:chgData name="Minesh Patel" userId="a66d4990ec83ac90" providerId="LiveId" clId="{FC2BCC6E-8AD6-49CC-8FA6-9C9A7CF08C38}" dt="2021-09-28T10:01:02.379" v="6" actId="18676"/>
        <pc:sldMkLst>
          <pc:docMk/>
          <pc:sldMk cId="1551470626" sldId="606"/>
        </pc:sldMkLst>
      </pc:sldChg>
      <pc:sldChg chg="del">
        <pc:chgData name="Minesh Patel" userId="a66d4990ec83ac90" providerId="LiveId" clId="{FC2BCC6E-8AD6-49CC-8FA6-9C9A7CF08C38}" dt="2021-09-28T10:01:02.379" v="6" actId="18676"/>
        <pc:sldMkLst>
          <pc:docMk/>
          <pc:sldMk cId="755792576" sldId="607"/>
        </pc:sldMkLst>
      </pc:sldChg>
      <pc:sldChg chg="del">
        <pc:chgData name="Minesh Patel" userId="a66d4990ec83ac90" providerId="LiveId" clId="{FC2BCC6E-8AD6-49CC-8FA6-9C9A7CF08C38}" dt="2021-09-28T10:01:02.379" v="6" actId="18676"/>
        <pc:sldMkLst>
          <pc:docMk/>
          <pc:sldMk cId="2360929470" sldId="608"/>
        </pc:sldMkLst>
      </pc:sldChg>
      <pc:sldChg chg="del">
        <pc:chgData name="Minesh Patel" userId="a66d4990ec83ac90" providerId="LiveId" clId="{FC2BCC6E-8AD6-49CC-8FA6-9C9A7CF08C38}" dt="2021-09-28T10:01:02.379" v="6" actId="18676"/>
        <pc:sldMkLst>
          <pc:docMk/>
          <pc:sldMk cId="2640403054" sldId="609"/>
        </pc:sldMkLst>
      </pc:sldChg>
      <pc:sldChg chg="del">
        <pc:chgData name="Minesh Patel" userId="a66d4990ec83ac90" providerId="LiveId" clId="{FC2BCC6E-8AD6-49CC-8FA6-9C9A7CF08C38}" dt="2021-09-28T10:01:02.379" v="6" actId="18676"/>
        <pc:sldMkLst>
          <pc:docMk/>
          <pc:sldMk cId="1322446679" sldId="610"/>
        </pc:sldMkLst>
      </pc:sldChg>
      <pc:sldChg chg="del">
        <pc:chgData name="Minesh Patel" userId="a66d4990ec83ac90" providerId="LiveId" clId="{FC2BCC6E-8AD6-49CC-8FA6-9C9A7CF08C38}" dt="2021-09-28T10:00:38.617" v="0" actId="47"/>
        <pc:sldMkLst>
          <pc:docMk/>
          <pc:sldMk cId="338608435" sldId="611"/>
        </pc:sldMkLst>
      </pc:sldChg>
      <pc:sldChg chg="del">
        <pc:chgData name="Minesh Patel" userId="a66d4990ec83ac90" providerId="LiveId" clId="{FC2BCC6E-8AD6-49CC-8FA6-9C9A7CF08C38}" dt="2021-09-28T10:01:02.379" v="6" actId="18676"/>
        <pc:sldMkLst>
          <pc:docMk/>
          <pc:sldMk cId="3024554661" sldId="612"/>
        </pc:sldMkLst>
      </pc:sldChg>
      <pc:sldChg chg="del">
        <pc:chgData name="Minesh Patel" userId="a66d4990ec83ac90" providerId="LiveId" clId="{FC2BCC6E-8AD6-49CC-8FA6-9C9A7CF08C38}" dt="2021-09-28T10:01:02.379" v="6" actId="18676"/>
        <pc:sldMkLst>
          <pc:docMk/>
          <pc:sldMk cId="2588246434" sldId="613"/>
        </pc:sldMkLst>
      </pc:sldChg>
      <pc:sldChg chg="del">
        <pc:chgData name="Minesh Patel" userId="a66d4990ec83ac90" providerId="LiveId" clId="{FC2BCC6E-8AD6-49CC-8FA6-9C9A7CF08C38}" dt="2021-09-28T10:01:02.379" v="6" actId="18676"/>
        <pc:sldMkLst>
          <pc:docMk/>
          <pc:sldMk cId="83052230" sldId="614"/>
        </pc:sldMkLst>
      </pc:sldChg>
      <pc:sldChg chg="del">
        <pc:chgData name="Minesh Patel" userId="a66d4990ec83ac90" providerId="LiveId" clId="{FC2BCC6E-8AD6-49CC-8FA6-9C9A7CF08C38}" dt="2021-09-28T10:01:02.379" v="6" actId="18676"/>
        <pc:sldMkLst>
          <pc:docMk/>
          <pc:sldMk cId="1278780267" sldId="615"/>
        </pc:sldMkLst>
      </pc:sldChg>
      <pc:sldChg chg="del">
        <pc:chgData name="Minesh Patel" userId="a66d4990ec83ac90" providerId="LiveId" clId="{FC2BCC6E-8AD6-49CC-8FA6-9C9A7CF08C38}" dt="2021-09-28T10:01:02.379" v="6" actId="18676"/>
        <pc:sldMkLst>
          <pc:docMk/>
          <pc:sldMk cId="250289670" sldId="616"/>
        </pc:sldMkLst>
      </pc:sldChg>
      <pc:sldChg chg="del">
        <pc:chgData name="Minesh Patel" userId="a66d4990ec83ac90" providerId="LiveId" clId="{FC2BCC6E-8AD6-49CC-8FA6-9C9A7CF08C38}" dt="2021-09-28T10:01:02.379" v="6" actId="18676"/>
        <pc:sldMkLst>
          <pc:docMk/>
          <pc:sldMk cId="784717133" sldId="617"/>
        </pc:sldMkLst>
      </pc:sldChg>
      <pc:sldChg chg="del">
        <pc:chgData name="Minesh Patel" userId="a66d4990ec83ac90" providerId="LiveId" clId="{FC2BCC6E-8AD6-49CC-8FA6-9C9A7CF08C38}" dt="2021-09-28T10:01:02.379" v="6" actId="18676"/>
        <pc:sldMkLst>
          <pc:docMk/>
          <pc:sldMk cId="1964059046" sldId="618"/>
        </pc:sldMkLst>
      </pc:sldChg>
      <pc:sldChg chg="del">
        <pc:chgData name="Minesh Patel" userId="a66d4990ec83ac90" providerId="LiveId" clId="{FC2BCC6E-8AD6-49CC-8FA6-9C9A7CF08C38}" dt="2021-09-28T10:01:02.379" v="6" actId="18676"/>
        <pc:sldMkLst>
          <pc:docMk/>
          <pc:sldMk cId="710251539" sldId="619"/>
        </pc:sldMkLst>
      </pc:sldChg>
      <pc:sldChg chg="del">
        <pc:chgData name="Minesh Patel" userId="a66d4990ec83ac90" providerId="LiveId" clId="{FC2BCC6E-8AD6-49CC-8FA6-9C9A7CF08C38}" dt="2021-09-28T10:01:02.379" v="6" actId="18676"/>
        <pc:sldMkLst>
          <pc:docMk/>
          <pc:sldMk cId="743131227" sldId="620"/>
        </pc:sldMkLst>
      </pc:sldChg>
      <pc:sldChg chg="del">
        <pc:chgData name="Minesh Patel" userId="a66d4990ec83ac90" providerId="LiveId" clId="{FC2BCC6E-8AD6-49CC-8FA6-9C9A7CF08C38}" dt="2021-09-28T10:01:02.379" v="6" actId="18676"/>
        <pc:sldMkLst>
          <pc:docMk/>
          <pc:sldMk cId="637798469" sldId="621"/>
        </pc:sldMkLst>
      </pc:sldChg>
      <pc:sldChg chg="del">
        <pc:chgData name="Minesh Patel" userId="a66d4990ec83ac90" providerId="LiveId" clId="{FC2BCC6E-8AD6-49CC-8FA6-9C9A7CF08C38}" dt="2021-09-28T10:01:02.379" v="6" actId="18676"/>
        <pc:sldMkLst>
          <pc:docMk/>
          <pc:sldMk cId="3219019509" sldId="622"/>
        </pc:sldMkLst>
      </pc:sldChg>
      <pc:sldChg chg="del">
        <pc:chgData name="Minesh Patel" userId="a66d4990ec83ac90" providerId="LiveId" clId="{FC2BCC6E-8AD6-49CC-8FA6-9C9A7CF08C38}" dt="2021-09-28T10:01:02.379" v="6" actId="18676"/>
        <pc:sldMkLst>
          <pc:docMk/>
          <pc:sldMk cId="3342681650" sldId="623"/>
        </pc:sldMkLst>
      </pc:sldChg>
      <pc:sldChg chg="del">
        <pc:chgData name="Minesh Patel" userId="a66d4990ec83ac90" providerId="LiveId" clId="{FC2BCC6E-8AD6-49CC-8FA6-9C9A7CF08C38}" dt="2021-09-28T10:01:02.379" v="6" actId="18676"/>
        <pc:sldMkLst>
          <pc:docMk/>
          <pc:sldMk cId="2105259561" sldId="624"/>
        </pc:sldMkLst>
      </pc:sldChg>
      <pc:sldChg chg="del">
        <pc:chgData name="Minesh Patel" userId="a66d4990ec83ac90" providerId="LiveId" clId="{FC2BCC6E-8AD6-49CC-8FA6-9C9A7CF08C38}" dt="2021-09-28T10:01:02.379" v="6" actId="18676"/>
        <pc:sldMkLst>
          <pc:docMk/>
          <pc:sldMk cId="3256455421" sldId="625"/>
        </pc:sldMkLst>
      </pc:sldChg>
      <pc:sldChg chg="del">
        <pc:chgData name="Minesh Patel" userId="a66d4990ec83ac90" providerId="LiveId" clId="{FC2BCC6E-8AD6-49CC-8FA6-9C9A7CF08C38}" dt="2021-09-28T10:00:38.617" v="0" actId="47"/>
        <pc:sldMkLst>
          <pc:docMk/>
          <pc:sldMk cId="1611208051" sldId="629"/>
        </pc:sldMkLst>
      </pc:sldChg>
      <pc:sldChg chg="del">
        <pc:chgData name="Minesh Patel" userId="a66d4990ec83ac90" providerId="LiveId" clId="{FC2BCC6E-8AD6-49CC-8FA6-9C9A7CF08C38}" dt="2021-09-28T10:01:10.109" v="10" actId="18676"/>
        <pc:sldMkLst>
          <pc:docMk/>
          <pc:sldMk cId="3278768320" sldId="630"/>
        </pc:sldMkLst>
      </pc:sldChg>
      <pc:sldChg chg="del">
        <pc:chgData name="Minesh Patel" userId="a66d4990ec83ac90" providerId="LiveId" clId="{FC2BCC6E-8AD6-49CC-8FA6-9C9A7CF08C38}" dt="2021-09-28T10:00:38.617" v="0" actId="47"/>
        <pc:sldMkLst>
          <pc:docMk/>
          <pc:sldMk cId="1035203863" sldId="631"/>
        </pc:sldMkLst>
      </pc:sldChg>
      <pc:sldChg chg="del">
        <pc:chgData name="Minesh Patel" userId="a66d4990ec83ac90" providerId="LiveId" clId="{FC2BCC6E-8AD6-49CC-8FA6-9C9A7CF08C38}" dt="2021-09-28T10:01:10.109" v="10" actId="18676"/>
        <pc:sldMkLst>
          <pc:docMk/>
          <pc:sldMk cId="2115901391" sldId="632"/>
        </pc:sldMkLst>
      </pc:sldChg>
      <pc:sldChg chg="del">
        <pc:chgData name="Minesh Patel" userId="a66d4990ec83ac90" providerId="LiveId" clId="{FC2BCC6E-8AD6-49CC-8FA6-9C9A7CF08C38}" dt="2021-09-28T10:01:00.531" v="5" actId="18676"/>
        <pc:sldMkLst>
          <pc:docMk/>
          <pc:sldMk cId="2372320854" sldId="634"/>
        </pc:sldMkLst>
      </pc:sldChg>
      <pc:sldChg chg="del">
        <pc:chgData name="Minesh Patel" userId="a66d4990ec83ac90" providerId="LiveId" clId="{FC2BCC6E-8AD6-49CC-8FA6-9C9A7CF08C38}" dt="2021-09-28T10:01:00.531" v="5" actId="18676"/>
        <pc:sldMkLst>
          <pc:docMk/>
          <pc:sldMk cId="889819999" sldId="635"/>
        </pc:sldMkLst>
      </pc:sldChg>
      <pc:sldChg chg="del">
        <pc:chgData name="Minesh Patel" userId="a66d4990ec83ac90" providerId="LiveId" clId="{FC2BCC6E-8AD6-49CC-8FA6-9C9A7CF08C38}" dt="2021-09-28T10:01:10.109" v="10" actId="18676"/>
        <pc:sldMkLst>
          <pc:docMk/>
          <pc:sldMk cId="183486007" sldId="636"/>
        </pc:sldMkLst>
      </pc:sldChg>
      <pc:sldChg chg="del">
        <pc:chgData name="Minesh Patel" userId="a66d4990ec83ac90" providerId="LiveId" clId="{FC2BCC6E-8AD6-49CC-8FA6-9C9A7CF08C38}" dt="2021-09-28T10:01:00.531" v="5" actId="18676"/>
        <pc:sldMkLst>
          <pc:docMk/>
          <pc:sldMk cId="3534374452" sldId="637"/>
        </pc:sldMkLst>
      </pc:sldChg>
      <pc:sldChg chg="del">
        <pc:chgData name="Minesh Patel" userId="a66d4990ec83ac90" providerId="LiveId" clId="{FC2BCC6E-8AD6-49CC-8FA6-9C9A7CF08C38}" dt="2021-09-28T10:01:00.531" v="5" actId="18676"/>
        <pc:sldMkLst>
          <pc:docMk/>
          <pc:sldMk cId="2104783950" sldId="638"/>
        </pc:sldMkLst>
      </pc:sldChg>
      <pc:sldChg chg="del">
        <pc:chgData name="Minesh Patel" userId="a66d4990ec83ac90" providerId="LiveId" clId="{FC2BCC6E-8AD6-49CC-8FA6-9C9A7CF08C38}" dt="2021-09-28T10:01:00.531" v="5" actId="18676"/>
        <pc:sldMkLst>
          <pc:docMk/>
          <pc:sldMk cId="1892087644" sldId="639"/>
        </pc:sldMkLst>
      </pc:sldChg>
      <pc:sldChg chg="del">
        <pc:chgData name="Minesh Patel" userId="a66d4990ec83ac90" providerId="LiveId" clId="{FC2BCC6E-8AD6-49CC-8FA6-9C9A7CF08C38}" dt="2021-09-28T10:01:10.109" v="10" actId="18676"/>
        <pc:sldMkLst>
          <pc:docMk/>
          <pc:sldMk cId="498289566" sldId="640"/>
        </pc:sldMkLst>
      </pc:sldChg>
      <pc:sldChg chg="del">
        <pc:chgData name="Minesh Patel" userId="a66d4990ec83ac90" providerId="LiveId" clId="{FC2BCC6E-8AD6-49CC-8FA6-9C9A7CF08C38}" dt="2021-09-28T10:01:10.109" v="10" actId="18676"/>
        <pc:sldMkLst>
          <pc:docMk/>
          <pc:sldMk cId="2843765525" sldId="641"/>
        </pc:sldMkLst>
      </pc:sldChg>
      <pc:sldChg chg="del">
        <pc:chgData name="Minesh Patel" userId="a66d4990ec83ac90" providerId="LiveId" clId="{FC2BCC6E-8AD6-49CC-8FA6-9C9A7CF08C38}" dt="2021-09-28T10:00:52.667" v="2" actId="18676"/>
        <pc:sldMkLst>
          <pc:docMk/>
          <pc:sldMk cId="3395986460" sldId="642"/>
        </pc:sldMkLst>
      </pc:sldChg>
      <pc:sldChg chg="del">
        <pc:chgData name="Minesh Patel" userId="a66d4990ec83ac90" providerId="LiveId" clId="{FC2BCC6E-8AD6-49CC-8FA6-9C9A7CF08C38}" dt="2021-09-28T10:00:52.667" v="2" actId="18676"/>
        <pc:sldMkLst>
          <pc:docMk/>
          <pc:sldMk cId="176672081" sldId="643"/>
        </pc:sldMkLst>
      </pc:sldChg>
      <pc:sldChg chg="del">
        <pc:chgData name="Minesh Patel" userId="a66d4990ec83ac90" providerId="LiveId" clId="{FC2BCC6E-8AD6-49CC-8FA6-9C9A7CF08C38}" dt="2021-09-28T10:00:52.667" v="2" actId="18676"/>
        <pc:sldMkLst>
          <pc:docMk/>
          <pc:sldMk cId="606000551" sldId="644"/>
        </pc:sldMkLst>
      </pc:sldChg>
      <pc:sldChg chg="del">
        <pc:chgData name="Minesh Patel" userId="a66d4990ec83ac90" providerId="LiveId" clId="{FC2BCC6E-8AD6-49CC-8FA6-9C9A7CF08C38}" dt="2021-09-28T10:00:52.667" v="2" actId="18676"/>
        <pc:sldMkLst>
          <pc:docMk/>
          <pc:sldMk cId="1320491770" sldId="646"/>
        </pc:sldMkLst>
      </pc:sldChg>
      <pc:sldChg chg="del">
        <pc:chgData name="Minesh Patel" userId="a66d4990ec83ac90" providerId="LiveId" clId="{FC2BCC6E-8AD6-49CC-8FA6-9C9A7CF08C38}" dt="2021-09-28T10:01:03.981" v="7" actId="18676"/>
        <pc:sldMkLst>
          <pc:docMk/>
          <pc:sldMk cId="2807313008" sldId="647"/>
        </pc:sldMkLst>
      </pc:sldChg>
      <pc:sldChg chg="del">
        <pc:chgData name="Minesh Patel" userId="a66d4990ec83ac90" providerId="LiveId" clId="{FC2BCC6E-8AD6-49CC-8FA6-9C9A7CF08C38}" dt="2021-09-28T10:00:55.252" v="3" actId="18676"/>
        <pc:sldMkLst>
          <pc:docMk/>
          <pc:sldMk cId="1352361260" sldId="648"/>
        </pc:sldMkLst>
      </pc:sldChg>
      <pc:sldChg chg="del">
        <pc:chgData name="Minesh Patel" userId="a66d4990ec83ac90" providerId="LiveId" clId="{FC2BCC6E-8AD6-49CC-8FA6-9C9A7CF08C38}" dt="2021-09-28T10:00:55.252" v="3" actId="18676"/>
        <pc:sldMkLst>
          <pc:docMk/>
          <pc:sldMk cId="4030768747" sldId="649"/>
        </pc:sldMkLst>
      </pc:sldChg>
      <pc:sldChg chg="del">
        <pc:chgData name="Minesh Patel" userId="a66d4990ec83ac90" providerId="LiveId" clId="{FC2BCC6E-8AD6-49CC-8FA6-9C9A7CF08C38}" dt="2021-09-28T10:00:55.252" v="3" actId="18676"/>
        <pc:sldMkLst>
          <pc:docMk/>
          <pc:sldMk cId="1985674061" sldId="650"/>
        </pc:sldMkLst>
      </pc:sldChg>
      <pc:sldChg chg="del">
        <pc:chgData name="Minesh Patel" userId="a66d4990ec83ac90" providerId="LiveId" clId="{FC2BCC6E-8AD6-49CC-8FA6-9C9A7CF08C38}" dt="2021-09-28T10:00:55.252" v="3" actId="18676"/>
        <pc:sldMkLst>
          <pc:docMk/>
          <pc:sldMk cId="357915793" sldId="651"/>
        </pc:sldMkLst>
      </pc:sldChg>
      <pc:sldChg chg="del">
        <pc:chgData name="Minesh Patel" userId="a66d4990ec83ac90" providerId="LiveId" clId="{FC2BCC6E-8AD6-49CC-8FA6-9C9A7CF08C38}" dt="2021-09-28T10:00:55.252" v="3" actId="18676"/>
        <pc:sldMkLst>
          <pc:docMk/>
          <pc:sldMk cId="3442478098" sldId="652"/>
        </pc:sldMkLst>
      </pc:sldChg>
      <pc:sldChg chg="del">
        <pc:chgData name="Minesh Patel" userId="a66d4990ec83ac90" providerId="LiveId" clId="{FC2BCC6E-8AD6-49CC-8FA6-9C9A7CF08C38}" dt="2021-09-28T10:00:55.252" v="3" actId="18676"/>
        <pc:sldMkLst>
          <pc:docMk/>
          <pc:sldMk cId="2428256225" sldId="653"/>
        </pc:sldMkLst>
      </pc:sldChg>
      <pc:sldChg chg="del">
        <pc:chgData name="Minesh Patel" userId="a66d4990ec83ac90" providerId="LiveId" clId="{FC2BCC6E-8AD6-49CC-8FA6-9C9A7CF08C38}" dt="2021-09-28T10:00:55.252" v="3" actId="18676"/>
        <pc:sldMkLst>
          <pc:docMk/>
          <pc:sldMk cId="733406140" sldId="654"/>
        </pc:sldMkLst>
      </pc:sldChg>
      <pc:sldChg chg="del">
        <pc:chgData name="Minesh Patel" userId="a66d4990ec83ac90" providerId="LiveId" clId="{FC2BCC6E-8AD6-49CC-8FA6-9C9A7CF08C38}" dt="2021-09-28T10:00:55.252" v="3" actId="18676"/>
        <pc:sldMkLst>
          <pc:docMk/>
          <pc:sldMk cId="472673113" sldId="655"/>
        </pc:sldMkLst>
      </pc:sldChg>
      <pc:sldChg chg="del">
        <pc:chgData name="Minesh Patel" userId="a66d4990ec83ac90" providerId="LiveId" clId="{FC2BCC6E-8AD6-49CC-8FA6-9C9A7CF08C38}" dt="2021-09-28T10:01:07.191" v="8" actId="18676"/>
        <pc:sldMkLst>
          <pc:docMk/>
          <pc:sldMk cId="674954258" sldId="656"/>
        </pc:sldMkLst>
      </pc:sldChg>
      <pc:sldChg chg="del">
        <pc:chgData name="Minesh Patel" userId="a66d4990ec83ac90" providerId="LiveId" clId="{FC2BCC6E-8AD6-49CC-8FA6-9C9A7CF08C38}" dt="2021-09-28T10:00:55.252" v="3" actId="18676"/>
        <pc:sldMkLst>
          <pc:docMk/>
          <pc:sldMk cId="1677761546" sldId="657"/>
        </pc:sldMkLst>
      </pc:sldChg>
      <pc:sldChg chg="del">
        <pc:chgData name="Minesh Patel" userId="a66d4990ec83ac90" providerId="LiveId" clId="{FC2BCC6E-8AD6-49CC-8FA6-9C9A7CF08C38}" dt="2021-09-28T10:00:58.638" v="4" actId="18676"/>
        <pc:sldMkLst>
          <pc:docMk/>
          <pc:sldMk cId="1991774179" sldId="658"/>
        </pc:sldMkLst>
      </pc:sldChg>
      <pc:sldChg chg="del">
        <pc:chgData name="Minesh Patel" userId="a66d4990ec83ac90" providerId="LiveId" clId="{FC2BCC6E-8AD6-49CC-8FA6-9C9A7CF08C38}" dt="2021-09-28T10:01:08.742" v="9" actId="18676"/>
        <pc:sldMkLst>
          <pc:docMk/>
          <pc:sldMk cId="2642141610" sldId="659"/>
        </pc:sldMkLst>
      </pc:sldChg>
      <pc:sldChg chg="del">
        <pc:chgData name="Minesh Patel" userId="a66d4990ec83ac90" providerId="LiveId" clId="{FC2BCC6E-8AD6-49CC-8FA6-9C9A7CF08C38}" dt="2021-09-28T10:00:58.638" v="4" actId="18676"/>
        <pc:sldMkLst>
          <pc:docMk/>
          <pc:sldMk cId="2182428471" sldId="660"/>
        </pc:sldMkLst>
      </pc:sldChg>
      <pc:sldChg chg="del">
        <pc:chgData name="Minesh Patel" userId="a66d4990ec83ac90" providerId="LiveId" clId="{FC2BCC6E-8AD6-49CC-8FA6-9C9A7CF08C38}" dt="2021-09-28T10:00:58.638" v="4" actId="18676"/>
        <pc:sldMkLst>
          <pc:docMk/>
          <pc:sldMk cId="2702601189" sldId="661"/>
        </pc:sldMkLst>
      </pc:sldChg>
      <pc:sldChg chg="del">
        <pc:chgData name="Minesh Patel" userId="a66d4990ec83ac90" providerId="LiveId" clId="{FC2BCC6E-8AD6-49CC-8FA6-9C9A7CF08C38}" dt="2021-09-28T10:00:58.638" v="4" actId="18676"/>
        <pc:sldMkLst>
          <pc:docMk/>
          <pc:sldMk cId="4045219556" sldId="662"/>
        </pc:sldMkLst>
      </pc:sldChg>
      <pc:sldChg chg="del">
        <pc:chgData name="Minesh Patel" userId="a66d4990ec83ac90" providerId="LiveId" clId="{FC2BCC6E-8AD6-49CC-8FA6-9C9A7CF08C38}" dt="2021-09-28T10:00:58.638" v="4" actId="18676"/>
        <pc:sldMkLst>
          <pc:docMk/>
          <pc:sldMk cId="3557054967" sldId="663"/>
        </pc:sldMkLst>
      </pc:sldChg>
      <pc:sldChg chg="del">
        <pc:chgData name="Minesh Patel" userId="a66d4990ec83ac90" providerId="LiveId" clId="{FC2BCC6E-8AD6-49CC-8FA6-9C9A7CF08C38}" dt="2021-09-28T10:00:58.638" v="4" actId="18676"/>
        <pc:sldMkLst>
          <pc:docMk/>
          <pc:sldMk cId="218722158" sldId="664"/>
        </pc:sldMkLst>
      </pc:sldChg>
      <pc:sldChg chg="del">
        <pc:chgData name="Minesh Patel" userId="a66d4990ec83ac90" providerId="LiveId" clId="{FC2BCC6E-8AD6-49CC-8FA6-9C9A7CF08C38}" dt="2021-09-28T10:00:58.638" v="4" actId="18676"/>
        <pc:sldMkLst>
          <pc:docMk/>
          <pc:sldMk cId="3616706463" sldId="665"/>
        </pc:sldMkLst>
      </pc:sldChg>
      <pc:sldChg chg="del">
        <pc:chgData name="Minesh Patel" userId="a66d4990ec83ac90" providerId="LiveId" clId="{FC2BCC6E-8AD6-49CC-8FA6-9C9A7CF08C38}" dt="2021-09-28T10:00:58.638" v="4" actId="18676"/>
        <pc:sldMkLst>
          <pc:docMk/>
          <pc:sldMk cId="1594536866" sldId="666"/>
        </pc:sldMkLst>
      </pc:sldChg>
      <pc:sldChg chg="del">
        <pc:chgData name="Minesh Patel" userId="a66d4990ec83ac90" providerId="LiveId" clId="{FC2BCC6E-8AD6-49CC-8FA6-9C9A7CF08C38}" dt="2021-09-28T10:00:58.638" v="4" actId="18676"/>
        <pc:sldMkLst>
          <pc:docMk/>
          <pc:sldMk cId="723737410" sldId="667"/>
        </pc:sldMkLst>
      </pc:sldChg>
      <pc:sldChg chg="del">
        <pc:chgData name="Minesh Patel" userId="a66d4990ec83ac90" providerId="LiveId" clId="{FC2BCC6E-8AD6-49CC-8FA6-9C9A7CF08C38}" dt="2021-09-28T10:00:58.638" v="4" actId="18676"/>
        <pc:sldMkLst>
          <pc:docMk/>
          <pc:sldMk cId="779581149" sldId="668"/>
        </pc:sldMkLst>
      </pc:sldChg>
      <pc:sldChg chg="del">
        <pc:chgData name="Minesh Patel" userId="a66d4990ec83ac90" providerId="LiveId" clId="{FC2BCC6E-8AD6-49CC-8FA6-9C9A7CF08C38}" dt="2021-09-28T10:00:58.638" v="4" actId="18676"/>
        <pc:sldMkLst>
          <pc:docMk/>
          <pc:sldMk cId="3076964472" sldId="669"/>
        </pc:sldMkLst>
      </pc:sldChg>
      <pc:sldChg chg="del">
        <pc:chgData name="Minesh Patel" userId="a66d4990ec83ac90" providerId="LiveId" clId="{FC2BCC6E-8AD6-49CC-8FA6-9C9A7CF08C38}" dt="2021-09-28T10:00:55.252" v="3" actId="18676"/>
        <pc:sldMkLst>
          <pc:docMk/>
          <pc:sldMk cId="1496965413" sldId="670"/>
        </pc:sldMkLst>
      </pc:sldChg>
      <pc:sldChg chg="del">
        <pc:chgData name="Minesh Patel" userId="a66d4990ec83ac90" providerId="LiveId" clId="{FC2BCC6E-8AD6-49CC-8FA6-9C9A7CF08C38}" dt="2021-09-28T10:00:58.638" v="4" actId="18676"/>
        <pc:sldMkLst>
          <pc:docMk/>
          <pc:sldMk cId="2650186991" sldId="673"/>
        </pc:sldMkLst>
      </pc:sldChg>
      <pc:sldChg chg="del">
        <pc:chgData name="Minesh Patel" userId="a66d4990ec83ac90" providerId="LiveId" clId="{FC2BCC6E-8AD6-49CC-8FA6-9C9A7CF08C38}" dt="2021-09-28T10:01:00.531" v="5" actId="18676"/>
        <pc:sldMkLst>
          <pc:docMk/>
          <pc:sldMk cId="4289597877" sldId="674"/>
        </pc:sldMkLst>
      </pc:sldChg>
      <pc:sldChg chg="del">
        <pc:chgData name="Minesh Patel" userId="a66d4990ec83ac90" providerId="LiveId" clId="{FC2BCC6E-8AD6-49CC-8FA6-9C9A7CF08C38}" dt="2021-09-28T10:01:00.531" v="5" actId="18676"/>
        <pc:sldMkLst>
          <pc:docMk/>
          <pc:sldMk cId="3490688783" sldId="675"/>
        </pc:sldMkLst>
      </pc:sldChg>
      <pc:sldChg chg="del">
        <pc:chgData name="Minesh Patel" userId="a66d4990ec83ac90" providerId="LiveId" clId="{FC2BCC6E-8AD6-49CC-8FA6-9C9A7CF08C38}" dt="2021-09-28T10:01:00.531" v="5" actId="18676"/>
        <pc:sldMkLst>
          <pc:docMk/>
          <pc:sldMk cId="1110541267" sldId="676"/>
        </pc:sldMkLst>
      </pc:sldChg>
      <pc:sldChg chg="del">
        <pc:chgData name="Minesh Patel" userId="a66d4990ec83ac90" providerId="LiveId" clId="{FC2BCC6E-8AD6-49CC-8FA6-9C9A7CF08C38}" dt="2021-09-28T10:01:00.531" v="5" actId="18676"/>
        <pc:sldMkLst>
          <pc:docMk/>
          <pc:sldMk cId="3103946655" sldId="677"/>
        </pc:sldMkLst>
      </pc:sldChg>
      <pc:sldChg chg="del">
        <pc:chgData name="Minesh Patel" userId="a66d4990ec83ac90" providerId="LiveId" clId="{FC2BCC6E-8AD6-49CC-8FA6-9C9A7CF08C38}" dt="2021-09-28T10:01:00.531" v="5" actId="18676"/>
        <pc:sldMkLst>
          <pc:docMk/>
          <pc:sldMk cId="1334048390" sldId="679"/>
        </pc:sldMkLst>
      </pc:sldChg>
      <pc:sldChg chg="del">
        <pc:chgData name="Minesh Patel" userId="a66d4990ec83ac90" providerId="LiveId" clId="{FC2BCC6E-8AD6-49CC-8FA6-9C9A7CF08C38}" dt="2021-09-28T10:01:00.531" v="5" actId="18676"/>
        <pc:sldMkLst>
          <pc:docMk/>
          <pc:sldMk cId="471925701" sldId="680"/>
        </pc:sldMkLst>
      </pc:sldChg>
      <pc:sldChg chg="del">
        <pc:chgData name="Minesh Patel" userId="a66d4990ec83ac90" providerId="LiveId" clId="{FC2BCC6E-8AD6-49CC-8FA6-9C9A7CF08C38}" dt="2021-09-28T10:01:10.109" v="10" actId="18676"/>
        <pc:sldMkLst>
          <pc:docMk/>
          <pc:sldMk cId="2350565034" sldId="681"/>
        </pc:sldMkLst>
      </pc:sldChg>
      <pc:sldChg chg="del">
        <pc:chgData name="Minesh Patel" userId="a66d4990ec83ac90" providerId="LiveId" clId="{FC2BCC6E-8AD6-49CC-8FA6-9C9A7CF08C38}" dt="2021-09-28T10:01:02.379" v="6" actId="18676"/>
        <pc:sldMkLst>
          <pc:docMk/>
          <pc:sldMk cId="1075673197" sldId="682"/>
        </pc:sldMkLst>
      </pc:sldChg>
      <pc:sldChg chg="del">
        <pc:chgData name="Minesh Patel" userId="a66d4990ec83ac90" providerId="LiveId" clId="{FC2BCC6E-8AD6-49CC-8FA6-9C9A7CF08C38}" dt="2021-09-28T10:01:02.379" v="6" actId="18676"/>
        <pc:sldMkLst>
          <pc:docMk/>
          <pc:sldMk cId="3531725949" sldId="683"/>
        </pc:sldMkLst>
      </pc:sldChg>
      <pc:sldChg chg="del">
        <pc:chgData name="Minesh Patel" userId="a66d4990ec83ac90" providerId="LiveId" clId="{FC2BCC6E-8AD6-49CC-8FA6-9C9A7CF08C38}" dt="2021-09-28T10:01:02.379" v="6" actId="18676"/>
        <pc:sldMkLst>
          <pc:docMk/>
          <pc:sldMk cId="1834617108" sldId="685"/>
        </pc:sldMkLst>
      </pc:sldChg>
      <pc:sldChg chg="del">
        <pc:chgData name="Minesh Patel" userId="a66d4990ec83ac90" providerId="LiveId" clId="{FC2BCC6E-8AD6-49CC-8FA6-9C9A7CF08C38}" dt="2021-09-28T10:01:00.531" v="5" actId="18676"/>
        <pc:sldMkLst>
          <pc:docMk/>
          <pc:sldMk cId="3206388552" sldId="686"/>
        </pc:sldMkLst>
      </pc:sldChg>
      <pc:sldChg chg="del">
        <pc:chgData name="Minesh Patel" userId="a66d4990ec83ac90" providerId="LiveId" clId="{FC2BCC6E-8AD6-49CC-8FA6-9C9A7CF08C38}" dt="2021-09-28T10:01:00.531" v="5" actId="18676"/>
        <pc:sldMkLst>
          <pc:docMk/>
          <pc:sldMk cId="798013883" sldId="687"/>
        </pc:sldMkLst>
      </pc:sldChg>
      <pc:sldChg chg="modSp mod">
        <pc:chgData name="Minesh Patel" userId="a66d4990ec83ac90" providerId="LiveId" clId="{FC2BCC6E-8AD6-49CC-8FA6-9C9A7CF08C38}" dt="2021-09-28T15:09:07.118" v="9838" actId="1076"/>
        <pc:sldMkLst>
          <pc:docMk/>
          <pc:sldMk cId="1333357160" sldId="689"/>
        </pc:sldMkLst>
        <pc:spChg chg="mod">
          <ac:chgData name="Minesh Patel" userId="a66d4990ec83ac90" providerId="LiveId" clId="{FC2BCC6E-8AD6-49CC-8FA6-9C9A7CF08C38}" dt="2021-09-28T15:09:07.118" v="9838" actId="1076"/>
          <ac:spMkLst>
            <pc:docMk/>
            <pc:sldMk cId="1333357160" sldId="689"/>
            <ac:spMk id="60" creationId="{CFC8BD76-426D-45CD-9F35-A26182E17B7F}"/>
          </ac:spMkLst>
        </pc:spChg>
      </pc:sldChg>
      <pc:sldChg chg="del">
        <pc:chgData name="Minesh Patel" userId="a66d4990ec83ac90" providerId="LiveId" clId="{FC2BCC6E-8AD6-49CC-8FA6-9C9A7CF08C38}" dt="2021-09-28T10:00:38.617" v="0" actId="47"/>
        <pc:sldMkLst>
          <pc:docMk/>
          <pc:sldMk cId="2208666642" sldId="690"/>
        </pc:sldMkLst>
      </pc:sldChg>
      <pc:sldChg chg="addSp delSp modSp mod modAnim modNotesTx">
        <pc:chgData name="Minesh Patel" userId="a66d4990ec83ac90" providerId="LiveId" clId="{FC2BCC6E-8AD6-49CC-8FA6-9C9A7CF08C38}" dt="2021-09-28T13:22:19.789" v="9763"/>
        <pc:sldMkLst>
          <pc:docMk/>
          <pc:sldMk cId="1896432398" sldId="693"/>
        </pc:sldMkLst>
        <pc:spChg chg="mod">
          <ac:chgData name="Minesh Patel" userId="a66d4990ec83ac90" providerId="LiveId" clId="{FC2BCC6E-8AD6-49CC-8FA6-9C9A7CF08C38}" dt="2021-09-28T13:22:19.789" v="9763"/>
          <ac:spMkLst>
            <pc:docMk/>
            <pc:sldMk cId="1896432398" sldId="693"/>
            <ac:spMk id="49" creationId="{B21AE4F5-56D4-4985-AD1A-7DC98174209D}"/>
          </ac:spMkLst>
        </pc:spChg>
        <pc:spChg chg="mod">
          <ac:chgData name="Minesh Patel" userId="a66d4990ec83ac90" providerId="LiveId" clId="{FC2BCC6E-8AD6-49CC-8FA6-9C9A7CF08C38}" dt="2021-09-28T13:22:19.789" v="9763"/>
          <ac:spMkLst>
            <pc:docMk/>
            <pc:sldMk cId="1896432398" sldId="693"/>
            <ac:spMk id="50" creationId="{BEA06A72-4EB2-457A-A624-7AD302D342F9}"/>
          </ac:spMkLst>
        </pc:spChg>
        <pc:spChg chg="mod">
          <ac:chgData name="Minesh Patel" userId="a66d4990ec83ac90" providerId="LiveId" clId="{FC2BCC6E-8AD6-49CC-8FA6-9C9A7CF08C38}" dt="2021-09-28T13:22:19.789" v="9763"/>
          <ac:spMkLst>
            <pc:docMk/>
            <pc:sldMk cId="1896432398" sldId="693"/>
            <ac:spMk id="51" creationId="{3A7EA96E-2557-44A3-B80F-EE56BCBA8B82}"/>
          </ac:spMkLst>
        </pc:spChg>
        <pc:spChg chg="mod">
          <ac:chgData name="Minesh Patel" userId="a66d4990ec83ac90" providerId="LiveId" clId="{FC2BCC6E-8AD6-49CC-8FA6-9C9A7CF08C38}" dt="2021-09-28T13:22:19.789" v="9763"/>
          <ac:spMkLst>
            <pc:docMk/>
            <pc:sldMk cId="1896432398" sldId="693"/>
            <ac:spMk id="52" creationId="{CE39925F-5BDD-4207-A1CD-37B9BBB7BD6B}"/>
          </ac:spMkLst>
        </pc:spChg>
        <pc:spChg chg="mod">
          <ac:chgData name="Minesh Patel" userId="a66d4990ec83ac90" providerId="LiveId" clId="{FC2BCC6E-8AD6-49CC-8FA6-9C9A7CF08C38}" dt="2021-09-28T13:22:19.789" v="9763"/>
          <ac:spMkLst>
            <pc:docMk/>
            <pc:sldMk cId="1896432398" sldId="693"/>
            <ac:spMk id="53" creationId="{FD9565B4-B497-4CC9-A896-4770E5E718FB}"/>
          </ac:spMkLst>
        </pc:spChg>
        <pc:spChg chg="mod">
          <ac:chgData name="Minesh Patel" userId="a66d4990ec83ac90" providerId="LiveId" clId="{FC2BCC6E-8AD6-49CC-8FA6-9C9A7CF08C38}" dt="2021-09-28T13:05:26.172" v="8059" actId="164"/>
          <ac:spMkLst>
            <pc:docMk/>
            <pc:sldMk cId="1896432398" sldId="693"/>
            <ac:spMk id="142" creationId="{555402D9-8268-4F39-BC19-E90043B2F192}"/>
          </ac:spMkLst>
        </pc:spChg>
        <pc:spChg chg="mod">
          <ac:chgData name="Minesh Patel" userId="a66d4990ec83ac90" providerId="LiveId" clId="{FC2BCC6E-8AD6-49CC-8FA6-9C9A7CF08C38}" dt="2021-09-28T13:05:57.075" v="8067" actId="164"/>
          <ac:spMkLst>
            <pc:docMk/>
            <pc:sldMk cId="1896432398" sldId="693"/>
            <ac:spMk id="501" creationId="{2772843E-3C57-494A-BC68-5C65EAE66AFE}"/>
          </ac:spMkLst>
        </pc:spChg>
        <pc:spChg chg="mod">
          <ac:chgData name="Minesh Patel" userId="a66d4990ec83ac90" providerId="LiveId" clId="{FC2BCC6E-8AD6-49CC-8FA6-9C9A7CF08C38}" dt="2021-09-28T13:05:52.468" v="8065" actId="164"/>
          <ac:spMkLst>
            <pc:docMk/>
            <pc:sldMk cId="1896432398" sldId="693"/>
            <ac:spMk id="536" creationId="{A994C49E-E0B4-4063-9C8B-2C55DA1D4076}"/>
          </ac:spMkLst>
        </pc:spChg>
        <pc:spChg chg="mod">
          <ac:chgData name="Minesh Patel" userId="a66d4990ec83ac90" providerId="LiveId" clId="{FC2BCC6E-8AD6-49CC-8FA6-9C9A7CF08C38}" dt="2021-09-28T13:05:52.468" v="8065" actId="164"/>
          <ac:spMkLst>
            <pc:docMk/>
            <pc:sldMk cId="1896432398" sldId="693"/>
            <ac:spMk id="539" creationId="{3FA3A6A0-E701-4059-BE30-A8C3716102A7}"/>
          </ac:spMkLst>
        </pc:spChg>
        <pc:spChg chg="mod">
          <ac:chgData name="Minesh Patel" userId="a66d4990ec83ac90" providerId="LiveId" clId="{FC2BCC6E-8AD6-49CC-8FA6-9C9A7CF08C38}" dt="2021-09-28T13:05:57.075" v="8067" actId="164"/>
          <ac:spMkLst>
            <pc:docMk/>
            <pc:sldMk cId="1896432398" sldId="693"/>
            <ac:spMk id="540" creationId="{B6721148-31B3-4353-8AAF-72FEF9F27C88}"/>
          </ac:spMkLst>
        </pc:spChg>
        <pc:spChg chg="mod">
          <ac:chgData name="Minesh Patel" userId="a66d4990ec83ac90" providerId="LiveId" clId="{FC2BCC6E-8AD6-49CC-8FA6-9C9A7CF08C38}" dt="2021-09-28T13:05:57.075" v="8067" actId="164"/>
          <ac:spMkLst>
            <pc:docMk/>
            <pc:sldMk cId="1896432398" sldId="693"/>
            <ac:spMk id="542" creationId="{0C488CF4-69AF-49BA-814A-CCD4CAA570DE}"/>
          </ac:spMkLst>
        </pc:spChg>
        <pc:spChg chg="mod">
          <ac:chgData name="Minesh Patel" userId="a66d4990ec83ac90" providerId="LiveId" clId="{FC2BCC6E-8AD6-49CC-8FA6-9C9A7CF08C38}" dt="2021-09-28T13:05:52.468" v="8065" actId="164"/>
          <ac:spMkLst>
            <pc:docMk/>
            <pc:sldMk cId="1896432398" sldId="693"/>
            <ac:spMk id="550" creationId="{5D87AEED-3103-46B9-9923-E60D958B6F54}"/>
          </ac:spMkLst>
        </pc:spChg>
        <pc:spChg chg="mod">
          <ac:chgData name="Minesh Patel" userId="a66d4990ec83ac90" providerId="LiveId" clId="{FC2BCC6E-8AD6-49CC-8FA6-9C9A7CF08C38}" dt="2021-09-28T13:05:52.468" v="8065" actId="164"/>
          <ac:spMkLst>
            <pc:docMk/>
            <pc:sldMk cId="1896432398" sldId="693"/>
            <ac:spMk id="551" creationId="{3989C22A-6B5E-4CBD-BE39-8FA2A5A45859}"/>
          </ac:spMkLst>
        </pc:spChg>
        <pc:spChg chg="mod">
          <ac:chgData name="Minesh Patel" userId="a66d4990ec83ac90" providerId="LiveId" clId="{FC2BCC6E-8AD6-49CC-8FA6-9C9A7CF08C38}" dt="2021-09-28T13:05:26.172" v="8059" actId="164"/>
          <ac:spMkLst>
            <pc:docMk/>
            <pc:sldMk cId="1896432398" sldId="693"/>
            <ac:spMk id="559" creationId="{CFC4643A-7E7C-4D64-8427-7F762D1BCED6}"/>
          </ac:spMkLst>
        </pc:spChg>
        <pc:grpChg chg="add mod ord">
          <ac:chgData name="Minesh Patel" userId="a66d4990ec83ac90" providerId="LiveId" clId="{FC2BCC6E-8AD6-49CC-8FA6-9C9A7CF08C38}" dt="2021-09-28T13:05:33.604" v="8061" actId="167"/>
          <ac:grpSpMkLst>
            <pc:docMk/>
            <pc:sldMk cId="1896432398" sldId="693"/>
            <ac:grpSpMk id="2" creationId="{12F87CB5-10EE-401F-8F83-8E0116FF6D1C}"/>
          </ac:grpSpMkLst>
        </pc:grpChg>
        <pc:grpChg chg="add mod">
          <ac:chgData name="Minesh Patel" userId="a66d4990ec83ac90" providerId="LiveId" clId="{FC2BCC6E-8AD6-49CC-8FA6-9C9A7CF08C38}" dt="2021-09-28T13:05:52.468" v="8065" actId="164"/>
          <ac:grpSpMkLst>
            <pc:docMk/>
            <pc:sldMk cId="1896432398" sldId="693"/>
            <ac:grpSpMk id="3" creationId="{ADF2EEC7-0CE0-49C7-A264-EEF5D32685A4}"/>
          </ac:grpSpMkLst>
        </pc:grpChg>
        <pc:grpChg chg="add mod">
          <ac:chgData name="Minesh Patel" userId="a66d4990ec83ac90" providerId="LiveId" clId="{FC2BCC6E-8AD6-49CC-8FA6-9C9A7CF08C38}" dt="2021-09-28T13:05:57.075" v="8067" actId="164"/>
          <ac:grpSpMkLst>
            <pc:docMk/>
            <pc:sldMk cId="1896432398" sldId="693"/>
            <ac:grpSpMk id="4" creationId="{B12875F7-7AEF-4458-BD0F-F3F71F7567A2}"/>
          </ac:grpSpMkLst>
        </pc:grpChg>
        <pc:grpChg chg="add mod">
          <ac:chgData name="Minesh Patel" userId="a66d4990ec83ac90" providerId="LiveId" clId="{FC2BCC6E-8AD6-49CC-8FA6-9C9A7CF08C38}" dt="2021-09-28T13:22:19.789" v="9763"/>
          <ac:grpSpMkLst>
            <pc:docMk/>
            <pc:sldMk cId="1896432398" sldId="693"/>
            <ac:grpSpMk id="48" creationId="{0351BC9E-309F-41A3-920E-B25BEF5457C4}"/>
          </ac:grpSpMkLst>
        </pc:grpChg>
        <pc:grpChg chg="del">
          <ac:chgData name="Minesh Patel" userId="a66d4990ec83ac90" providerId="LiveId" clId="{FC2BCC6E-8AD6-49CC-8FA6-9C9A7CF08C38}" dt="2021-09-28T13:22:19.484" v="9762" actId="478"/>
          <ac:grpSpMkLst>
            <pc:docMk/>
            <pc:sldMk cId="1896432398" sldId="693"/>
            <ac:grpSpMk id="177" creationId="{B00E63A8-6199-42DA-B38B-60CAC6FDC6CD}"/>
          </ac:grpSpMkLst>
        </pc:grpChg>
        <pc:grpChg chg="mod">
          <ac:chgData name="Minesh Patel" userId="a66d4990ec83ac90" providerId="LiveId" clId="{FC2BCC6E-8AD6-49CC-8FA6-9C9A7CF08C38}" dt="2021-09-28T13:05:52.468" v="8065" actId="164"/>
          <ac:grpSpMkLst>
            <pc:docMk/>
            <pc:sldMk cId="1896432398" sldId="693"/>
            <ac:grpSpMk id="416" creationId="{2D075D05-12EC-4582-8057-FE78E52186FC}"/>
          </ac:grpSpMkLst>
        </pc:grpChg>
        <pc:grpChg chg="mod">
          <ac:chgData name="Minesh Patel" userId="a66d4990ec83ac90" providerId="LiveId" clId="{FC2BCC6E-8AD6-49CC-8FA6-9C9A7CF08C38}" dt="2021-09-28T13:05:35.864" v="8063" actId="1076"/>
          <ac:grpSpMkLst>
            <pc:docMk/>
            <pc:sldMk cId="1896432398" sldId="693"/>
            <ac:grpSpMk id="521" creationId="{347C46C5-A294-47F2-8487-200FBF6664B6}"/>
          </ac:grpSpMkLst>
        </pc:grpChg>
        <pc:grpChg chg="mod">
          <ac:chgData name="Minesh Patel" userId="a66d4990ec83ac90" providerId="LiveId" clId="{FC2BCC6E-8AD6-49CC-8FA6-9C9A7CF08C38}" dt="2021-09-28T13:05:26.172" v="8059" actId="164"/>
          <ac:grpSpMkLst>
            <pc:docMk/>
            <pc:sldMk cId="1896432398" sldId="693"/>
            <ac:grpSpMk id="558" creationId="{909D644B-CCB6-41B2-BA3E-54965126DAC7}"/>
          </ac:grpSpMkLst>
        </pc:grpChg>
      </pc:sldChg>
      <pc:sldChg chg="del">
        <pc:chgData name="Minesh Patel" userId="a66d4990ec83ac90" providerId="LiveId" clId="{FC2BCC6E-8AD6-49CC-8FA6-9C9A7CF08C38}" dt="2021-09-28T10:01:03.981" v="7" actId="18676"/>
        <pc:sldMkLst>
          <pc:docMk/>
          <pc:sldMk cId="1433940262" sldId="694"/>
        </pc:sldMkLst>
      </pc:sldChg>
      <pc:sldChg chg="addSp delSp modSp mod modAnim modNotesTx">
        <pc:chgData name="Minesh Patel" userId="a66d4990ec83ac90" providerId="LiveId" clId="{FC2BCC6E-8AD6-49CC-8FA6-9C9A7CF08C38}" dt="2021-09-28T13:22:23.580" v="9767"/>
        <pc:sldMkLst>
          <pc:docMk/>
          <pc:sldMk cId="3574836354" sldId="695"/>
        </pc:sldMkLst>
        <pc:spChg chg="add mod">
          <ac:chgData name="Minesh Patel" userId="a66d4990ec83ac90" providerId="LiveId" clId="{FC2BCC6E-8AD6-49CC-8FA6-9C9A7CF08C38}" dt="2021-09-28T13:08:29.649" v="8737"/>
          <ac:spMkLst>
            <pc:docMk/>
            <pc:sldMk cId="3574836354" sldId="695"/>
            <ac:spMk id="32" creationId="{5DFDC9B5-3320-4D8F-917A-796B3C721C28}"/>
          </ac:spMkLst>
        </pc:spChg>
        <pc:spChg chg="mod">
          <ac:chgData name="Minesh Patel" userId="a66d4990ec83ac90" providerId="LiveId" clId="{FC2BCC6E-8AD6-49CC-8FA6-9C9A7CF08C38}" dt="2021-09-28T13:22:22.235" v="9764"/>
          <ac:spMkLst>
            <pc:docMk/>
            <pc:sldMk cId="3574836354" sldId="695"/>
            <ac:spMk id="34" creationId="{00447B07-CEC9-4ED5-8FD9-C35D649D6928}"/>
          </ac:spMkLst>
        </pc:spChg>
        <pc:spChg chg="mod">
          <ac:chgData name="Minesh Patel" userId="a66d4990ec83ac90" providerId="LiveId" clId="{FC2BCC6E-8AD6-49CC-8FA6-9C9A7CF08C38}" dt="2021-09-28T13:22:22.235" v="9764"/>
          <ac:spMkLst>
            <pc:docMk/>
            <pc:sldMk cId="3574836354" sldId="695"/>
            <ac:spMk id="35" creationId="{824758D2-9347-432D-9D1A-EC3A0DCE75DA}"/>
          </ac:spMkLst>
        </pc:spChg>
        <pc:spChg chg="mod">
          <ac:chgData name="Minesh Patel" userId="a66d4990ec83ac90" providerId="LiveId" clId="{FC2BCC6E-8AD6-49CC-8FA6-9C9A7CF08C38}" dt="2021-09-28T13:22:22.235" v="9764"/>
          <ac:spMkLst>
            <pc:docMk/>
            <pc:sldMk cId="3574836354" sldId="695"/>
            <ac:spMk id="36" creationId="{D1F7F37D-F1FA-4CB8-A3C8-D4331EA03923}"/>
          </ac:spMkLst>
        </pc:spChg>
        <pc:spChg chg="mod">
          <ac:chgData name="Minesh Patel" userId="a66d4990ec83ac90" providerId="LiveId" clId="{FC2BCC6E-8AD6-49CC-8FA6-9C9A7CF08C38}" dt="2021-09-28T13:22:22.235" v="9764"/>
          <ac:spMkLst>
            <pc:docMk/>
            <pc:sldMk cId="3574836354" sldId="695"/>
            <ac:spMk id="38" creationId="{BA12881E-4232-49A6-9D85-D039032935B1}"/>
          </ac:spMkLst>
        </pc:spChg>
        <pc:spChg chg="mod">
          <ac:chgData name="Minesh Patel" userId="a66d4990ec83ac90" providerId="LiveId" clId="{FC2BCC6E-8AD6-49CC-8FA6-9C9A7CF08C38}" dt="2021-09-28T13:22:22.235" v="9764"/>
          <ac:spMkLst>
            <pc:docMk/>
            <pc:sldMk cId="3574836354" sldId="695"/>
            <ac:spMk id="39" creationId="{D148C375-03F2-4DF8-9666-D3B7CCD8E914}"/>
          </ac:spMkLst>
        </pc:spChg>
        <pc:spChg chg="mod">
          <ac:chgData name="Minesh Patel" userId="a66d4990ec83ac90" providerId="LiveId" clId="{FC2BCC6E-8AD6-49CC-8FA6-9C9A7CF08C38}" dt="2021-09-28T13:22:23.580" v="9767"/>
          <ac:spMkLst>
            <pc:docMk/>
            <pc:sldMk cId="3574836354" sldId="695"/>
            <ac:spMk id="41" creationId="{04573C47-BE52-4E40-970F-4B37812A9B48}"/>
          </ac:spMkLst>
        </pc:spChg>
        <pc:spChg chg="mod">
          <ac:chgData name="Minesh Patel" userId="a66d4990ec83ac90" providerId="LiveId" clId="{FC2BCC6E-8AD6-49CC-8FA6-9C9A7CF08C38}" dt="2021-09-28T13:22:23.580" v="9767"/>
          <ac:spMkLst>
            <pc:docMk/>
            <pc:sldMk cId="3574836354" sldId="695"/>
            <ac:spMk id="42" creationId="{DC7361EF-F3FD-480C-9E7E-3D5FE8153807}"/>
          </ac:spMkLst>
        </pc:spChg>
        <pc:spChg chg="mod">
          <ac:chgData name="Minesh Patel" userId="a66d4990ec83ac90" providerId="LiveId" clId="{FC2BCC6E-8AD6-49CC-8FA6-9C9A7CF08C38}" dt="2021-09-28T13:22:23.580" v="9767"/>
          <ac:spMkLst>
            <pc:docMk/>
            <pc:sldMk cId="3574836354" sldId="695"/>
            <ac:spMk id="43" creationId="{FCE7D07C-BE17-4277-B315-D7039FB5C624}"/>
          </ac:spMkLst>
        </pc:spChg>
        <pc:spChg chg="mod">
          <ac:chgData name="Minesh Patel" userId="a66d4990ec83ac90" providerId="LiveId" clId="{FC2BCC6E-8AD6-49CC-8FA6-9C9A7CF08C38}" dt="2021-09-28T13:22:23.580" v="9767"/>
          <ac:spMkLst>
            <pc:docMk/>
            <pc:sldMk cId="3574836354" sldId="695"/>
            <ac:spMk id="44" creationId="{BD4032EA-2592-4325-84AF-F4FED0B5C43C}"/>
          </ac:spMkLst>
        </pc:spChg>
        <pc:spChg chg="mod">
          <ac:chgData name="Minesh Patel" userId="a66d4990ec83ac90" providerId="LiveId" clId="{FC2BCC6E-8AD6-49CC-8FA6-9C9A7CF08C38}" dt="2021-09-28T13:22:23.580" v="9767"/>
          <ac:spMkLst>
            <pc:docMk/>
            <pc:sldMk cId="3574836354" sldId="695"/>
            <ac:spMk id="45" creationId="{1DEF91DB-A86E-496D-A97C-2C4E76E82058}"/>
          </ac:spMkLst>
        </pc:spChg>
        <pc:spChg chg="mod">
          <ac:chgData name="Minesh Patel" userId="a66d4990ec83ac90" providerId="LiveId" clId="{FC2BCC6E-8AD6-49CC-8FA6-9C9A7CF08C38}" dt="2021-09-28T13:08:47.064" v="8749" actId="164"/>
          <ac:spMkLst>
            <pc:docMk/>
            <pc:sldMk cId="3574836354" sldId="695"/>
            <ac:spMk id="55" creationId="{065B569B-6FB9-4BA8-A889-E3427E1B2872}"/>
          </ac:spMkLst>
        </pc:spChg>
        <pc:spChg chg="mod">
          <ac:chgData name="Minesh Patel" userId="a66d4990ec83ac90" providerId="LiveId" clId="{FC2BCC6E-8AD6-49CC-8FA6-9C9A7CF08C38}" dt="2021-09-28T13:07:37.554" v="8429" actId="164"/>
          <ac:spMkLst>
            <pc:docMk/>
            <pc:sldMk cId="3574836354" sldId="695"/>
            <ac:spMk id="518" creationId="{ABF52848-9F8B-4D04-99EC-E198DD8C286C}"/>
          </ac:spMkLst>
        </pc:spChg>
        <pc:spChg chg="mod">
          <ac:chgData name="Minesh Patel" userId="a66d4990ec83ac90" providerId="LiveId" clId="{FC2BCC6E-8AD6-49CC-8FA6-9C9A7CF08C38}" dt="2021-09-28T13:07:37.554" v="8429" actId="164"/>
          <ac:spMkLst>
            <pc:docMk/>
            <pc:sldMk cId="3574836354" sldId="695"/>
            <ac:spMk id="523" creationId="{AD24C332-3935-4DB2-8920-7C3692BF6917}"/>
          </ac:spMkLst>
        </pc:spChg>
        <pc:spChg chg="del mod">
          <ac:chgData name="Minesh Patel" userId="a66d4990ec83ac90" providerId="LiveId" clId="{FC2BCC6E-8AD6-49CC-8FA6-9C9A7CF08C38}" dt="2021-09-28T13:08:28.576" v="8736" actId="21"/>
          <ac:spMkLst>
            <pc:docMk/>
            <pc:sldMk cId="3574836354" sldId="695"/>
            <ac:spMk id="525" creationId="{35ED17BF-0C07-4D24-BC62-45B7DA29C7DB}"/>
          </ac:spMkLst>
        </pc:spChg>
        <pc:spChg chg="mod">
          <ac:chgData name="Minesh Patel" userId="a66d4990ec83ac90" providerId="LiveId" clId="{FC2BCC6E-8AD6-49CC-8FA6-9C9A7CF08C38}" dt="2021-09-28T13:08:47.064" v="8749" actId="164"/>
          <ac:spMkLst>
            <pc:docMk/>
            <pc:sldMk cId="3574836354" sldId="695"/>
            <ac:spMk id="551" creationId="{0271BED2-F7B7-4919-920A-274C5374E00A}"/>
          </ac:spMkLst>
        </pc:spChg>
        <pc:spChg chg="mod">
          <ac:chgData name="Minesh Patel" userId="a66d4990ec83ac90" providerId="LiveId" clId="{FC2BCC6E-8AD6-49CC-8FA6-9C9A7CF08C38}" dt="2021-09-28T13:08:47.064" v="8749" actId="164"/>
          <ac:spMkLst>
            <pc:docMk/>
            <pc:sldMk cId="3574836354" sldId="695"/>
            <ac:spMk id="552" creationId="{E945269F-3904-4EA7-B45A-9DCFC941BF97}"/>
          </ac:spMkLst>
        </pc:spChg>
        <pc:grpChg chg="add mod">
          <ac:chgData name="Minesh Patel" userId="a66d4990ec83ac90" providerId="LiveId" clId="{FC2BCC6E-8AD6-49CC-8FA6-9C9A7CF08C38}" dt="2021-09-28T13:07:37.554" v="8429" actId="164"/>
          <ac:grpSpMkLst>
            <pc:docMk/>
            <pc:sldMk cId="3574836354" sldId="695"/>
            <ac:grpSpMk id="2" creationId="{0154E331-4486-4DEB-9E2C-05D8AF96AA65}"/>
          </ac:grpSpMkLst>
        </pc:grpChg>
        <pc:grpChg chg="add mod">
          <ac:chgData name="Minesh Patel" userId="a66d4990ec83ac90" providerId="LiveId" clId="{FC2BCC6E-8AD6-49CC-8FA6-9C9A7CF08C38}" dt="2021-09-28T13:08:53.078" v="8752" actId="1076"/>
          <ac:grpSpMkLst>
            <pc:docMk/>
            <pc:sldMk cId="3574836354" sldId="695"/>
            <ac:grpSpMk id="3" creationId="{B8FC599B-6236-4DF6-A81E-6F76A0618532}"/>
          </ac:grpSpMkLst>
        </pc:grpChg>
        <pc:grpChg chg="add del mod">
          <ac:chgData name="Minesh Patel" userId="a66d4990ec83ac90" providerId="LiveId" clId="{FC2BCC6E-8AD6-49CC-8FA6-9C9A7CF08C38}" dt="2021-09-28T13:22:22.968" v="9765"/>
          <ac:grpSpMkLst>
            <pc:docMk/>
            <pc:sldMk cId="3574836354" sldId="695"/>
            <ac:grpSpMk id="33" creationId="{A4DE4AAE-1AD0-48BF-B798-A8BEE866E0A1}"/>
          </ac:grpSpMkLst>
        </pc:grpChg>
        <pc:grpChg chg="add mod">
          <ac:chgData name="Minesh Patel" userId="a66d4990ec83ac90" providerId="LiveId" clId="{FC2BCC6E-8AD6-49CC-8FA6-9C9A7CF08C38}" dt="2021-09-28T13:22:23.580" v="9767"/>
          <ac:grpSpMkLst>
            <pc:docMk/>
            <pc:sldMk cId="3574836354" sldId="695"/>
            <ac:grpSpMk id="40" creationId="{CBEAA04E-3F83-4D04-A2E0-FD2292B0EA60}"/>
          </ac:grpSpMkLst>
        </pc:grpChg>
        <pc:grpChg chg="del">
          <ac:chgData name="Minesh Patel" userId="a66d4990ec83ac90" providerId="LiveId" clId="{FC2BCC6E-8AD6-49CC-8FA6-9C9A7CF08C38}" dt="2021-09-28T13:22:23.239" v="9766" actId="478"/>
          <ac:grpSpMkLst>
            <pc:docMk/>
            <pc:sldMk cId="3574836354" sldId="695"/>
            <ac:grpSpMk id="177" creationId="{B00E63A8-6199-42DA-B38B-60CAC6FDC6CD}"/>
          </ac:grpSpMkLst>
        </pc:grpChg>
        <pc:grpChg chg="mod">
          <ac:chgData name="Minesh Patel" userId="a66d4990ec83ac90" providerId="LiveId" clId="{FC2BCC6E-8AD6-49CC-8FA6-9C9A7CF08C38}" dt="2021-09-28T13:07:37.554" v="8429" actId="164"/>
          <ac:grpSpMkLst>
            <pc:docMk/>
            <pc:sldMk cId="3574836354" sldId="695"/>
            <ac:grpSpMk id="509" creationId="{9ED9D7DE-A553-473D-93A7-AA16FB498F9C}"/>
          </ac:grpSpMkLst>
        </pc:grpChg>
        <pc:grpChg chg="mod">
          <ac:chgData name="Minesh Patel" userId="a66d4990ec83ac90" providerId="LiveId" clId="{FC2BCC6E-8AD6-49CC-8FA6-9C9A7CF08C38}" dt="2021-09-28T13:07:37.554" v="8429" actId="164"/>
          <ac:grpSpMkLst>
            <pc:docMk/>
            <pc:sldMk cId="3574836354" sldId="695"/>
            <ac:grpSpMk id="512" creationId="{45EC18B4-B7EC-4132-81EB-792CD4A4D6C7}"/>
          </ac:grpSpMkLst>
        </pc:grpChg>
        <pc:grpChg chg="mod">
          <ac:chgData name="Minesh Patel" userId="a66d4990ec83ac90" providerId="LiveId" clId="{FC2BCC6E-8AD6-49CC-8FA6-9C9A7CF08C38}" dt="2021-09-28T13:07:37.554" v="8429" actId="164"/>
          <ac:grpSpMkLst>
            <pc:docMk/>
            <pc:sldMk cId="3574836354" sldId="695"/>
            <ac:grpSpMk id="519" creationId="{E40341ED-FF20-4874-B377-048E231A9F68}"/>
          </ac:grpSpMkLst>
        </pc:grpChg>
        <pc:cxnChg chg="mod">
          <ac:chgData name="Minesh Patel" userId="a66d4990ec83ac90" providerId="LiveId" clId="{FC2BCC6E-8AD6-49CC-8FA6-9C9A7CF08C38}" dt="2021-09-28T13:07:37.554" v="8429" actId="164"/>
          <ac:cxnSpMkLst>
            <pc:docMk/>
            <pc:sldMk cId="3574836354" sldId="695"/>
            <ac:cxnSpMk id="37" creationId="{246EC4C2-05D3-4743-AFB1-544664453F76}"/>
          </ac:cxnSpMkLst>
        </pc:cxnChg>
      </pc:sldChg>
      <pc:sldChg chg="del">
        <pc:chgData name="Minesh Patel" userId="a66d4990ec83ac90" providerId="LiveId" clId="{FC2BCC6E-8AD6-49CC-8FA6-9C9A7CF08C38}" dt="2021-09-28T10:01:03.981" v="7" actId="18676"/>
        <pc:sldMkLst>
          <pc:docMk/>
          <pc:sldMk cId="3838534205" sldId="696"/>
        </pc:sldMkLst>
      </pc:sldChg>
      <pc:sldChg chg="del">
        <pc:chgData name="Minesh Patel" userId="a66d4990ec83ac90" providerId="LiveId" clId="{FC2BCC6E-8AD6-49CC-8FA6-9C9A7CF08C38}" dt="2021-09-28T10:01:03.981" v="7" actId="18676"/>
        <pc:sldMkLst>
          <pc:docMk/>
          <pc:sldMk cId="1576421740" sldId="697"/>
        </pc:sldMkLst>
      </pc:sldChg>
      <pc:sldChg chg="addSp delSp modSp mod modAnim modNotesTx">
        <pc:chgData name="Minesh Patel" userId="a66d4990ec83ac90" providerId="LiveId" clId="{FC2BCC6E-8AD6-49CC-8FA6-9C9A7CF08C38}" dt="2021-09-28T13:22:25.729" v="9769"/>
        <pc:sldMkLst>
          <pc:docMk/>
          <pc:sldMk cId="2455036463" sldId="698"/>
        </pc:sldMkLst>
        <pc:spChg chg="mod">
          <ac:chgData name="Minesh Patel" userId="a66d4990ec83ac90" providerId="LiveId" clId="{FC2BCC6E-8AD6-49CC-8FA6-9C9A7CF08C38}" dt="2021-09-28T13:22:25.729" v="9769"/>
          <ac:spMkLst>
            <pc:docMk/>
            <pc:sldMk cId="2455036463" sldId="698"/>
            <ac:spMk id="103" creationId="{4429C35F-7445-4C56-BB6C-1A8A0AE133E7}"/>
          </ac:spMkLst>
        </pc:spChg>
        <pc:spChg chg="mod">
          <ac:chgData name="Minesh Patel" userId="a66d4990ec83ac90" providerId="LiveId" clId="{FC2BCC6E-8AD6-49CC-8FA6-9C9A7CF08C38}" dt="2021-09-28T13:22:25.729" v="9769"/>
          <ac:spMkLst>
            <pc:docMk/>
            <pc:sldMk cId="2455036463" sldId="698"/>
            <ac:spMk id="104" creationId="{E826215A-EB21-4218-B989-E30B353B96C3}"/>
          </ac:spMkLst>
        </pc:spChg>
        <pc:spChg chg="mod">
          <ac:chgData name="Minesh Patel" userId="a66d4990ec83ac90" providerId="LiveId" clId="{FC2BCC6E-8AD6-49CC-8FA6-9C9A7CF08C38}" dt="2021-09-28T13:22:25.729" v="9769"/>
          <ac:spMkLst>
            <pc:docMk/>
            <pc:sldMk cId="2455036463" sldId="698"/>
            <ac:spMk id="105" creationId="{CC8231A3-FEC2-4052-ADF6-95B7CE822AFD}"/>
          </ac:spMkLst>
        </pc:spChg>
        <pc:spChg chg="mod">
          <ac:chgData name="Minesh Patel" userId="a66d4990ec83ac90" providerId="LiveId" clId="{FC2BCC6E-8AD6-49CC-8FA6-9C9A7CF08C38}" dt="2021-09-28T13:22:25.729" v="9769"/>
          <ac:spMkLst>
            <pc:docMk/>
            <pc:sldMk cId="2455036463" sldId="698"/>
            <ac:spMk id="106" creationId="{8AB8D478-2C0B-4718-AA89-0D85E681B4F9}"/>
          </ac:spMkLst>
        </pc:spChg>
        <pc:spChg chg="mod">
          <ac:chgData name="Minesh Patel" userId="a66d4990ec83ac90" providerId="LiveId" clId="{FC2BCC6E-8AD6-49CC-8FA6-9C9A7CF08C38}" dt="2021-09-28T13:22:25.729" v="9769"/>
          <ac:spMkLst>
            <pc:docMk/>
            <pc:sldMk cId="2455036463" sldId="698"/>
            <ac:spMk id="107" creationId="{5FBF258A-37BF-4330-9E1D-F1EA5BBE6B3D}"/>
          </ac:spMkLst>
        </pc:spChg>
        <pc:grpChg chg="add mod">
          <ac:chgData name="Minesh Patel" userId="a66d4990ec83ac90" providerId="LiveId" clId="{FC2BCC6E-8AD6-49CC-8FA6-9C9A7CF08C38}" dt="2021-09-28T13:10:16.729" v="9127" actId="164"/>
          <ac:grpSpMkLst>
            <pc:docMk/>
            <pc:sldMk cId="2455036463" sldId="698"/>
            <ac:grpSpMk id="2" creationId="{ADBBD208-AAF8-4485-8DA7-A7E59AEF4302}"/>
          </ac:grpSpMkLst>
        </pc:grpChg>
        <pc:grpChg chg="add mod">
          <ac:chgData name="Minesh Patel" userId="a66d4990ec83ac90" providerId="LiveId" clId="{FC2BCC6E-8AD6-49CC-8FA6-9C9A7CF08C38}" dt="2021-09-28T13:22:25.729" v="9769"/>
          <ac:grpSpMkLst>
            <pc:docMk/>
            <pc:sldMk cId="2455036463" sldId="698"/>
            <ac:grpSpMk id="102" creationId="{97E96B31-A8A2-42D5-AB00-1C6BDE81D25C}"/>
          </ac:grpSpMkLst>
        </pc:grpChg>
        <pc:grpChg chg="mod">
          <ac:chgData name="Minesh Patel" userId="a66d4990ec83ac90" providerId="LiveId" clId="{FC2BCC6E-8AD6-49CC-8FA6-9C9A7CF08C38}" dt="2021-09-28T13:10:16.729" v="9127" actId="164"/>
          <ac:grpSpMkLst>
            <pc:docMk/>
            <pc:sldMk cId="2455036463" sldId="698"/>
            <ac:grpSpMk id="116" creationId="{71BCA014-18E3-41EC-AD48-6F62D9AC178F}"/>
          </ac:grpSpMkLst>
        </pc:grpChg>
        <pc:grpChg chg="mod">
          <ac:chgData name="Minesh Patel" userId="a66d4990ec83ac90" providerId="LiveId" clId="{FC2BCC6E-8AD6-49CC-8FA6-9C9A7CF08C38}" dt="2021-09-28T13:10:16.729" v="9127" actId="164"/>
          <ac:grpSpMkLst>
            <pc:docMk/>
            <pc:sldMk cId="2455036463" sldId="698"/>
            <ac:grpSpMk id="140" creationId="{C4E9F0FC-D37F-46B5-A595-213742D86A71}"/>
          </ac:grpSpMkLst>
        </pc:grpChg>
        <pc:grpChg chg="del">
          <ac:chgData name="Minesh Patel" userId="a66d4990ec83ac90" providerId="LiveId" clId="{FC2BCC6E-8AD6-49CC-8FA6-9C9A7CF08C38}" dt="2021-09-28T13:22:25.417" v="9768" actId="478"/>
          <ac:grpSpMkLst>
            <pc:docMk/>
            <pc:sldMk cId="2455036463" sldId="698"/>
            <ac:grpSpMk id="177" creationId="{B00E63A8-6199-42DA-B38B-60CAC6FDC6CD}"/>
          </ac:grpSpMkLst>
        </pc:grpChg>
        <pc:grpChg chg="mod">
          <ac:chgData name="Minesh Patel" userId="a66d4990ec83ac90" providerId="LiveId" clId="{FC2BCC6E-8AD6-49CC-8FA6-9C9A7CF08C38}" dt="2021-09-28T13:10:16.729" v="9127" actId="164"/>
          <ac:grpSpMkLst>
            <pc:docMk/>
            <pc:sldMk cId="2455036463" sldId="698"/>
            <ac:grpSpMk id="532" creationId="{5DC0230E-0086-4C62-8CE0-1742F264F152}"/>
          </ac:grpSpMkLst>
        </pc:grpChg>
        <pc:grpChg chg="mod">
          <ac:chgData name="Minesh Patel" userId="a66d4990ec83ac90" providerId="LiveId" clId="{FC2BCC6E-8AD6-49CC-8FA6-9C9A7CF08C38}" dt="2021-09-28T13:10:16.729" v="9127" actId="164"/>
          <ac:grpSpMkLst>
            <pc:docMk/>
            <pc:sldMk cId="2455036463" sldId="698"/>
            <ac:grpSpMk id="546" creationId="{CC5E2A79-1996-4C36-807C-C45A88A73389}"/>
          </ac:grpSpMkLst>
        </pc:grpChg>
      </pc:sldChg>
      <pc:sldChg chg="addSp delSp modSp mod modNotesTx">
        <pc:chgData name="Minesh Patel" userId="a66d4990ec83ac90" providerId="LiveId" clId="{FC2BCC6E-8AD6-49CC-8FA6-9C9A7CF08C38}" dt="2021-09-28T13:22:28.153" v="9771"/>
        <pc:sldMkLst>
          <pc:docMk/>
          <pc:sldMk cId="3509975345" sldId="699"/>
        </pc:sldMkLst>
        <pc:spChg chg="mod">
          <ac:chgData name="Minesh Patel" userId="a66d4990ec83ac90" providerId="LiveId" clId="{FC2BCC6E-8AD6-49CC-8FA6-9C9A7CF08C38}" dt="2021-09-28T13:22:28.153" v="9771"/>
          <ac:spMkLst>
            <pc:docMk/>
            <pc:sldMk cId="3509975345" sldId="699"/>
            <ac:spMk id="23" creationId="{15C56E6C-A862-4D07-A073-F05F5134150A}"/>
          </ac:spMkLst>
        </pc:spChg>
        <pc:spChg chg="mod">
          <ac:chgData name="Minesh Patel" userId="a66d4990ec83ac90" providerId="LiveId" clId="{FC2BCC6E-8AD6-49CC-8FA6-9C9A7CF08C38}" dt="2021-09-28T13:22:28.153" v="9771"/>
          <ac:spMkLst>
            <pc:docMk/>
            <pc:sldMk cId="3509975345" sldId="699"/>
            <ac:spMk id="24" creationId="{A5378346-56DF-4D69-AA21-105152EBBA98}"/>
          </ac:spMkLst>
        </pc:spChg>
        <pc:spChg chg="mod">
          <ac:chgData name="Minesh Patel" userId="a66d4990ec83ac90" providerId="LiveId" clId="{FC2BCC6E-8AD6-49CC-8FA6-9C9A7CF08C38}" dt="2021-09-28T13:22:28.153" v="9771"/>
          <ac:spMkLst>
            <pc:docMk/>
            <pc:sldMk cId="3509975345" sldId="699"/>
            <ac:spMk id="25" creationId="{42F6D354-80A2-4690-B29B-06718C66926A}"/>
          </ac:spMkLst>
        </pc:spChg>
        <pc:spChg chg="mod">
          <ac:chgData name="Minesh Patel" userId="a66d4990ec83ac90" providerId="LiveId" clId="{FC2BCC6E-8AD6-49CC-8FA6-9C9A7CF08C38}" dt="2021-09-28T13:22:28.153" v="9771"/>
          <ac:spMkLst>
            <pc:docMk/>
            <pc:sldMk cId="3509975345" sldId="699"/>
            <ac:spMk id="26" creationId="{D8FB4E61-F7D4-49BC-AF0B-F4136F958A73}"/>
          </ac:spMkLst>
        </pc:spChg>
        <pc:spChg chg="mod">
          <ac:chgData name="Minesh Patel" userId="a66d4990ec83ac90" providerId="LiveId" clId="{FC2BCC6E-8AD6-49CC-8FA6-9C9A7CF08C38}" dt="2021-09-28T13:22:28.153" v="9771"/>
          <ac:spMkLst>
            <pc:docMk/>
            <pc:sldMk cId="3509975345" sldId="699"/>
            <ac:spMk id="27" creationId="{40C204F5-C67A-464A-96D6-605BD6695E8B}"/>
          </ac:spMkLst>
        </pc:spChg>
        <pc:grpChg chg="del">
          <ac:chgData name="Minesh Patel" userId="a66d4990ec83ac90" providerId="LiveId" clId="{FC2BCC6E-8AD6-49CC-8FA6-9C9A7CF08C38}" dt="2021-09-28T13:22:27.896" v="9770" actId="478"/>
          <ac:grpSpMkLst>
            <pc:docMk/>
            <pc:sldMk cId="3509975345" sldId="699"/>
            <ac:grpSpMk id="17" creationId="{6137C9BE-BDEC-4CBC-829E-CA2452352497}"/>
          </ac:grpSpMkLst>
        </pc:grpChg>
        <pc:grpChg chg="add mod">
          <ac:chgData name="Minesh Patel" userId="a66d4990ec83ac90" providerId="LiveId" clId="{FC2BCC6E-8AD6-49CC-8FA6-9C9A7CF08C38}" dt="2021-09-28T13:22:28.153" v="9771"/>
          <ac:grpSpMkLst>
            <pc:docMk/>
            <pc:sldMk cId="3509975345" sldId="699"/>
            <ac:grpSpMk id="22" creationId="{39016680-3B71-4953-AA88-D6299ED65B48}"/>
          </ac:grpSpMkLst>
        </pc:grpChg>
      </pc:sldChg>
      <pc:sldChg chg="addSp delSp modSp mod modAnim">
        <pc:chgData name="Minesh Patel" userId="a66d4990ec83ac90" providerId="LiveId" clId="{FC2BCC6E-8AD6-49CC-8FA6-9C9A7CF08C38}" dt="2021-09-28T13:22:30.114" v="9773"/>
        <pc:sldMkLst>
          <pc:docMk/>
          <pc:sldMk cId="4193805310" sldId="700"/>
        </pc:sldMkLst>
        <pc:spChg chg="mod">
          <ac:chgData name="Minesh Patel" userId="a66d4990ec83ac90" providerId="LiveId" clId="{FC2BCC6E-8AD6-49CC-8FA6-9C9A7CF08C38}" dt="2021-09-28T13:13:52.886" v="9749" actId="1076"/>
          <ac:spMkLst>
            <pc:docMk/>
            <pc:sldMk cId="4193805310" sldId="700"/>
            <ac:spMk id="23" creationId="{6DD51291-979F-48EE-84BE-2DBD8B9EE240}"/>
          </ac:spMkLst>
        </pc:spChg>
        <pc:spChg chg="add mod">
          <ac:chgData name="Minesh Patel" userId="a66d4990ec83ac90" providerId="LiveId" clId="{FC2BCC6E-8AD6-49CC-8FA6-9C9A7CF08C38}" dt="2021-09-28T13:13:52.886" v="9749" actId="1076"/>
          <ac:spMkLst>
            <pc:docMk/>
            <pc:sldMk cId="4193805310" sldId="700"/>
            <ac:spMk id="35" creationId="{A8FE1DEB-5F38-453C-A610-9258CA24DE19}"/>
          </ac:spMkLst>
        </pc:spChg>
        <pc:spChg chg="mod">
          <ac:chgData name="Minesh Patel" userId="a66d4990ec83ac90" providerId="LiveId" clId="{FC2BCC6E-8AD6-49CC-8FA6-9C9A7CF08C38}" dt="2021-09-28T13:22:30.114" v="9773"/>
          <ac:spMkLst>
            <pc:docMk/>
            <pc:sldMk cId="4193805310" sldId="700"/>
            <ac:spMk id="37" creationId="{691BBA77-FC61-4746-8D8F-6499BC74FA29}"/>
          </ac:spMkLst>
        </pc:spChg>
        <pc:spChg chg="mod">
          <ac:chgData name="Minesh Patel" userId="a66d4990ec83ac90" providerId="LiveId" clId="{FC2BCC6E-8AD6-49CC-8FA6-9C9A7CF08C38}" dt="2021-09-28T13:22:30.114" v="9773"/>
          <ac:spMkLst>
            <pc:docMk/>
            <pc:sldMk cId="4193805310" sldId="700"/>
            <ac:spMk id="38" creationId="{0A00D55E-E5E7-4586-AD0A-86006B255A8D}"/>
          </ac:spMkLst>
        </pc:spChg>
        <pc:spChg chg="mod">
          <ac:chgData name="Minesh Patel" userId="a66d4990ec83ac90" providerId="LiveId" clId="{FC2BCC6E-8AD6-49CC-8FA6-9C9A7CF08C38}" dt="2021-09-28T13:22:30.114" v="9773"/>
          <ac:spMkLst>
            <pc:docMk/>
            <pc:sldMk cId="4193805310" sldId="700"/>
            <ac:spMk id="39" creationId="{27C00C4C-FABA-4CA2-A6B2-E086E9D768B6}"/>
          </ac:spMkLst>
        </pc:spChg>
        <pc:spChg chg="mod">
          <ac:chgData name="Minesh Patel" userId="a66d4990ec83ac90" providerId="LiveId" clId="{FC2BCC6E-8AD6-49CC-8FA6-9C9A7CF08C38}" dt="2021-09-28T13:22:30.114" v="9773"/>
          <ac:spMkLst>
            <pc:docMk/>
            <pc:sldMk cId="4193805310" sldId="700"/>
            <ac:spMk id="42" creationId="{547AB828-D6DC-43D0-8818-3312239DA35E}"/>
          </ac:spMkLst>
        </pc:spChg>
        <pc:spChg chg="mod">
          <ac:chgData name="Minesh Patel" userId="a66d4990ec83ac90" providerId="LiveId" clId="{FC2BCC6E-8AD6-49CC-8FA6-9C9A7CF08C38}" dt="2021-09-28T13:22:30.114" v="9773"/>
          <ac:spMkLst>
            <pc:docMk/>
            <pc:sldMk cId="4193805310" sldId="700"/>
            <ac:spMk id="43" creationId="{C03B46C2-C008-452B-8F0D-E81D85CB4088}"/>
          </ac:spMkLst>
        </pc:spChg>
        <pc:grpChg chg="del">
          <ac:chgData name="Minesh Patel" userId="a66d4990ec83ac90" providerId="LiveId" clId="{FC2BCC6E-8AD6-49CC-8FA6-9C9A7CF08C38}" dt="2021-09-28T13:22:29.816" v="9772" actId="478"/>
          <ac:grpSpMkLst>
            <pc:docMk/>
            <pc:sldMk cId="4193805310" sldId="700"/>
            <ac:grpSpMk id="24" creationId="{8CF516A1-079B-4999-A544-F7772231F442}"/>
          </ac:grpSpMkLst>
        </pc:grpChg>
        <pc:grpChg chg="add mod">
          <ac:chgData name="Minesh Patel" userId="a66d4990ec83ac90" providerId="LiveId" clId="{FC2BCC6E-8AD6-49CC-8FA6-9C9A7CF08C38}" dt="2021-09-28T13:22:30.114" v="9773"/>
          <ac:grpSpMkLst>
            <pc:docMk/>
            <pc:sldMk cId="4193805310" sldId="700"/>
            <ac:grpSpMk id="36" creationId="{B4FAEBCB-9F45-4197-B111-8F7E0ECF1E31}"/>
          </ac:grpSpMkLst>
        </pc:grpChg>
      </pc:sldChg>
      <pc:sldChg chg="addSp modSp mod modNotesTx">
        <pc:chgData name="Minesh Patel" userId="a66d4990ec83ac90" providerId="LiveId" clId="{FC2BCC6E-8AD6-49CC-8FA6-9C9A7CF08C38}" dt="2021-09-28T13:34:21.651" v="9797" actId="1076"/>
        <pc:sldMkLst>
          <pc:docMk/>
          <pc:sldMk cId="1827997389" sldId="705"/>
        </pc:sldMkLst>
        <pc:spChg chg="mod">
          <ac:chgData name="Minesh Patel" userId="a66d4990ec83ac90" providerId="LiveId" clId="{FC2BCC6E-8AD6-49CC-8FA6-9C9A7CF08C38}" dt="2021-09-28T13:34:02.466" v="9790" actId="2711"/>
          <ac:spMkLst>
            <pc:docMk/>
            <pc:sldMk cId="1827997389" sldId="705"/>
            <ac:spMk id="4" creationId="{6DDDDCD1-8DDE-4143-8CA1-DA012CDCCD79}"/>
          </ac:spMkLst>
        </pc:spChg>
        <pc:spChg chg="mod">
          <ac:chgData name="Minesh Patel" userId="a66d4990ec83ac90" providerId="LiveId" clId="{FC2BCC6E-8AD6-49CC-8FA6-9C9A7CF08C38}" dt="2021-09-28T13:34:18.256" v="9795" actId="1076"/>
          <ac:spMkLst>
            <pc:docMk/>
            <pc:sldMk cId="1827997389" sldId="705"/>
            <ac:spMk id="11" creationId="{C01DBA27-854C-46AA-86A2-2A51E3AF937F}"/>
          </ac:spMkLst>
        </pc:spChg>
        <pc:spChg chg="mod">
          <ac:chgData name="Minesh Patel" userId="a66d4990ec83ac90" providerId="LiveId" clId="{FC2BCC6E-8AD6-49CC-8FA6-9C9A7CF08C38}" dt="2021-09-28T13:34:09.098" v="9792" actId="14100"/>
          <ac:spMkLst>
            <pc:docMk/>
            <pc:sldMk cId="1827997389" sldId="705"/>
            <ac:spMk id="41" creationId="{4CA84809-DEED-47DD-BF2A-8F353FF14CF4}"/>
          </ac:spMkLst>
        </pc:spChg>
        <pc:spChg chg="mod">
          <ac:chgData name="Minesh Patel" userId="a66d4990ec83ac90" providerId="LiveId" clId="{FC2BCC6E-8AD6-49CC-8FA6-9C9A7CF08C38}" dt="2021-09-28T13:34:02.466" v="9790" actId="2711"/>
          <ac:spMkLst>
            <pc:docMk/>
            <pc:sldMk cId="1827997389" sldId="705"/>
            <ac:spMk id="49" creationId="{0776B557-9F29-43AB-ACD3-9C5258204D18}"/>
          </ac:spMkLst>
        </pc:spChg>
        <pc:spChg chg="mod">
          <ac:chgData name="Minesh Patel" userId="a66d4990ec83ac90" providerId="LiveId" clId="{FC2BCC6E-8AD6-49CC-8FA6-9C9A7CF08C38}" dt="2021-09-28T13:34:02.466" v="9790" actId="2711"/>
          <ac:spMkLst>
            <pc:docMk/>
            <pc:sldMk cId="1827997389" sldId="705"/>
            <ac:spMk id="71" creationId="{13B76155-4A25-4963-9ECB-F3A9B12FC285}"/>
          </ac:spMkLst>
        </pc:spChg>
        <pc:spChg chg="mod">
          <ac:chgData name="Minesh Patel" userId="a66d4990ec83ac90" providerId="LiveId" clId="{FC2BCC6E-8AD6-49CC-8FA6-9C9A7CF08C38}" dt="2021-09-28T13:34:02.466" v="9790" actId="2711"/>
          <ac:spMkLst>
            <pc:docMk/>
            <pc:sldMk cId="1827997389" sldId="705"/>
            <ac:spMk id="72" creationId="{01045CC0-3CC1-4192-9E83-A989D8FB65AA}"/>
          </ac:spMkLst>
        </pc:spChg>
        <pc:spChg chg="mod">
          <ac:chgData name="Minesh Patel" userId="a66d4990ec83ac90" providerId="LiveId" clId="{FC2BCC6E-8AD6-49CC-8FA6-9C9A7CF08C38}" dt="2021-09-28T13:34:02.466" v="9790" actId="2711"/>
          <ac:spMkLst>
            <pc:docMk/>
            <pc:sldMk cId="1827997389" sldId="705"/>
            <ac:spMk id="73" creationId="{70F5DC54-37F5-4A8C-AEFD-7AF5EC1C13B4}"/>
          </ac:spMkLst>
        </pc:spChg>
        <pc:spChg chg="mod">
          <ac:chgData name="Minesh Patel" userId="a66d4990ec83ac90" providerId="LiveId" clId="{FC2BCC6E-8AD6-49CC-8FA6-9C9A7CF08C38}" dt="2021-09-28T13:34:02.466" v="9790" actId="2711"/>
          <ac:spMkLst>
            <pc:docMk/>
            <pc:sldMk cId="1827997389" sldId="705"/>
            <ac:spMk id="74" creationId="{8805EEE4-C366-4845-8CD8-738520605AD7}"/>
          </ac:spMkLst>
        </pc:spChg>
        <pc:spChg chg="mod">
          <ac:chgData name="Minesh Patel" userId="a66d4990ec83ac90" providerId="LiveId" clId="{FC2BCC6E-8AD6-49CC-8FA6-9C9A7CF08C38}" dt="2021-09-28T13:34:02.466" v="9790" actId="2711"/>
          <ac:spMkLst>
            <pc:docMk/>
            <pc:sldMk cId="1827997389" sldId="705"/>
            <ac:spMk id="75" creationId="{EAFB0999-1648-4083-A76B-75160A39F0DA}"/>
          </ac:spMkLst>
        </pc:spChg>
        <pc:spChg chg="mod">
          <ac:chgData name="Minesh Patel" userId="a66d4990ec83ac90" providerId="LiveId" clId="{FC2BCC6E-8AD6-49CC-8FA6-9C9A7CF08C38}" dt="2021-09-28T13:34:07.007" v="9791" actId="14100"/>
          <ac:spMkLst>
            <pc:docMk/>
            <pc:sldMk cId="1827997389" sldId="705"/>
            <ac:spMk id="114" creationId="{EB5BC869-725C-4193-BEB7-2FD4FC5C0816}"/>
          </ac:spMkLst>
        </pc:spChg>
        <pc:spChg chg="mod">
          <ac:chgData name="Minesh Patel" userId="a66d4990ec83ac90" providerId="LiveId" clId="{FC2BCC6E-8AD6-49CC-8FA6-9C9A7CF08C38}" dt="2021-09-28T13:34:02.466" v="9790" actId="2711"/>
          <ac:spMkLst>
            <pc:docMk/>
            <pc:sldMk cId="1827997389" sldId="705"/>
            <ac:spMk id="162" creationId="{3F2CAD69-4986-4125-81EC-9E2CF9166124}"/>
          </ac:spMkLst>
        </pc:spChg>
        <pc:spChg chg="mod">
          <ac:chgData name="Minesh Patel" userId="a66d4990ec83ac90" providerId="LiveId" clId="{FC2BCC6E-8AD6-49CC-8FA6-9C9A7CF08C38}" dt="2021-09-28T13:34:02.466" v="9790" actId="2711"/>
          <ac:spMkLst>
            <pc:docMk/>
            <pc:sldMk cId="1827997389" sldId="705"/>
            <ac:spMk id="167" creationId="{8A550BA9-FFE6-4093-83AE-E991F9549913}"/>
          </ac:spMkLst>
        </pc:spChg>
        <pc:spChg chg="mod">
          <ac:chgData name="Minesh Patel" userId="a66d4990ec83ac90" providerId="LiveId" clId="{FC2BCC6E-8AD6-49CC-8FA6-9C9A7CF08C38}" dt="2021-09-28T13:34:02.466" v="9790" actId="2711"/>
          <ac:spMkLst>
            <pc:docMk/>
            <pc:sldMk cId="1827997389" sldId="705"/>
            <ac:spMk id="196" creationId="{B6A9CEF2-3AAD-44E5-9481-DC80F440CBE6}"/>
          </ac:spMkLst>
        </pc:spChg>
        <pc:spChg chg="mod">
          <ac:chgData name="Minesh Patel" userId="a66d4990ec83ac90" providerId="LiveId" clId="{FC2BCC6E-8AD6-49CC-8FA6-9C9A7CF08C38}" dt="2021-09-28T13:34:02.466" v="9790" actId="2711"/>
          <ac:spMkLst>
            <pc:docMk/>
            <pc:sldMk cId="1827997389" sldId="705"/>
            <ac:spMk id="197" creationId="{39B6C77B-5186-4407-B4D4-8A4F71D5C73D}"/>
          </ac:spMkLst>
        </pc:spChg>
        <pc:spChg chg="mod">
          <ac:chgData name="Minesh Patel" userId="a66d4990ec83ac90" providerId="LiveId" clId="{FC2BCC6E-8AD6-49CC-8FA6-9C9A7CF08C38}" dt="2021-09-28T13:34:02.466" v="9790" actId="2711"/>
          <ac:spMkLst>
            <pc:docMk/>
            <pc:sldMk cId="1827997389" sldId="705"/>
            <ac:spMk id="198" creationId="{50FFBB3A-A4AA-461E-8E71-61123C1F07FF}"/>
          </ac:spMkLst>
        </pc:spChg>
        <pc:spChg chg="mod">
          <ac:chgData name="Minesh Patel" userId="a66d4990ec83ac90" providerId="LiveId" clId="{FC2BCC6E-8AD6-49CC-8FA6-9C9A7CF08C38}" dt="2021-09-28T13:34:02.466" v="9790" actId="2711"/>
          <ac:spMkLst>
            <pc:docMk/>
            <pc:sldMk cId="1827997389" sldId="705"/>
            <ac:spMk id="199" creationId="{24C05E4A-D30E-411D-B30F-D64BBB071756}"/>
          </ac:spMkLst>
        </pc:spChg>
        <pc:spChg chg="mod">
          <ac:chgData name="Minesh Patel" userId="a66d4990ec83ac90" providerId="LiveId" clId="{FC2BCC6E-8AD6-49CC-8FA6-9C9A7CF08C38}" dt="2021-09-28T13:34:02.466" v="9790" actId="2711"/>
          <ac:spMkLst>
            <pc:docMk/>
            <pc:sldMk cId="1827997389" sldId="705"/>
            <ac:spMk id="200" creationId="{F5358FEE-89FC-4362-9274-42C9590E1785}"/>
          </ac:spMkLst>
        </pc:spChg>
        <pc:grpChg chg="mod">
          <ac:chgData name="Minesh Patel" userId="a66d4990ec83ac90" providerId="LiveId" clId="{FC2BCC6E-8AD6-49CC-8FA6-9C9A7CF08C38}" dt="2021-09-28T13:34:21.651" v="9797" actId="1076"/>
          <ac:grpSpMkLst>
            <pc:docMk/>
            <pc:sldMk cId="1827997389" sldId="705"/>
            <ac:grpSpMk id="2" creationId="{F24B5297-C0C0-459E-BF08-AE6B8F6DFFAB}"/>
          </ac:grpSpMkLst>
        </pc:grpChg>
        <pc:grpChg chg="add mod">
          <ac:chgData name="Minesh Patel" userId="a66d4990ec83ac90" providerId="LiveId" clId="{FC2BCC6E-8AD6-49CC-8FA6-9C9A7CF08C38}" dt="2021-09-28T13:22:56.170" v="9779"/>
          <ac:grpSpMkLst>
            <pc:docMk/>
            <pc:sldMk cId="1827997389" sldId="705"/>
            <ac:grpSpMk id="70" creationId="{64B4910A-2A50-41D4-909A-AA97FE147208}"/>
          </ac:grpSpMkLst>
        </pc:grpChg>
      </pc:sldChg>
      <pc:sldChg chg="addSp delSp modSp del mod">
        <pc:chgData name="Minesh Patel" userId="a66d4990ec83ac90" providerId="LiveId" clId="{FC2BCC6E-8AD6-49CC-8FA6-9C9A7CF08C38}" dt="2021-09-28T13:34:44.252" v="9802" actId="47"/>
        <pc:sldMkLst>
          <pc:docMk/>
          <pc:sldMk cId="2288210484" sldId="706"/>
        </pc:sldMkLst>
        <pc:spChg chg="del">
          <ac:chgData name="Minesh Patel" userId="a66d4990ec83ac90" providerId="LiveId" clId="{FC2BCC6E-8AD6-49CC-8FA6-9C9A7CF08C38}" dt="2021-09-28T13:34:38.305" v="9799" actId="21"/>
          <ac:spMkLst>
            <pc:docMk/>
            <pc:sldMk cId="2288210484" sldId="706"/>
            <ac:spMk id="70" creationId="{27CEF627-EEB3-4CDA-831C-CCB3D03048CA}"/>
          </ac:spMkLst>
        </pc:spChg>
        <pc:spChg chg="del">
          <ac:chgData name="Minesh Patel" userId="a66d4990ec83ac90" providerId="LiveId" clId="{FC2BCC6E-8AD6-49CC-8FA6-9C9A7CF08C38}" dt="2021-09-28T13:34:38.305" v="9799" actId="21"/>
          <ac:spMkLst>
            <pc:docMk/>
            <pc:sldMk cId="2288210484" sldId="706"/>
            <ac:spMk id="71" creationId="{3ACE575B-3031-4B3E-B62B-61F0DB5FED70}"/>
          </ac:spMkLst>
        </pc:spChg>
        <pc:spChg chg="mod">
          <ac:chgData name="Minesh Patel" userId="a66d4990ec83ac90" providerId="LiveId" clId="{FC2BCC6E-8AD6-49CC-8FA6-9C9A7CF08C38}" dt="2021-09-28T13:22:57.490" v="9780"/>
          <ac:spMkLst>
            <pc:docMk/>
            <pc:sldMk cId="2288210484" sldId="706"/>
            <ac:spMk id="73" creationId="{17A82D63-F0D2-45D4-B6FC-9F54D5463997}"/>
          </ac:spMkLst>
        </pc:spChg>
        <pc:spChg chg="mod">
          <ac:chgData name="Minesh Patel" userId="a66d4990ec83ac90" providerId="LiveId" clId="{FC2BCC6E-8AD6-49CC-8FA6-9C9A7CF08C38}" dt="2021-09-28T13:22:57.490" v="9780"/>
          <ac:spMkLst>
            <pc:docMk/>
            <pc:sldMk cId="2288210484" sldId="706"/>
            <ac:spMk id="74" creationId="{B3C8F2B6-C28E-4DC2-8336-7F45785A6AFF}"/>
          </ac:spMkLst>
        </pc:spChg>
        <pc:spChg chg="mod">
          <ac:chgData name="Minesh Patel" userId="a66d4990ec83ac90" providerId="LiveId" clId="{FC2BCC6E-8AD6-49CC-8FA6-9C9A7CF08C38}" dt="2021-09-28T13:22:57.490" v="9780"/>
          <ac:spMkLst>
            <pc:docMk/>
            <pc:sldMk cId="2288210484" sldId="706"/>
            <ac:spMk id="75" creationId="{A85D2503-C9F3-4C5B-9157-62A5A829E9C7}"/>
          </ac:spMkLst>
        </pc:spChg>
        <pc:spChg chg="mod">
          <ac:chgData name="Minesh Patel" userId="a66d4990ec83ac90" providerId="LiveId" clId="{FC2BCC6E-8AD6-49CC-8FA6-9C9A7CF08C38}" dt="2021-09-28T13:22:57.490" v="9780"/>
          <ac:spMkLst>
            <pc:docMk/>
            <pc:sldMk cId="2288210484" sldId="706"/>
            <ac:spMk id="77" creationId="{42699F9F-4F49-434A-92A9-F9436A1586BC}"/>
          </ac:spMkLst>
        </pc:spChg>
        <pc:spChg chg="mod">
          <ac:chgData name="Minesh Patel" userId="a66d4990ec83ac90" providerId="LiveId" clId="{FC2BCC6E-8AD6-49CC-8FA6-9C9A7CF08C38}" dt="2021-09-28T13:22:57.490" v="9780"/>
          <ac:spMkLst>
            <pc:docMk/>
            <pc:sldMk cId="2288210484" sldId="706"/>
            <ac:spMk id="78" creationId="{1CB5749C-4399-4545-BB8B-1D6B85674F29}"/>
          </ac:spMkLst>
        </pc:spChg>
        <pc:grpChg chg="add mod">
          <ac:chgData name="Minesh Patel" userId="a66d4990ec83ac90" providerId="LiveId" clId="{FC2BCC6E-8AD6-49CC-8FA6-9C9A7CF08C38}" dt="2021-09-28T13:22:57.490" v="9780"/>
          <ac:grpSpMkLst>
            <pc:docMk/>
            <pc:sldMk cId="2288210484" sldId="706"/>
            <ac:grpSpMk id="72" creationId="{3F15B9A1-E2AE-454C-A731-88C36BE6D6A7}"/>
          </ac:grpSpMkLst>
        </pc:grpChg>
      </pc:sldChg>
      <pc:sldChg chg="addSp modSp mod modNotesTx">
        <pc:chgData name="Minesh Patel" userId="a66d4990ec83ac90" providerId="LiveId" clId="{FC2BCC6E-8AD6-49CC-8FA6-9C9A7CF08C38}" dt="2021-09-28T13:35:14.070" v="9807" actId="2711"/>
        <pc:sldMkLst>
          <pc:docMk/>
          <pc:sldMk cId="3620444487" sldId="707"/>
        </pc:sldMkLst>
        <pc:spChg chg="mod">
          <ac:chgData name="Minesh Patel" userId="a66d4990ec83ac90" providerId="LiveId" clId="{FC2BCC6E-8AD6-49CC-8FA6-9C9A7CF08C38}" dt="2021-09-28T13:35:00.619" v="9804" actId="2711"/>
          <ac:spMkLst>
            <pc:docMk/>
            <pc:sldMk cId="3620444487" sldId="707"/>
            <ac:spMk id="5" creationId="{AEEF5167-F018-4841-8718-7189F3D465B7}"/>
          </ac:spMkLst>
        </pc:spChg>
        <pc:spChg chg="mod">
          <ac:chgData name="Minesh Patel" userId="a66d4990ec83ac90" providerId="LiveId" clId="{FC2BCC6E-8AD6-49CC-8FA6-9C9A7CF08C38}" dt="2021-09-28T13:35:00.619" v="9804" actId="2711"/>
          <ac:spMkLst>
            <pc:docMk/>
            <pc:sldMk cId="3620444487" sldId="707"/>
            <ac:spMk id="9" creationId="{696BC9BD-3136-44A1-A54F-85F1F913A5A6}"/>
          </ac:spMkLst>
        </pc:spChg>
        <pc:spChg chg="mod">
          <ac:chgData name="Minesh Patel" userId="a66d4990ec83ac90" providerId="LiveId" clId="{FC2BCC6E-8AD6-49CC-8FA6-9C9A7CF08C38}" dt="2021-09-28T13:22:58.874" v="9781"/>
          <ac:spMkLst>
            <pc:docMk/>
            <pc:sldMk cId="3620444487" sldId="707"/>
            <ac:spMk id="16" creationId="{B4CC18C0-5C27-4046-A2A8-C10CA53E3C35}"/>
          </ac:spMkLst>
        </pc:spChg>
        <pc:spChg chg="mod">
          <ac:chgData name="Minesh Patel" userId="a66d4990ec83ac90" providerId="LiveId" clId="{FC2BCC6E-8AD6-49CC-8FA6-9C9A7CF08C38}" dt="2021-09-28T13:22:58.874" v="9781"/>
          <ac:spMkLst>
            <pc:docMk/>
            <pc:sldMk cId="3620444487" sldId="707"/>
            <ac:spMk id="17" creationId="{5C2959EA-2E44-4943-970A-58875C34241A}"/>
          </ac:spMkLst>
        </pc:spChg>
        <pc:spChg chg="mod">
          <ac:chgData name="Minesh Patel" userId="a66d4990ec83ac90" providerId="LiveId" clId="{FC2BCC6E-8AD6-49CC-8FA6-9C9A7CF08C38}" dt="2021-09-28T13:22:58.874" v="9781"/>
          <ac:spMkLst>
            <pc:docMk/>
            <pc:sldMk cId="3620444487" sldId="707"/>
            <ac:spMk id="19" creationId="{0F3E0D5B-0809-4C8C-B351-CB613E700B63}"/>
          </ac:spMkLst>
        </pc:spChg>
        <pc:spChg chg="mod">
          <ac:chgData name="Minesh Patel" userId="a66d4990ec83ac90" providerId="LiveId" clId="{FC2BCC6E-8AD6-49CC-8FA6-9C9A7CF08C38}" dt="2021-09-28T13:22:58.874" v="9781"/>
          <ac:spMkLst>
            <pc:docMk/>
            <pc:sldMk cId="3620444487" sldId="707"/>
            <ac:spMk id="20" creationId="{0B91A8EF-40C4-44D7-B7AD-48B28AE874A6}"/>
          </ac:spMkLst>
        </pc:spChg>
        <pc:spChg chg="mod">
          <ac:chgData name="Minesh Patel" userId="a66d4990ec83ac90" providerId="LiveId" clId="{FC2BCC6E-8AD6-49CC-8FA6-9C9A7CF08C38}" dt="2021-09-28T13:22:58.874" v="9781"/>
          <ac:spMkLst>
            <pc:docMk/>
            <pc:sldMk cId="3620444487" sldId="707"/>
            <ac:spMk id="21" creationId="{31C32B84-4917-494B-BFDC-80FE019F5312}"/>
          </ac:spMkLst>
        </pc:spChg>
        <pc:spChg chg="mod">
          <ac:chgData name="Minesh Patel" userId="a66d4990ec83ac90" providerId="LiveId" clId="{FC2BCC6E-8AD6-49CC-8FA6-9C9A7CF08C38}" dt="2021-09-28T13:35:00.619" v="9804" actId="2711"/>
          <ac:spMkLst>
            <pc:docMk/>
            <pc:sldMk cId="3620444487" sldId="707"/>
            <ac:spMk id="37" creationId="{6DB8555E-42E3-4D1B-A3CA-56F983867E7F}"/>
          </ac:spMkLst>
        </pc:spChg>
        <pc:spChg chg="mod">
          <ac:chgData name="Minesh Patel" userId="a66d4990ec83ac90" providerId="LiveId" clId="{FC2BCC6E-8AD6-49CC-8FA6-9C9A7CF08C38}" dt="2021-09-28T13:35:00.619" v="9804" actId="2711"/>
          <ac:spMkLst>
            <pc:docMk/>
            <pc:sldMk cId="3620444487" sldId="707"/>
            <ac:spMk id="38" creationId="{EC6140B0-3921-4964-9E2C-5B429E7909B5}"/>
          </ac:spMkLst>
        </pc:spChg>
        <pc:spChg chg="mod">
          <ac:chgData name="Minesh Patel" userId="a66d4990ec83ac90" providerId="LiveId" clId="{FC2BCC6E-8AD6-49CC-8FA6-9C9A7CF08C38}" dt="2021-09-28T13:35:07.495" v="9805" actId="2711"/>
          <ac:spMkLst>
            <pc:docMk/>
            <pc:sldMk cId="3620444487" sldId="707"/>
            <ac:spMk id="39" creationId="{7E77326F-68AA-4076-97CD-DDB0ED55D797}"/>
          </ac:spMkLst>
        </pc:spChg>
        <pc:spChg chg="mod">
          <ac:chgData name="Minesh Patel" userId="a66d4990ec83ac90" providerId="LiveId" clId="{FC2BCC6E-8AD6-49CC-8FA6-9C9A7CF08C38}" dt="2021-09-28T13:35:10.966" v="9806" actId="2711"/>
          <ac:spMkLst>
            <pc:docMk/>
            <pc:sldMk cId="3620444487" sldId="707"/>
            <ac:spMk id="40" creationId="{7842AB18-C344-4CBD-A4C2-E3425E4ABB62}"/>
          </ac:spMkLst>
        </pc:spChg>
        <pc:spChg chg="mod">
          <ac:chgData name="Minesh Patel" userId="a66d4990ec83ac90" providerId="LiveId" clId="{FC2BCC6E-8AD6-49CC-8FA6-9C9A7CF08C38}" dt="2021-09-28T13:35:14.070" v="9807" actId="2711"/>
          <ac:spMkLst>
            <pc:docMk/>
            <pc:sldMk cId="3620444487" sldId="707"/>
            <ac:spMk id="41" creationId="{8015B67C-1DCE-4D8D-B542-4D5B9F79342C}"/>
          </ac:spMkLst>
        </pc:spChg>
        <pc:grpChg chg="add mod">
          <ac:chgData name="Minesh Patel" userId="a66d4990ec83ac90" providerId="LiveId" clId="{FC2BCC6E-8AD6-49CC-8FA6-9C9A7CF08C38}" dt="2021-09-28T13:22:58.874" v="9781"/>
          <ac:grpSpMkLst>
            <pc:docMk/>
            <pc:sldMk cId="3620444487" sldId="707"/>
            <ac:grpSpMk id="15" creationId="{9321CDBD-7495-4885-BB91-F4252C10D223}"/>
          </ac:grpSpMkLst>
        </pc:grpChg>
      </pc:sldChg>
      <pc:sldChg chg="addSp modSp mod modNotesTx">
        <pc:chgData name="Minesh Patel" userId="a66d4990ec83ac90" providerId="LiveId" clId="{FC2BCC6E-8AD6-49CC-8FA6-9C9A7CF08C38}" dt="2021-09-28T13:35:21.544" v="9808" actId="2711"/>
        <pc:sldMkLst>
          <pc:docMk/>
          <pc:sldMk cId="437702020" sldId="711"/>
        </pc:sldMkLst>
        <pc:spChg chg="mod">
          <ac:chgData name="Minesh Patel" userId="a66d4990ec83ac90" providerId="LiveId" clId="{FC2BCC6E-8AD6-49CC-8FA6-9C9A7CF08C38}" dt="2021-09-28T13:35:21.544" v="9808" actId="2711"/>
          <ac:spMkLst>
            <pc:docMk/>
            <pc:sldMk cId="437702020" sldId="711"/>
            <ac:spMk id="4" creationId="{2108E7F7-655B-4A89-BC5A-7F4C5A562147}"/>
          </ac:spMkLst>
        </pc:spChg>
        <pc:spChg chg="mod">
          <ac:chgData name="Minesh Patel" userId="a66d4990ec83ac90" providerId="LiveId" clId="{FC2BCC6E-8AD6-49CC-8FA6-9C9A7CF08C38}" dt="2021-09-28T13:22:59.932" v="9782"/>
          <ac:spMkLst>
            <pc:docMk/>
            <pc:sldMk cId="437702020" sldId="711"/>
            <ac:spMk id="9" creationId="{02506AD7-F4B6-4A23-A69F-624A0739DFBC}"/>
          </ac:spMkLst>
        </pc:spChg>
        <pc:spChg chg="mod">
          <ac:chgData name="Minesh Patel" userId="a66d4990ec83ac90" providerId="LiveId" clId="{FC2BCC6E-8AD6-49CC-8FA6-9C9A7CF08C38}" dt="2021-09-28T13:22:59.932" v="9782"/>
          <ac:spMkLst>
            <pc:docMk/>
            <pc:sldMk cId="437702020" sldId="711"/>
            <ac:spMk id="10" creationId="{D7699A56-FC5E-4D09-A8BA-6AB7CDF33B3C}"/>
          </ac:spMkLst>
        </pc:spChg>
        <pc:spChg chg="mod">
          <ac:chgData name="Minesh Patel" userId="a66d4990ec83ac90" providerId="LiveId" clId="{FC2BCC6E-8AD6-49CC-8FA6-9C9A7CF08C38}" dt="2021-09-28T13:22:59.932" v="9782"/>
          <ac:spMkLst>
            <pc:docMk/>
            <pc:sldMk cId="437702020" sldId="711"/>
            <ac:spMk id="11" creationId="{8E6B77BB-27F9-4D4D-8C6C-613C19CE4658}"/>
          </ac:spMkLst>
        </pc:spChg>
        <pc:spChg chg="mod">
          <ac:chgData name="Minesh Patel" userId="a66d4990ec83ac90" providerId="LiveId" clId="{FC2BCC6E-8AD6-49CC-8FA6-9C9A7CF08C38}" dt="2021-09-28T13:22:59.932" v="9782"/>
          <ac:spMkLst>
            <pc:docMk/>
            <pc:sldMk cId="437702020" sldId="711"/>
            <ac:spMk id="12" creationId="{D826CDA9-480E-4F6A-9490-85BC8664504C}"/>
          </ac:spMkLst>
        </pc:spChg>
        <pc:spChg chg="mod">
          <ac:chgData name="Minesh Patel" userId="a66d4990ec83ac90" providerId="LiveId" clId="{FC2BCC6E-8AD6-49CC-8FA6-9C9A7CF08C38}" dt="2021-09-28T13:22:59.932" v="9782"/>
          <ac:spMkLst>
            <pc:docMk/>
            <pc:sldMk cId="437702020" sldId="711"/>
            <ac:spMk id="13" creationId="{688CC49A-D9CA-4F77-BCCE-FD97EE4F65A4}"/>
          </ac:spMkLst>
        </pc:spChg>
        <pc:spChg chg="mod">
          <ac:chgData name="Minesh Patel" userId="a66d4990ec83ac90" providerId="LiveId" clId="{FC2BCC6E-8AD6-49CC-8FA6-9C9A7CF08C38}" dt="2021-09-28T13:35:21.544" v="9808" actId="2711"/>
          <ac:spMkLst>
            <pc:docMk/>
            <pc:sldMk cId="437702020" sldId="711"/>
            <ac:spMk id="17" creationId="{EEDE05A1-6435-410A-9410-D696162B96DB}"/>
          </ac:spMkLst>
        </pc:spChg>
        <pc:spChg chg="mod">
          <ac:chgData name="Minesh Patel" userId="a66d4990ec83ac90" providerId="LiveId" clId="{FC2BCC6E-8AD6-49CC-8FA6-9C9A7CF08C38}" dt="2021-09-28T13:35:21.544" v="9808" actId="2711"/>
          <ac:spMkLst>
            <pc:docMk/>
            <pc:sldMk cId="437702020" sldId="711"/>
            <ac:spMk id="19" creationId="{F25BD47A-088F-4B72-B310-502BB9EB468A}"/>
          </ac:spMkLst>
        </pc:spChg>
        <pc:grpChg chg="add mod">
          <ac:chgData name="Minesh Patel" userId="a66d4990ec83ac90" providerId="LiveId" clId="{FC2BCC6E-8AD6-49CC-8FA6-9C9A7CF08C38}" dt="2021-09-28T13:22:59.932" v="9782"/>
          <ac:grpSpMkLst>
            <pc:docMk/>
            <pc:sldMk cId="437702020" sldId="711"/>
            <ac:grpSpMk id="8" creationId="{DD98E1F3-9F19-4B12-BFCB-63452CEBF787}"/>
          </ac:grpSpMkLst>
        </pc:grpChg>
      </pc:sldChg>
      <pc:sldChg chg="addSp modSp mod">
        <pc:chgData name="Minesh Patel" userId="a66d4990ec83ac90" providerId="LiveId" clId="{FC2BCC6E-8AD6-49CC-8FA6-9C9A7CF08C38}" dt="2021-09-28T13:35:29.273" v="9809" actId="2711"/>
        <pc:sldMkLst>
          <pc:docMk/>
          <pc:sldMk cId="4059177169" sldId="712"/>
        </pc:sldMkLst>
        <pc:spChg chg="mod">
          <ac:chgData name="Minesh Patel" userId="a66d4990ec83ac90" providerId="LiveId" clId="{FC2BCC6E-8AD6-49CC-8FA6-9C9A7CF08C38}" dt="2021-09-28T13:35:29.273" v="9809" actId="2711"/>
          <ac:spMkLst>
            <pc:docMk/>
            <pc:sldMk cId="4059177169" sldId="712"/>
            <ac:spMk id="10" creationId="{7319DFC1-E082-457F-ABFD-D0AD54D7C126}"/>
          </ac:spMkLst>
        </pc:spChg>
        <pc:spChg chg="mod">
          <ac:chgData name="Minesh Patel" userId="a66d4990ec83ac90" providerId="LiveId" clId="{FC2BCC6E-8AD6-49CC-8FA6-9C9A7CF08C38}" dt="2021-09-28T13:23:01.361" v="9783"/>
          <ac:spMkLst>
            <pc:docMk/>
            <pc:sldMk cId="4059177169" sldId="712"/>
            <ac:spMk id="12" creationId="{DCF0EC7C-9530-4720-929A-14067432DC2E}"/>
          </ac:spMkLst>
        </pc:spChg>
        <pc:spChg chg="mod">
          <ac:chgData name="Minesh Patel" userId="a66d4990ec83ac90" providerId="LiveId" clId="{FC2BCC6E-8AD6-49CC-8FA6-9C9A7CF08C38}" dt="2021-09-28T13:23:01.361" v="9783"/>
          <ac:spMkLst>
            <pc:docMk/>
            <pc:sldMk cId="4059177169" sldId="712"/>
            <ac:spMk id="13" creationId="{61840F03-EFC2-45AD-A74F-A36025E257CC}"/>
          </ac:spMkLst>
        </pc:spChg>
        <pc:spChg chg="mod">
          <ac:chgData name="Minesh Patel" userId="a66d4990ec83ac90" providerId="LiveId" clId="{FC2BCC6E-8AD6-49CC-8FA6-9C9A7CF08C38}" dt="2021-09-28T13:23:01.361" v="9783"/>
          <ac:spMkLst>
            <pc:docMk/>
            <pc:sldMk cId="4059177169" sldId="712"/>
            <ac:spMk id="14" creationId="{22A4B1E0-52D1-423B-9B4C-7CF5C7A9AC6E}"/>
          </ac:spMkLst>
        </pc:spChg>
        <pc:spChg chg="mod">
          <ac:chgData name="Minesh Patel" userId="a66d4990ec83ac90" providerId="LiveId" clId="{FC2BCC6E-8AD6-49CC-8FA6-9C9A7CF08C38}" dt="2021-09-28T13:23:01.361" v="9783"/>
          <ac:spMkLst>
            <pc:docMk/>
            <pc:sldMk cId="4059177169" sldId="712"/>
            <ac:spMk id="15" creationId="{06535222-2B44-46A6-A7F3-DB34A4996014}"/>
          </ac:spMkLst>
        </pc:spChg>
        <pc:spChg chg="mod">
          <ac:chgData name="Minesh Patel" userId="a66d4990ec83ac90" providerId="LiveId" clId="{FC2BCC6E-8AD6-49CC-8FA6-9C9A7CF08C38}" dt="2021-09-28T13:23:01.361" v="9783"/>
          <ac:spMkLst>
            <pc:docMk/>
            <pc:sldMk cId="4059177169" sldId="712"/>
            <ac:spMk id="16" creationId="{EDC1F581-7E94-4880-92BB-D71EF1860229}"/>
          </ac:spMkLst>
        </pc:spChg>
        <pc:spChg chg="mod">
          <ac:chgData name="Minesh Patel" userId="a66d4990ec83ac90" providerId="LiveId" clId="{FC2BCC6E-8AD6-49CC-8FA6-9C9A7CF08C38}" dt="2021-09-28T13:35:29.273" v="9809" actId="2711"/>
          <ac:spMkLst>
            <pc:docMk/>
            <pc:sldMk cId="4059177169" sldId="712"/>
            <ac:spMk id="17" creationId="{EEDE05A1-6435-410A-9410-D696162B96DB}"/>
          </ac:spMkLst>
        </pc:spChg>
        <pc:spChg chg="mod">
          <ac:chgData name="Minesh Patel" userId="a66d4990ec83ac90" providerId="LiveId" clId="{FC2BCC6E-8AD6-49CC-8FA6-9C9A7CF08C38}" dt="2021-09-28T13:35:29.273" v="9809" actId="2711"/>
          <ac:spMkLst>
            <pc:docMk/>
            <pc:sldMk cId="4059177169" sldId="712"/>
            <ac:spMk id="23" creationId="{293D8E7E-354B-4DA8-B112-D5C5371F4353}"/>
          </ac:spMkLst>
        </pc:spChg>
        <pc:grpChg chg="add mod">
          <ac:chgData name="Minesh Patel" userId="a66d4990ec83ac90" providerId="LiveId" clId="{FC2BCC6E-8AD6-49CC-8FA6-9C9A7CF08C38}" dt="2021-09-28T13:23:01.361" v="9783"/>
          <ac:grpSpMkLst>
            <pc:docMk/>
            <pc:sldMk cId="4059177169" sldId="712"/>
            <ac:grpSpMk id="11" creationId="{E0F1D0B5-C235-489E-A9A9-3DFC06E935D9}"/>
          </ac:grpSpMkLst>
        </pc:grpChg>
      </pc:sldChg>
      <pc:sldChg chg="addSp modSp mod modAnim">
        <pc:chgData name="Minesh Patel" userId="a66d4990ec83ac90" providerId="LiveId" clId="{FC2BCC6E-8AD6-49CC-8FA6-9C9A7CF08C38}" dt="2021-09-28T13:36:17.863" v="9837" actId="20577"/>
        <pc:sldMkLst>
          <pc:docMk/>
          <pc:sldMk cId="1381927770" sldId="713"/>
        </pc:sldMkLst>
        <pc:spChg chg="mod">
          <ac:chgData name="Minesh Patel" userId="a66d4990ec83ac90" providerId="LiveId" clId="{FC2BCC6E-8AD6-49CC-8FA6-9C9A7CF08C38}" dt="2021-09-28T13:35:40.749" v="9810" actId="2711"/>
          <ac:spMkLst>
            <pc:docMk/>
            <pc:sldMk cId="1381927770" sldId="713"/>
            <ac:spMk id="7" creationId="{2A14E5FC-B5E3-4224-8DCE-167604A65A66}"/>
          </ac:spMkLst>
        </pc:spChg>
        <pc:spChg chg="mod">
          <ac:chgData name="Minesh Patel" userId="a66d4990ec83ac90" providerId="LiveId" clId="{FC2BCC6E-8AD6-49CC-8FA6-9C9A7CF08C38}" dt="2021-09-28T13:35:40.749" v="9810" actId="2711"/>
          <ac:spMkLst>
            <pc:docMk/>
            <pc:sldMk cId="1381927770" sldId="713"/>
            <ac:spMk id="10" creationId="{7319DFC1-E082-457F-ABFD-D0AD54D7C126}"/>
          </ac:spMkLst>
        </pc:spChg>
        <pc:spChg chg="mod">
          <ac:chgData name="Minesh Patel" userId="a66d4990ec83ac90" providerId="LiveId" clId="{FC2BCC6E-8AD6-49CC-8FA6-9C9A7CF08C38}" dt="2021-09-28T13:35:40.749" v="9810" actId="2711"/>
          <ac:spMkLst>
            <pc:docMk/>
            <pc:sldMk cId="1381927770" sldId="713"/>
            <ac:spMk id="11" creationId="{3E17DE3D-F1CF-4927-AAF0-7F32FE49F8C0}"/>
          </ac:spMkLst>
        </pc:spChg>
        <pc:spChg chg="mod">
          <ac:chgData name="Minesh Patel" userId="a66d4990ec83ac90" providerId="LiveId" clId="{FC2BCC6E-8AD6-49CC-8FA6-9C9A7CF08C38}" dt="2021-09-28T13:36:15.463" v="9834" actId="20577"/>
          <ac:spMkLst>
            <pc:docMk/>
            <pc:sldMk cId="1381927770" sldId="713"/>
            <ac:spMk id="12" creationId="{E0797B10-5455-4FA9-9533-556F261FD3DD}"/>
          </ac:spMkLst>
        </pc:spChg>
        <pc:spChg chg="mod">
          <ac:chgData name="Minesh Patel" userId="a66d4990ec83ac90" providerId="LiveId" clId="{FC2BCC6E-8AD6-49CC-8FA6-9C9A7CF08C38}" dt="2021-09-28T13:35:40.749" v="9810" actId="2711"/>
          <ac:spMkLst>
            <pc:docMk/>
            <pc:sldMk cId="1381927770" sldId="713"/>
            <ac:spMk id="14" creationId="{87575F3F-281A-4CB4-8C10-C1E5BF843B78}"/>
          </ac:spMkLst>
        </pc:spChg>
        <pc:spChg chg="mod">
          <ac:chgData name="Minesh Patel" userId="a66d4990ec83ac90" providerId="LiveId" clId="{FC2BCC6E-8AD6-49CC-8FA6-9C9A7CF08C38}" dt="2021-09-28T13:35:40.749" v="9810" actId="2711"/>
          <ac:spMkLst>
            <pc:docMk/>
            <pc:sldMk cId="1381927770" sldId="713"/>
            <ac:spMk id="15" creationId="{AB09DD42-6701-4C07-8155-47461DFEBD19}"/>
          </ac:spMkLst>
        </pc:spChg>
        <pc:spChg chg="mod">
          <ac:chgData name="Minesh Patel" userId="a66d4990ec83ac90" providerId="LiveId" clId="{FC2BCC6E-8AD6-49CC-8FA6-9C9A7CF08C38}" dt="2021-09-28T13:35:40.749" v="9810" actId="2711"/>
          <ac:spMkLst>
            <pc:docMk/>
            <pc:sldMk cId="1381927770" sldId="713"/>
            <ac:spMk id="16" creationId="{63781703-C854-4E7D-A4BC-8DDAFC08D228}"/>
          </ac:spMkLst>
        </pc:spChg>
        <pc:spChg chg="mod">
          <ac:chgData name="Minesh Patel" userId="a66d4990ec83ac90" providerId="LiveId" clId="{FC2BCC6E-8AD6-49CC-8FA6-9C9A7CF08C38}" dt="2021-09-28T13:35:40.749" v="9810" actId="2711"/>
          <ac:spMkLst>
            <pc:docMk/>
            <pc:sldMk cId="1381927770" sldId="713"/>
            <ac:spMk id="17" creationId="{EEDE05A1-6435-410A-9410-D696162B96DB}"/>
          </ac:spMkLst>
        </pc:spChg>
        <pc:spChg chg="mod">
          <ac:chgData name="Minesh Patel" userId="a66d4990ec83ac90" providerId="LiveId" clId="{FC2BCC6E-8AD6-49CC-8FA6-9C9A7CF08C38}" dt="2021-09-28T13:35:40.749" v="9810" actId="2711"/>
          <ac:spMkLst>
            <pc:docMk/>
            <pc:sldMk cId="1381927770" sldId="713"/>
            <ac:spMk id="18" creationId="{799C11BF-0E92-468C-866A-913895703AAC}"/>
          </ac:spMkLst>
        </pc:spChg>
        <pc:spChg chg="mod">
          <ac:chgData name="Minesh Patel" userId="a66d4990ec83ac90" providerId="LiveId" clId="{FC2BCC6E-8AD6-49CC-8FA6-9C9A7CF08C38}" dt="2021-09-28T13:35:40.749" v="9810" actId="2711"/>
          <ac:spMkLst>
            <pc:docMk/>
            <pc:sldMk cId="1381927770" sldId="713"/>
            <ac:spMk id="21" creationId="{64C459D7-4B53-4271-8E14-9D6B61C12597}"/>
          </ac:spMkLst>
        </pc:spChg>
        <pc:spChg chg="mod">
          <ac:chgData name="Minesh Patel" userId="a66d4990ec83ac90" providerId="LiveId" clId="{FC2BCC6E-8AD6-49CC-8FA6-9C9A7CF08C38}" dt="2021-09-28T13:35:40.749" v="9810" actId="2711"/>
          <ac:spMkLst>
            <pc:docMk/>
            <pc:sldMk cId="1381927770" sldId="713"/>
            <ac:spMk id="23" creationId="{293D8E7E-354B-4DA8-B112-D5C5371F4353}"/>
          </ac:spMkLst>
        </pc:spChg>
        <pc:grpChg chg="add mod">
          <ac:chgData name="Minesh Patel" userId="a66d4990ec83ac90" providerId="LiveId" clId="{FC2BCC6E-8AD6-49CC-8FA6-9C9A7CF08C38}" dt="2021-09-28T13:23:02.605" v="9784"/>
          <ac:grpSpMkLst>
            <pc:docMk/>
            <pc:sldMk cId="1381927770" sldId="713"/>
            <ac:grpSpMk id="13" creationId="{03860105-6082-42B7-858B-8E41C9170B5E}"/>
          </ac:grpSpMkLst>
        </pc:grpChg>
      </pc:sldChg>
      <pc:sldChg chg="del">
        <pc:chgData name="Minesh Patel" userId="a66d4990ec83ac90" providerId="LiveId" clId="{FC2BCC6E-8AD6-49CC-8FA6-9C9A7CF08C38}" dt="2021-09-28T10:01:08.742" v="9" actId="18676"/>
        <pc:sldMkLst>
          <pc:docMk/>
          <pc:sldMk cId="91760868" sldId="714"/>
        </pc:sldMkLst>
      </pc:sldChg>
      <pc:sldChg chg="modAnim">
        <pc:chgData name="Minesh Patel" userId="a66d4990ec83ac90" providerId="LiveId" clId="{FC2BCC6E-8AD6-49CC-8FA6-9C9A7CF08C38}" dt="2021-09-28T12:57:43.122" v="6585"/>
        <pc:sldMkLst>
          <pc:docMk/>
          <pc:sldMk cId="324217014" sldId="719"/>
        </pc:sldMkLst>
      </pc:sldChg>
      <pc:sldChg chg="addSp delSp modSp mod modAnim">
        <pc:chgData name="Minesh Patel" userId="a66d4990ec83ac90" providerId="LiveId" clId="{FC2BCC6E-8AD6-49CC-8FA6-9C9A7CF08C38}" dt="2021-09-28T13:22:42.026" v="9775"/>
        <pc:sldMkLst>
          <pc:docMk/>
          <pc:sldMk cId="2055128891" sldId="720"/>
        </pc:sldMkLst>
        <pc:spChg chg="mod">
          <ac:chgData name="Minesh Patel" userId="a66d4990ec83ac90" providerId="LiveId" clId="{FC2BCC6E-8AD6-49CC-8FA6-9C9A7CF08C38}" dt="2021-09-28T13:22:42.026" v="9775"/>
          <ac:spMkLst>
            <pc:docMk/>
            <pc:sldMk cId="2055128891" sldId="720"/>
            <ac:spMk id="111" creationId="{9A8B6B35-B169-496B-A28B-4BD80CFA997A}"/>
          </ac:spMkLst>
        </pc:spChg>
        <pc:spChg chg="mod">
          <ac:chgData name="Minesh Patel" userId="a66d4990ec83ac90" providerId="LiveId" clId="{FC2BCC6E-8AD6-49CC-8FA6-9C9A7CF08C38}" dt="2021-09-28T13:22:42.026" v="9775"/>
          <ac:spMkLst>
            <pc:docMk/>
            <pc:sldMk cId="2055128891" sldId="720"/>
            <ac:spMk id="112" creationId="{32BDB4AA-3DB9-4313-BCC3-D309A3AF2CC8}"/>
          </ac:spMkLst>
        </pc:spChg>
        <pc:spChg chg="mod">
          <ac:chgData name="Minesh Patel" userId="a66d4990ec83ac90" providerId="LiveId" clId="{FC2BCC6E-8AD6-49CC-8FA6-9C9A7CF08C38}" dt="2021-09-28T13:22:42.026" v="9775"/>
          <ac:spMkLst>
            <pc:docMk/>
            <pc:sldMk cId="2055128891" sldId="720"/>
            <ac:spMk id="113" creationId="{94008186-2B9E-4722-8A4B-A8DE4EAC7811}"/>
          </ac:spMkLst>
        </pc:spChg>
        <pc:spChg chg="mod">
          <ac:chgData name="Minesh Patel" userId="a66d4990ec83ac90" providerId="LiveId" clId="{FC2BCC6E-8AD6-49CC-8FA6-9C9A7CF08C38}" dt="2021-09-28T13:22:42.026" v="9775"/>
          <ac:spMkLst>
            <pc:docMk/>
            <pc:sldMk cId="2055128891" sldId="720"/>
            <ac:spMk id="114" creationId="{8114F1DD-7915-4BE9-BB08-617812E53206}"/>
          </ac:spMkLst>
        </pc:spChg>
        <pc:spChg chg="mod">
          <ac:chgData name="Minesh Patel" userId="a66d4990ec83ac90" providerId="LiveId" clId="{FC2BCC6E-8AD6-49CC-8FA6-9C9A7CF08C38}" dt="2021-09-28T13:22:42.026" v="9775"/>
          <ac:spMkLst>
            <pc:docMk/>
            <pc:sldMk cId="2055128891" sldId="720"/>
            <ac:spMk id="115" creationId="{56F7BCAC-C3E8-49AD-B096-69DD620E820F}"/>
          </ac:spMkLst>
        </pc:spChg>
        <pc:grpChg chg="del">
          <ac:chgData name="Minesh Patel" userId="a66d4990ec83ac90" providerId="LiveId" clId="{FC2BCC6E-8AD6-49CC-8FA6-9C9A7CF08C38}" dt="2021-09-28T13:22:41.733" v="9774" actId="478"/>
          <ac:grpSpMkLst>
            <pc:docMk/>
            <pc:sldMk cId="2055128891" sldId="720"/>
            <ac:grpSpMk id="104" creationId="{D3158870-715A-4869-BF98-79E9648A111B}"/>
          </ac:grpSpMkLst>
        </pc:grpChg>
        <pc:grpChg chg="add mod">
          <ac:chgData name="Minesh Patel" userId="a66d4990ec83ac90" providerId="LiveId" clId="{FC2BCC6E-8AD6-49CC-8FA6-9C9A7CF08C38}" dt="2021-09-28T13:22:42.026" v="9775"/>
          <ac:grpSpMkLst>
            <pc:docMk/>
            <pc:sldMk cId="2055128891" sldId="720"/>
            <ac:grpSpMk id="110" creationId="{EB8F6F7F-F188-4CDF-94CD-291670A8D02C}"/>
          </ac:grpSpMkLst>
        </pc:grpChg>
      </pc:sldChg>
      <pc:sldChg chg="addSp delSp modSp mod modAnim modNotesTx">
        <pc:chgData name="Minesh Patel" userId="a66d4990ec83ac90" providerId="LiveId" clId="{FC2BCC6E-8AD6-49CC-8FA6-9C9A7CF08C38}" dt="2021-09-28T13:22:43.839" v="9777"/>
        <pc:sldMkLst>
          <pc:docMk/>
          <pc:sldMk cId="3336444433" sldId="721"/>
        </pc:sldMkLst>
        <pc:spChg chg="mod">
          <ac:chgData name="Minesh Patel" userId="a66d4990ec83ac90" providerId="LiveId" clId="{FC2BCC6E-8AD6-49CC-8FA6-9C9A7CF08C38}" dt="2021-09-28T13:22:43.839" v="9777"/>
          <ac:spMkLst>
            <pc:docMk/>
            <pc:sldMk cId="3336444433" sldId="721"/>
            <ac:spMk id="114" creationId="{A674C661-FFEC-44E8-990F-A71A0A4BE7E9}"/>
          </ac:spMkLst>
        </pc:spChg>
        <pc:spChg chg="mod">
          <ac:chgData name="Minesh Patel" userId="a66d4990ec83ac90" providerId="LiveId" clId="{FC2BCC6E-8AD6-49CC-8FA6-9C9A7CF08C38}" dt="2021-09-28T13:22:43.839" v="9777"/>
          <ac:spMkLst>
            <pc:docMk/>
            <pc:sldMk cId="3336444433" sldId="721"/>
            <ac:spMk id="115" creationId="{E241BF23-7466-4516-A3E1-8FE022AA451E}"/>
          </ac:spMkLst>
        </pc:spChg>
        <pc:spChg chg="mod">
          <ac:chgData name="Minesh Patel" userId="a66d4990ec83ac90" providerId="LiveId" clId="{FC2BCC6E-8AD6-49CC-8FA6-9C9A7CF08C38}" dt="2021-09-28T13:22:43.839" v="9777"/>
          <ac:spMkLst>
            <pc:docMk/>
            <pc:sldMk cId="3336444433" sldId="721"/>
            <ac:spMk id="116" creationId="{C105B84D-5631-4F88-A37E-6996B59E3E78}"/>
          </ac:spMkLst>
        </pc:spChg>
        <pc:spChg chg="mod">
          <ac:chgData name="Minesh Patel" userId="a66d4990ec83ac90" providerId="LiveId" clId="{FC2BCC6E-8AD6-49CC-8FA6-9C9A7CF08C38}" dt="2021-09-28T13:22:43.839" v="9777"/>
          <ac:spMkLst>
            <pc:docMk/>
            <pc:sldMk cId="3336444433" sldId="721"/>
            <ac:spMk id="117" creationId="{4B8ED3F1-D690-4555-859F-7463A8D36832}"/>
          </ac:spMkLst>
        </pc:spChg>
        <pc:spChg chg="mod">
          <ac:chgData name="Minesh Patel" userId="a66d4990ec83ac90" providerId="LiveId" clId="{FC2BCC6E-8AD6-49CC-8FA6-9C9A7CF08C38}" dt="2021-09-28T13:22:43.839" v="9777"/>
          <ac:spMkLst>
            <pc:docMk/>
            <pc:sldMk cId="3336444433" sldId="721"/>
            <ac:spMk id="118" creationId="{95DC8EEB-4A2B-4E35-A9FC-9300B4FF030F}"/>
          </ac:spMkLst>
        </pc:spChg>
        <pc:grpChg chg="del">
          <ac:chgData name="Minesh Patel" userId="a66d4990ec83ac90" providerId="LiveId" clId="{FC2BCC6E-8AD6-49CC-8FA6-9C9A7CF08C38}" dt="2021-09-28T13:22:43.529" v="9776" actId="478"/>
          <ac:grpSpMkLst>
            <pc:docMk/>
            <pc:sldMk cId="3336444433" sldId="721"/>
            <ac:grpSpMk id="104" creationId="{D3158870-715A-4869-BF98-79E9648A111B}"/>
          </ac:grpSpMkLst>
        </pc:grpChg>
        <pc:grpChg chg="add mod">
          <ac:chgData name="Minesh Patel" userId="a66d4990ec83ac90" providerId="LiveId" clId="{FC2BCC6E-8AD6-49CC-8FA6-9C9A7CF08C38}" dt="2021-09-28T13:22:43.839" v="9777"/>
          <ac:grpSpMkLst>
            <pc:docMk/>
            <pc:sldMk cId="3336444433" sldId="721"/>
            <ac:grpSpMk id="113" creationId="{A53362B7-6255-433B-98C3-E610FE93E711}"/>
          </ac:grpSpMkLst>
        </pc:grpChg>
      </pc:sldChg>
      <pc:sldChg chg="addSp delSp modSp mod addAnim delAnim modAnim modNotesTx">
        <pc:chgData name="Minesh Patel" userId="a66d4990ec83ac90" providerId="LiveId" clId="{FC2BCC6E-8AD6-49CC-8FA6-9C9A7CF08C38}" dt="2021-09-28T12:56:58.606" v="6584"/>
        <pc:sldMkLst>
          <pc:docMk/>
          <pc:sldMk cId="2449993415" sldId="722"/>
        </pc:sldMkLst>
        <pc:spChg chg="add del">
          <ac:chgData name="Minesh Patel" userId="a66d4990ec83ac90" providerId="LiveId" clId="{FC2BCC6E-8AD6-49CC-8FA6-9C9A7CF08C38}" dt="2021-09-28T12:56:04.129" v="6575" actId="478"/>
          <ac:spMkLst>
            <pc:docMk/>
            <pc:sldMk cId="2449993415" sldId="722"/>
            <ac:spMk id="2" creationId="{00000000-0000-0000-0000-000000000000}"/>
          </ac:spMkLst>
        </pc:spChg>
        <pc:spChg chg="add del mod">
          <ac:chgData name="Minesh Patel" userId="a66d4990ec83ac90" providerId="LiveId" clId="{FC2BCC6E-8AD6-49CC-8FA6-9C9A7CF08C38}" dt="2021-09-28T12:56:04.129" v="6575" actId="478"/>
          <ac:spMkLst>
            <pc:docMk/>
            <pc:sldMk cId="2449993415" sldId="722"/>
            <ac:spMk id="7" creationId="{F5AA26B5-31E0-4043-B297-9C64CBBA525D}"/>
          </ac:spMkLst>
        </pc:spChg>
        <pc:spChg chg="add del mod">
          <ac:chgData name="Minesh Patel" userId="a66d4990ec83ac90" providerId="LiveId" clId="{FC2BCC6E-8AD6-49CC-8FA6-9C9A7CF08C38}" dt="2021-09-28T12:56:04.129" v="6575" actId="478"/>
          <ac:spMkLst>
            <pc:docMk/>
            <pc:sldMk cId="2449993415" sldId="722"/>
            <ac:spMk id="9" creationId="{4D4FE228-DF48-4411-9C96-1985CF75F3C8}"/>
          </ac:spMkLst>
        </pc:spChg>
        <pc:spChg chg="add del">
          <ac:chgData name="Minesh Patel" userId="a66d4990ec83ac90" providerId="LiveId" clId="{FC2BCC6E-8AD6-49CC-8FA6-9C9A7CF08C38}" dt="2021-09-28T12:56:04.129" v="6575" actId="478"/>
          <ac:spMkLst>
            <pc:docMk/>
            <pc:sldMk cId="2449993415" sldId="722"/>
            <ac:spMk id="41" creationId="{13EFE4D4-CD66-4070-9D35-DF1368A3CA40}"/>
          </ac:spMkLst>
        </pc:spChg>
        <pc:spChg chg="add del">
          <ac:chgData name="Minesh Patel" userId="a66d4990ec83ac90" providerId="LiveId" clId="{FC2BCC6E-8AD6-49CC-8FA6-9C9A7CF08C38}" dt="2021-09-28T12:56:04.129" v="6575" actId="478"/>
          <ac:spMkLst>
            <pc:docMk/>
            <pc:sldMk cId="2449993415" sldId="722"/>
            <ac:spMk id="65" creationId="{BD318987-605D-4BBC-9047-1A43840879FF}"/>
          </ac:spMkLst>
        </pc:spChg>
        <pc:spChg chg="add del mod">
          <ac:chgData name="Minesh Patel" userId="a66d4990ec83ac90" providerId="LiveId" clId="{FC2BCC6E-8AD6-49CC-8FA6-9C9A7CF08C38}" dt="2021-09-28T12:56:38.124" v="6579" actId="164"/>
          <ac:spMkLst>
            <pc:docMk/>
            <pc:sldMk cId="2449993415" sldId="722"/>
            <ac:spMk id="121" creationId="{EAD800EE-BB9F-4AEF-A1C8-4ADC4007736F}"/>
          </ac:spMkLst>
        </pc:spChg>
        <pc:spChg chg="mod topLvl">
          <ac:chgData name="Minesh Patel" userId="a66d4990ec83ac90" providerId="LiveId" clId="{FC2BCC6E-8AD6-49CC-8FA6-9C9A7CF08C38}" dt="2021-09-28T12:55:57.399" v="6573" actId="338"/>
          <ac:spMkLst>
            <pc:docMk/>
            <pc:sldMk cId="2449993415" sldId="722"/>
            <ac:spMk id="220" creationId="{AF996589-DCB4-45B4-B8E9-E8B305B847F1}"/>
          </ac:spMkLst>
        </pc:spChg>
        <pc:spChg chg="mod topLvl">
          <ac:chgData name="Minesh Patel" userId="a66d4990ec83ac90" providerId="LiveId" clId="{FC2BCC6E-8AD6-49CC-8FA6-9C9A7CF08C38}" dt="2021-09-28T12:55:57.399" v="6573" actId="338"/>
          <ac:spMkLst>
            <pc:docMk/>
            <pc:sldMk cId="2449993415" sldId="722"/>
            <ac:spMk id="221" creationId="{737FD563-AFC6-46C9-B454-E07C1C01A02E}"/>
          </ac:spMkLst>
        </pc:spChg>
        <pc:spChg chg="mod topLvl">
          <ac:chgData name="Minesh Patel" userId="a66d4990ec83ac90" providerId="LiveId" clId="{FC2BCC6E-8AD6-49CC-8FA6-9C9A7CF08C38}" dt="2021-09-28T12:55:57.399" v="6573" actId="338"/>
          <ac:spMkLst>
            <pc:docMk/>
            <pc:sldMk cId="2449993415" sldId="722"/>
            <ac:spMk id="222" creationId="{70DE95B1-1518-4B2F-9626-08D09BC71359}"/>
          </ac:spMkLst>
        </pc:spChg>
        <pc:spChg chg="mod topLvl">
          <ac:chgData name="Minesh Patel" userId="a66d4990ec83ac90" providerId="LiveId" clId="{FC2BCC6E-8AD6-49CC-8FA6-9C9A7CF08C38}" dt="2021-09-28T12:55:57.399" v="6573" actId="338"/>
          <ac:spMkLst>
            <pc:docMk/>
            <pc:sldMk cId="2449993415" sldId="722"/>
            <ac:spMk id="223" creationId="{7949E6E7-440E-4EA3-8A74-64E5615E2BEA}"/>
          </ac:spMkLst>
        </pc:spChg>
        <pc:spChg chg="mod topLvl">
          <ac:chgData name="Minesh Patel" userId="a66d4990ec83ac90" providerId="LiveId" clId="{FC2BCC6E-8AD6-49CC-8FA6-9C9A7CF08C38}" dt="2021-09-28T12:55:57.399" v="6573" actId="338"/>
          <ac:spMkLst>
            <pc:docMk/>
            <pc:sldMk cId="2449993415" sldId="722"/>
            <ac:spMk id="224" creationId="{E3AEF0C2-3284-4263-9FC6-37044716E303}"/>
          </ac:spMkLst>
        </pc:spChg>
        <pc:spChg chg="mod topLvl">
          <ac:chgData name="Minesh Patel" userId="a66d4990ec83ac90" providerId="LiveId" clId="{FC2BCC6E-8AD6-49CC-8FA6-9C9A7CF08C38}" dt="2021-09-28T12:55:57.399" v="6573" actId="338"/>
          <ac:spMkLst>
            <pc:docMk/>
            <pc:sldMk cId="2449993415" sldId="722"/>
            <ac:spMk id="225" creationId="{ECE39BBC-799B-4D71-8F96-3D217E4A9CCA}"/>
          </ac:spMkLst>
        </pc:spChg>
        <pc:spChg chg="mod topLvl">
          <ac:chgData name="Minesh Patel" userId="a66d4990ec83ac90" providerId="LiveId" clId="{FC2BCC6E-8AD6-49CC-8FA6-9C9A7CF08C38}" dt="2021-09-28T12:55:57.399" v="6573" actId="338"/>
          <ac:spMkLst>
            <pc:docMk/>
            <pc:sldMk cId="2449993415" sldId="722"/>
            <ac:spMk id="226" creationId="{CF041DBE-23A1-42DF-9D7C-043E647D81C9}"/>
          </ac:spMkLst>
        </pc:spChg>
        <pc:spChg chg="mod topLvl">
          <ac:chgData name="Minesh Patel" userId="a66d4990ec83ac90" providerId="LiveId" clId="{FC2BCC6E-8AD6-49CC-8FA6-9C9A7CF08C38}" dt="2021-09-28T12:55:57.399" v="6573" actId="338"/>
          <ac:spMkLst>
            <pc:docMk/>
            <pc:sldMk cId="2449993415" sldId="722"/>
            <ac:spMk id="228" creationId="{AB75A172-21C0-4518-88B2-B7FD5822E6F0}"/>
          </ac:spMkLst>
        </pc:spChg>
        <pc:spChg chg="mod">
          <ac:chgData name="Minesh Patel" userId="a66d4990ec83ac90" providerId="LiveId" clId="{FC2BCC6E-8AD6-49CC-8FA6-9C9A7CF08C38}" dt="2021-09-28T12:55:52.076" v="6572" actId="165"/>
          <ac:spMkLst>
            <pc:docMk/>
            <pc:sldMk cId="2449993415" sldId="722"/>
            <ac:spMk id="229" creationId="{367DD0A6-FDD5-49B9-858D-C1A2BB9C8227}"/>
          </ac:spMkLst>
        </pc:spChg>
        <pc:spChg chg="mod">
          <ac:chgData name="Minesh Patel" userId="a66d4990ec83ac90" providerId="LiveId" clId="{FC2BCC6E-8AD6-49CC-8FA6-9C9A7CF08C38}" dt="2021-09-28T12:55:52.076" v="6572" actId="165"/>
          <ac:spMkLst>
            <pc:docMk/>
            <pc:sldMk cId="2449993415" sldId="722"/>
            <ac:spMk id="230" creationId="{CC27C74A-3E55-49D1-A6C6-6860036106A4}"/>
          </ac:spMkLst>
        </pc:spChg>
        <pc:spChg chg="mod">
          <ac:chgData name="Minesh Patel" userId="a66d4990ec83ac90" providerId="LiveId" clId="{FC2BCC6E-8AD6-49CC-8FA6-9C9A7CF08C38}" dt="2021-09-28T12:55:52.076" v="6572" actId="165"/>
          <ac:spMkLst>
            <pc:docMk/>
            <pc:sldMk cId="2449993415" sldId="722"/>
            <ac:spMk id="231" creationId="{958D442E-96F9-4402-B091-03D30F26A463}"/>
          </ac:spMkLst>
        </pc:spChg>
        <pc:spChg chg="mod">
          <ac:chgData name="Minesh Patel" userId="a66d4990ec83ac90" providerId="LiveId" clId="{FC2BCC6E-8AD6-49CC-8FA6-9C9A7CF08C38}" dt="2021-09-28T12:55:52.076" v="6572" actId="165"/>
          <ac:spMkLst>
            <pc:docMk/>
            <pc:sldMk cId="2449993415" sldId="722"/>
            <ac:spMk id="232" creationId="{154BCD59-C713-423A-8755-B41F92E2C2A6}"/>
          </ac:spMkLst>
        </pc:spChg>
        <pc:spChg chg="mod topLvl">
          <ac:chgData name="Minesh Patel" userId="a66d4990ec83ac90" providerId="LiveId" clId="{FC2BCC6E-8AD6-49CC-8FA6-9C9A7CF08C38}" dt="2021-09-28T12:55:57.399" v="6573" actId="338"/>
          <ac:spMkLst>
            <pc:docMk/>
            <pc:sldMk cId="2449993415" sldId="722"/>
            <ac:spMk id="234" creationId="{40F1C1A7-3501-4DCD-8A88-3384E1C80469}"/>
          </ac:spMkLst>
        </pc:spChg>
        <pc:spChg chg="mod topLvl">
          <ac:chgData name="Minesh Patel" userId="a66d4990ec83ac90" providerId="LiveId" clId="{FC2BCC6E-8AD6-49CC-8FA6-9C9A7CF08C38}" dt="2021-09-28T12:55:57.399" v="6573" actId="338"/>
          <ac:spMkLst>
            <pc:docMk/>
            <pc:sldMk cId="2449993415" sldId="722"/>
            <ac:spMk id="235" creationId="{87A8F6D2-3AE1-43E5-8F40-83AB827D983E}"/>
          </ac:spMkLst>
        </pc:spChg>
        <pc:spChg chg="mod topLvl">
          <ac:chgData name="Minesh Patel" userId="a66d4990ec83ac90" providerId="LiveId" clId="{FC2BCC6E-8AD6-49CC-8FA6-9C9A7CF08C38}" dt="2021-09-28T12:55:57.399" v="6573" actId="338"/>
          <ac:spMkLst>
            <pc:docMk/>
            <pc:sldMk cId="2449993415" sldId="722"/>
            <ac:spMk id="236" creationId="{8584BA3B-AABE-47C9-913B-D8E1EBE852FF}"/>
          </ac:spMkLst>
        </pc:spChg>
        <pc:spChg chg="mod topLvl">
          <ac:chgData name="Minesh Patel" userId="a66d4990ec83ac90" providerId="LiveId" clId="{FC2BCC6E-8AD6-49CC-8FA6-9C9A7CF08C38}" dt="2021-09-28T12:55:57.399" v="6573" actId="338"/>
          <ac:spMkLst>
            <pc:docMk/>
            <pc:sldMk cId="2449993415" sldId="722"/>
            <ac:spMk id="237" creationId="{A240FB92-71E9-4336-B027-BA7407A61223}"/>
          </ac:spMkLst>
        </pc:spChg>
        <pc:spChg chg="mod topLvl">
          <ac:chgData name="Minesh Patel" userId="a66d4990ec83ac90" providerId="LiveId" clId="{FC2BCC6E-8AD6-49CC-8FA6-9C9A7CF08C38}" dt="2021-09-28T12:55:57.399" v="6573" actId="338"/>
          <ac:spMkLst>
            <pc:docMk/>
            <pc:sldMk cId="2449993415" sldId="722"/>
            <ac:spMk id="238" creationId="{4E17584B-6CC9-4CB8-87F7-A0C82BCE3614}"/>
          </ac:spMkLst>
        </pc:spChg>
        <pc:spChg chg="mod topLvl">
          <ac:chgData name="Minesh Patel" userId="a66d4990ec83ac90" providerId="LiveId" clId="{FC2BCC6E-8AD6-49CC-8FA6-9C9A7CF08C38}" dt="2021-09-28T12:55:57.399" v="6573" actId="338"/>
          <ac:spMkLst>
            <pc:docMk/>
            <pc:sldMk cId="2449993415" sldId="722"/>
            <ac:spMk id="239" creationId="{31FE75F9-41B8-4296-908E-DDCF3BFAEBD3}"/>
          </ac:spMkLst>
        </pc:spChg>
        <pc:spChg chg="mod topLvl">
          <ac:chgData name="Minesh Patel" userId="a66d4990ec83ac90" providerId="LiveId" clId="{FC2BCC6E-8AD6-49CC-8FA6-9C9A7CF08C38}" dt="2021-09-28T12:55:57.399" v="6573" actId="338"/>
          <ac:spMkLst>
            <pc:docMk/>
            <pc:sldMk cId="2449993415" sldId="722"/>
            <ac:spMk id="240" creationId="{851CA996-C878-4581-B9EF-04DC6BE5B6FA}"/>
          </ac:spMkLst>
        </pc:spChg>
        <pc:spChg chg="mod topLvl">
          <ac:chgData name="Minesh Patel" userId="a66d4990ec83ac90" providerId="LiveId" clId="{FC2BCC6E-8AD6-49CC-8FA6-9C9A7CF08C38}" dt="2021-09-28T12:55:57.399" v="6573" actId="338"/>
          <ac:spMkLst>
            <pc:docMk/>
            <pc:sldMk cId="2449993415" sldId="722"/>
            <ac:spMk id="242" creationId="{51BF5764-B410-4CA2-A7FE-CE50734C3F49}"/>
          </ac:spMkLst>
        </pc:spChg>
        <pc:spChg chg="mod">
          <ac:chgData name="Minesh Patel" userId="a66d4990ec83ac90" providerId="LiveId" clId="{FC2BCC6E-8AD6-49CC-8FA6-9C9A7CF08C38}" dt="2021-09-28T12:55:52.076" v="6572" actId="165"/>
          <ac:spMkLst>
            <pc:docMk/>
            <pc:sldMk cId="2449993415" sldId="722"/>
            <ac:spMk id="243" creationId="{D2260385-0C97-4247-BFDC-81447A3D3348}"/>
          </ac:spMkLst>
        </pc:spChg>
        <pc:spChg chg="mod">
          <ac:chgData name="Minesh Patel" userId="a66d4990ec83ac90" providerId="LiveId" clId="{FC2BCC6E-8AD6-49CC-8FA6-9C9A7CF08C38}" dt="2021-09-28T12:55:52.076" v="6572" actId="165"/>
          <ac:spMkLst>
            <pc:docMk/>
            <pc:sldMk cId="2449993415" sldId="722"/>
            <ac:spMk id="244" creationId="{FBBEB348-5538-40EE-A4F2-9B7D586ADD53}"/>
          </ac:spMkLst>
        </pc:spChg>
        <pc:spChg chg="mod">
          <ac:chgData name="Minesh Patel" userId="a66d4990ec83ac90" providerId="LiveId" clId="{FC2BCC6E-8AD6-49CC-8FA6-9C9A7CF08C38}" dt="2021-09-28T12:55:52.076" v="6572" actId="165"/>
          <ac:spMkLst>
            <pc:docMk/>
            <pc:sldMk cId="2449993415" sldId="722"/>
            <ac:spMk id="245" creationId="{AFC65904-50C4-4F3A-84C4-C3918E191579}"/>
          </ac:spMkLst>
        </pc:spChg>
        <pc:spChg chg="mod">
          <ac:chgData name="Minesh Patel" userId="a66d4990ec83ac90" providerId="LiveId" clId="{FC2BCC6E-8AD6-49CC-8FA6-9C9A7CF08C38}" dt="2021-09-28T12:55:52.076" v="6572" actId="165"/>
          <ac:spMkLst>
            <pc:docMk/>
            <pc:sldMk cId="2449993415" sldId="722"/>
            <ac:spMk id="246" creationId="{89EF31D5-7AC8-43C5-ADA6-8964DB6903B5}"/>
          </ac:spMkLst>
        </pc:spChg>
        <pc:spChg chg="mod topLvl">
          <ac:chgData name="Minesh Patel" userId="a66d4990ec83ac90" providerId="LiveId" clId="{FC2BCC6E-8AD6-49CC-8FA6-9C9A7CF08C38}" dt="2021-09-28T12:55:57.399" v="6573" actId="338"/>
          <ac:spMkLst>
            <pc:docMk/>
            <pc:sldMk cId="2449993415" sldId="722"/>
            <ac:spMk id="248" creationId="{DA332D56-0845-460F-8DA7-69EE27E8643C}"/>
          </ac:spMkLst>
        </pc:spChg>
        <pc:spChg chg="mod topLvl">
          <ac:chgData name="Minesh Patel" userId="a66d4990ec83ac90" providerId="LiveId" clId="{FC2BCC6E-8AD6-49CC-8FA6-9C9A7CF08C38}" dt="2021-09-28T12:55:57.399" v="6573" actId="338"/>
          <ac:spMkLst>
            <pc:docMk/>
            <pc:sldMk cId="2449993415" sldId="722"/>
            <ac:spMk id="249" creationId="{B7BC98FB-0312-4D70-8FDC-503429B0825D}"/>
          </ac:spMkLst>
        </pc:spChg>
        <pc:spChg chg="mod topLvl">
          <ac:chgData name="Minesh Patel" userId="a66d4990ec83ac90" providerId="LiveId" clId="{FC2BCC6E-8AD6-49CC-8FA6-9C9A7CF08C38}" dt="2021-09-28T12:55:57.399" v="6573" actId="338"/>
          <ac:spMkLst>
            <pc:docMk/>
            <pc:sldMk cId="2449993415" sldId="722"/>
            <ac:spMk id="250" creationId="{C0FFF91F-2C14-4D26-BBCC-964B80DE4022}"/>
          </ac:spMkLst>
        </pc:spChg>
        <pc:spChg chg="mod topLvl">
          <ac:chgData name="Minesh Patel" userId="a66d4990ec83ac90" providerId="LiveId" clId="{FC2BCC6E-8AD6-49CC-8FA6-9C9A7CF08C38}" dt="2021-09-28T12:55:57.399" v="6573" actId="338"/>
          <ac:spMkLst>
            <pc:docMk/>
            <pc:sldMk cId="2449993415" sldId="722"/>
            <ac:spMk id="251" creationId="{07755245-8636-4EA3-8CC4-2DC7FAF5795E}"/>
          </ac:spMkLst>
        </pc:spChg>
        <pc:spChg chg="mod topLvl">
          <ac:chgData name="Minesh Patel" userId="a66d4990ec83ac90" providerId="LiveId" clId="{FC2BCC6E-8AD6-49CC-8FA6-9C9A7CF08C38}" dt="2021-09-28T12:55:57.399" v="6573" actId="338"/>
          <ac:spMkLst>
            <pc:docMk/>
            <pc:sldMk cId="2449993415" sldId="722"/>
            <ac:spMk id="252" creationId="{C3A34E27-1BC1-4309-AF04-4892822482AE}"/>
          </ac:spMkLst>
        </pc:spChg>
        <pc:spChg chg="mod topLvl">
          <ac:chgData name="Minesh Patel" userId="a66d4990ec83ac90" providerId="LiveId" clId="{FC2BCC6E-8AD6-49CC-8FA6-9C9A7CF08C38}" dt="2021-09-28T12:55:57.399" v="6573" actId="338"/>
          <ac:spMkLst>
            <pc:docMk/>
            <pc:sldMk cId="2449993415" sldId="722"/>
            <ac:spMk id="253" creationId="{1E28A7F3-CFAC-4748-BA83-AF0CB772A330}"/>
          </ac:spMkLst>
        </pc:spChg>
        <pc:spChg chg="mod topLvl">
          <ac:chgData name="Minesh Patel" userId="a66d4990ec83ac90" providerId="LiveId" clId="{FC2BCC6E-8AD6-49CC-8FA6-9C9A7CF08C38}" dt="2021-09-28T12:55:57.399" v="6573" actId="338"/>
          <ac:spMkLst>
            <pc:docMk/>
            <pc:sldMk cId="2449993415" sldId="722"/>
            <ac:spMk id="254" creationId="{F4BFE987-4ECB-4E35-8A2A-B6C1382A5EA1}"/>
          </ac:spMkLst>
        </pc:spChg>
        <pc:spChg chg="mod topLvl">
          <ac:chgData name="Minesh Patel" userId="a66d4990ec83ac90" providerId="LiveId" clId="{FC2BCC6E-8AD6-49CC-8FA6-9C9A7CF08C38}" dt="2021-09-28T12:55:57.399" v="6573" actId="338"/>
          <ac:spMkLst>
            <pc:docMk/>
            <pc:sldMk cId="2449993415" sldId="722"/>
            <ac:spMk id="256" creationId="{DA952CA3-0AB4-45C3-9B13-226740790CC5}"/>
          </ac:spMkLst>
        </pc:spChg>
        <pc:spChg chg="mod">
          <ac:chgData name="Minesh Patel" userId="a66d4990ec83ac90" providerId="LiveId" clId="{FC2BCC6E-8AD6-49CC-8FA6-9C9A7CF08C38}" dt="2021-09-28T12:55:52.076" v="6572" actId="165"/>
          <ac:spMkLst>
            <pc:docMk/>
            <pc:sldMk cId="2449993415" sldId="722"/>
            <ac:spMk id="257" creationId="{B59C352C-ABFF-4ECB-9516-AA988380027C}"/>
          </ac:spMkLst>
        </pc:spChg>
        <pc:spChg chg="mod">
          <ac:chgData name="Minesh Patel" userId="a66d4990ec83ac90" providerId="LiveId" clId="{FC2BCC6E-8AD6-49CC-8FA6-9C9A7CF08C38}" dt="2021-09-28T12:55:52.076" v="6572" actId="165"/>
          <ac:spMkLst>
            <pc:docMk/>
            <pc:sldMk cId="2449993415" sldId="722"/>
            <ac:spMk id="258" creationId="{8773AB9F-23D7-4E29-B07B-40EEA99E64AB}"/>
          </ac:spMkLst>
        </pc:spChg>
        <pc:spChg chg="mod">
          <ac:chgData name="Minesh Patel" userId="a66d4990ec83ac90" providerId="LiveId" clId="{FC2BCC6E-8AD6-49CC-8FA6-9C9A7CF08C38}" dt="2021-09-28T12:55:52.076" v="6572" actId="165"/>
          <ac:spMkLst>
            <pc:docMk/>
            <pc:sldMk cId="2449993415" sldId="722"/>
            <ac:spMk id="259" creationId="{2B2DC55F-6A99-4236-BD50-F41DA2D66D86}"/>
          </ac:spMkLst>
        </pc:spChg>
        <pc:spChg chg="mod">
          <ac:chgData name="Minesh Patel" userId="a66d4990ec83ac90" providerId="LiveId" clId="{FC2BCC6E-8AD6-49CC-8FA6-9C9A7CF08C38}" dt="2021-09-28T12:55:52.076" v="6572" actId="165"/>
          <ac:spMkLst>
            <pc:docMk/>
            <pc:sldMk cId="2449993415" sldId="722"/>
            <ac:spMk id="260" creationId="{54FD8F4C-28CD-4280-9BF6-A17CB5AF1926}"/>
          </ac:spMkLst>
        </pc:spChg>
        <pc:spChg chg="add del">
          <ac:chgData name="Minesh Patel" userId="a66d4990ec83ac90" providerId="LiveId" clId="{FC2BCC6E-8AD6-49CC-8FA6-9C9A7CF08C38}" dt="2021-09-28T12:56:04.129" v="6575" actId="478"/>
          <ac:spMkLst>
            <pc:docMk/>
            <pc:sldMk cId="2449993415" sldId="722"/>
            <ac:spMk id="261" creationId="{56B39B39-6BBC-4EFC-A87B-BAE9D0AD023F}"/>
          </ac:spMkLst>
        </pc:spChg>
        <pc:spChg chg="add del">
          <ac:chgData name="Minesh Patel" userId="a66d4990ec83ac90" providerId="LiveId" clId="{FC2BCC6E-8AD6-49CC-8FA6-9C9A7CF08C38}" dt="2021-09-28T12:56:04.129" v="6575" actId="478"/>
          <ac:spMkLst>
            <pc:docMk/>
            <pc:sldMk cId="2449993415" sldId="722"/>
            <ac:spMk id="262" creationId="{102B9B3F-F951-4090-BEFD-125E322CAF86}"/>
          </ac:spMkLst>
        </pc:spChg>
        <pc:spChg chg="add del">
          <ac:chgData name="Minesh Patel" userId="a66d4990ec83ac90" providerId="LiveId" clId="{FC2BCC6E-8AD6-49CC-8FA6-9C9A7CF08C38}" dt="2021-09-28T12:56:04.129" v="6575" actId="478"/>
          <ac:spMkLst>
            <pc:docMk/>
            <pc:sldMk cId="2449993415" sldId="722"/>
            <ac:spMk id="263" creationId="{49B39D75-1F64-467D-AB95-8EA2682CE644}"/>
          </ac:spMkLst>
        </pc:spChg>
        <pc:spChg chg="add del mod">
          <ac:chgData name="Minesh Patel" userId="a66d4990ec83ac90" providerId="LiveId" clId="{FC2BCC6E-8AD6-49CC-8FA6-9C9A7CF08C38}" dt="2021-09-28T12:56:38.124" v="6579" actId="164"/>
          <ac:spMkLst>
            <pc:docMk/>
            <pc:sldMk cId="2449993415" sldId="722"/>
            <ac:spMk id="314" creationId="{66BAA164-147F-4BBE-8AFE-E52A61DAE1B2}"/>
          </ac:spMkLst>
        </pc:spChg>
        <pc:spChg chg="add del mod">
          <ac:chgData name="Minesh Patel" userId="a66d4990ec83ac90" providerId="LiveId" clId="{FC2BCC6E-8AD6-49CC-8FA6-9C9A7CF08C38}" dt="2021-09-28T12:56:38.124" v="6579" actId="164"/>
          <ac:spMkLst>
            <pc:docMk/>
            <pc:sldMk cId="2449993415" sldId="722"/>
            <ac:spMk id="315" creationId="{4E8FDB87-DB94-4782-BF92-4942ADC5E6BC}"/>
          </ac:spMkLst>
        </pc:spChg>
        <pc:spChg chg="add del mod">
          <ac:chgData name="Minesh Patel" userId="a66d4990ec83ac90" providerId="LiveId" clId="{FC2BCC6E-8AD6-49CC-8FA6-9C9A7CF08C38}" dt="2021-09-28T12:56:38.124" v="6579" actId="164"/>
          <ac:spMkLst>
            <pc:docMk/>
            <pc:sldMk cId="2449993415" sldId="722"/>
            <ac:spMk id="316" creationId="{0CD6C8A7-A4A5-4764-A726-5A151CC45B76}"/>
          </ac:spMkLst>
        </pc:spChg>
        <pc:spChg chg="add del mod">
          <ac:chgData name="Minesh Patel" userId="a66d4990ec83ac90" providerId="LiveId" clId="{FC2BCC6E-8AD6-49CC-8FA6-9C9A7CF08C38}" dt="2021-09-28T12:56:57.910" v="6583" actId="164"/>
          <ac:spMkLst>
            <pc:docMk/>
            <pc:sldMk cId="2449993415" sldId="722"/>
            <ac:spMk id="332" creationId="{FB9AB0DE-8196-4A55-8245-70DACBF53358}"/>
          </ac:spMkLst>
        </pc:spChg>
        <pc:spChg chg="add del mod">
          <ac:chgData name="Minesh Patel" userId="a66d4990ec83ac90" providerId="LiveId" clId="{FC2BCC6E-8AD6-49CC-8FA6-9C9A7CF08C38}" dt="2021-09-28T12:56:51.551" v="6581" actId="164"/>
          <ac:spMkLst>
            <pc:docMk/>
            <pc:sldMk cId="2449993415" sldId="722"/>
            <ac:spMk id="333" creationId="{862AAFD8-D058-45E3-8B75-360FA9CCE60D}"/>
          </ac:spMkLst>
        </pc:spChg>
        <pc:grpChg chg="add del mod">
          <ac:chgData name="Minesh Patel" userId="a66d4990ec83ac90" providerId="LiveId" clId="{FC2BCC6E-8AD6-49CC-8FA6-9C9A7CF08C38}" dt="2021-09-28T12:56:04.129" v="6575" actId="478"/>
          <ac:grpSpMkLst>
            <pc:docMk/>
            <pc:sldMk cId="2449993415" sldId="722"/>
            <ac:grpSpMk id="3" creationId="{CE676692-B71C-43CE-AFE6-70811C945CEF}"/>
          </ac:grpSpMkLst>
        </pc:grpChg>
        <pc:grpChg chg="add del mod">
          <ac:chgData name="Minesh Patel" userId="a66d4990ec83ac90" providerId="LiveId" clId="{FC2BCC6E-8AD6-49CC-8FA6-9C9A7CF08C38}" dt="2021-09-28T12:56:04.129" v="6575" actId="478"/>
          <ac:grpSpMkLst>
            <pc:docMk/>
            <pc:sldMk cId="2449993415" sldId="722"/>
            <ac:grpSpMk id="4" creationId="{0653AE33-5A0C-4BDF-A2A0-FB0DB27E4868}"/>
          </ac:grpSpMkLst>
        </pc:grpChg>
        <pc:grpChg chg="add del mod">
          <ac:chgData name="Minesh Patel" userId="a66d4990ec83ac90" providerId="LiveId" clId="{FC2BCC6E-8AD6-49CC-8FA6-9C9A7CF08C38}" dt="2021-09-28T12:56:04.129" v="6575" actId="478"/>
          <ac:grpSpMkLst>
            <pc:docMk/>
            <pc:sldMk cId="2449993415" sldId="722"/>
            <ac:grpSpMk id="5" creationId="{B7DA7A4B-A46D-4940-8D8B-C2ACBCE96973}"/>
          </ac:grpSpMkLst>
        </pc:grpChg>
        <pc:grpChg chg="add mod">
          <ac:chgData name="Minesh Patel" userId="a66d4990ec83ac90" providerId="LiveId" clId="{FC2BCC6E-8AD6-49CC-8FA6-9C9A7CF08C38}" dt="2021-09-28T12:56:38.124" v="6579" actId="164"/>
          <ac:grpSpMkLst>
            <pc:docMk/>
            <pc:sldMk cId="2449993415" sldId="722"/>
            <ac:grpSpMk id="10" creationId="{DCAF1E88-0CBB-444C-A347-B0DCD1F63CCD}"/>
          </ac:grpSpMkLst>
        </pc:grpChg>
        <pc:grpChg chg="add mod">
          <ac:chgData name="Minesh Patel" userId="a66d4990ec83ac90" providerId="LiveId" clId="{FC2BCC6E-8AD6-49CC-8FA6-9C9A7CF08C38}" dt="2021-09-28T12:56:51.551" v="6581" actId="164"/>
          <ac:grpSpMkLst>
            <pc:docMk/>
            <pc:sldMk cId="2449993415" sldId="722"/>
            <ac:grpSpMk id="11" creationId="{79FF09FD-C0D1-4C5A-82A3-96B1693CC99E}"/>
          </ac:grpSpMkLst>
        </pc:grpChg>
        <pc:grpChg chg="add mod">
          <ac:chgData name="Minesh Patel" userId="a66d4990ec83ac90" providerId="LiveId" clId="{FC2BCC6E-8AD6-49CC-8FA6-9C9A7CF08C38}" dt="2021-09-28T12:56:57.910" v="6583" actId="164"/>
          <ac:grpSpMkLst>
            <pc:docMk/>
            <pc:sldMk cId="2449993415" sldId="722"/>
            <ac:grpSpMk id="12" creationId="{86FB7B55-1F3B-4ECC-8716-AECC362830B1}"/>
          </ac:grpSpMkLst>
        </pc:grpChg>
        <pc:grpChg chg="add del mod">
          <ac:chgData name="Minesh Patel" userId="a66d4990ec83ac90" providerId="LiveId" clId="{FC2BCC6E-8AD6-49CC-8FA6-9C9A7CF08C38}" dt="2021-09-28T12:56:51.551" v="6581" actId="164"/>
          <ac:grpSpMkLst>
            <pc:docMk/>
            <pc:sldMk cId="2449993415" sldId="722"/>
            <ac:grpSpMk id="30" creationId="{4CF2309D-6251-4C39-AA3B-435C31B590A2}"/>
          </ac:grpSpMkLst>
        </pc:grpChg>
        <pc:grpChg chg="add del">
          <ac:chgData name="Minesh Patel" userId="a66d4990ec83ac90" providerId="LiveId" clId="{FC2BCC6E-8AD6-49CC-8FA6-9C9A7CF08C38}" dt="2021-09-28T12:56:04.129" v="6575" actId="478"/>
          <ac:grpSpMkLst>
            <pc:docMk/>
            <pc:sldMk cId="2449993415" sldId="722"/>
            <ac:grpSpMk id="32" creationId="{F82E21B6-8842-4CCC-84D6-B88425AD0D9A}"/>
          </ac:grpSpMkLst>
        </pc:grpChg>
        <pc:grpChg chg="add del">
          <ac:chgData name="Minesh Patel" userId="a66d4990ec83ac90" providerId="LiveId" clId="{FC2BCC6E-8AD6-49CC-8FA6-9C9A7CF08C38}" dt="2021-09-28T12:56:04.129" v="6575" actId="478"/>
          <ac:grpSpMkLst>
            <pc:docMk/>
            <pc:sldMk cId="2449993415" sldId="722"/>
            <ac:grpSpMk id="107" creationId="{87806B4E-9603-4A25-93C3-800FC395B10D}"/>
          </ac:grpSpMkLst>
        </pc:grpChg>
        <pc:grpChg chg="del">
          <ac:chgData name="Minesh Patel" userId="a66d4990ec83ac90" providerId="LiveId" clId="{FC2BCC6E-8AD6-49CC-8FA6-9C9A7CF08C38}" dt="2021-09-28T12:55:52.076" v="6572" actId="165"/>
          <ac:grpSpMkLst>
            <pc:docMk/>
            <pc:sldMk cId="2449993415" sldId="722"/>
            <ac:grpSpMk id="219" creationId="{EA78C502-A3D1-4D01-AD08-8BB52A0DC35A}"/>
          </ac:grpSpMkLst>
        </pc:grpChg>
        <pc:grpChg chg="mod topLvl">
          <ac:chgData name="Minesh Patel" userId="a66d4990ec83ac90" providerId="LiveId" clId="{FC2BCC6E-8AD6-49CC-8FA6-9C9A7CF08C38}" dt="2021-09-28T12:55:57.399" v="6573" actId="338"/>
          <ac:grpSpMkLst>
            <pc:docMk/>
            <pc:sldMk cId="2449993415" sldId="722"/>
            <ac:grpSpMk id="227" creationId="{11E47B86-B66B-4B2B-85A9-697746A57865}"/>
          </ac:grpSpMkLst>
        </pc:grpChg>
        <pc:grpChg chg="del">
          <ac:chgData name="Minesh Patel" userId="a66d4990ec83ac90" providerId="LiveId" clId="{FC2BCC6E-8AD6-49CC-8FA6-9C9A7CF08C38}" dt="2021-09-28T12:55:52.076" v="6572" actId="165"/>
          <ac:grpSpMkLst>
            <pc:docMk/>
            <pc:sldMk cId="2449993415" sldId="722"/>
            <ac:grpSpMk id="233" creationId="{E331D538-8B77-4A7D-A724-8D46C0AC8CE4}"/>
          </ac:grpSpMkLst>
        </pc:grpChg>
        <pc:grpChg chg="mod topLvl">
          <ac:chgData name="Minesh Patel" userId="a66d4990ec83ac90" providerId="LiveId" clId="{FC2BCC6E-8AD6-49CC-8FA6-9C9A7CF08C38}" dt="2021-09-28T12:55:57.399" v="6573" actId="338"/>
          <ac:grpSpMkLst>
            <pc:docMk/>
            <pc:sldMk cId="2449993415" sldId="722"/>
            <ac:grpSpMk id="241" creationId="{A57AE344-C452-4DA8-A7D1-C893BF63107C}"/>
          </ac:grpSpMkLst>
        </pc:grpChg>
        <pc:grpChg chg="del">
          <ac:chgData name="Minesh Patel" userId="a66d4990ec83ac90" providerId="LiveId" clId="{FC2BCC6E-8AD6-49CC-8FA6-9C9A7CF08C38}" dt="2021-09-28T12:55:52.076" v="6572" actId="165"/>
          <ac:grpSpMkLst>
            <pc:docMk/>
            <pc:sldMk cId="2449993415" sldId="722"/>
            <ac:grpSpMk id="247" creationId="{7AEBDA17-C3FD-450A-8ED3-ADEB086FD47F}"/>
          </ac:grpSpMkLst>
        </pc:grpChg>
        <pc:grpChg chg="mod topLvl">
          <ac:chgData name="Minesh Patel" userId="a66d4990ec83ac90" providerId="LiveId" clId="{FC2BCC6E-8AD6-49CC-8FA6-9C9A7CF08C38}" dt="2021-09-28T12:55:57.399" v="6573" actId="338"/>
          <ac:grpSpMkLst>
            <pc:docMk/>
            <pc:sldMk cId="2449993415" sldId="722"/>
            <ac:grpSpMk id="255" creationId="{1E6415FF-FF18-4EE4-95AB-DF2A17CEB47C}"/>
          </ac:grpSpMkLst>
        </pc:grpChg>
        <pc:grpChg chg="add del mod">
          <ac:chgData name="Minesh Patel" userId="a66d4990ec83ac90" providerId="LiveId" clId="{FC2BCC6E-8AD6-49CC-8FA6-9C9A7CF08C38}" dt="2021-09-28T12:56:38.124" v="6579" actId="164"/>
          <ac:grpSpMkLst>
            <pc:docMk/>
            <pc:sldMk cId="2449993415" sldId="722"/>
            <ac:grpSpMk id="272" creationId="{422B7D2F-20CC-454B-86ED-98AFED7C0F8D}"/>
          </ac:grpSpMkLst>
        </pc:grpChg>
        <pc:grpChg chg="add del mod">
          <ac:chgData name="Minesh Patel" userId="a66d4990ec83ac90" providerId="LiveId" clId="{FC2BCC6E-8AD6-49CC-8FA6-9C9A7CF08C38}" dt="2021-09-28T12:56:38.124" v="6579" actId="164"/>
          <ac:grpSpMkLst>
            <pc:docMk/>
            <pc:sldMk cId="2449993415" sldId="722"/>
            <ac:grpSpMk id="286" creationId="{31FDDBBC-ADA3-4582-AD5F-63F687D30DCE}"/>
          </ac:grpSpMkLst>
        </pc:grpChg>
        <pc:grpChg chg="add del mod">
          <ac:chgData name="Minesh Patel" userId="a66d4990ec83ac90" providerId="LiveId" clId="{FC2BCC6E-8AD6-49CC-8FA6-9C9A7CF08C38}" dt="2021-09-28T12:56:38.124" v="6579" actId="164"/>
          <ac:grpSpMkLst>
            <pc:docMk/>
            <pc:sldMk cId="2449993415" sldId="722"/>
            <ac:grpSpMk id="300" creationId="{58E47C6B-6AF4-4A7A-8ADB-1539258DCF0E}"/>
          </ac:grpSpMkLst>
        </pc:grpChg>
        <pc:grpChg chg="add del mod">
          <ac:chgData name="Minesh Patel" userId="a66d4990ec83ac90" providerId="LiveId" clId="{FC2BCC6E-8AD6-49CC-8FA6-9C9A7CF08C38}" dt="2021-09-28T12:56:57.910" v="6583" actId="164"/>
          <ac:grpSpMkLst>
            <pc:docMk/>
            <pc:sldMk cId="2449993415" sldId="722"/>
            <ac:grpSpMk id="328" creationId="{8FCF85EA-2A14-4A04-A5E6-4A752C984310}"/>
          </ac:grpSpMkLst>
        </pc:grpChg>
        <pc:cxnChg chg="add del">
          <ac:chgData name="Minesh Patel" userId="a66d4990ec83ac90" providerId="LiveId" clId="{FC2BCC6E-8AD6-49CC-8FA6-9C9A7CF08C38}" dt="2021-09-28T12:56:04.129" v="6575" actId="478"/>
          <ac:cxnSpMkLst>
            <pc:docMk/>
            <pc:sldMk cId="2449993415" sldId="722"/>
            <ac:cxnSpMk id="110" creationId="{73D56EE0-3891-4DE5-A361-658C21DED963}"/>
          </ac:cxnSpMkLst>
        </pc:cxnChg>
        <pc:cxnChg chg="add del mod">
          <ac:chgData name="Minesh Patel" userId="a66d4990ec83ac90" providerId="LiveId" clId="{FC2BCC6E-8AD6-49CC-8FA6-9C9A7CF08C38}" dt="2021-09-28T12:56:38.124" v="6579" actId="164"/>
          <ac:cxnSpMkLst>
            <pc:docMk/>
            <pc:sldMk cId="2449993415" sldId="722"/>
            <ac:cxnSpMk id="120" creationId="{59FBEB1F-ED9A-4D4E-AFF5-D806E95B5F0E}"/>
          </ac:cxnSpMkLst>
        </pc:cxnChg>
        <pc:cxnChg chg="add del mod">
          <ac:chgData name="Minesh Patel" userId="a66d4990ec83ac90" providerId="LiveId" clId="{FC2BCC6E-8AD6-49CC-8FA6-9C9A7CF08C38}" dt="2021-09-28T12:56:51.551" v="6581" actId="164"/>
          <ac:cxnSpMkLst>
            <pc:docMk/>
            <pc:sldMk cId="2449993415" sldId="722"/>
            <ac:cxnSpMk id="317" creationId="{9020129E-1BB5-41D6-B7EC-464493A4D512}"/>
          </ac:cxnSpMkLst>
        </pc:cxnChg>
        <pc:cxnChg chg="add del mod">
          <ac:chgData name="Minesh Patel" userId="a66d4990ec83ac90" providerId="LiveId" clId="{FC2BCC6E-8AD6-49CC-8FA6-9C9A7CF08C38}" dt="2021-09-28T12:56:51.551" v="6581" actId="164"/>
          <ac:cxnSpMkLst>
            <pc:docMk/>
            <pc:sldMk cId="2449993415" sldId="722"/>
            <ac:cxnSpMk id="319" creationId="{003FCB2D-30E9-4B64-8668-9F117687F307}"/>
          </ac:cxnSpMkLst>
        </pc:cxnChg>
        <pc:cxnChg chg="add del mod">
          <ac:chgData name="Minesh Patel" userId="a66d4990ec83ac90" providerId="LiveId" clId="{FC2BCC6E-8AD6-49CC-8FA6-9C9A7CF08C38}" dt="2021-09-28T12:56:51.551" v="6581" actId="164"/>
          <ac:cxnSpMkLst>
            <pc:docMk/>
            <pc:sldMk cId="2449993415" sldId="722"/>
            <ac:cxnSpMk id="321" creationId="{E6987E19-3A70-42D8-ADD1-6DB398B2610E}"/>
          </ac:cxnSpMkLst>
        </pc:cxnChg>
        <pc:cxnChg chg="add del mod">
          <ac:chgData name="Minesh Patel" userId="a66d4990ec83ac90" providerId="LiveId" clId="{FC2BCC6E-8AD6-49CC-8FA6-9C9A7CF08C38}" dt="2021-09-28T12:56:57.910" v="6583" actId="164"/>
          <ac:cxnSpMkLst>
            <pc:docMk/>
            <pc:sldMk cId="2449993415" sldId="722"/>
            <ac:cxnSpMk id="323" creationId="{9ADC7784-DCBB-4AFF-8E33-6A7B8AE2C775}"/>
          </ac:cxnSpMkLst>
        </pc:cxnChg>
        <pc:cxnChg chg="add del mod">
          <ac:chgData name="Minesh Patel" userId="a66d4990ec83ac90" providerId="LiveId" clId="{FC2BCC6E-8AD6-49CC-8FA6-9C9A7CF08C38}" dt="2021-09-28T12:56:57.910" v="6583" actId="164"/>
          <ac:cxnSpMkLst>
            <pc:docMk/>
            <pc:sldMk cId="2449993415" sldId="722"/>
            <ac:cxnSpMk id="324" creationId="{B14AEE1B-0CCC-4A3F-B61B-1C0ACC043AC6}"/>
          </ac:cxnSpMkLst>
        </pc:cxnChg>
        <pc:cxnChg chg="add del mod">
          <ac:chgData name="Minesh Patel" userId="a66d4990ec83ac90" providerId="LiveId" clId="{FC2BCC6E-8AD6-49CC-8FA6-9C9A7CF08C38}" dt="2021-09-28T12:56:57.910" v="6583" actId="164"/>
          <ac:cxnSpMkLst>
            <pc:docMk/>
            <pc:sldMk cId="2449993415" sldId="722"/>
            <ac:cxnSpMk id="325" creationId="{7DD86D6C-863F-445A-946E-DDA065FDD3F3}"/>
          </ac:cxnSpMkLst>
        </pc:cxnChg>
      </pc:sldChg>
      <pc:sldChg chg="addSp delSp modSp mod modAnim modNotesTx">
        <pc:chgData name="Minesh Patel" userId="a66d4990ec83ac90" providerId="LiveId" clId="{FC2BCC6E-8AD6-49CC-8FA6-9C9A7CF08C38}" dt="2021-09-28T13:00:36.060" v="7326"/>
        <pc:sldMkLst>
          <pc:docMk/>
          <pc:sldMk cId="156198684" sldId="723"/>
        </pc:sldMkLst>
        <pc:spChg chg="mod">
          <ac:chgData name="Minesh Patel" userId="a66d4990ec83ac90" providerId="LiveId" clId="{FC2BCC6E-8AD6-49CC-8FA6-9C9A7CF08C38}" dt="2021-09-28T13:00:31.788" v="7324" actId="165"/>
          <ac:spMkLst>
            <pc:docMk/>
            <pc:sldMk cId="156198684" sldId="723"/>
            <ac:spMk id="56" creationId="{B28270E9-7853-4B70-8F3C-2F176FA63FFC}"/>
          </ac:spMkLst>
        </pc:spChg>
        <pc:spChg chg="mod">
          <ac:chgData name="Minesh Patel" userId="a66d4990ec83ac90" providerId="LiveId" clId="{FC2BCC6E-8AD6-49CC-8FA6-9C9A7CF08C38}" dt="2021-09-28T13:00:31.788" v="7324" actId="165"/>
          <ac:spMkLst>
            <pc:docMk/>
            <pc:sldMk cId="156198684" sldId="723"/>
            <ac:spMk id="57" creationId="{008971E6-EA25-4881-82DA-AB6D23781E2A}"/>
          </ac:spMkLst>
        </pc:spChg>
        <pc:spChg chg="mod topLvl">
          <ac:chgData name="Minesh Patel" userId="a66d4990ec83ac90" providerId="LiveId" clId="{FC2BCC6E-8AD6-49CC-8FA6-9C9A7CF08C38}" dt="2021-09-28T13:00:35.013" v="7325" actId="164"/>
          <ac:spMkLst>
            <pc:docMk/>
            <pc:sldMk cId="156198684" sldId="723"/>
            <ac:spMk id="67" creationId="{CFF0261E-7878-4E00-AA29-49E39BA1DC55}"/>
          </ac:spMkLst>
        </pc:spChg>
        <pc:spChg chg="mod topLvl">
          <ac:chgData name="Minesh Patel" userId="a66d4990ec83ac90" providerId="LiveId" clId="{FC2BCC6E-8AD6-49CC-8FA6-9C9A7CF08C38}" dt="2021-09-28T13:00:35.013" v="7325" actId="164"/>
          <ac:spMkLst>
            <pc:docMk/>
            <pc:sldMk cId="156198684" sldId="723"/>
            <ac:spMk id="68" creationId="{715D5696-A685-4415-AC06-67DBEA7BEDD0}"/>
          </ac:spMkLst>
        </pc:spChg>
        <pc:spChg chg="mod topLvl">
          <ac:chgData name="Minesh Patel" userId="a66d4990ec83ac90" providerId="LiveId" clId="{FC2BCC6E-8AD6-49CC-8FA6-9C9A7CF08C38}" dt="2021-09-28T13:00:35.013" v="7325" actId="164"/>
          <ac:spMkLst>
            <pc:docMk/>
            <pc:sldMk cId="156198684" sldId="723"/>
            <ac:spMk id="69" creationId="{6E85F987-D568-4441-B0D3-53BBF6D48A66}"/>
          </ac:spMkLst>
        </pc:spChg>
        <pc:grpChg chg="add mod">
          <ac:chgData name="Minesh Patel" userId="a66d4990ec83ac90" providerId="LiveId" clId="{FC2BCC6E-8AD6-49CC-8FA6-9C9A7CF08C38}" dt="2021-09-28T13:00:35.013" v="7325" actId="164"/>
          <ac:grpSpMkLst>
            <pc:docMk/>
            <pc:sldMk cId="156198684" sldId="723"/>
            <ac:grpSpMk id="3" creationId="{B808400C-884F-4B31-A97B-B5C828ED9C13}"/>
          </ac:grpSpMkLst>
        </pc:grpChg>
        <pc:grpChg chg="mod">
          <ac:chgData name="Minesh Patel" userId="a66d4990ec83ac90" providerId="LiveId" clId="{FC2BCC6E-8AD6-49CC-8FA6-9C9A7CF08C38}" dt="2021-09-28T12:58:01.916" v="6587" actId="1076"/>
          <ac:grpSpMkLst>
            <pc:docMk/>
            <pc:sldMk cId="156198684" sldId="723"/>
            <ac:grpSpMk id="21" creationId="{7A6C1953-F6C8-489E-B33C-1E0EB4FDB412}"/>
          </ac:grpSpMkLst>
        </pc:grpChg>
        <pc:grpChg chg="del">
          <ac:chgData name="Minesh Patel" userId="a66d4990ec83ac90" providerId="LiveId" clId="{FC2BCC6E-8AD6-49CC-8FA6-9C9A7CF08C38}" dt="2021-09-28T13:00:31.788" v="7324" actId="165"/>
          <ac:grpSpMkLst>
            <pc:docMk/>
            <pc:sldMk cId="156198684" sldId="723"/>
            <ac:grpSpMk id="25" creationId="{E96D7EC0-E85E-489B-A8E4-6B5FB5C44543}"/>
          </ac:grpSpMkLst>
        </pc:grpChg>
        <pc:grpChg chg="mod topLvl">
          <ac:chgData name="Minesh Patel" userId="a66d4990ec83ac90" providerId="LiveId" clId="{FC2BCC6E-8AD6-49CC-8FA6-9C9A7CF08C38}" dt="2021-09-28T13:00:35.013" v="7325" actId="164"/>
          <ac:grpSpMkLst>
            <pc:docMk/>
            <pc:sldMk cId="156198684" sldId="723"/>
            <ac:grpSpMk id="55" creationId="{DFEF0F56-B3FF-4039-BB89-175F167EAA5E}"/>
          </ac:grpSpMkLst>
        </pc:grpChg>
        <pc:cxnChg chg="mod">
          <ac:chgData name="Minesh Patel" userId="a66d4990ec83ac90" providerId="LiveId" clId="{FC2BCC6E-8AD6-49CC-8FA6-9C9A7CF08C38}" dt="2021-09-28T13:00:35.013" v="7325" actId="164"/>
          <ac:cxnSpMkLst>
            <pc:docMk/>
            <pc:sldMk cId="156198684" sldId="723"/>
            <ac:cxnSpMk id="80" creationId="{D6799C2C-BCF3-43D2-B3B2-79F4FD6F8F1C}"/>
          </ac:cxnSpMkLst>
        </pc:cxnChg>
      </pc:sldChg>
      <pc:sldChg chg="modNotesTx">
        <pc:chgData name="Minesh Patel" userId="a66d4990ec83ac90" providerId="LiveId" clId="{FC2BCC6E-8AD6-49CC-8FA6-9C9A7CF08C38}" dt="2021-09-28T13:15:17.846" v="9760" actId="113"/>
        <pc:sldMkLst>
          <pc:docMk/>
          <pc:sldMk cId="2310334247" sldId="724"/>
        </pc:sldMkLst>
      </pc:sldChg>
      <pc:sldChg chg="delSp modSp del mod delAnim">
        <pc:chgData name="Minesh Patel" userId="a66d4990ec83ac90" providerId="LiveId" clId="{FC2BCC6E-8AD6-49CC-8FA6-9C9A7CF08C38}" dt="2021-09-28T13:04:29.289" v="7896" actId="47"/>
        <pc:sldMkLst>
          <pc:docMk/>
          <pc:sldMk cId="3086135132" sldId="725"/>
        </pc:sldMkLst>
        <pc:spChg chg="mod">
          <ac:chgData name="Minesh Patel" userId="a66d4990ec83ac90" providerId="LiveId" clId="{FC2BCC6E-8AD6-49CC-8FA6-9C9A7CF08C38}" dt="2021-09-28T13:03:54.994" v="7891" actId="207"/>
          <ac:spMkLst>
            <pc:docMk/>
            <pc:sldMk cId="3086135132" sldId="725"/>
            <ac:spMk id="45" creationId="{318AEC57-71F9-4AC1-8BA3-0CA37A80940A}"/>
          </ac:spMkLst>
        </pc:spChg>
        <pc:spChg chg="del mod">
          <ac:chgData name="Minesh Patel" userId="a66d4990ec83ac90" providerId="LiveId" clId="{FC2BCC6E-8AD6-49CC-8FA6-9C9A7CF08C38}" dt="2021-09-28T13:04:25.982" v="7894" actId="21"/>
          <ac:spMkLst>
            <pc:docMk/>
            <pc:sldMk cId="3086135132" sldId="725"/>
            <ac:spMk id="46" creationId="{99AD28B9-D722-4CD1-8A95-1C8589966FD2}"/>
          </ac:spMkLst>
        </pc:spChg>
        <pc:grpChg chg="del mod">
          <ac:chgData name="Minesh Patel" userId="a66d4990ec83ac90" providerId="LiveId" clId="{FC2BCC6E-8AD6-49CC-8FA6-9C9A7CF08C38}" dt="2021-09-28T13:04:25.982" v="7894" actId="21"/>
          <ac:grpSpMkLst>
            <pc:docMk/>
            <pc:sldMk cId="3086135132" sldId="725"/>
            <ac:grpSpMk id="43" creationId="{EDAE7414-FBFF-49B3-AC43-B674FE45718D}"/>
          </ac:grpSpMkLst>
        </pc:grpChg>
      </pc:sldChg>
      <pc:sldChg chg="del">
        <pc:chgData name="Minesh Patel" userId="a66d4990ec83ac90" providerId="LiveId" clId="{FC2BCC6E-8AD6-49CC-8FA6-9C9A7CF08C38}" dt="2021-09-28T10:55:24.481" v="600" actId="2696"/>
        <pc:sldMkLst>
          <pc:docMk/>
          <pc:sldMk cId="707646718" sldId="726"/>
        </pc:sldMkLst>
      </pc:sldChg>
      <pc:sldChg chg="add">
        <pc:chgData name="Minesh Patel" userId="a66d4990ec83ac90" providerId="LiveId" clId="{FC2BCC6E-8AD6-49CC-8FA6-9C9A7CF08C38}" dt="2021-09-28T10:55:40.578" v="605"/>
        <pc:sldMkLst>
          <pc:docMk/>
          <pc:sldMk cId="2663080027" sldId="726"/>
        </pc:sldMkLst>
      </pc:sldChg>
      <pc:sldChg chg="del">
        <pc:chgData name="Minesh Patel" userId="a66d4990ec83ac90" providerId="LiveId" clId="{FC2BCC6E-8AD6-49CC-8FA6-9C9A7CF08C38}" dt="2021-09-28T10:55:24.481" v="600" actId="2696"/>
        <pc:sldMkLst>
          <pc:docMk/>
          <pc:sldMk cId="536021848" sldId="727"/>
        </pc:sldMkLst>
      </pc:sldChg>
      <pc:sldChg chg="add">
        <pc:chgData name="Minesh Patel" userId="a66d4990ec83ac90" providerId="LiveId" clId="{FC2BCC6E-8AD6-49CC-8FA6-9C9A7CF08C38}" dt="2021-09-28T10:55:40.578" v="605"/>
        <pc:sldMkLst>
          <pc:docMk/>
          <pc:sldMk cId="2068791477" sldId="727"/>
        </pc:sldMkLst>
      </pc:sldChg>
      <pc:sldChg chg="addSp modSp mod modAnim modNotesTx">
        <pc:chgData name="Minesh Patel" userId="a66d4990ec83ac90" providerId="LiveId" clId="{FC2BCC6E-8AD6-49CC-8FA6-9C9A7CF08C38}" dt="2021-09-28T12:29:58.031" v="4957"/>
        <pc:sldMkLst>
          <pc:docMk/>
          <pc:sldMk cId="3945348704" sldId="729"/>
        </pc:sldMkLst>
        <pc:spChg chg="mod">
          <ac:chgData name="Minesh Patel" userId="a66d4990ec83ac90" providerId="LiveId" clId="{FC2BCC6E-8AD6-49CC-8FA6-9C9A7CF08C38}" dt="2021-09-28T12:29:21.415" v="4954" actId="1076"/>
          <ac:spMkLst>
            <pc:docMk/>
            <pc:sldMk cId="3945348704" sldId="729"/>
            <ac:spMk id="6" creationId="{6C61E60C-80FA-4E55-8D68-AE71C8A36D6A}"/>
          </ac:spMkLst>
        </pc:spChg>
        <pc:spChg chg="add mod ord">
          <ac:chgData name="Minesh Patel" userId="a66d4990ec83ac90" providerId="LiveId" clId="{FC2BCC6E-8AD6-49CC-8FA6-9C9A7CF08C38}" dt="2021-09-28T12:28:59.802" v="4951" actId="164"/>
          <ac:spMkLst>
            <pc:docMk/>
            <pc:sldMk cId="3945348704" sldId="729"/>
            <ac:spMk id="10" creationId="{038496B7-36E2-418D-9594-443324DEC474}"/>
          </ac:spMkLst>
        </pc:spChg>
        <pc:spChg chg="add mod">
          <ac:chgData name="Minesh Patel" userId="a66d4990ec83ac90" providerId="LiveId" clId="{FC2BCC6E-8AD6-49CC-8FA6-9C9A7CF08C38}" dt="2021-09-28T12:28:59.802" v="4951" actId="164"/>
          <ac:spMkLst>
            <pc:docMk/>
            <pc:sldMk cId="3945348704" sldId="729"/>
            <ac:spMk id="23" creationId="{B2BDDC59-0330-4E29-9CD4-1BE9FF717AA0}"/>
          </ac:spMkLst>
        </pc:spChg>
        <pc:spChg chg="add mod">
          <ac:chgData name="Minesh Patel" userId="a66d4990ec83ac90" providerId="LiveId" clId="{FC2BCC6E-8AD6-49CC-8FA6-9C9A7CF08C38}" dt="2021-09-28T11:06:01.778" v="803" actId="14100"/>
          <ac:spMkLst>
            <pc:docMk/>
            <pc:sldMk cId="3945348704" sldId="729"/>
            <ac:spMk id="29" creationId="{BBFA9D96-D502-4B70-8D63-80412A38FB99}"/>
          </ac:spMkLst>
        </pc:spChg>
        <pc:spChg chg="mod">
          <ac:chgData name="Minesh Patel" userId="a66d4990ec83ac90" providerId="LiveId" clId="{FC2BCC6E-8AD6-49CC-8FA6-9C9A7CF08C38}" dt="2021-09-28T11:03:09.015" v="736" actId="108"/>
          <ac:spMkLst>
            <pc:docMk/>
            <pc:sldMk cId="3945348704" sldId="729"/>
            <ac:spMk id="31" creationId="{565A32E8-6F7D-4B13-95E5-0CE70277E2FF}"/>
          </ac:spMkLst>
        </pc:spChg>
        <pc:spChg chg="mod">
          <ac:chgData name="Minesh Patel" userId="a66d4990ec83ac90" providerId="LiveId" clId="{FC2BCC6E-8AD6-49CC-8FA6-9C9A7CF08C38}" dt="2021-09-28T11:03:46.619" v="752" actId="208"/>
          <ac:spMkLst>
            <pc:docMk/>
            <pc:sldMk cId="3945348704" sldId="729"/>
            <ac:spMk id="35" creationId="{61697D0A-6A35-407F-9B10-34C40F2D4C0F}"/>
          </ac:spMkLst>
        </pc:spChg>
        <pc:spChg chg="mod">
          <ac:chgData name="Minesh Patel" userId="a66d4990ec83ac90" providerId="LiveId" clId="{FC2BCC6E-8AD6-49CC-8FA6-9C9A7CF08C38}" dt="2021-09-28T11:06:32.429" v="819" actId="1076"/>
          <ac:spMkLst>
            <pc:docMk/>
            <pc:sldMk cId="3945348704" sldId="729"/>
            <ac:spMk id="44" creationId="{AD6DEEBF-D4B0-48BA-8DD4-B7254E63C187}"/>
          </ac:spMkLst>
        </pc:spChg>
        <pc:spChg chg="mod">
          <ac:chgData name="Minesh Patel" userId="a66d4990ec83ac90" providerId="LiveId" clId="{FC2BCC6E-8AD6-49CC-8FA6-9C9A7CF08C38}" dt="2021-09-28T11:03:11.223" v="742" actId="20577"/>
          <ac:spMkLst>
            <pc:docMk/>
            <pc:sldMk cId="3945348704" sldId="729"/>
            <ac:spMk id="108" creationId="{7D99A7E8-A5EE-4BF3-9E8B-8295F054D053}"/>
          </ac:spMkLst>
        </pc:spChg>
        <pc:grpChg chg="mod">
          <ac:chgData name="Minesh Patel" userId="a66d4990ec83ac90" providerId="LiveId" clId="{FC2BCC6E-8AD6-49CC-8FA6-9C9A7CF08C38}" dt="2021-09-28T12:28:52.789" v="4949" actId="1076"/>
          <ac:grpSpMkLst>
            <pc:docMk/>
            <pc:sldMk cId="3945348704" sldId="729"/>
            <ac:grpSpMk id="3" creationId="{432D5891-C2B3-439F-A753-E401BC51D9D8}"/>
          </ac:grpSpMkLst>
        </pc:grpChg>
        <pc:grpChg chg="add mod">
          <ac:chgData name="Minesh Patel" userId="a66d4990ec83ac90" providerId="LiveId" clId="{FC2BCC6E-8AD6-49CC-8FA6-9C9A7CF08C38}" dt="2021-09-28T12:28:59.802" v="4951" actId="164"/>
          <ac:grpSpMkLst>
            <pc:docMk/>
            <pc:sldMk cId="3945348704" sldId="729"/>
            <ac:grpSpMk id="11" creationId="{70329777-F7D2-4E15-AF8D-8BE452ABA8C0}"/>
          </ac:grpSpMkLst>
        </pc:grpChg>
        <pc:cxnChg chg="mod">
          <ac:chgData name="Minesh Patel" userId="a66d4990ec83ac90" providerId="LiveId" clId="{FC2BCC6E-8AD6-49CC-8FA6-9C9A7CF08C38}" dt="2021-09-28T11:03:31.901" v="748" actId="14100"/>
          <ac:cxnSpMkLst>
            <pc:docMk/>
            <pc:sldMk cId="3945348704" sldId="729"/>
            <ac:cxnSpMk id="18" creationId="{DBDA7C13-1255-495B-91A1-4337662B7956}"/>
          </ac:cxnSpMkLst>
        </pc:cxnChg>
        <pc:cxnChg chg="mod">
          <ac:chgData name="Minesh Patel" userId="a66d4990ec83ac90" providerId="LiveId" clId="{FC2BCC6E-8AD6-49CC-8FA6-9C9A7CF08C38}" dt="2021-09-28T10:58:31.672" v="669" actId="1076"/>
          <ac:cxnSpMkLst>
            <pc:docMk/>
            <pc:sldMk cId="3945348704" sldId="729"/>
            <ac:cxnSpMk id="38" creationId="{4A6D3A0A-6A79-45D4-9DC1-2D3DD419075F}"/>
          </ac:cxnSpMkLst>
        </pc:cxnChg>
        <pc:cxnChg chg="mod">
          <ac:chgData name="Minesh Patel" userId="a66d4990ec83ac90" providerId="LiveId" clId="{FC2BCC6E-8AD6-49CC-8FA6-9C9A7CF08C38}" dt="2021-09-28T10:58:41.452" v="671" actId="1076"/>
          <ac:cxnSpMkLst>
            <pc:docMk/>
            <pc:sldMk cId="3945348704" sldId="729"/>
            <ac:cxnSpMk id="39" creationId="{98BE19E1-670A-4A18-A28E-C7F85D8ABB6D}"/>
          </ac:cxnSpMkLst>
        </pc:cxnChg>
        <pc:cxnChg chg="mod">
          <ac:chgData name="Minesh Patel" userId="a66d4990ec83ac90" providerId="LiveId" clId="{FC2BCC6E-8AD6-49CC-8FA6-9C9A7CF08C38}" dt="2021-09-28T11:03:29.987" v="747" actId="14100"/>
          <ac:cxnSpMkLst>
            <pc:docMk/>
            <pc:sldMk cId="3945348704" sldId="729"/>
            <ac:cxnSpMk id="99" creationId="{FD6CCDE5-28A2-481A-9595-BEB77A53FF4E}"/>
          </ac:cxnSpMkLst>
        </pc:cxnChg>
      </pc:sldChg>
      <pc:sldChg chg="addSp modSp modAnim modNotesTx">
        <pc:chgData name="Minesh Patel" userId="a66d4990ec83ac90" providerId="LiveId" clId="{FC2BCC6E-8AD6-49CC-8FA6-9C9A7CF08C38}" dt="2021-09-28T12:31:04.549" v="4995" actId="20577"/>
        <pc:sldMkLst>
          <pc:docMk/>
          <pc:sldMk cId="3671015513" sldId="730"/>
        </pc:sldMkLst>
        <pc:spChg chg="mod">
          <ac:chgData name="Minesh Patel" userId="a66d4990ec83ac90" providerId="LiveId" clId="{FC2BCC6E-8AD6-49CC-8FA6-9C9A7CF08C38}" dt="2021-09-28T12:30:11.751" v="4958" actId="164"/>
          <ac:spMkLst>
            <pc:docMk/>
            <pc:sldMk cId="3671015513" sldId="730"/>
            <ac:spMk id="3" creationId="{532D2C0D-D919-4F5C-8E03-5B2B1744D342}"/>
          </ac:spMkLst>
        </pc:spChg>
        <pc:spChg chg="mod">
          <ac:chgData name="Minesh Patel" userId="a66d4990ec83ac90" providerId="LiveId" clId="{FC2BCC6E-8AD6-49CC-8FA6-9C9A7CF08C38}" dt="2021-09-28T12:30:11.751" v="4958" actId="164"/>
          <ac:spMkLst>
            <pc:docMk/>
            <pc:sldMk cId="3671015513" sldId="730"/>
            <ac:spMk id="15" creationId="{3F6488B4-7FAE-434E-823C-BBD1C18EABAA}"/>
          </ac:spMkLst>
        </pc:spChg>
        <pc:spChg chg="mod">
          <ac:chgData name="Minesh Patel" userId="a66d4990ec83ac90" providerId="LiveId" clId="{FC2BCC6E-8AD6-49CC-8FA6-9C9A7CF08C38}" dt="2021-09-28T12:30:11.751" v="4958" actId="164"/>
          <ac:spMkLst>
            <pc:docMk/>
            <pc:sldMk cId="3671015513" sldId="730"/>
            <ac:spMk id="16" creationId="{BAA9508A-7F4D-41A3-88F9-9A3DC1EECB9B}"/>
          </ac:spMkLst>
        </pc:spChg>
        <pc:spChg chg="mod">
          <ac:chgData name="Minesh Patel" userId="a66d4990ec83ac90" providerId="LiveId" clId="{FC2BCC6E-8AD6-49CC-8FA6-9C9A7CF08C38}" dt="2021-09-28T12:30:14.898" v="4959" actId="164"/>
          <ac:spMkLst>
            <pc:docMk/>
            <pc:sldMk cId="3671015513" sldId="730"/>
            <ac:spMk id="18" creationId="{9C48A4B5-EBAC-4056-AC37-AC7E0CA8FD01}"/>
          </ac:spMkLst>
        </pc:spChg>
        <pc:spChg chg="mod">
          <ac:chgData name="Minesh Patel" userId="a66d4990ec83ac90" providerId="LiveId" clId="{FC2BCC6E-8AD6-49CC-8FA6-9C9A7CF08C38}" dt="2021-09-28T12:30:14.898" v="4959" actId="164"/>
          <ac:spMkLst>
            <pc:docMk/>
            <pc:sldMk cId="3671015513" sldId="730"/>
            <ac:spMk id="19" creationId="{2344A971-744F-4092-9F45-201488902BC8}"/>
          </ac:spMkLst>
        </pc:spChg>
        <pc:spChg chg="mod">
          <ac:chgData name="Minesh Patel" userId="a66d4990ec83ac90" providerId="LiveId" clId="{FC2BCC6E-8AD6-49CC-8FA6-9C9A7CF08C38}" dt="2021-09-28T12:30:14.898" v="4959" actId="164"/>
          <ac:spMkLst>
            <pc:docMk/>
            <pc:sldMk cId="3671015513" sldId="730"/>
            <ac:spMk id="20" creationId="{5CC82B33-4DC7-4050-AFFB-BDD2458434EA}"/>
          </ac:spMkLst>
        </pc:spChg>
        <pc:spChg chg="mod">
          <ac:chgData name="Minesh Patel" userId="a66d4990ec83ac90" providerId="LiveId" clId="{FC2BCC6E-8AD6-49CC-8FA6-9C9A7CF08C38}" dt="2021-09-28T12:30:20.572" v="4960" actId="164"/>
          <ac:spMkLst>
            <pc:docMk/>
            <pc:sldMk cId="3671015513" sldId="730"/>
            <ac:spMk id="21" creationId="{B5DB4DDD-F7A7-458A-8C08-06F5A6E40276}"/>
          </ac:spMkLst>
        </pc:spChg>
        <pc:spChg chg="mod">
          <ac:chgData name="Minesh Patel" userId="a66d4990ec83ac90" providerId="LiveId" clId="{FC2BCC6E-8AD6-49CC-8FA6-9C9A7CF08C38}" dt="2021-09-28T12:30:20.572" v="4960" actId="164"/>
          <ac:spMkLst>
            <pc:docMk/>
            <pc:sldMk cId="3671015513" sldId="730"/>
            <ac:spMk id="22" creationId="{B498DE1E-D95A-484D-961F-254B47F55877}"/>
          </ac:spMkLst>
        </pc:spChg>
        <pc:spChg chg="mod">
          <ac:chgData name="Minesh Patel" userId="a66d4990ec83ac90" providerId="LiveId" clId="{FC2BCC6E-8AD6-49CC-8FA6-9C9A7CF08C38}" dt="2021-09-28T12:30:20.572" v="4960" actId="164"/>
          <ac:spMkLst>
            <pc:docMk/>
            <pc:sldMk cId="3671015513" sldId="730"/>
            <ac:spMk id="23" creationId="{34A8411B-7B28-4D76-869B-79172038AB01}"/>
          </ac:spMkLst>
        </pc:spChg>
        <pc:grpChg chg="add mod">
          <ac:chgData name="Minesh Patel" userId="a66d4990ec83ac90" providerId="LiveId" clId="{FC2BCC6E-8AD6-49CC-8FA6-9C9A7CF08C38}" dt="2021-09-28T12:30:11.751" v="4958" actId="164"/>
          <ac:grpSpMkLst>
            <pc:docMk/>
            <pc:sldMk cId="3671015513" sldId="730"/>
            <ac:grpSpMk id="5" creationId="{3BAA44EC-C193-4D56-81CA-D41A628A997C}"/>
          </ac:grpSpMkLst>
        </pc:grpChg>
        <pc:grpChg chg="add mod">
          <ac:chgData name="Minesh Patel" userId="a66d4990ec83ac90" providerId="LiveId" clId="{FC2BCC6E-8AD6-49CC-8FA6-9C9A7CF08C38}" dt="2021-09-28T12:30:14.898" v="4959" actId="164"/>
          <ac:grpSpMkLst>
            <pc:docMk/>
            <pc:sldMk cId="3671015513" sldId="730"/>
            <ac:grpSpMk id="6" creationId="{75127B16-63ED-4961-B4D7-79897FC31BDA}"/>
          </ac:grpSpMkLst>
        </pc:grpChg>
        <pc:grpChg chg="add mod">
          <ac:chgData name="Minesh Patel" userId="a66d4990ec83ac90" providerId="LiveId" clId="{FC2BCC6E-8AD6-49CC-8FA6-9C9A7CF08C38}" dt="2021-09-28T12:30:20.572" v="4960" actId="164"/>
          <ac:grpSpMkLst>
            <pc:docMk/>
            <pc:sldMk cId="3671015513" sldId="730"/>
            <ac:grpSpMk id="7" creationId="{49E94DAA-58EE-42C2-882E-73A53D350A39}"/>
          </ac:grpSpMkLst>
        </pc:grpChg>
      </pc:sldChg>
      <pc:sldChg chg="del">
        <pc:chgData name="Minesh Patel" userId="a66d4990ec83ac90" providerId="LiveId" clId="{FC2BCC6E-8AD6-49CC-8FA6-9C9A7CF08C38}" dt="2021-09-28T10:41:19.957" v="599" actId="47"/>
        <pc:sldMkLst>
          <pc:docMk/>
          <pc:sldMk cId="3143979706" sldId="731"/>
        </pc:sldMkLst>
      </pc:sldChg>
      <pc:sldChg chg="addSp delSp modSp mod delAnim modAnim modNotesTx">
        <pc:chgData name="Minesh Patel" userId="a66d4990ec83ac90" providerId="LiveId" clId="{FC2BCC6E-8AD6-49CC-8FA6-9C9A7CF08C38}" dt="2021-09-28T12:36:29.273" v="5337" actId="20577"/>
        <pc:sldMkLst>
          <pc:docMk/>
          <pc:sldMk cId="406703339" sldId="733"/>
        </pc:sldMkLst>
        <pc:spChg chg="mod">
          <ac:chgData name="Minesh Patel" userId="a66d4990ec83ac90" providerId="LiveId" clId="{FC2BCC6E-8AD6-49CC-8FA6-9C9A7CF08C38}" dt="2021-09-28T10:34:51.486" v="283" actId="571"/>
          <ac:spMkLst>
            <pc:docMk/>
            <pc:sldMk cId="406703339" sldId="733"/>
            <ac:spMk id="30" creationId="{CAB45E24-F190-48A2-9959-46D543A3304D}"/>
          </ac:spMkLst>
        </pc:spChg>
        <pc:spChg chg="mod">
          <ac:chgData name="Minesh Patel" userId="a66d4990ec83ac90" providerId="LiveId" clId="{FC2BCC6E-8AD6-49CC-8FA6-9C9A7CF08C38}" dt="2021-09-28T10:34:51.486" v="283" actId="571"/>
          <ac:spMkLst>
            <pc:docMk/>
            <pc:sldMk cId="406703339" sldId="733"/>
            <ac:spMk id="37" creationId="{87142BB6-C96C-48E9-94F8-25A17FAEF20C}"/>
          </ac:spMkLst>
        </pc:spChg>
        <pc:spChg chg="del">
          <ac:chgData name="Minesh Patel" userId="a66d4990ec83ac90" providerId="LiveId" clId="{FC2BCC6E-8AD6-49CC-8FA6-9C9A7CF08C38}" dt="2021-09-28T10:27:57.295" v="99" actId="478"/>
          <ac:spMkLst>
            <pc:docMk/>
            <pc:sldMk cId="406703339" sldId="733"/>
            <ac:spMk id="39" creationId="{8E5CE2EC-61C1-454C-AF6F-597CC3F7F37C}"/>
          </ac:spMkLst>
        </pc:spChg>
        <pc:spChg chg="del">
          <ac:chgData name="Minesh Patel" userId="a66d4990ec83ac90" providerId="LiveId" clId="{FC2BCC6E-8AD6-49CC-8FA6-9C9A7CF08C38}" dt="2021-09-28T10:27:58.480" v="100" actId="478"/>
          <ac:spMkLst>
            <pc:docMk/>
            <pc:sldMk cId="406703339" sldId="733"/>
            <ac:spMk id="40" creationId="{512C2211-EB83-4AAF-902D-55D9017DF394}"/>
          </ac:spMkLst>
        </pc:spChg>
        <pc:spChg chg="mod">
          <ac:chgData name="Minesh Patel" userId="a66d4990ec83ac90" providerId="LiveId" clId="{FC2BCC6E-8AD6-49CC-8FA6-9C9A7CF08C38}" dt="2021-09-28T10:34:51.486" v="283" actId="571"/>
          <ac:spMkLst>
            <pc:docMk/>
            <pc:sldMk cId="406703339" sldId="733"/>
            <ac:spMk id="54" creationId="{58DADE9B-A81D-4F02-9150-95DE990E5AF2}"/>
          </ac:spMkLst>
        </pc:spChg>
        <pc:spChg chg="mod">
          <ac:chgData name="Minesh Patel" userId="a66d4990ec83ac90" providerId="LiveId" clId="{FC2BCC6E-8AD6-49CC-8FA6-9C9A7CF08C38}" dt="2021-09-28T11:15:58.756" v="2110" actId="1076"/>
          <ac:spMkLst>
            <pc:docMk/>
            <pc:sldMk cId="406703339" sldId="733"/>
            <ac:spMk id="55" creationId="{865AC7C6-684D-4C22-AB14-531B77859D73}"/>
          </ac:spMkLst>
        </pc:spChg>
        <pc:spChg chg="mod">
          <ac:chgData name="Minesh Patel" userId="a66d4990ec83ac90" providerId="LiveId" clId="{FC2BCC6E-8AD6-49CC-8FA6-9C9A7CF08C38}" dt="2021-09-28T10:34:51.486" v="283" actId="571"/>
          <ac:spMkLst>
            <pc:docMk/>
            <pc:sldMk cId="406703339" sldId="733"/>
            <ac:spMk id="59" creationId="{976A9140-83C2-4D12-AD5B-B95E4765BBF0}"/>
          </ac:spMkLst>
        </pc:spChg>
        <pc:spChg chg="mod">
          <ac:chgData name="Minesh Patel" userId="a66d4990ec83ac90" providerId="LiveId" clId="{FC2BCC6E-8AD6-49CC-8FA6-9C9A7CF08C38}" dt="2021-09-28T10:34:51.486" v="283" actId="571"/>
          <ac:spMkLst>
            <pc:docMk/>
            <pc:sldMk cId="406703339" sldId="733"/>
            <ac:spMk id="60" creationId="{7C8599E1-4CC2-4E97-AB05-463F0DF1F591}"/>
          </ac:spMkLst>
        </pc:spChg>
        <pc:spChg chg="mod">
          <ac:chgData name="Minesh Patel" userId="a66d4990ec83ac90" providerId="LiveId" clId="{FC2BCC6E-8AD6-49CC-8FA6-9C9A7CF08C38}" dt="2021-09-28T10:34:51.486" v="283" actId="571"/>
          <ac:spMkLst>
            <pc:docMk/>
            <pc:sldMk cId="406703339" sldId="733"/>
            <ac:spMk id="65" creationId="{7B44FA47-3F9B-46EE-AC4B-E445467F732A}"/>
          </ac:spMkLst>
        </pc:spChg>
        <pc:spChg chg="mod">
          <ac:chgData name="Minesh Patel" userId="a66d4990ec83ac90" providerId="LiveId" clId="{FC2BCC6E-8AD6-49CC-8FA6-9C9A7CF08C38}" dt="2021-09-28T10:34:51.486" v="283" actId="571"/>
          <ac:spMkLst>
            <pc:docMk/>
            <pc:sldMk cId="406703339" sldId="733"/>
            <ac:spMk id="69" creationId="{C8C2FDDF-3D29-4C38-979C-42189F682D4E}"/>
          </ac:spMkLst>
        </pc:spChg>
        <pc:spChg chg="del">
          <ac:chgData name="Minesh Patel" userId="a66d4990ec83ac90" providerId="LiveId" clId="{FC2BCC6E-8AD6-49CC-8FA6-9C9A7CF08C38}" dt="2021-09-28T10:28:02.378" v="103" actId="478"/>
          <ac:spMkLst>
            <pc:docMk/>
            <pc:sldMk cId="406703339" sldId="733"/>
            <ac:spMk id="72" creationId="{0B5FF0DD-EAFE-473F-A39A-C9117FF42FC1}"/>
          </ac:spMkLst>
        </pc:spChg>
        <pc:spChg chg="mod">
          <ac:chgData name="Minesh Patel" userId="a66d4990ec83ac90" providerId="LiveId" clId="{FC2BCC6E-8AD6-49CC-8FA6-9C9A7CF08C38}" dt="2021-09-28T10:31:42.764" v="211" actId="1076"/>
          <ac:spMkLst>
            <pc:docMk/>
            <pc:sldMk cId="406703339" sldId="733"/>
            <ac:spMk id="81" creationId="{D5003960-2D38-4547-B7CD-ED25646AA77B}"/>
          </ac:spMkLst>
        </pc:spChg>
        <pc:spChg chg="mod">
          <ac:chgData name="Minesh Patel" userId="a66d4990ec83ac90" providerId="LiveId" clId="{FC2BCC6E-8AD6-49CC-8FA6-9C9A7CF08C38}" dt="2021-09-28T10:31:04.799" v="197" actId="1076"/>
          <ac:spMkLst>
            <pc:docMk/>
            <pc:sldMk cId="406703339" sldId="733"/>
            <ac:spMk id="82" creationId="{FEE02B46-BE6B-4416-B4A3-61100AF45AAE}"/>
          </ac:spMkLst>
        </pc:spChg>
        <pc:spChg chg="mod">
          <ac:chgData name="Minesh Patel" userId="a66d4990ec83ac90" providerId="LiveId" clId="{FC2BCC6E-8AD6-49CC-8FA6-9C9A7CF08C38}" dt="2021-09-28T11:18:00.530" v="2267" actId="14100"/>
          <ac:spMkLst>
            <pc:docMk/>
            <pc:sldMk cId="406703339" sldId="733"/>
            <ac:spMk id="83" creationId="{6B0665DE-BD19-4EB6-9746-BE6159B454A7}"/>
          </ac:spMkLst>
        </pc:spChg>
        <pc:spChg chg="mod">
          <ac:chgData name="Minesh Patel" userId="a66d4990ec83ac90" providerId="LiveId" clId="{FC2BCC6E-8AD6-49CC-8FA6-9C9A7CF08C38}" dt="2021-09-28T10:31:40.030" v="210" actId="1076"/>
          <ac:spMkLst>
            <pc:docMk/>
            <pc:sldMk cId="406703339" sldId="733"/>
            <ac:spMk id="85" creationId="{94057026-1D0A-4D7F-BB46-180E2CC48112}"/>
          </ac:spMkLst>
        </pc:spChg>
        <pc:spChg chg="mod">
          <ac:chgData name="Minesh Patel" userId="a66d4990ec83ac90" providerId="LiveId" clId="{FC2BCC6E-8AD6-49CC-8FA6-9C9A7CF08C38}" dt="2021-09-28T10:39:16.022" v="553" actId="113"/>
          <ac:spMkLst>
            <pc:docMk/>
            <pc:sldMk cId="406703339" sldId="733"/>
            <ac:spMk id="87" creationId="{AA59EECF-91D3-4CA6-8B7B-899600DD9BE2}"/>
          </ac:spMkLst>
        </pc:spChg>
        <pc:spChg chg="del mod">
          <ac:chgData name="Minesh Patel" userId="a66d4990ec83ac90" providerId="LiveId" clId="{FC2BCC6E-8AD6-49CC-8FA6-9C9A7CF08C38}" dt="2021-09-28T10:34:59.221" v="290" actId="478"/>
          <ac:spMkLst>
            <pc:docMk/>
            <pc:sldMk cId="406703339" sldId="733"/>
            <ac:spMk id="90" creationId="{FAE1CC74-B2A1-468B-A0B7-CD2B38A540A4}"/>
          </ac:spMkLst>
        </pc:spChg>
        <pc:spChg chg="add del mod">
          <ac:chgData name="Minesh Patel" userId="a66d4990ec83ac90" providerId="LiveId" clId="{FC2BCC6E-8AD6-49CC-8FA6-9C9A7CF08C38}" dt="2021-09-28T10:36:44.916" v="343" actId="571"/>
          <ac:spMkLst>
            <pc:docMk/>
            <pc:sldMk cId="406703339" sldId="733"/>
            <ac:spMk id="91" creationId="{6A1E5195-1745-4B23-ACC0-30CBC9B61FAD}"/>
          </ac:spMkLst>
        </pc:spChg>
        <pc:spChg chg="mod">
          <ac:chgData name="Minesh Patel" userId="a66d4990ec83ac90" providerId="LiveId" clId="{FC2BCC6E-8AD6-49CC-8FA6-9C9A7CF08C38}" dt="2021-09-28T10:37:03.695" v="347" actId="14100"/>
          <ac:spMkLst>
            <pc:docMk/>
            <pc:sldMk cId="406703339" sldId="733"/>
            <ac:spMk id="92" creationId="{95AB08DD-023A-4FA0-BD67-6F0F36558232}"/>
          </ac:spMkLst>
        </pc:spChg>
        <pc:spChg chg="add del mod">
          <ac:chgData name="Minesh Patel" userId="a66d4990ec83ac90" providerId="LiveId" clId="{FC2BCC6E-8AD6-49CC-8FA6-9C9A7CF08C38}" dt="2021-09-28T10:34:53.744" v="286" actId="478"/>
          <ac:spMkLst>
            <pc:docMk/>
            <pc:sldMk cId="406703339" sldId="733"/>
            <ac:spMk id="93" creationId="{0DA6445D-62B9-4BA0-BE51-D999DC09C877}"/>
          </ac:spMkLst>
        </pc:spChg>
        <pc:spChg chg="mod">
          <ac:chgData name="Minesh Patel" userId="a66d4990ec83ac90" providerId="LiveId" clId="{FC2BCC6E-8AD6-49CC-8FA6-9C9A7CF08C38}" dt="2021-09-28T10:36:44.916" v="343" actId="571"/>
          <ac:spMkLst>
            <pc:docMk/>
            <pc:sldMk cId="406703339" sldId="733"/>
            <ac:spMk id="96" creationId="{9CBD6CC1-CBCB-44FD-951C-B3878A952CAC}"/>
          </ac:spMkLst>
        </pc:spChg>
        <pc:spChg chg="mod">
          <ac:chgData name="Minesh Patel" userId="a66d4990ec83ac90" providerId="LiveId" clId="{FC2BCC6E-8AD6-49CC-8FA6-9C9A7CF08C38}" dt="2021-09-28T10:36:44.916" v="343" actId="571"/>
          <ac:spMkLst>
            <pc:docMk/>
            <pc:sldMk cId="406703339" sldId="733"/>
            <ac:spMk id="97" creationId="{8B9CDD34-DD4E-4D3D-A16B-353BE5AFE774}"/>
          </ac:spMkLst>
        </pc:spChg>
        <pc:spChg chg="del mod">
          <ac:chgData name="Minesh Patel" userId="a66d4990ec83ac90" providerId="LiveId" clId="{FC2BCC6E-8AD6-49CC-8FA6-9C9A7CF08C38}" dt="2021-09-28T10:35:00.501" v="291" actId="478"/>
          <ac:spMkLst>
            <pc:docMk/>
            <pc:sldMk cId="406703339" sldId="733"/>
            <ac:spMk id="101" creationId="{28D3AA9F-41BA-4552-AA8F-99707F429B91}"/>
          </ac:spMkLst>
        </pc:spChg>
        <pc:spChg chg="del mod">
          <ac:chgData name="Minesh Patel" userId="a66d4990ec83ac90" providerId="LiveId" clId="{FC2BCC6E-8AD6-49CC-8FA6-9C9A7CF08C38}" dt="2021-09-28T10:35:21.142" v="323" actId="478"/>
          <ac:spMkLst>
            <pc:docMk/>
            <pc:sldMk cId="406703339" sldId="733"/>
            <ac:spMk id="102" creationId="{62630396-334E-4C9F-9763-11BA35F8889C}"/>
          </ac:spMkLst>
        </pc:spChg>
        <pc:spChg chg="add mod">
          <ac:chgData name="Minesh Patel" userId="a66d4990ec83ac90" providerId="LiveId" clId="{FC2BCC6E-8AD6-49CC-8FA6-9C9A7CF08C38}" dt="2021-09-28T10:34:51.486" v="283" actId="571"/>
          <ac:spMkLst>
            <pc:docMk/>
            <pc:sldMk cId="406703339" sldId="733"/>
            <ac:spMk id="103" creationId="{DE5D29ED-09F3-45F1-A0F9-F6C3325F0C64}"/>
          </ac:spMkLst>
        </pc:spChg>
        <pc:spChg chg="add del mod">
          <ac:chgData name="Minesh Patel" userId="a66d4990ec83ac90" providerId="LiveId" clId="{FC2BCC6E-8AD6-49CC-8FA6-9C9A7CF08C38}" dt="2021-09-28T10:39:37.277" v="558"/>
          <ac:spMkLst>
            <pc:docMk/>
            <pc:sldMk cId="406703339" sldId="733"/>
            <ac:spMk id="106" creationId="{E949E147-ED87-4FEF-895E-C97A8F533435}"/>
          </ac:spMkLst>
        </pc:spChg>
        <pc:grpChg chg="del">
          <ac:chgData name="Minesh Patel" userId="a66d4990ec83ac90" providerId="LiveId" clId="{FC2BCC6E-8AD6-49CC-8FA6-9C9A7CF08C38}" dt="2021-09-28T10:27:55.236" v="98" actId="478"/>
          <ac:grpSpMkLst>
            <pc:docMk/>
            <pc:sldMk cId="406703339" sldId="733"/>
            <ac:grpSpMk id="7" creationId="{79B9F9FE-5231-4479-8868-E69131B0648C}"/>
          </ac:grpSpMkLst>
        </pc:grpChg>
        <pc:grpChg chg="mod">
          <ac:chgData name="Minesh Patel" userId="a66d4990ec83ac90" providerId="LiveId" clId="{FC2BCC6E-8AD6-49CC-8FA6-9C9A7CF08C38}" dt="2021-09-28T11:16:19.644" v="2114" actId="1076"/>
          <ac:grpSpMkLst>
            <pc:docMk/>
            <pc:sldMk cId="406703339" sldId="733"/>
            <ac:grpSpMk id="8" creationId="{8D044CD3-D288-4385-8187-61F6D7989794}"/>
          </ac:grpSpMkLst>
        </pc:grpChg>
        <pc:grpChg chg="mod">
          <ac:chgData name="Minesh Patel" userId="a66d4990ec83ac90" providerId="LiveId" clId="{FC2BCC6E-8AD6-49CC-8FA6-9C9A7CF08C38}" dt="2021-09-28T11:16:08.484" v="2112" actId="1076"/>
          <ac:grpSpMkLst>
            <pc:docMk/>
            <pc:sldMk cId="406703339" sldId="733"/>
            <ac:grpSpMk id="80" creationId="{14985537-F4B2-47A0-8C34-948699044381}"/>
          </ac:grpSpMkLst>
        </pc:grpChg>
        <pc:grpChg chg="mod">
          <ac:chgData name="Minesh Patel" userId="a66d4990ec83ac90" providerId="LiveId" clId="{FC2BCC6E-8AD6-49CC-8FA6-9C9A7CF08C38}" dt="2021-09-28T10:40:58.564" v="593" actId="1076"/>
          <ac:grpSpMkLst>
            <pc:docMk/>
            <pc:sldMk cId="406703339" sldId="733"/>
            <ac:grpSpMk id="84" creationId="{DAD3420F-1F43-41CB-873B-8BD3437D49E7}"/>
          </ac:grpSpMkLst>
        </pc:grpChg>
        <pc:grpChg chg="add mod">
          <ac:chgData name="Minesh Patel" userId="a66d4990ec83ac90" providerId="LiveId" clId="{FC2BCC6E-8AD6-49CC-8FA6-9C9A7CF08C38}" dt="2021-09-28T11:16:21.282" v="2116" actId="1076"/>
          <ac:grpSpMkLst>
            <pc:docMk/>
            <pc:sldMk cId="406703339" sldId="733"/>
            <ac:grpSpMk id="89" creationId="{7403F01C-5766-4D2F-8BBE-C1E0922B071C}"/>
          </ac:grpSpMkLst>
        </pc:grpChg>
        <pc:cxnChg chg="mod">
          <ac:chgData name="Minesh Patel" userId="a66d4990ec83ac90" providerId="LiveId" clId="{FC2BCC6E-8AD6-49CC-8FA6-9C9A7CF08C38}" dt="2021-09-28T10:34:51.486" v="283" actId="571"/>
          <ac:cxnSpMkLst>
            <pc:docMk/>
            <pc:sldMk cId="406703339" sldId="733"/>
            <ac:cxnSpMk id="57" creationId="{D6ED1432-4504-475C-B372-9FBD814DD9CA}"/>
          </ac:cxnSpMkLst>
        </pc:cxnChg>
        <pc:cxnChg chg="mod">
          <ac:chgData name="Minesh Patel" userId="a66d4990ec83ac90" providerId="LiveId" clId="{FC2BCC6E-8AD6-49CC-8FA6-9C9A7CF08C38}" dt="2021-09-28T10:34:51.486" v="283" actId="571"/>
          <ac:cxnSpMkLst>
            <pc:docMk/>
            <pc:sldMk cId="406703339" sldId="733"/>
            <ac:cxnSpMk id="58" creationId="{C05C4BDF-2EE5-42A0-A517-B277F9151C18}"/>
          </ac:cxnSpMkLst>
        </pc:cxnChg>
        <pc:cxnChg chg="mod">
          <ac:chgData name="Minesh Patel" userId="a66d4990ec83ac90" providerId="LiveId" clId="{FC2BCC6E-8AD6-49CC-8FA6-9C9A7CF08C38}" dt="2021-09-28T10:34:51.486" v="283" actId="571"/>
          <ac:cxnSpMkLst>
            <pc:docMk/>
            <pc:sldMk cId="406703339" sldId="733"/>
            <ac:cxnSpMk id="62" creationId="{CE328495-A9D5-4D2A-A7D8-52C028FBE2B2}"/>
          </ac:cxnSpMkLst>
        </pc:cxnChg>
        <pc:cxnChg chg="mod">
          <ac:chgData name="Minesh Patel" userId="a66d4990ec83ac90" providerId="LiveId" clId="{FC2BCC6E-8AD6-49CC-8FA6-9C9A7CF08C38}" dt="2021-09-28T10:34:51.486" v="283" actId="571"/>
          <ac:cxnSpMkLst>
            <pc:docMk/>
            <pc:sldMk cId="406703339" sldId="733"/>
            <ac:cxnSpMk id="63" creationId="{3C9C0412-23C2-4222-BAA2-D5A4B2DFF0E4}"/>
          </ac:cxnSpMkLst>
        </pc:cxnChg>
        <pc:cxnChg chg="mod">
          <ac:chgData name="Minesh Patel" userId="a66d4990ec83ac90" providerId="LiveId" clId="{FC2BCC6E-8AD6-49CC-8FA6-9C9A7CF08C38}" dt="2021-09-28T10:34:51.486" v="283" actId="571"/>
          <ac:cxnSpMkLst>
            <pc:docMk/>
            <pc:sldMk cId="406703339" sldId="733"/>
            <ac:cxnSpMk id="64" creationId="{0986CD32-9410-4B71-B6F8-CD0E72505B8B}"/>
          </ac:cxnSpMkLst>
        </pc:cxnChg>
        <pc:cxnChg chg="del">
          <ac:chgData name="Minesh Patel" userId="a66d4990ec83ac90" providerId="LiveId" clId="{FC2BCC6E-8AD6-49CC-8FA6-9C9A7CF08C38}" dt="2021-09-28T10:28:05.716" v="105" actId="478"/>
          <ac:cxnSpMkLst>
            <pc:docMk/>
            <pc:sldMk cId="406703339" sldId="733"/>
            <ac:cxnSpMk id="70" creationId="{25A022FA-E5F4-4CF6-B3EC-FE792AB49B63}"/>
          </ac:cxnSpMkLst>
        </pc:cxnChg>
        <pc:cxnChg chg="del">
          <ac:chgData name="Minesh Patel" userId="a66d4990ec83ac90" providerId="LiveId" clId="{FC2BCC6E-8AD6-49CC-8FA6-9C9A7CF08C38}" dt="2021-09-28T10:28:04.341" v="104" actId="478"/>
          <ac:cxnSpMkLst>
            <pc:docMk/>
            <pc:sldMk cId="406703339" sldId="733"/>
            <ac:cxnSpMk id="71" creationId="{8227121A-B5BF-4177-96D3-873C06CF298E}"/>
          </ac:cxnSpMkLst>
        </pc:cxnChg>
        <pc:cxnChg chg="del">
          <ac:chgData name="Minesh Patel" userId="a66d4990ec83ac90" providerId="LiveId" clId="{FC2BCC6E-8AD6-49CC-8FA6-9C9A7CF08C38}" dt="2021-09-28T10:27:59.745" v="101" actId="478"/>
          <ac:cxnSpMkLst>
            <pc:docMk/>
            <pc:sldMk cId="406703339" sldId="733"/>
            <ac:cxnSpMk id="73" creationId="{19E31BB8-78A4-4270-BF0C-8298706555E7}"/>
          </ac:cxnSpMkLst>
        </pc:cxnChg>
        <pc:cxnChg chg="del">
          <ac:chgData name="Minesh Patel" userId="a66d4990ec83ac90" providerId="LiveId" clId="{FC2BCC6E-8AD6-49CC-8FA6-9C9A7CF08C38}" dt="2021-09-28T10:28:01.029" v="102" actId="478"/>
          <ac:cxnSpMkLst>
            <pc:docMk/>
            <pc:sldMk cId="406703339" sldId="733"/>
            <ac:cxnSpMk id="74" creationId="{DFA0FFAB-6934-404E-A87D-092BA937BB57}"/>
          </ac:cxnSpMkLst>
        </pc:cxnChg>
        <pc:cxnChg chg="mod">
          <ac:chgData name="Minesh Patel" userId="a66d4990ec83ac90" providerId="LiveId" clId="{FC2BCC6E-8AD6-49CC-8FA6-9C9A7CF08C38}" dt="2021-09-28T10:36:44.916" v="343" actId="571"/>
          <ac:cxnSpMkLst>
            <pc:docMk/>
            <pc:sldMk cId="406703339" sldId="733"/>
            <ac:cxnSpMk id="94" creationId="{3F48369E-28F8-4C97-AF63-743FFAF4A680}"/>
          </ac:cxnSpMkLst>
        </pc:cxnChg>
        <pc:cxnChg chg="mod">
          <ac:chgData name="Minesh Patel" userId="a66d4990ec83ac90" providerId="LiveId" clId="{FC2BCC6E-8AD6-49CC-8FA6-9C9A7CF08C38}" dt="2021-09-28T10:36:44.916" v="343" actId="571"/>
          <ac:cxnSpMkLst>
            <pc:docMk/>
            <pc:sldMk cId="406703339" sldId="733"/>
            <ac:cxnSpMk id="95" creationId="{77CF4392-D634-4A38-B17E-893BF860787B}"/>
          </ac:cxnSpMkLst>
        </pc:cxnChg>
        <pc:cxnChg chg="del mod">
          <ac:chgData name="Minesh Patel" userId="a66d4990ec83ac90" providerId="LiveId" clId="{FC2BCC6E-8AD6-49CC-8FA6-9C9A7CF08C38}" dt="2021-09-28T10:35:22.599" v="324" actId="478"/>
          <ac:cxnSpMkLst>
            <pc:docMk/>
            <pc:sldMk cId="406703339" sldId="733"/>
            <ac:cxnSpMk id="98" creationId="{1402D275-FE21-47B8-8D88-DDCEF95A6354}"/>
          </ac:cxnSpMkLst>
        </pc:cxnChg>
        <pc:cxnChg chg="add del mod">
          <ac:chgData name="Minesh Patel" userId="a66d4990ec83ac90" providerId="LiveId" clId="{FC2BCC6E-8AD6-49CC-8FA6-9C9A7CF08C38}" dt="2021-09-28T10:36:44.916" v="343" actId="571"/>
          <ac:cxnSpMkLst>
            <pc:docMk/>
            <pc:sldMk cId="406703339" sldId="733"/>
            <ac:cxnSpMk id="99" creationId="{6EE6A71A-3742-4E4A-A93A-78C5BD0480EB}"/>
          </ac:cxnSpMkLst>
        </pc:cxnChg>
        <pc:cxnChg chg="add del mod">
          <ac:chgData name="Minesh Patel" userId="a66d4990ec83ac90" providerId="LiveId" clId="{FC2BCC6E-8AD6-49CC-8FA6-9C9A7CF08C38}" dt="2021-09-28T10:36:44.916" v="343" actId="571"/>
          <ac:cxnSpMkLst>
            <pc:docMk/>
            <pc:sldMk cId="406703339" sldId="733"/>
            <ac:cxnSpMk id="100" creationId="{86C2E58B-387C-4182-8AC4-2D7F560B6756}"/>
          </ac:cxnSpMkLst>
        </pc:cxnChg>
        <pc:cxnChg chg="add mod">
          <ac:chgData name="Minesh Patel" userId="a66d4990ec83ac90" providerId="LiveId" clId="{FC2BCC6E-8AD6-49CC-8FA6-9C9A7CF08C38}" dt="2021-09-28T10:36:44.916" v="343" actId="571"/>
          <ac:cxnSpMkLst>
            <pc:docMk/>
            <pc:sldMk cId="406703339" sldId="733"/>
            <ac:cxnSpMk id="104" creationId="{B619AA5F-2765-4841-917B-C33CCA6F7C3A}"/>
          </ac:cxnSpMkLst>
        </pc:cxnChg>
        <pc:cxnChg chg="add mod">
          <ac:chgData name="Minesh Patel" userId="a66d4990ec83ac90" providerId="LiveId" clId="{FC2BCC6E-8AD6-49CC-8FA6-9C9A7CF08C38}" dt="2021-09-28T10:36:44.916" v="343" actId="571"/>
          <ac:cxnSpMkLst>
            <pc:docMk/>
            <pc:sldMk cId="406703339" sldId="733"/>
            <ac:cxnSpMk id="105" creationId="{C3B5632A-5813-4F76-AB36-A4B8CA426898}"/>
          </ac:cxnSpMkLst>
        </pc:cxnChg>
      </pc:sldChg>
      <pc:sldChg chg="addSp delSp del mod">
        <pc:chgData name="Minesh Patel" userId="a66d4990ec83ac90" providerId="LiveId" clId="{FC2BCC6E-8AD6-49CC-8FA6-9C9A7CF08C38}" dt="2021-09-28T10:40:38.756" v="592" actId="47"/>
        <pc:sldMkLst>
          <pc:docMk/>
          <pc:sldMk cId="89068531" sldId="734"/>
        </pc:sldMkLst>
        <pc:spChg chg="del">
          <ac:chgData name="Minesh Patel" userId="a66d4990ec83ac90" providerId="LiveId" clId="{FC2BCC6E-8AD6-49CC-8FA6-9C9A7CF08C38}" dt="2021-09-28T10:40:36.331" v="590" actId="21"/>
          <ac:spMkLst>
            <pc:docMk/>
            <pc:sldMk cId="89068531" sldId="734"/>
            <ac:spMk id="52" creationId="{7E5747A4-A870-4157-A503-AC9941A2F8CB}"/>
          </ac:spMkLst>
        </pc:spChg>
        <pc:spChg chg="add del">
          <ac:chgData name="Minesh Patel" userId="a66d4990ec83ac90" providerId="LiveId" clId="{FC2BCC6E-8AD6-49CC-8FA6-9C9A7CF08C38}" dt="2021-09-28T10:40:36.331" v="590" actId="21"/>
          <ac:spMkLst>
            <pc:docMk/>
            <pc:sldMk cId="89068531" sldId="734"/>
            <ac:spMk id="89" creationId="{7A81AD25-83B3-407A-8045-2C85EDCD058E}"/>
          </ac:spMkLst>
        </pc:spChg>
      </pc:sldChg>
      <pc:sldChg chg="modSp mod modAnim modNotesTx">
        <pc:chgData name="Minesh Patel" userId="a66d4990ec83ac90" providerId="LiveId" clId="{FC2BCC6E-8AD6-49CC-8FA6-9C9A7CF08C38}" dt="2021-09-28T12:38:57.879" v="5748" actId="20577"/>
        <pc:sldMkLst>
          <pc:docMk/>
          <pc:sldMk cId="418045304" sldId="735"/>
        </pc:sldMkLst>
        <pc:spChg chg="mod">
          <ac:chgData name="Minesh Patel" userId="a66d4990ec83ac90" providerId="LiveId" clId="{FC2BCC6E-8AD6-49CC-8FA6-9C9A7CF08C38}" dt="2021-09-28T12:38:57.879" v="5748" actId="20577"/>
          <ac:spMkLst>
            <pc:docMk/>
            <pc:sldMk cId="418045304" sldId="735"/>
            <ac:spMk id="3" creationId="{63F3922A-C85B-4212-AF43-07BE666F8C17}"/>
          </ac:spMkLst>
        </pc:spChg>
      </pc:sldChg>
      <pc:sldChg chg="addSp modSp modAnim modNotesTx">
        <pc:chgData name="Minesh Patel" userId="a66d4990ec83ac90" providerId="LiveId" clId="{FC2BCC6E-8AD6-49CC-8FA6-9C9A7CF08C38}" dt="2021-09-28T12:22:23.923" v="4141"/>
        <pc:sldMkLst>
          <pc:docMk/>
          <pc:sldMk cId="3139234068" sldId="737"/>
        </pc:sldMkLst>
        <pc:spChg chg="mod">
          <ac:chgData name="Minesh Patel" userId="a66d4990ec83ac90" providerId="LiveId" clId="{FC2BCC6E-8AD6-49CC-8FA6-9C9A7CF08C38}" dt="2021-09-28T12:22:23.043" v="4140" actId="164"/>
          <ac:spMkLst>
            <pc:docMk/>
            <pc:sldMk cId="3139234068" sldId="737"/>
            <ac:spMk id="3" creationId="{E365B25E-2CF8-4604-9E86-48C7090C182F}"/>
          </ac:spMkLst>
        </pc:spChg>
        <pc:spChg chg="mod">
          <ac:chgData name="Minesh Patel" userId="a66d4990ec83ac90" providerId="LiveId" clId="{FC2BCC6E-8AD6-49CC-8FA6-9C9A7CF08C38}" dt="2021-09-28T12:22:06.013" v="4134" actId="164"/>
          <ac:spMkLst>
            <pc:docMk/>
            <pc:sldMk cId="3139234068" sldId="737"/>
            <ac:spMk id="59" creationId="{4A15D1F9-3BFC-4CAC-BE6F-C0A51D6A2362}"/>
          </ac:spMkLst>
        </pc:spChg>
        <pc:spChg chg="mod">
          <ac:chgData name="Minesh Patel" userId="a66d4990ec83ac90" providerId="LiveId" clId="{FC2BCC6E-8AD6-49CC-8FA6-9C9A7CF08C38}" dt="2021-09-28T12:22:06.013" v="4134" actId="164"/>
          <ac:spMkLst>
            <pc:docMk/>
            <pc:sldMk cId="3139234068" sldId="737"/>
            <ac:spMk id="61" creationId="{441E7D50-37DA-47C3-995A-4B79BBE81874}"/>
          </ac:spMkLst>
        </pc:spChg>
        <pc:spChg chg="mod">
          <ac:chgData name="Minesh Patel" userId="a66d4990ec83ac90" providerId="LiveId" clId="{FC2BCC6E-8AD6-49CC-8FA6-9C9A7CF08C38}" dt="2021-09-28T12:22:06.013" v="4134" actId="164"/>
          <ac:spMkLst>
            <pc:docMk/>
            <pc:sldMk cId="3139234068" sldId="737"/>
            <ac:spMk id="62" creationId="{C27BC034-1747-497A-9713-B21CF595924F}"/>
          </ac:spMkLst>
        </pc:spChg>
        <pc:spChg chg="mod">
          <ac:chgData name="Minesh Patel" userId="a66d4990ec83ac90" providerId="LiveId" clId="{FC2BCC6E-8AD6-49CC-8FA6-9C9A7CF08C38}" dt="2021-09-28T12:22:06.013" v="4134" actId="164"/>
          <ac:spMkLst>
            <pc:docMk/>
            <pc:sldMk cId="3139234068" sldId="737"/>
            <ac:spMk id="97" creationId="{43E64C0B-A0A4-4482-8621-9A4D964D3E97}"/>
          </ac:spMkLst>
        </pc:spChg>
        <pc:grpChg chg="mod">
          <ac:chgData name="Minesh Patel" userId="a66d4990ec83ac90" providerId="LiveId" clId="{FC2BCC6E-8AD6-49CC-8FA6-9C9A7CF08C38}" dt="2021-09-28T12:22:23.043" v="4140" actId="164"/>
          <ac:grpSpMkLst>
            <pc:docMk/>
            <pc:sldMk cId="3139234068" sldId="737"/>
            <ac:grpSpMk id="5" creationId="{0DBED747-183C-4765-A1BF-1F07CC48D795}"/>
          </ac:grpSpMkLst>
        </pc:grpChg>
        <pc:grpChg chg="add mod">
          <ac:chgData name="Minesh Patel" userId="a66d4990ec83ac90" providerId="LiveId" clId="{FC2BCC6E-8AD6-49CC-8FA6-9C9A7CF08C38}" dt="2021-09-28T12:22:06.013" v="4134" actId="164"/>
          <ac:grpSpMkLst>
            <pc:docMk/>
            <pc:sldMk cId="3139234068" sldId="737"/>
            <ac:grpSpMk id="6" creationId="{E11561C4-14FA-460C-B3E1-0B11377968CA}"/>
          </ac:grpSpMkLst>
        </pc:grpChg>
        <pc:grpChg chg="add mod">
          <ac:chgData name="Minesh Patel" userId="a66d4990ec83ac90" providerId="LiveId" clId="{FC2BCC6E-8AD6-49CC-8FA6-9C9A7CF08C38}" dt="2021-09-28T12:22:23.043" v="4140" actId="164"/>
          <ac:grpSpMkLst>
            <pc:docMk/>
            <pc:sldMk cId="3139234068" sldId="737"/>
            <ac:grpSpMk id="7" creationId="{DE0D2BA1-B6D5-4685-9632-8AB173DC391E}"/>
          </ac:grpSpMkLst>
        </pc:grpChg>
        <pc:grpChg chg="mod">
          <ac:chgData name="Minesh Patel" userId="a66d4990ec83ac90" providerId="LiveId" clId="{FC2BCC6E-8AD6-49CC-8FA6-9C9A7CF08C38}" dt="2021-09-28T12:22:06.013" v="4134" actId="164"/>
          <ac:grpSpMkLst>
            <pc:docMk/>
            <pc:sldMk cId="3139234068" sldId="737"/>
            <ac:grpSpMk id="33" creationId="{C5C26F31-48B1-4807-B0EF-F04E38DC8FF8}"/>
          </ac:grpSpMkLst>
        </pc:grpChg>
        <pc:grpChg chg="mod">
          <ac:chgData name="Minesh Patel" userId="a66d4990ec83ac90" providerId="LiveId" clId="{FC2BCC6E-8AD6-49CC-8FA6-9C9A7CF08C38}" dt="2021-09-28T12:22:06.013" v="4134" actId="164"/>
          <ac:grpSpMkLst>
            <pc:docMk/>
            <pc:sldMk cId="3139234068" sldId="737"/>
            <ac:grpSpMk id="57" creationId="{3C9DB692-C4DF-41C0-9F74-FF91631A404C}"/>
          </ac:grpSpMkLst>
        </pc:grpChg>
        <pc:cxnChg chg="mod">
          <ac:chgData name="Minesh Patel" userId="a66d4990ec83ac90" providerId="LiveId" clId="{FC2BCC6E-8AD6-49CC-8FA6-9C9A7CF08C38}" dt="2021-09-28T12:22:06.013" v="4134" actId="164"/>
          <ac:cxnSpMkLst>
            <pc:docMk/>
            <pc:sldMk cId="3139234068" sldId="737"/>
            <ac:cxnSpMk id="56" creationId="{4D7C5263-26F1-4633-B407-24F08C875B13}"/>
          </ac:cxnSpMkLst>
        </pc:cxnChg>
        <pc:cxnChg chg="mod">
          <ac:chgData name="Minesh Patel" userId="a66d4990ec83ac90" providerId="LiveId" clId="{FC2BCC6E-8AD6-49CC-8FA6-9C9A7CF08C38}" dt="2021-09-28T12:22:06.013" v="4134" actId="164"/>
          <ac:cxnSpMkLst>
            <pc:docMk/>
            <pc:sldMk cId="3139234068" sldId="737"/>
            <ac:cxnSpMk id="58" creationId="{9F028656-5D94-4590-A502-3DC7DFD58DF7}"/>
          </ac:cxnSpMkLst>
        </pc:cxnChg>
      </pc:sldChg>
      <pc:sldChg chg="modSp mod modNotesTx">
        <pc:chgData name="Minesh Patel" userId="a66d4990ec83ac90" providerId="LiveId" clId="{FC2BCC6E-8AD6-49CC-8FA6-9C9A7CF08C38}" dt="2021-09-28T12:41:16.372" v="5897" actId="20577"/>
        <pc:sldMkLst>
          <pc:docMk/>
          <pc:sldMk cId="3007711096" sldId="738"/>
        </pc:sldMkLst>
        <pc:spChg chg="mod">
          <ac:chgData name="Minesh Patel" userId="a66d4990ec83ac90" providerId="LiveId" clId="{FC2BCC6E-8AD6-49CC-8FA6-9C9A7CF08C38}" dt="2021-09-28T12:14:54.857" v="3280" actId="403"/>
          <ac:spMkLst>
            <pc:docMk/>
            <pc:sldMk cId="3007711096" sldId="738"/>
            <ac:spMk id="80" creationId="{5A8301A2-3C6D-4AF0-BF24-8CBB90002705}"/>
          </ac:spMkLst>
        </pc:spChg>
      </pc:sldChg>
      <pc:sldChg chg="addSp modSp mod modAnim modNotesTx">
        <pc:chgData name="Minesh Patel" userId="a66d4990ec83ac90" providerId="LiveId" clId="{FC2BCC6E-8AD6-49CC-8FA6-9C9A7CF08C38}" dt="2021-09-28T12:41:44.371" v="5906" actId="20577"/>
        <pc:sldMkLst>
          <pc:docMk/>
          <pc:sldMk cId="135834095" sldId="739"/>
        </pc:sldMkLst>
        <pc:spChg chg="mod">
          <ac:chgData name="Minesh Patel" userId="a66d4990ec83ac90" providerId="LiveId" clId="{FC2BCC6E-8AD6-49CC-8FA6-9C9A7CF08C38}" dt="2021-09-28T12:22:56.784" v="4215" actId="164"/>
          <ac:spMkLst>
            <pc:docMk/>
            <pc:sldMk cId="135834095" sldId="739"/>
            <ac:spMk id="64" creationId="{302A1F1B-E196-4190-AF52-D7EA96277D7E}"/>
          </ac:spMkLst>
        </pc:spChg>
        <pc:spChg chg="mod">
          <ac:chgData name="Minesh Patel" userId="a66d4990ec83ac90" providerId="LiveId" clId="{FC2BCC6E-8AD6-49CC-8FA6-9C9A7CF08C38}" dt="2021-09-28T12:22:51.180" v="4213" actId="14100"/>
          <ac:spMkLst>
            <pc:docMk/>
            <pc:sldMk cId="135834095" sldId="739"/>
            <ac:spMk id="67" creationId="{9C32A621-BAFA-4CC6-9D64-771499A4BF9B}"/>
          </ac:spMkLst>
        </pc:spChg>
        <pc:grpChg chg="add mod">
          <ac:chgData name="Minesh Patel" userId="a66d4990ec83ac90" providerId="LiveId" clId="{FC2BCC6E-8AD6-49CC-8FA6-9C9A7CF08C38}" dt="2021-09-28T12:22:56.784" v="4215" actId="164"/>
          <ac:grpSpMkLst>
            <pc:docMk/>
            <pc:sldMk cId="135834095" sldId="739"/>
            <ac:grpSpMk id="3" creationId="{FF66BA0C-A9F9-4B64-B60D-6D89D8BA6B2D}"/>
          </ac:grpSpMkLst>
        </pc:grpChg>
        <pc:grpChg chg="mod">
          <ac:chgData name="Minesh Patel" userId="a66d4990ec83ac90" providerId="LiveId" clId="{FC2BCC6E-8AD6-49CC-8FA6-9C9A7CF08C38}" dt="2021-09-28T12:22:56.784" v="4215" actId="164"/>
          <ac:grpSpMkLst>
            <pc:docMk/>
            <pc:sldMk cId="135834095" sldId="739"/>
            <ac:grpSpMk id="12" creationId="{268379DF-5088-4DCB-B975-EF612515C88B}"/>
          </ac:grpSpMkLst>
        </pc:grpChg>
        <pc:grpChg chg="mod">
          <ac:chgData name="Minesh Patel" userId="a66d4990ec83ac90" providerId="LiveId" clId="{FC2BCC6E-8AD6-49CC-8FA6-9C9A7CF08C38}" dt="2021-09-28T12:22:56.784" v="4215" actId="164"/>
          <ac:grpSpMkLst>
            <pc:docMk/>
            <pc:sldMk cId="135834095" sldId="739"/>
            <ac:grpSpMk id="32" creationId="{66D8E289-8C05-474B-9600-0B61A6F30725}"/>
          </ac:grpSpMkLst>
        </pc:grpChg>
        <pc:grpChg chg="mod">
          <ac:chgData name="Minesh Patel" userId="a66d4990ec83ac90" providerId="LiveId" clId="{FC2BCC6E-8AD6-49CC-8FA6-9C9A7CF08C38}" dt="2021-09-28T12:22:56.784" v="4215" actId="164"/>
          <ac:grpSpMkLst>
            <pc:docMk/>
            <pc:sldMk cId="135834095" sldId="739"/>
            <ac:grpSpMk id="56" creationId="{0AF9FADE-F0D9-402F-B2AB-E710477E113A}"/>
          </ac:grpSpMkLst>
        </pc:grpChg>
      </pc:sldChg>
      <pc:sldChg chg="modSp modAnim modNotesTx">
        <pc:chgData name="Minesh Patel" userId="a66d4990ec83ac90" providerId="LiveId" clId="{FC2BCC6E-8AD6-49CC-8FA6-9C9A7CF08C38}" dt="2021-09-28T13:17:48.340" v="9761"/>
        <pc:sldMkLst>
          <pc:docMk/>
          <pc:sldMk cId="3177372282" sldId="741"/>
        </pc:sldMkLst>
        <pc:spChg chg="mod">
          <ac:chgData name="Minesh Patel" userId="a66d4990ec83ac90" providerId="LiveId" clId="{FC2BCC6E-8AD6-49CC-8FA6-9C9A7CF08C38}" dt="2021-09-28T13:17:48.340" v="9761"/>
          <ac:spMkLst>
            <pc:docMk/>
            <pc:sldMk cId="3177372282" sldId="741"/>
            <ac:spMk id="67" creationId="{9C32A621-BAFA-4CC6-9D64-771499A4BF9B}"/>
          </ac:spMkLst>
        </pc:spChg>
      </pc:sldChg>
      <pc:sldChg chg="modSp mod modAnim modNotesTx">
        <pc:chgData name="Minesh Patel" userId="a66d4990ec83ac90" providerId="LiveId" clId="{FC2BCC6E-8AD6-49CC-8FA6-9C9A7CF08C38}" dt="2021-09-28T12:26:13.436" v="4878" actId="20577"/>
        <pc:sldMkLst>
          <pc:docMk/>
          <pc:sldMk cId="2886651859" sldId="742"/>
        </pc:sldMkLst>
        <pc:spChg chg="mod">
          <ac:chgData name="Minesh Patel" userId="a66d4990ec83ac90" providerId="LiveId" clId="{FC2BCC6E-8AD6-49CC-8FA6-9C9A7CF08C38}" dt="2021-09-28T12:26:13.436" v="4878" actId="20577"/>
          <ac:spMkLst>
            <pc:docMk/>
            <pc:sldMk cId="2886651859" sldId="742"/>
            <ac:spMk id="27" creationId="{1C6BC152-4EDB-4D09-A61F-20B47228FFD4}"/>
          </ac:spMkLst>
        </pc:spChg>
      </pc:sldChg>
      <pc:sldChg chg="addSp delSp modSp mod delAnim modAnim modNotesTx">
        <pc:chgData name="Minesh Patel" userId="a66d4990ec83ac90" providerId="LiveId" clId="{FC2BCC6E-8AD6-49CC-8FA6-9C9A7CF08C38}" dt="2021-09-28T12:34:51.838" v="5250" actId="20577"/>
        <pc:sldMkLst>
          <pc:docMk/>
          <pc:sldMk cId="357998040" sldId="743"/>
        </pc:sldMkLst>
        <pc:spChg chg="mod">
          <ac:chgData name="Minesh Patel" userId="a66d4990ec83ac90" providerId="LiveId" clId="{FC2BCC6E-8AD6-49CC-8FA6-9C9A7CF08C38}" dt="2021-09-28T11:11:21.643" v="1742" actId="164"/>
          <ac:spMkLst>
            <pc:docMk/>
            <pc:sldMk cId="357998040" sldId="743"/>
            <ac:spMk id="16" creationId="{C86C9837-529A-4BC3-A182-51AD822AE611}"/>
          </ac:spMkLst>
        </pc:spChg>
        <pc:spChg chg="add del mod">
          <ac:chgData name="Minesh Patel" userId="a66d4990ec83ac90" providerId="LiveId" clId="{FC2BCC6E-8AD6-49CC-8FA6-9C9A7CF08C38}" dt="2021-09-28T10:26:45.645" v="21" actId="21"/>
          <ac:spMkLst>
            <pc:docMk/>
            <pc:sldMk cId="357998040" sldId="743"/>
            <ac:spMk id="42" creationId="{5CDBE9CB-B923-43AD-B8F4-A0F50DBD1438}"/>
          </ac:spMkLst>
        </pc:spChg>
        <pc:spChg chg="mod">
          <ac:chgData name="Minesh Patel" userId="a66d4990ec83ac90" providerId="LiveId" clId="{FC2BCC6E-8AD6-49CC-8FA6-9C9A7CF08C38}" dt="2021-09-28T11:12:52.131" v="1880" actId="165"/>
          <ac:spMkLst>
            <pc:docMk/>
            <pc:sldMk cId="357998040" sldId="743"/>
            <ac:spMk id="43" creationId="{5A0929C2-5A26-4D68-BC5B-96C57A1E8361}"/>
          </ac:spMkLst>
        </pc:spChg>
        <pc:spChg chg="mod">
          <ac:chgData name="Minesh Patel" userId="a66d4990ec83ac90" providerId="LiveId" clId="{FC2BCC6E-8AD6-49CC-8FA6-9C9A7CF08C38}" dt="2021-09-28T11:12:45.289" v="1878" actId="165"/>
          <ac:spMkLst>
            <pc:docMk/>
            <pc:sldMk cId="357998040" sldId="743"/>
            <ac:spMk id="44" creationId="{C14D2CAA-8A58-4003-AC3F-18F26344A13A}"/>
          </ac:spMkLst>
        </pc:spChg>
        <pc:spChg chg="mod">
          <ac:chgData name="Minesh Patel" userId="a66d4990ec83ac90" providerId="LiveId" clId="{FC2BCC6E-8AD6-49CC-8FA6-9C9A7CF08C38}" dt="2021-09-28T11:12:45.289" v="1878" actId="165"/>
          <ac:spMkLst>
            <pc:docMk/>
            <pc:sldMk cId="357998040" sldId="743"/>
            <ac:spMk id="50" creationId="{C61468D5-27CB-46DF-A6B8-73D4D9938A7E}"/>
          </ac:spMkLst>
        </pc:spChg>
        <pc:spChg chg="mod">
          <ac:chgData name="Minesh Patel" userId="a66d4990ec83ac90" providerId="LiveId" clId="{FC2BCC6E-8AD6-49CC-8FA6-9C9A7CF08C38}" dt="2021-09-28T11:12:45.289" v="1878" actId="165"/>
          <ac:spMkLst>
            <pc:docMk/>
            <pc:sldMk cId="357998040" sldId="743"/>
            <ac:spMk id="51" creationId="{DA463727-583D-4B93-8763-CA1F8A034D55}"/>
          </ac:spMkLst>
        </pc:spChg>
        <pc:spChg chg="mod">
          <ac:chgData name="Minesh Patel" userId="a66d4990ec83ac90" providerId="LiveId" clId="{FC2BCC6E-8AD6-49CC-8FA6-9C9A7CF08C38}" dt="2021-09-28T11:12:52.131" v="1880" actId="165"/>
          <ac:spMkLst>
            <pc:docMk/>
            <pc:sldMk cId="357998040" sldId="743"/>
            <ac:spMk id="52" creationId="{6C6F9CEE-E1B1-4384-9D20-B48EE0634A38}"/>
          </ac:spMkLst>
        </pc:spChg>
        <pc:spChg chg="mod">
          <ac:chgData name="Minesh Patel" userId="a66d4990ec83ac90" providerId="LiveId" clId="{FC2BCC6E-8AD6-49CC-8FA6-9C9A7CF08C38}" dt="2021-09-28T11:12:52.131" v="1880" actId="165"/>
          <ac:spMkLst>
            <pc:docMk/>
            <pc:sldMk cId="357998040" sldId="743"/>
            <ac:spMk id="55" creationId="{0A2D4AD0-75F3-4ED5-A703-E98062E47D5B}"/>
          </ac:spMkLst>
        </pc:spChg>
        <pc:spChg chg="mod topLvl">
          <ac:chgData name="Minesh Patel" userId="a66d4990ec83ac90" providerId="LiveId" clId="{FC2BCC6E-8AD6-49CC-8FA6-9C9A7CF08C38}" dt="2021-09-28T11:12:47.474" v="1879" actId="164"/>
          <ac:spMkLst>
            <pc:docMk/>
            <pc:sldMk cId="357998040" sldId="743"/>
            <ac:spMk id="58" creationId="{F632E35D-9A6F-4FFC-B46A-C629537312B3}"/>
          </ac:spMkLst>
        </pc:spChg>
        <pc:spChg chg="mod topLvl">
          <ac:chgData name="Minesh Patel" userId="a66d4990ec83ac90" providerId="LiveId" clId="{FC2BCC6E-8AD6-49CC-8FA6-9C9A7CF08C38}" dt="2021-09-28T11:12:54.601" v="1881" actId="164"/>
          <ac:spMkLst>
            <pc:docMk/>
            <pc:sldMk cId="357998040" sldId="743"/>
            <ac:spMk id="59" creationId="{BC07E9C2-63D7-4D4D-B3D8-475C0C04AC53}"/>
          </ac:spMkLst>
        </pc:spChg>
        <pc:spChg chg="mod">
          <ac:chgData name="Minesh Patel" userId="a66d4990ec83ac90" providerId="LiveId" clId="{FC2BCC6E-8AD6-49CC-8FA6-9C9A7CF08C38}" dt="2021-09-28T11:13:02.322" v="1882" actId="164"/>
          <ac:spMkLst>
            <pc:docMk/>
            <pc:sldMk cId="357998040" sldId="743"/>
            <ac:spMk id="60" creationId="{ED802105-7929-4295-BDEA-580D6284FD1D}"/>
          </ac:spMkLst>
        </pc:spChg>
        <pc:spChg chg="mod">
          <ac:chgData name="Minesh Patel" userId="a66d4990ec83ac90" providerId="LiveId" clId="{FC2BCC6E-8AD6-49CC-8FA6-9C9A7CF08C38}" dt="2021-09-28T11:13:02.322" v="1882" actId="164"/>
          <ac:spMkLst>
            <pc:docMk/>
            <pc:sldMk cId="357998040" sldId="743"/>
            <ac:spMk id="62" creationId="{EAA9E02F-3192-443A-A736-D3111B8B742D}"/>
          </ac:spMkLst>
        </pc:spChg>
        <pc:spChg chg="mod">
          <ac:chgData name="Minesh Patel" userId="a66d4990ec83ac90" providerId="LiveId" clId="{FC2BCC6E-8AD6-49CC-8FA6-9C9A7CF08C38}" dt="2021-09-28T11:13:02.322" v="1882" actId="164"/>
          <ac:spMkLst>
            <pc:docMk/>
            <pc:sldMk cId="357998040" sldId="743"/>
            <ac:spMk id="63" creationId="{061A6BB2-E0D5-4F20-82C7-BBFC21FBA7C3}"/>
          </ac:spMkLst>
        </pc:spChg>
        <pc:spChg chg="mod">
          <ac:chgData name="Minesh Patel" userId="a66d4990ec83ac90" providerId="LiveId" clId="{FC2BCC6E-8AD6-49CC-8FA6-9C9A7CF08C38}" dt="2021-09-28T11:13:02.322" v="1882" actId="164"/>
          <ac:spMkLst>
            <pc:docMk/>
            <pc:sldMk cId="357998040" sldId="743"/>
            <ac:spMk id="64" creationId="{1BA922BB-A492-4931-93B1-AF55588DD377}"/>
          </ac:spMkLst>
        </pc:spChg>
        <pc:spChg chg="mod">
          <ac:chgData name="Minesh Patel" userId="a66d4990ec83ac90" providerId="LiveId" clId="{FC2BCC6E-8AD6-49CC-8FA6-9C9A7CF08C38}" dt="2021-09-28T11:13:02.322" v="1882" actId="164"/>
          <ac:spMkLst>
            <pc:docMk/>
            <pc:sldMk cId="357998040" sldId="743"/>
            <ac:spMk id="65" creationId="{C4735E3C-B9D2-45B3-8387-1788B567D173}"/>
          </ac:spMkLst>
        </pc:spChg>
        <pc:spChg chg="mod">
          <ac:chgData name="Minesh Patel" userId="a66d4990ec83ac90" providerId="LiveId" clId="{FC2BCC6E-8AD6-49CC-8FA6-9C9A7CF08C38}" dt="2021-09-28T11:11:21.643" v="1742" actId="164"/>
          <ac:spMkLst>
            <pc:docMk/>
            <pc:sldMk cId="357998040" sldId="743"/>
            <ac:spMk id="81" creationId="{F9C69FF9-916C-41D0-BB7E-17ADBC7E4D38}"/>
          </ac:spMkLst>
        </pc:spChg>
        <pc:grpChg chg="add del mod">
          <ac:chgData name="Minesh Patel" userId="a66d4990ec83ac90" providerId="LiveId" clId="{FC2BCC6E-8AD6-49CC-8FA6-9C9A7CF08C38}" dt="2021-09-28T11:12:45.289" v="1878" actId="165"/>
          <ac:grpSpMkLst>
            <pc:docMk/>
            <pc:sldMk cId="357998040" sldId="743"/>
            <ac:grpSpMk id="3" creationId="{1A58F357-B0BE-4F97-B5FB-1812227557DD}"/>
          </ac:grpSpMkLst>
        </pc:grpChg>
        <pc:grpChg chg="add del mod">
          <ac:chgData name="Minesh Patel" userId="a66d4990ec83ac90" providerId="LiveId" clId="{FC2BCC6E-8AD6-49CC-8FA6-9C9A7CF08C38}" dt="2021-09-28T11:12:52.131" v="1880" actId="165"/>
          <ac:grpSpMkLst>
            <pc:docMk/>
            <pc:sldMk cId="357998040" sldId="743"/>
            <ac:grpSpMk id="5" creationId="{AC3F3E68-2CDB-4AA1-B9A7-7668CBA2A69E}"/>
          </ac:grpSpMkLst>
        </pc:grpChg>
        <pc:grpChg chg="add mod">
          <ac:chgData name="Minesh Patel" userId="a66d4990ec83ac90" providerId="LiveId" clId="{FC2BCC6E-8AD6-49CC-8FA6-9C9A7CF08C38}" dt="2021-09-28T11:11:21.643" v="1742" actId="164"/>
          <ac:grpSpMkLst>
            <pc:docMk/>
            <pc:sldMk cId="357998040" sldId="743"/>
            <ac:grpSpMk id="6" creationId="{01DEAF69-6142-4C2E-8CC3-C6273B73FCF1}"/>
          </ac:grpSpMkLst>
        </pc:grpChg>
        <pc:grpChg chg="add mod">
          <ac:chgData name="Minesh Patel" userId="a66d4990ec83ac90" providerId="LiveId" clId="{FC2BCC6E-8AD6-49CC-8FA6-9C9A7CF08C38}" dt="2021-09-28T11:12:47.474" v="1879" actId="164"/>
          <ac:grpSpMkLst>
            <pc:docMk/>
            <pc:sldMk cId="357998040" sldId="743"/>
            <ac:grpSpMk id="7" creationId="{8B34F0EC-E134-44C2-8DC5-FE626CD3C00E}"/>
          </ac:grpSpMkLst>
        </pc:grpChg>
        <pc:grpChg chg="add mod">
          <ac:chgData name="Minesh Patel" userId="a66d4990ec83ac90" providerId="LiveId" clId="{FC2BCC6E-8AD6-49CC-8FA6-9C9A7CF08C38}" dt="2021-09-28T11:12:54.601" v="1881" actId="164"/>
          <ac:grpSpMkLst>
            <pc:docMk/>
            <pc:sldMk cId="357998040" sldId="743"/>
            <ac:grpSpMk id="8" creationId="{CA318F4C-9D24-4FC0-9EF7-40EA18AEBE4C}"/>
          </ac:grpSpMkLst>
        </pc:grpChg>
        <pc:grpChg chg="add mod">
          <ac:chgData name="Minesh Patel" userId="a66d4990ec83ac90" providerId="LiveId" clId="{FC2BCC6E-8AD6-49CC-8FA6-9C9A7CF08C38}" dt="2021-09-28T11:13:02.322" v="1882" actId="164"/>
          <ac:grpSpMkLst>
            <pc:docMk/>
            <pc:sldMk cId="357998040" sldId="743"/>
            <ac:grpSpMk id="9" creationId="{270D9436-46C5-4688-89E8-12CB5C7375E9}"/>
          </ac:grpSpMkLst>
        </pc:grpChg>
        <pc:grpChg chg="mod topLvl">
          <ac:chgData name="Minesh Patel" userId="a66d4990ec83ac90" providerId="LiveId" clId="{FC2BCC6E-8AD6-49CC-8FA6-9C9A7CF08C38}" dt="2021-09-28T11:12:54.601" v="1881" actId="164"/>
          <ac:grpSpMkLst>
            <pc:docMk/>
            <pc:sldMk cId="357998040" sldId="743"/>
            <ac:grpSpMk id="10" creationId="{39E6A2A5-2922-41EC-8600-549BB2992946}"/>
          </ac:grpSpMkLst>
        </pc:grpChg>
        <pc:grpChg chg="mod topLvl">
          <ac:chgData name="Minesh Patel" userId="a66d4990ec83ac90" providerId="LiveId" clId="{FC2BCC6E-8AD6-49CC-8FA6-9C9A7CF08C38}" dt="2021-09-28T11:12:47.474" v="1879" actId="164"/>
          <ac:grpSpMkLst>
            <pc:docMk/>
            <pc:sldMk cId="357998040" sldId="743"/>
            <ac:grpSpMk id="11" creationId="{B594C770-095D-4681-A481-34FECEDCA427}"/>
          </ac:grpSpMkLst>
        </pc:grpChg>
        <pc:grpChg chg="mod">
          <ac:chgData name="Minesh Patel" userId="a66d4990ec83ac90" providerId="LiveId" clId="{FC2BCC6E-8AD6-49CC-8FA6-9C9A7CF08C38}" dt="2021-09-28T11:13:02.322" v="1882" actId="164"/>
          <ac:grpSpMkLst>
            <pc:docMk/>
            <pc:sldMk cId="357998040" sldId="743"/>
            <ac:grpSpMk id="69" creationId="{C67B2BED-CC67-460F-99A4-5927D111E482}"/>
          </ac:grpSpMkLst>
        </pc:grpChg>
        <pc:grpChg chg="mod">
          <ac:chgData name="Minesh Patel" userId="a66d4990ec83ac90" providerId="LiveId" clId="{FC2BCC6E-8AD6-49CC-8FA6-9C9A7CF08C38}" dt="2021-09-28T11:12:47.474" v="1879" actId="164"/>
          <ac:grpSpMkLst>
            <pc:docMk/>
            <pc:sldMk cId="357998040" sldId="743"/>
            <ac:grpSpMk id="83" creationId="{A63EC677-E03D-4927-A99D-CE40A0E3A45A}"/>
          </ac:grpSpMkLst>
        </pc:grpChg>
        <pc:grpChg chg="mod">
          <ac:chgData name="Minesh Patel" userId="a66d4990ec83ac90" providerId="LiveId" clId="{FC2BCC6E-8AD6-49CC-8FA6-9C9A7CF08C38}" dt="2021-09-28T11:12:54.601" v="1881" actId="164"/>
          <ac:grpSpMkLst>
            <pc:docMk/>
            <pc:sldMk cId="357998040" sldId="743"/>
            <ac:grpSpMk id="84" creationId="{6482AE9A-9E89-4C59-8A25-5D64969D8B08}"/>
          </ac:grpSpMkLst>
        </pc:grpChg>
        <pc:cxnChg chg="mod">
          <ac:chgData name="Minesh Patel" userId="a66d4990ec83ac90" providerId="LiveId" clId="{FC2BCC6E-8AD6-49CC-8FA6-9C9A7CF08C38}" dt="2021-09-28T11:13:02.322" v="1882" actId="164"/>
          <ac:cxnSpMkLst>
            <pc:docMk/>
            <pc:sldMk cId="357998040" sldId="743"/>
            <ac:cxnSpMk id="68" creationId="{CBB1C3E8-ADF6-4158-9321-C531EBDFA608}"/>
          </ac:cxnSpMkLst>
        </pc:cxnChg>
        <pc:cxnChg chg="mod">
          <ac:chgData name="Minesh Patel" userId="a66d4990ec83ac90" providerId="LiveId" clId="{FC2BCC6E-8AD6-49CC-8FA6-9C9A7CF08C38}" dt="2021-09-28T11:13:02.322" v="1882" actId="164"/>
          <ac:cxnSpMkLst>
            <pc:docMk/>
            <pc:sldMk cId="357998040" sldId="743"/>
            <ac:cxnSpMk id="79" creationId="{F27A3CF0-B499-4C91-8E71-92290626A78E}"/>
          </ac:cxnSpMkLst>
        </pc:cxnChg>
      </pc:sldChg>
      <pc:sldChg chg="addSp delSp modSp add del mod modAnim">
        <pc:chgData name="Minesh Patel" userId="a66d4990ec83ac90" providerId="LiveId" clId="{FC2BCC6E-8AD6-49CC-8FA6-9C9A7CF08C38}" dt="2021-09-28T11:14:01.996" v="1898" actId="47"/>
        <pc:sldMkLst>
          <pc:docMk/>
          <pc:sldMk cId="4266049110" sldId="744"/>
        </pc:sldMkLst>
        <pc:spChg chg="add mod ord">
          <ac:chgData name="Minesh Patel" userId="a66d4990ec83ac90" providerId="LiveId" clId="{FC2BCC6E-8AD6-49CC-8FA6-9C9A7CF08C38}" dt="2021-09-28T11:13:57.894" v="1895" actId="164"/>
          <ac:spMkLst>
            <pc:docMk/>
            <pc:sldMk cId="4266049110" sldId="744"/>
            <ac:spMk id="42" creationId="{5AB34737-1C1F-4849-BFB2-B9EECEDC8A5D}"/>
          </ac:spMkLst>
        </pc:spChg>
        <pc:spChg chg="add mod">
          <ac:chgData name="Minesh Patel" userId="a66d4990ec83ac90" providerId="LiveId" clId="{FC2BCC6E-8AD6-49CC-8FA6-9C9A7CF08C38}" dt="2021-09-28T11:13:57.894" v="1895" actId="164"/>
          <ac:spMkLst>
            <pc:docMk/>
            <pc:sldMk cId="4266049110" sldId="744"/>
            <ac:spMk id="45" creationId="{A97BC116-C5F3-4A8F-B57A-B01CBDFAE8C7}"/>
          </ac:spMkLst>
        </pc:spChg>
        <pc:grpChg chg="add del mod">
          <ac:chgData name="Minesh Patel" userId="a66d4990ec83ac90" providerId="LiveId" clId="{FC2BCC6E-8AD6-49CC-8FA6-9C9A7CF08C38}" dt="2021-09-28T11:13:59.073" v="1896" actId="21"/>
          <ac:grpSpMkLst>
            <pc:docMk/>
            <pc:sldMk cId="4266049110" sldId="744"/>
            <ac:grpSpMk id="3" creationId="{FB7B7731-630E-4B99-BBE7-82754F1C394C}"/>
          </ac:grpSpMkLst>
        </pc:grpChg>
      </pc:sldChg>
      <pc:sldChg chg="add del">
        <pc:chgData name="Minesh Patel" userId="a66d4990ec83ac90" providerId="LiveId" clId="{FC2BCC6E-8AD6-49CC-8FA6-9C9A7CF08C38}" dt="2021-09-28T10:39:28.953" v="556" actId="47"/>
        <pc:sldMkLst>
          <pc:docMk/>
          <pc:sldMk cId="627550288" sldId="745"/>
        </pc:sldMkLst>
      </pc:sldChg>
      <pc:sldChg chg="addSp delSp modSp add del mod">
        <pc:chgData name="Minesh Patel" userId="a66d4990ec83ac90" providerId="LiveId" clId="{FC2BCC6E-8AD6-49CC-8FA6-9C9A7CF08C38}" dt="2021-09-28T10:41:09.721" v="598" actId="47"/>
        <pc:sldMkLst>
          <pc:docMk/>
          <pc:sldMk cId="3925511019" sldId="745"/>
        </pc:sldMkLst>
        <pc:spChg chg="add del mod">
          <ac:chgData name="Minesh Patel" userId="a66d4990ec83ac90" providerId="LiveId" clId="{FC2BCC6E-8AD6-49CC-8FA6-9C9A7CF08C38}" dt="2021-09-28T10:40:26.077" v="584"/>
          <ac:spMkLst>
            <pc:docMk/>
            <pc:sldMk cId="3925511019" sldId="745"/>
            <ac:spMk id="43" creationId="{A10FB1AC-D949-4896-95A9-5BC0206C4DF9}"/>
          </ac:spMkLst>
        </pc:spChg>
        <pc:spChg chg="add del mod">
          <ac:chgData name="Minesh Patel" userId="a66d4990ec83ac90" providerId="LiveId" clId="{FC2BCC6E-8AD6-49CC-8FA6-9C9A7CF08C38}" dt="2021-09-28T10:41:07.735" v="596" actId="21"/>
          <ac:spMkLst>
            <pc:docMk/>
            <pc:sldMk cId="3925511019" sldId="745"/>
            <ac:spMk id="44" creationId="{B3E87B11-9EF3-4069-9096-0188F4596F12}"/>
          </ac:spMkLst>
        </pc:spChg>
        <pc:spChg chg="add del mod">
          <ac:chgData name="Minesh Patel" userId="a66d4990ec83ac90" providerId="LiveId" clId="{FC2BCC6E-8AD6-49CC-8FA6-9C9A7CF08C38}" dt="2021-09-28T10:41:07.735" v="596" actId="21"/>
          <ac:spMkLst>
            <pc:docMk/>
            <pc:sldMk cId="3925511019" sldId="745"/>
            <ac:spMk id="45" creationId="{154BB19F-036A-44C0-B275-4EEBDAC62C72}"/>
          </ac:spMkLst>
        </pc:spChg>
      </pc:sldChg>
      <pc:sldChg chg="addSp modSp add modAnim modNotesTx">
        <pc:chgData name="Minesh Patel" userId="a66d4990ec83ac90" providerId="LiveId" clId="{FC2BCC6E-8AD6-49CC-8FA6-9C9A7CF08C38}" dt="2021-09-28T12:36:45.778" v="5338"/>
        <pc:sldMkLst>
          <pc:docMk/>
          <pc:sldMk cId="744068096" sldId="746"/>
        </pc:sldMkLst>
        <pc:spChg chg="add mod">
          <ac:chgData name="Minesh Patel" userId="a66d4990ec83ac90" providerId="LiveId" clId="{FC2BCC6E-8AD6-49CC-8FA6-9C9A7CF08C38}" dt="2021-09-28T10:41:08.534" v="597"/>
          <ac:spMkLst>
            <pc:docMk/>
            <pc:sldMk cId="744068096" sldId="746"/>
            <ac:spMk id="43" creationId="{BF6F4254-69BA-4B99-A916-A7BC35A2D4CA}"/>
          </ac:spMkLst>
        </pc:spChg>
        <pc:spChg chg="add mod">
          <ac:chgData name="Minesh Patel" userId="a66d4990ec83ac90" providerId="LiveId" clId="{FC2BCC6E-8AD6-49CC-8FA6-9C9A7CF08C38}" dt="2021-09-28T10:41:08.534" v="597"/>
          <ac:spMkLst>
            <pc:docMk/>
            <pc:sldMk cId="744068096" sldId="746"/>
            <ac:spMk id="44" creationId="{AED7C7A4-284B-43D5-B1CA-553FCDA8708E}"/>
          </ac:spMkLst>
        </pc:spChg>
      </pc:sldChg>
      <pc:sldChg chg="new del">
        <pc:chgData name="Minesh Patel" userId="a66d4990ec83ac90" providerId="LiveId" clId="{FC2BCC6E-8AD6-49CC-8FA6-9C9A7CF08C38}" dt="2021-09-28T10:56:50.672" v="643" actId="680"/>
        <pc:sldMkLst>
          <pc:docMk/>
          <pc:sldMk cId="458078224" sldId="747"/>
        </pc:sldMkLst>
      </pc:sldChg>
      <pc:sldChg chg="new del">
        <pc:chgData name="Minesh Patel" userId="a66d4990ec83ac90" providerId="LiveId" clId="{FC2BCC6E-8AD6-49CC-8FA6-9C9A7CF08C38}" dt="2021-09-28T10:55:30.009" v="602" actId="680"/>
        <pc:sldMkLst>
          <pc:docMk/>
          <pc:sldMk cId="1190984458" sldId="747"/>
        </pc:sldMkLst>
      </pc:sldChg>
      <pc:sldChg chg="addSp delSp modSp add mod modAnim modNotesTx">
        <pc:chgData name="Minesh Patel" userId="a66d4990ec83ac90" providerId="LiveId" clId="{FC2BCC6E-8AD6-49CC-8FA6-9C9A7CF08C38}" dt="2021-09-28T11:17:46.655" v="2250" actId="1076"/>
        <pc:sldMkLst>
          <pc:docMk/>
          <pc:sldMk cId="1547083419" sldId="747"/>
        </pc:sldMkLst>
        <pc:spChg chg="mod">
          <ac:chgData name="Minesh Patel" userId="a66d4990ec83ac90" providerId="LiveId" clId="{FC2BCC6E-8AD6-49CC-8FA6-9C9A7CF08C38}" dt="2021-09-28T11:16:57.264" v="2118" actId="571"/>
          <ac:spMkLst>
            <pc:docMk/>
            <pc:sldMk cId="1547083419" sldId="747"/>
            <ac:spMk id="47" creationId="{71CB5F4C-2732-462D-AD5A-AA53D3F58E27}"/>
          </ac:spMkLst>
        </pc:spChg>
        <pc:spChg chg="mod">
          <ac:chgData name="Minesh Patel" userId="a66d4990ec83ac90" providerId="LiveId" clId="{FC2BCC6E-8AD6-49CC-8FA6-9C9A7CF08C38}" dt="2021-09-28T11:17:46.655" v="2250" actId="1076"/>
          <ac:spMkLst>
            <pc:docMk/>
            <pc:sldMk cId="1547083419" sldId="747"/>
            <ac:spMk id="48" creationId="{F4835DC8-19E5-4B67-9FBF-342331EAE899}"/>
          </ac:spMkLst>
        </pc:spChg>
        <pc:spChg chg="add del mod">
          <ac:chgData name="Minesh Patel" userId="a66d4990ec83ac90" providerId="LiveId" clId="{FC2BCC6E-8AD6-49CC-8FA6-9C9A7CF08C38}" dt="2021-09-28T11:17:40.837" v="2247" actId="478"/>
          <ac:spMkLst>
            <pc:docMk/>
            <pc:sldMk cId="1547083419" sldId="747"/>
            <ac:spMk id="49" creationId="{32A0CC62-0B12-4440-9D64-7CC75B2A7AA6}"/>
          </ac:spMkLst>
        </pc:spChg>
        <pc:grpChg chg="add mod">
          <ac:chgData name="Minesh Patel" userId="a66d4990ec83ac90" providerId="LiveId" clId="{FC2BCC6E-8AD6-49CC-8FA6-9C9A7CF08C38}" dt="2021-09-28T11:17:42.821" v="2249" actId="1076"/>
          <ac:grpSpMkLst>
            <pc:docMk/>
            <pc:sldMk cId="1547083419" sldId="747"/>
            <ac:grpSpMk id="46" creationId="{C2371D15-3A69-4B0B-8051-83185EAA7214}"/>
          </ac:grpSpMkLst>
        </pc:grpChg>
      </pc:sldChg>
      <pc:sldChg chg="addSp modSp add modAnim">
        <pc:chgData name="Minesh Patel" userId="a66d4990ec83ac90" providerId="LiveId" clId="{FC2BCC6E-8AD6-49CC-8FA6-9C9A7CF08C38}" dt="2021-09-28T13:04:27.396" v="7895"/>
        <pc:sldMkLst>
          <pc:docMk/>
          <pc:sldMk cId="3146201440" sldId="748"/>
        </pc:sldMkLst>
        <pc:spChg chg="mod">
          <ac:chgData name="Minesh Patel" userId="a66d4990ec83ac90" providerId="LiveId" clId="{FC2BCC6E-8AD6-49CC-8FA6-9C9A7CF08C38}" dt="2021-09-28T13:04:27.396" v="7895"/>
          <ac:spMkLst>
            <pc:docMk/>
            <pc:sldMk cId="3146201440" sldId="748"/>
            <ac:spMk id="67" creationId="{021C1778-C280-4962-9DC9-962550C08E2F}"/>
          </ac:spMkLst>
        </pc:spChg>
        <pc:spChg chg="mod">
          <ac:chgData name="Minesh Patel" userId="a66d4990ec83ac90" providerId="LiveId" clId="{FC2BCC6E-8AD6-49CC-8FA6-9C9A7CF08C38}" dt="2021-09-28T13:04:27.396" v="7895"/>
          <ac:spMkLst>
            <pc:docMk/>
            <pc:sldMk cId="3146201440" sldId="748"/>
            <ac:spMk id="68" creationId="{4840844C-BD90-4834-9E8E-29B814D16A50}"/>
          </ac:spMkLst>
        </pc:spChg>
        <pc:spChg chg="add mod">
          <ac:chgData name="Minesh Patel" userId="a66d4990ec83ac90" providerId="LiveId" clId="{FC2BCC6E-8AD6-49CC-8FA6-9C9A7CF08C38}" dt="2021-09-28T13:04:27.396" v="7895"/>
          <ac:spMkLst>
            <pc:docMk/>
            <pc:sldMk cId="3146201440" sldId="748"/>
            <ac:spMk id="69" creationId="{8DF63FC1-9C0C-4225-9B50-2810F4E3BC30}"/>
          </ac:spMkLst>
        </pc:spChg>
        <pc:grpChg chg="add mod">
          <ac:chgData name="Minesh Patel" userId="a66d4990ec83ac90" providerId="LiveId" clId="{FC2BCC6E-8AD6-49CC-8FA6-9C9A7CF08C38}" dt="2021-09-28T13:04:27.396" v="7895"/>
          <ac:grpSpMkLst>
            <pc:docMk/>
            <pc:sldMk cId="3146201440" sldId="748"/>
            <ac:grpSpMk id="66" creationId="{3DA3D590-821D-47B6-B182-0E2846E404A0}"/>
          </ac:grpSpMkLst>
        </pc:grpChg>
      </pc:sldChg>
      <pc:sldChg chg="addSp modSp add modAnim">
        <pc:chgData name="Minesh Patel" userId="a66d4990ec83ac90" providerId="LiveId" clId="{FC2BCC6E-8AD6-49CC-8FA6-9C9A7CF08C38}" dt="2021-09-28T13:34:52.423" v="9803" actId="2711"/>
        <pc:sldMkLst>
          <pc:docMk/>
          <pc:sldMk cId="1220871636" sldId="749"/>
        </pc:sldMkLst>
        <pc:spChg chg="add mod">
          <ac:chgData name="Minesh Patel" userId="a66d4990ec83ac90" providerId="LiveId" clId="{FC2BCC6E-8AD6-49CC-8FA6-9C9A7CF08C38}" dt="2021-09-28T13:34:39.707" v="9800"/>
          <ac:spMkLst>
            <pc:docMk/>
            <pc:sldMk cId="1220871636" sldId="749"/>
            <ac:spMk id="77" creationId="{CAA38FED-EC8D-4D2C-8F6A-03853EC992E1}"/>
          </ac:spMkLst>
        </pc:spChg>
        <pc:spChg chg="add mod">
          <ac:chgData name="Minesh Patel" userId="a66d4990ec83ac90" providerId="LiveId" clId="{FC2BCC6E-8AD6-49CC-8FA6-9C9A7CF08C38}" dt="2021-09-28T13:34:52.423" v="9803" actId="2711"/>
          <ac:spMkLst>
            <pc:docMk/>
            <pc:sldMk cId="1220871636" sldId="749"/>
            <ac:spMk id="78" creationId="{AD3FF2AA-AC4E-41B6-9056-FBA9F07C2286}"/>
          </ac:spMkLst>
        </pc:spChg>
      </pc:sldChg>
    </pc:docChg>
  </pc:docChgLst>
  <pc:docChgLst>
    <pc:chgData name="Minesh Patel" userId="a66d4990ec83ac90" providerId="LiveId" clId="{F20A36FD-23CD-46B7-8557-26BC321889AB}"/>
    <pc:docChg chg="undo redo custSel addSld delSld modSld sldOrd addSection modSection">
      <pc:chgData name="Minesh Patel" userId="a66d4990ec83ac90" providerId="LiveId" clId="{F20A36FD-23CD-46B7-8557-26BC321889AB}" dt="2021-09-30T23:26:34.626" v="12814" actId="20577"/>
      <pc:docMkLst>
        <pc:docMk/>
      </pc:docMkLst>
      <pc:sldChg chg="modNotesTx">
        <pc:chgData name="Minesh Patel" userId="a66d4990ec83ac90" providerId="LiveId" clId="{F20A36FD-23CD-46B7-8557-26BC321889AB}" dt="2021-09-30T23:20:10.258" v="12777" actId="20577"/>
        <pc:sldMkLst>
          <pc:docMk/>
          <pc:sldMk cId="4275640374" sldId="473"/>
        </pc:sldMkLst>
      </pc:sldChg>
      <pc:sldChg chg="addSp delSp modSp mod modAnim">
        <pc:chgData name="Minesh Patel" userId="a66d4990ec83ac90" providerId="LiveId" clId="{F20A36FD-23CD-46B7-8557-26BC321889AB}" dt="2021-09-30T20:25:09.570" v="984"/>
        <pc:sldMkLst>
          <pc:docMk/>
          <pc:sldMk cId="1912444743" sldId="481"/>
        </pc:sldMkLst>
        <pc:spChg chg="mod">
          <ac:chgData name="Minesh Patel" userId="a66d4990ec83ac90" providerId="LiveId" clId="{F20A36FD-23CD-46B7-8557-26BC321889AB}" dt="2021-09-30T20:24:47.347" v="979" actId="14100"/>
          <ac:spMkLst>
            <pc:docMk/>
            <pc:sldMk cId="1912444743" sldId="481"/>
            <ac:spMk id="13" creationId="{03499030-1BC3-475A-BA97-E7A691EFD823}"/>
          </ac:spMkLst>
        </pc:spChg>
        <pc:spChg chg="mod">
          <ac:chgData name="Minesh Patel" userId="a66d4990ec83ac90" providerId="LiveId" clId="{F20A36FD-23CD-46B7-8557-26BC321889AB}" dt="2021-09-30T20:24:34.655" v="977" actId="1076"/>
          <ac:spMkLst>
            <pc:docMk/>
            <pc:sldMk cId="1912444743" sldId="481"/>
            <ac:spMk id="18" creationId="{025FC2C7-A95F-4815-84B8-2A556AFB64C2}"/>
          </ac:spMkLst>
        </pc:spChg>
        <pc:spChg chg="mod">
          <ac:chgData name="Minesh Patel" userId="a66d4990ec83ac90" providerId="LiveId" clId="{F20A36FD-23CD-46B7-8557-26BC321889AB}" dt="2021-09-30T20:24:25.699" v="976" actId="1076"/>
          <ac:spMkLst>
            <pc:docMk/>
            <pc:sldMk cId="1912444743" sldId="481"/>
            <ac:spMk id="19" creationId="{43EBB990-654F-41F4-A761-1C3E71E31E13}"/>
          </ac:spMkLst>
        </pc:spChg>
        <pc:spChg chg="add mod">
          <ac:chgData name="Minesh Patel" userId="a66d4990ec83ac90" providerId="LiveId" clId="{F20A36FD-23CD-46B7-8557-26BC321889AB}" dt="2021-09-30T20:25:03.280" v="981" actId="164"/>
          <ac:spMkLst>
            <pc:docMk/>
            <pc:sldMk cId="1912444743" sldId="481"/>
            <ac:spMk id="24" creationId="{0EB4CB62-0026-4E49-BA73-E681C025D99D}"/>
          </ac:spMkLst>
        </pc:spChg>
        <pc:spChg chg="mod">
          <ac:chgData name="Minesh Patel" userId="a66d4990ec83ac90" providerId="LiveId" clId="{F20A36FD-23CD-46B7-8557-26BC321889AB}" dt="2021-09-30T20:25:00.145" v="980" actId="165"/>
          <ac:spMkLst>
            <pc:docMk/>
            <pc:sldMk cId="1912444743" sldId="481"/>
            <ac:spMk id="26" creationId="{FCFDD0B4-0662-4DBE-9DA7-17BEFD5ED980}"/>
          </ac:spMkLst>
        </pc:spChg>
        <pc:spChg chg="mod">
          <ac:chgData name="Minesh Patel" userId="a66d4990ec83ac90" providerId="LiveId" clId="{F20A36FD-23CD-46B7-8557-26BC321889AB}" dt="2021-09-30T20:25:00.145" v="980" actId="165"/>
          <ac:spMkLst>
            <pc:docMk/>
            <pc:sldMk cId="1912444743" sldId="481"/>
            <ac:spMk id="27" creationId="{9827F0C7-8F94-42BE-ABC3-12BA393EDDEE}"/>
          </ac:spMkLst>
        </pc:spChg>
        <pc:spChg chg="mod">
          <ac:chgData name="Minesh Patel" userId="a66d4990ec83ac90" providerId="LiveId" clId="{F20A36FD-23CD-46B7-8557-26BC321889AB}" dt="2021-09-30T20:25:00.145" v="980" actId="165"/>
          <ac:spMkLst>
            <pc:docMk/>
            <pc:sldMk cId="1912444743" sldId="481"/>
            <ac:spMk id="28" creationId="{3A23487E-1FA4-426E-AD83-0A44E2551A91}"/>
          </ac:spMkLst>
        </pc:spChg>
        <pc:spChg chg="mod topLvl">
          <ac:chgData name="Minesh Patel" userId="a66d4990ec83ac90" providerId="LiveId" clId="{F20A36FD-23CD-46B7-8557-26BC321889AB}" dt="2021-09-30T20:25:03.280" v="981" actId="164"/>
          <ac:spMkLst>
            <pc:docMk/>
            <pc:sldMk cId="1912444743" sldId="481"/>
            <ac:spMk id="34" creationId="{AB424C5C-B978-4BAB-93A7-4DB8929DC5A0}"/>
          </ac:spMkLst>
        </pc:spChg>
        <pc:grpChg chg="add mod ord">
          <ac:chgData name="Minesh Patel" userId="a66d4990ec83ac90" providerId="LiveId" clId="{F20A36FD-23CD-46B7-8557-26BC321889AB}" dt="2021-09-30T20:25:06.314" v="982" actId="167"/>
          <ac:grpSpMkLst>
            <pc:docMk/>
            <pc:sldMk cId="1912444743" sldId="481"/>
            <ac:grpSpMk id="3" creationId="{41C77787-8AD4-4A34-BFE4-10D15859B97D}"/>
          </ac:grpSpMkLst>
        </pc:grpChg>
        <pc:grpChg chg="del">
          <ac:chgData name="Minesh Patel" userId="a66d4990ec83ac90" providerId="LiveId" clId="{F20A36FD-23CD-46B7-8557-26BC321889AB}" dt="2021-09-30T20:25:00.145" v="980" actId="165"/>
          <ac:grpSpMkLst>
            <pc:docMk/>
            <pc:sldMk cId="1912444743" sldId="481"/>
            <ac:grpSpMk id="14" creationId="{23B2BB5C-322A-4EE7-94DB-041E2127F455}"/>
          </ac:grpSpMkLst>
        </pc:grpChg>
        <pc:grpChg chg="mod topLvl">
          <ac:chgData name="Minesh Patel" userId="a66d4990ec83ac90" providerId="LiveId" clId="{F20A36FD-23CD-46B7-8557-26BC321889AB}" dt="2021-09-30T20:25:03.280" v="981" actId="164"/>
          <ac:grpSpMkLst>
            <pc:docMk/>
            <pc:sldMk cId="1912444743" sldId="481"/>
            <ac:grpSpMk id="42" creationId="{CBBA7A42-C187-4837-A2F3-AE76FC9D1E14}"/>
          </ac:grpSpMkLst>
        </pc:grpChg>
        <pc:cxnChg chg="mod">
          <ac:chgData name="Minesh Patel" userId="a66d4990ec83ac90" providerId="LiveId" clId="{F20A36FD-23CD-46B7-8557-26BC321889AB}" dt="2021-09-30T20:25:00.145" v="980" actId="165"/>
          <ac:cxnSpMkLst>
            <pc:docMk/>
            <pc:sldMk cId="1912444743" sldId="481"/>
            <ac:cxnSpMk id="30" creationId="{F47439DB-EC13-4398-940B-C0F599A2D8E0}"/>
          </ac:cxnSpMkLst>
        </pc:cxnChg>
        <pc:cxnChg chg="mod">
          <ac:chgData name="Minesh Patel" userId="a66d4990ec83ac90" providerId="LiveId" clId="{F20A36FD-23CD-46B7-8557-26BC321889AB}" dt="2021-09-30T20:25:00.145" v="980" actId="165"/>
          <ac:cxnSpMkLst>
            <pc:docMk/>
            <pc:sldMk cId="1912444743" sldId="481"/>
            <ac:cxnSpMk id="31" creationId="{30EF044C-D531-4DBB-A421-BDEFDFFF85EB}"/>
          </ac:cxnSpMkLst>
        </pc:cxnChg>
        <pc:cxnChg chg="mod">
          <ac:chgData name="Minesh Patel" userId="a66d4990ec83ac90" providerId="LiveId" clId="{F20A36FD-23CD-46B7-8557-26BC321889AB}" dt="2021-09-30T20:25:00.145" v="980" actId="165"/>
          <ac:cxnSpMkLst>
            <pc:docMk/>
            <pc:sldMk cId="1912444743" sldId="481"/>
            <ac:cxnSpMk id="32" creationId="{51AD4339-FD32-4CB9-915E-E8EE1B5069BA}"/>
          </ac:cxnSpMkLst>
        </pc:cxnChg>
        <pc:cxnChg chg="mod">
          <ac:chgData name="Minesh Patel" userId="a66d4990ec83ac90" providerId="LiveId" clId="{F20A36FD-23CD-46B7-8557-26BC321889AB}" dt="2021-09-30T20:25:00.145" v="980" actId="165"/>
          <ac:cxnSpMkLst>
            <pc:docMk/>
            <pc:sldMk cId="1912444743" sldId="481"/>
            <ac:cxnSpMk id="33" creationId="{ADFA5DAD-366E-456E-8D99-EC06B0B64567}"/>
          </ac:cxnSpMkLst>
        </pc:cxnChg>
      </pc:sldChg>
      <pc:sldChg chg="modNotesTx">
        <pc:chgData name="Minesh Patel" userId="a66d4990ec83ac90" providerId="LiveId" clId="{F20A36FD-23CD-46B7-8557-26BC321889AB}" dt="2021-09-30T23:09:52.880" v="12234" actId="5793"/>
        <pc:sldMkLst>
          <pc:docMk/>
          <pc:sldMk cId="4084760083" sldId="499"/>
        </pc:sldMkLst>
      </pc:sldChg>
      <pc:sldChg chg="modSp modAnim modNotesTx">
        <pc:chgData name="Minesh Patel" userId="a66d4990ec83ac90" providerId="LiveId" clId="{F20A36FD-23CD-46B7-8557-26BC321889AB}" dt="2021-09-30T23:12:25.276" v="12295" actId="20577"/>
        <pc:sldMkLst>
          <pc:docMk/>
          <pc:sldMk cId="2475908568" sldId="550"/>
        </pc:sldMkLst>
        <pc:spChg chg="mod">
          <ac:chgData name="Minesh Patel" userId="a66d4990ec83ac90" providerId="LiveId" clId="{F20A36FD-23CD-46B7-8557-26BC321889AB}" dt="2021-09-30T23:12:25.276" v="12295" actId="20577"/>
          <ac:spMkLst>
            <pc:docMk/>
            <pc:sldMk cId="2475908568" sldId="550"/>
            <ac:spMk id="2" creationId="{00000000-0000-0000-0000-000000000000}"/>
          </ac:spMkLst>
        </pc:spChg>
      </pc:sldChg>
      <pc:sldChg chg="modSp mod modAnim modNotesTx">
        <pc:chgData name="Minesh Patel" userId="a66d4990ec83ac90" providerId="LiveId" clId="{F20A36FD-23CD-46B7-8557-26BC321889AB}" dt="2021-09-30T23:15:34.893" v="12495" actId="20577"/>
        <pc:sldMkLst>
          <pc:docMk/>
          <pc:sldMk cId="364471644" sldId="552"/>
        </pc:sldMkLst>
        <pc:spChg chg="mod">
          <ac:chgData name="Minesh Patel" userId="a66d4990ec83ac90" providerId="LiveId" clId="{F20A36FD-23CD-46B7-8557-26BC321889AB}" dt="2021-09-30T19:24:48.579" v="27" actId="20577"/>
          <ac:spMkLst>
            <pc:docMk/>
            <pc:sldMk cId="364471644" sldId="552"/>
            <ac:spMk id="97" creationId="{D805E79D-08EA-413F-92BA-BED0042FB136}"/>
          </ac:spMkLst>
        </pc:spChg>
      </pc:sldChg>
      <pc:sldChg chg="modNotesTx">
        <pc:chgData name="Minesh Patel" userId="a66d4990ec83ac90" providerId="LiveId" clId="{F20A36FD-23CD-46B7-8557-26BC321889AB}" dt="2021-09-30T23:26:34.626" v="12814" actId="20577"/>
        <pc:sldMkLst>
          <pc:docMk/>
          <pc:sldMk cId="2289706122" sldId="557"/>
        </pc:sldMkLst>
      </pc:sldChg>
      <pc:sldChg chg="modNotesTx">
        <pc:chgData name="Minesh Patel" userId="a66d4990ec83ac90" providerId="LiveId" clId="{F20A36FD-23CD-46B7-8557-26BC321889AB}" dt="2021-09-30T23:16:15.658" v="12503" actId="20577"/>
        <pc:sldMkLst>
          <pc:docMk/>
          <pc:sldMk cId="2820888828" sldId="569"/>
        </pc:sldMkLst>
      </pc:sldChg>
      <pc:sldChg chg="modNotesTx">
        <pc:chgData name="Minesh Patel" userId="a66d4990ec83ac90" providerId="LiveId" clId="{F20A36FD-23CD-46B7-8557-26BC321889AB}" dt="2021-09-30T19:09:56.073" v="26" actId="20577"/>
        <pc:sldMkLst>
          <pc:docMk/>
          <pc:sldMk cId="1955866054" sldId="570"/>
        </pc:sldMkLst>
      </pc:sldChg>
      <pc:sldChg chg="modNotesTx">
        <pc:chgData name="Minesh Patel" userId="a66d4990ec83ac90" providerId="LiveId" clId="{F20A36FD-23CD-46B7-8557-26BC321889AB}" dt="2021-09-30T23:06:49.935" v="12150" actId="20577"/>
        <pc:sldMkLst>
          <pc:docMk/>
          <pc:sldMk cId="3793568134" sldId="688"/>
        </pc:sldMkLst>
      </pc:sldChg>
      <pc:sldChg chg="modSp mod">
        <pc:chgData name="Minesh Patel" userId="a66d4990ec83ac90" providerId="LiveId" clId="{F20A36FD-23CD-46B7-8557-26BC321889AB}" dt="2021-09-30T20:27:12.861" v="1003" actId="208"/>
        <pc:sldMkLst>
          <pc:docMk/>
          <pc:sldMk cId="1896432398" sldId="693"/>
        </pc:sldMkLst>
        <pc:cxnChg chg="mod">
          <ac:chgData name="Minesh Patel" userId="a66d4990ec83ac90" providerId="LiveId" clId="{F20A36FD-23CD-46B7-8557-26BC321889AB}" dt="2021-09-30T20:27:12.861" v="1003" actId="208"/>
          <ac:cxnSpMkLst>
            <pc:docMk/>
            <pc:sldMk cId="1896432398" sldId="693"/>
            <ac:cxnSpMk id="199" creationId="{1ECF2CE9-FD62-4CEE-80E1-367FA65872E7}"/>
          </ac:cxnSpMkLst>
        </pc:cxnChg>
        <pc:cxnChg chg="mod">
          <ac:chgData name="Minesh Patel" userId="a66d4990ec83ac90" providerId="LiveId" clId="{F20A36FD-23CD-46B7-8557-26BC321889AB}" dt="2021-09-30T20:27:12.861" v="1003" actId="208"/>
          <ac:cxnSpMkLst>
            <pc:docMk/>
            <pc:sldMk cId="1896432398" sldId="693"/>
            <ac:cxnSpMk id="200" creationId="{F3E3915D-EA17-4A78-B168-5936A32D64C6}"/>
          </ac:cxnSpMkLst>
        </pc:cxnChg>
        <pc:cxnChg chg="mod">
          <ac:chgData name="Minesh Patel" userId="a66d4990ec83ac90" providerId="LiveId" clId="{F20A36FD-23CD-46B7-8557-26BC321889AB}" dt="2021-09-30T20:27:12.861" v="1003" actId="208"/>
          <ac:cxnSpMkLst>
            <pc:docMk/>
            <pc:sldMk cId="1896432398" sldId="693"/>
            <ac:cxnSpMk id="201" creationId="{0C79BFB9-ADA6-4EBB-9A4E-24D89D2B18A5}"/>
          </ac:cxnSpMkLst>
        </pc:cxnChg>
        <pc:cxnChg chg="mod">
          <ac:chgData name="Minesh Patel" userId="a66d4990ec83ac90" providerId="LiveId" clId="{F20A36FD-23CD-46B7-8557-26BC321889AB}" dt="2021-09-30T20:27:12.861" v="1003" actId="208"/>
          <ac:cxnSpMkLst>
            <pc:docMk/>
            <pc:sldMk cId="1896432398" sldId="693"/>
            <ac:cxnSpMk id="202" creationId="{CEA4A2F5-EF1A-45FC-A3FB-58DC251B144C}"/>
          </ac:cxnSpMkLst>
        </pc:cxnChg>
        <pc:cxnChg chg="mod">
          <ac:chgData name="Minesh Patel" userId="a66d4990ec83ac90" providerId="LiveId" clId="{F20A36FD-23CD-46B7-8557-26BC321889AB}" dt="2021-09-30T20:27:12.861" v="1003" actId="208"/>
          <ac:cxnSpMkLst>
            <pc:docMk/>
            <pc:sldMk cId="1896432398" sldId="693"/>
            <ac:cxnSpMk id="203" creationId="{5C5BB893-9B32-4574-8AD1-1DA8EA7283FB}"/>
          </ac:cxnSpMkLst>
        </pc:cxnChg>
        <pc:cxnChg chg="mod">
          <ac:chgData name="Minesh Patel" userId="a66d4990ec83ac90" providerId="LiveId" clId="{F20A36FD-23CD-46B7-8557-26BC321889AB}" dt="2021-09-30T20:27:12.861" v="1003" actId="208"/>
          <ac:cxnSpMkLst>
            <pc:docMk/>
            <pc:sldMk cId="1896432398" sldId="693"/>
            <ac:cxnSpMk id="204" creationId="{97DFB9CD-E38D-4D3B-B37B-93E207146C27}"/>
          </ac:cxnSpMkLst>
        </pc:cxnChg>
        <pc:cxnChg chg="mod">
          <ac:chgData name="Minesh Patel" userId="a66d4990ec83ac90" providerId="LiveId" clId="{F20A36FD-23CD-46B7-8557-26BC321889AB}" dt="2021-09-30T20:27:12.861" v="1003" actId="208"/>
          <ac:cxnSpMkLst>
            <pc:docMk/>
            <pc:sldMk cId="1896432398" sldId="693"/>
            <ac:cxnSpMk id="205" creationId="{31EE3233-B53B-48D0-B8B2-288E305B6CAC}"/>
          </ac:cxnSpMkLst>
        </pc:cxnChg>
      </pc:sldChg>
      <pc:sldChg chg="modSp mod">
        <pc:chgData name="Minesh Patel" userId="a66d4990ec83ac90" providerId="LiveId" clId="{F20A36FD-23CD-46B7-8557-26BC321889AB}" dt="2021-09-30T20:26:42.830" v="997" actId="207"/>
        <pc:sldMkLst>
          <pc:docMk/>
          <pc:sldMk cId="3509975345" sldId="699"/>
        </pc:sldMkLst>
        <pc:spChg chg="mod">
          <ac:chgData name="Minesh Patel" userId="a66d4990ec83ac90" providerId="LiveId" clId="{F20A36FD-23CD-46B7-8557-26BC321889AB}" dt="2021-09-30T20:26:30.414" v="992" actId="207"/>
          <ac:spMkLst>
            <pc:docMk/>
            <pc:sldMk cId="3509975345" sldId="699"/>
            <ac:spMk id="12" creationId="{0FB12AAF-02A4-4322-9C1A-8D972674843E}"/>
          </ac:spMkLst>
        </pc:spChg>
        <pc:spChg chg="mod">
          <ac:chgData name="Minesh Patel" userId="a66d4990ec83ac90" providerId="LiveId" clId="{F20A36FD-23CD-46B7-8557-26BC321889AB}" dt="2021-09-30T20:26:02.931" v="989" actId="208"/>
          <ac:spMkLst>
            <pc:docMk/>
            <pc:sldMk cId="3509975345" sldId="699"/>
            <ac:spMk id="13" creationId="{FF61C44B-DAC5-48F2-B206-94CFE74C077F}"/>
          </ac:spMkLst>
        </pc:spChg>
        <pc:spChg chg="mod">
          <ac:chgData name="Minesh Patel" userId="a66d4990ec83ac90" providerId="LiveId" clId="{F20A36FD-23CD-46B7-8557-26BC321889AB}" dt="2021-09-30T20:26:42.830" v="997" actId="207"/>
          <ac:spMkLst>
            <pc:docMk/>
            <pc:sldMk cId="3509975345" sldId="699"/>
            <ac:spMk id="20" creationId="{8846F9A2-D189-42A9-A2B2-20A6FD8C20A7}"/>
          </ac:spMkLst>
        </pc:spChg>
        <pc:spChg chg="mod">
          <ac:chgData name="Minesh Patel" userId="a66d4990ec83ac90" providerId="LiveId" clId="{F20A36FD-23CD-46B7-8557-26BC321889AB}" dt="2021-09-30T20:26:09.055" v="990" actId="208"/>
          <ac:spMkLst>
            <pc:docMk/>
            <pc:sldMk cId="3509975345" sldId="699"/>
            <ac:spMk id="21" creationId="{625F9501-625F-47EC-85EE-6E3C4091E5AA}"/>
          </ac:spMkLst>
        </pc:spChg>
      </pc:sldChg>
      <pc:sldChg chg="modSp mod">
        <pc:chgData name="Minesh Patel" userId="a66d4990ec83ac90" providerId="LiveId" clId="{F20A36FD-23CD-46B7-8557-26BC321889AB}" dt="2021-09-30T20:26:49.597" v="999" actId="208"/>
        <pc:sldMkLst>
          <pc:docMk/>
          <pc:sldMk cId="4193805310" sldId="700"/>
        </pc:sldMkLst>
        <pc:spChg chg="mod">
          <ac:chgData name="Minesh Patel" userId="a66d4990ec83ac90" providerId="LiveId" clId="{F20A36FD-23CD-46B7-8557-26BC321889AB}" dt="2021-09-30T20:26:49.597" v="999" actId="208"/>
          <ac:spMkLst>
            <pc:docMk/>
            <pc:sldMk cId="4193805310" sldId="700"/>
            <ac:spMk id="25" creationId="{00000000-0000-0000-0000-000000000000}"/>
          </ac:spMkLst>
        </pc:spChg>
        <pc:spChg chg="mod">
          <ac:chgData name="Minesh Patel" userId="a66d4990ec83ac90" providerId="LiveId" clId="{F20A36FD-23CD-46B7-8557-26BC321889AB}" dt="2021-09-30T20:26:49.597" v="999" actId="208"/>
          <ac:spMkLst>
            <pc:docMk/>
            <pc:sldMk cId="4193805310" sldId="700"/>
            <ac:spMk id="33" creationId="{00000000-0000-0000-0000-000000000000}"/>
          </ac:spMkLst>
        </pc:spChg>
      </pc:sldChg>
      <pc:sldChg chg="modSp mod">
        <pc:chgData name="Minesh Patel" userId="a66d4990ec83ac90" providerId="LiveId" clId="{F20A36FD-23CD-46B7-8557-26BC321889AB}" dt="2021-09-30T20:29:47.950" v="1035" actId="207"/>
        <pc:sldMkLst>
          <pc:docMk/>
          <pc:sldMk cId="1993777943" sldId="703"/>
        </pc:sldMkLst>
        <pc:spChg chg="mod">
          <ac:chgData name="Minesh Patel" userId="a66d4990ec83ac90" providerId="LiveId" clId="{F20A36FD-23CD-46B7-8557-26BC321889AB}" dt="2021-09-30T20:29:47.950" v="1035" actId="207"/>
          <ac:spMkLst>
            <pc:docMk/>
            <pc:sldMk cId="1993777943" sldId="703"/>
            <ac:spMk id="13" creationId="{8FF52649-CFE4-4FF6-A53F-E6A5C620779A}"/>
          </ac:spMkLst>
        </pc:spChg>
      </pc:sldChg>
      <pc:sldChg chg="modSp mod">
        <pc:chgData name="Minesh Patel" userId="a66d4990ec83ac90" providerId="LiveId" clId="{F20A36FD-23CD-46B7-8557-26BC321889AB}" dt="2021-09-30T20:21:53.450" v="934" actId="208"/>
        <pc:sldMkLst>
          <pc:docMk/>
          <pc:sldMk cId="3620444487" sldId="707"/>
        </pc:sldMkLst>
        <pc:spChg chg="mod">
          <ac:chgData name="Minesh Patel" userId="a66d4990ec83ac90" providerId="LiveId" clId="{F20A36FD-23CD-46B7-8557-26BC321889AB}" dt="2021-09-30T20:21:53.450" v="934" actId="208"/>
          <ac:spMkLst>
            <pc:docMk/>
            <pc:sldMk cId="3620444487" sldId="707"/>
            <ac:spMk id="9" creationId="{696BC9BD-3136-44A1-A54F-85F1F913A5A6}"/>
          </ac:spMkLst>
        </pc:spChg>
        <pc:spChg chg="mod">
          <ac:chgData name="Minesh Patel" userId="a66d4990ec83ac90" providerId="LiveId" clId="{F20A36FD-23CD-46B7-8557-26BC321889AB}" dt="2021-09-30T20:21:50.864" v="933" actId="208"/>
          <ac:spMkLst>
            <pc:docMk/>
            <pc:sldMk cId="3620444487" sldId="707"/>
            <ac:spMk id="37" creationId="{6DB8555E-42E3-4D1B-A3CA-56F983867E7F}"/>
          </ac:spMkLst>
        </pc:spChg>
        <pc:spChg chg="mod">
          <ac:chgData name="Minesh Patel" userId="a66d4990ec83ac90" providerId="LiveId" clId="{F20A36FD-23CD-46B7-8557-26BC321889AB}" dt="2021-09-30T20:21:48.627" v="932" actId="208"/>
          <ac:spMkLst>
            <pc:docMk/>
            <pc:sldMk cId="3620444487" sldId="707"/>
            <ac:spMk id="38" creationId="{EC6140B0-3921-4964-9E2C-5B429E7909B5}"/>
          </ac:spMkLst>
        </pc:spChg>
      </pc:sldChg>
      <pc:sldChg chg="modSp mod">
        <pc:chgData name="Minesh Patel" userId="a66d4990ec83ac90" providerId="LiveId" clId="{F20A36FD-23CD-46B7-8557-26BC321889AB}" dt="2021-09-30T20:21:37.230" v="929" actId="208"/>
        <pc:sldMkLst>
          <pc:docMk/>
          <pc:sldMk cId="1381927770" sldId="713"/>
        </pc:sldMkLst>
        <pc:spChg chg="mod">
          <ac:chgData name="Minesh Patel" userId="a66d4990ec83ac90" providerId="LiveId" clId="{F20A36FD-23CD-46B7-8557-26BC321889AB}" dt="2021-09-30T20:21:37.230" v="929" actId="208"/>
          <ac:spMkLst>
            <pc:docMk/>
            <pc:sldMk cId="1381927770" sldId="713"/>
            <ac:spMk id="11" creationId="{3E17DE3D-F1CF-4927-AAF0-7F32FE49F8C0}"/>
          </ac:spMkLst>
        </pc:spChg>
        <pc:spChg chg="mod">
          <ac:chgData name="Minesh Patel" userId="a66d4990ec83ac90" providerId="LiveId" clId="{F20A36FD-23CD-46B7-8557-26BC321889AB}" dt="2021-09-30T20:21:30.364" v="928" actId="207"/>
          <ac:spMkLst>
            <pc:docMk/>
            <pc:sldMk cId="1381927770" sldId="713"/>
            <ac:spMk id="12" creationId="{E0797B10-5455-4FA9-9533-556F261FD3DD}"/>
          </ac:spMkLst>
        </pc:spChg>
      </pc:sldChg>
      <pc:sldChg chg="modSp mod">
        <pc:chgData name="Minesh Patel" userId="a66d4990ec83ac90" providerId="LiveId" clId="{F20A36FD-23CD-46B7-8557-26BC321889AB}" dt="2021-09-30T20:25:35.172" v="986" actId="14100"/>
        <pc:sldMkLst>
          <pc:docMk/>
          <pc:sldMk cId="324217014" sldId="719"/>
        </pc:sldMkLst>
        <pc:spChg chg="mod">
          <ac:chgData name="Minesh Patel" userId="a66d4990ec83ac90" providerId="LiveId" clId="{F20A36FD-23CD-46B7-8557-26BC321889AB}" dt="2021-09-30T20:25:35.172" v="986" actId="14100"/>
          <ac:spMkLst>
            <pc:docMk/>
            <pc:sldMk cId="324217014" sldId="719"/>
            <ac:spMk id="336" creationId="{21B1E68D-CE53-4489-BEF3-C1CFB2F05685}"/>
          </ac:spMkLst>
        </pc:spChg>
      </pc:sldChg>
      <pc:sldChg chg="modSp mod">
        <pc:chgData name="Minesh Patel" userId="a66d4990ec83ac90" providerId="LiveId" clId="{F20A36FD-23CD-46B7-8557-26BC321889AB}" dt="2021-09-30T20:25:52.700" v="988" actId="207"/>
        <pc:sldMkLst>
          <pc:docMk/>
          <pc:sldMk cId="3336444433" sldId="721"/>
        </pc:sldMkLst>
        <pc:spChg chg="mod">
          <ac:chgData name="Minesh Patel" userId="a66d4990ec83ac90" providerId="LiveId" clId="{F20A36FD-23CD-46B7-8557-26BC321889AB}" dt="2021-09-30T20:25:52.700" v="988" actId="207"/>
          <ac:spMkLst>
            <pc:docMk/>
            <pc:sldMk cId="3336444433" sldId="721"/>
            <ac:spMk id="111" creationId="{FCCFFC91-1A2C-437D-B37F-B55152C10C92}"/>
          </ac:spMkLst>
        </pc:spChg>
      </pc:sldChg>
      <pc:sldChg chg="modSp mod addAnim delAnim">
        <pc:chgData name="Minesh Patel" userId="a66d4990ec83ac90" providerId="LiveId" clId="{F20A36FD-23CD-46B7-8557-26BC321889AB}" dt="2021-09-30T20:21:24.381" v="926" actId="14100"/>
        <pc:sldMkLst>
          <pc:docMk/>
          <pc:sldMk cId="3945348704" sldId="729"/>
        </pc:sldMkLst>
        <pc:spChg chg="mod">
          <ac:chgData name="Minesh Patel" userId="a66d4990ec83ac90" providerId="LiveId" clId="{F20A36FD-23CD-46B7-8557-26BC321889AB}" dt="2021-09-30T20:21:24.381" v="926" actId="14100"/>
          <ac:spMkLst>
            <pc:docMk/>
            <pc:sldMk cId="3945348704" sldId="729"/>
            <ac:spMk id="45" creationId="{F6CFCB8C-7439-4421-B6C3-F1A4958276E5}"/>
          </ac:spMkLst>
        </pc:spChg>
      </pc:sldChg>
      <pc:sldChg chg="modSp mod">
        <pc:chgData name="Minesh Patel" userId="a66d4990ec83ac90" providerId="LiveId" clId="{F20A36FD-23CD-46B7-8557-26BC321889AB}" dt="2021-09-30T20:27:54.215" v="1009" actId="14100"/>
        <pc:sldMkLst>
          <pc:docMk/>
          <pc:sldMk cId="3671015513" sldId="730"/>
        </pc:sldMkLst>
        <pc:spChg chg="mod">
          <ac:chgData name="Minesh Patel" userId="a66d4990ec83ac90" providerId="LiveId" clId="{F20A36FD-23CD-46B7-8557-26BC321889AB}" dt="2021-09-30T20:27:54.215" v="1009" actId="14100"/>
          <ac:spMkLst>
            <pc:docMk/>
            <pc:sldMk cId="3671015513" sldId="730"/>
            <ac:spMk id="3" creationId="{532D2C0D-D919-4F5C-8E03-5B2B1744D342}"/>
          </ac:spMkLst>
        </pc:spChg>
        <pc:spChg chg="mod">
          <ac:chgData name="Minesh Patel" userId="a66d4990ec83ac90" providerId="LiveId" clId="{F20A36FD-23CD-46B7-8557-26BC321889AB}" dt="2021-09-30T20:27:50.693" v="1008" actId="14100"/>
          <ac:spMkLst>
            <pc:docMk/>
            <pc:sldMk cId="3671015513" sldId="730"/>
            <ac:spMk id="20" creationId="{5CC82B33-4DC7-4050-AFFB-BDD2458434EA}"/>
          </ac:spMkLst>
        </pc:spChg>
        <pc:spChg chg="mod">
          <ac:chgData name="Minesh Patel" userId="a66d4990ec83ac90" providerId="LiveId" clId="{F20A36FD-23CD-46B7-8557-26BC321889AB}" dt="2021-09-30T20:27:47.694" v="1007" actId="14100"/>
          <ac:spMkLst>
            <pc:docMk/>
            <pc:sldMk cId="3671015513" sldId="730"/>
            <ac:spMk id="22" creationId="{B498DE1E-D95A-484D-961F-254B47F55877}"/>
          </ac:spMkLst>
        </pc:spChg>
      </pc:sldChg>
      <pc:sldChg chg="modSp mod">
        <pc:chgData name="Minesh Patel" userId="a66d4990ec83ac90" providerId="LiveId" clId="{F20A36FD-23CD-46B7-8557-26BC321889AB}" dt="2021-09-30T20:29:11.909" v="1028" actId="14100"/>
        <pc:sldMkLst>
          <pc:docMk/>
          <pc:sldMk cId="418045304" sldId="735"/>
        </pc:sldMkLst>
        <pc:spChg chg="mod">
          <ac:chgData name="Minesh Patel" userId="a66d4990ec83ac90" providerId="LiveId" clId="{F20A36FD-23CD-46B7-8557-26BC321889AB}" dt="2021-09-30T20:29:11.909" v="1028" actId="14100"/>
          <ac:spMkLst>
            <pc:docMk/>
            <pc:sldMk cId="418045304" sldId="735"/>
            <ac:spMk id="11" creationId="{E16ED9F1-AF46-4A17-BC06-95B722185CD7}"/>
          </ac:spMkLst>
        </pc:spChg>
      </pc:sldChg>
      <pc:sldChg chg="modSp mod">
        <pc:chgData name="Minesh Patel" userId="a66d4990ec83ac90" providerId="LiveId" clId="{F20A36FD-23CD-46B7-8557-26BC321889AB}" dt="2021-09-30T20:29:30.697" v="1031" actId="1582"/>
        <pc:sldMkLst>
          <pc:docMk/>
          <pc:sldMk cId="3177372282" sldId="741"/>
        </pc:sldMkLst>
        <pc:spChg chg="mod">
          <ac:chgData name="Minesh Patel" userId="a66d4990ec83ac90" providerId="LiveId" clId="{F20A36FD-23CD-46B7-8557-26BC321889AB}" dt="2021-09-30T20:29:30.697" v="1031" actId="1582"/>
          <ac:spMkLst>
            <pc:docMk/>
            <pc:sldMk cId="3177372282" sldId="741"/>
            <ac:spMk id="70" creationId="{48C0FDA3-94AC-4456-A80B-557DC7C9CC9E}"/>
          </ac:spMkLst>
        </pc:spChg>
      </pc:sldChg>
      <pc:sldChg chg="modSp mod">
        <pc:chgData name="Minesh Patel" userId="a66d4990ec83ac90" providerId="LiveId" clId="{F20A36FD-23CD-46B7-8557-26BC321889AB}" dt="2021-09-30T20:28:41.035" v="1021" actId="1076"/>
        <pc:sldMkLst>
          <pc:docMk/>
          <pc:sldMk cId="357998040" sldId="743"/>
        </pc:sldMkLst>
        <pc:spChg chg="mod">
          <ac:chgData name="Minesh Patel" userId="a66d4990ec83ac90" providerId="LiveId" clId="{F20A36FD-23CD-46B7-8557-26BC321889AB}" dt="2021-09-30T20:28:39.005" v="1020" actId="14100"/>
          <ac:spMkLst>
            <pc:docMk/>
            <pc:sldMk cId="357998040" sldId="743"/>
            <ac:spMk id="16" creationId="{C86C9837-529A-4BC3-A182-51AD822AE611}"/>
          </ac:spMkLst>
        </pc:spChg>
        <pc:spChg chg="mod">
          <ac:chgData name="Minesh Patel" userId="a66d4990ec83ac90" providerId="LiveId" clId="{F20A36FD-23CD-46B7-8557-26BC321889AB}" dt="2021-09-30T20:28:30.330" v="1018" actId="14100"/>
          <ac:spMkLst>
            <pc:docMk/>
            <pc:sldMk cId="357998040" sldId="743"/>
            <ac:spMk id="43" creationId="{5A0929C2-5A26-4D68-BC5B-96C57A1E8361}"/>
          </ac:spMkLst>
        </pc:spChg>
        <pc:spChg chg="mod">
          <ac:chgData name="Minesh Patel" userId="a66d4990ec83ac90" providerId="LiveId" clId="{F20A36FD-23CD-46B7-8557-26BC321889AB}" dt="2021-09-30T20:28:20.492" v="1014" actId="14100"/>
          <ac:spMkLst>
            <pc:docMk/>
            <pc:sldMk cId="357998040" sldId="743"/>
            <ac:spMk id="44" creationId="{C14D2CAA-8A58-4003-AC3F-18F26344A13A}"/>
          </ac:spMkLst>
        </pc:spChg>
        <pc:spChg chg="mod">
          <ac:chgData name="Minesh Patel" userId="a66d4990ec83ac90" providerId="LiveId" clId="{F20A36FD-23CD-46B7-8557-26BC321889AB}" dt="2021-09-30T20:28:23.988" v="1015" actId="1076"/>
          <ac:spMkLst>
            <pc:docMk/>
            <pc:sldMk cId="357998040" sldId="743"/>
            <ac:spMk id="58" creationId="{F632E35D-9A6F-4FFC-B46A-C629537312B3}"/>
          </ac:spMkLst>
        </pc:spChg>
        <pc:spChg chg="mod">
          <ac:chgData name="Minesh Patel" userId="a66d4990ec83ac90" providerId="LiveId" clId="{F20A36FD-23CD-46B7-8557-26BC321889AB}" dt="2021-09-30T20:28:35.543" v="1019" actId="1076"/>
          <ac:spMkLst>
            <pc:docMk/>
            <pc:sldMk cId="357998040" sldId="743"/>
            <ac:spMk id="59" creationId="{BC07E9C2-63D7-4D4D-B3D8-475C0C04AC53}"/>
          </ac:spMkLst>
        </pc:spChg>
        <pc:spChg chg="mod">
          <ac:chgData name="Minesh Patel" userId="a66d4990ec83ac90" providerId="LiveId" clId="{F20A36FD-23CD-46B7-8557-26BC321889AB}" dt="2021-09-30T20:28:41.035" v="1021" actId="1076"/>
          <ac:spMkLst>
            <pc:docMk/>
            <pc:sldMk cId="357998040" sldId="743"/>
            <ac:spMk id="81" creationId="{F9C69FF9-916C-41D0-BB7E-17ADBC7E4D38}"/>
          </ac:spMkLst>
        </pc:spChg>
        <pc:grpChg chg="mod">
          <ac:chgData name="Minesh Patel" userId="a66d4990ec83ac90" providerId="LiveId" clId="{F20A36FD-23CD-46B7-8557-26BC321889AB}" dt="2021-09-30T20:28:26.981" v="1017" actId="1076"/>
          <ac:grpSpMkLst>
            <pc:docMk/>
            <pc:sldMk cId="357998040" sldId="743"/>
            <ac:grpSpMk id="8" creationId="{CA318F4C-9D24-4FC0-9EF7-40EA18AEBE4C}"/>
          </ac:grpSpMkLst>
        </pc:grpChg>
      </pc:sldChg>
      <pc:sldChg chg="addSp modSp mod">
        <pc:chgData name="Minesh Patel" userId="a66d4990ec83ac90" providerId="LiveId" clId="{F20A36FD-23CD-46B7-8557-26BC321889AB}" dt="2021-09-30T20:28:54.305" v="1022" actId="403"/>
        <pc:sldMkLst>
          <pc:docMk/>
          <pc:sldMk cId="744068096" sldId="746"/>
        </pc:sldMkLst>
        <pc:spChg chg="mod">
          <ac:chgData name="Minesh Patel" userId="a66d4990ec83ac90" providerId="LiveId" clId="{F20A36FD-23CD-46B7-8557-26BC321889AB}" dt="2021-09-30T20:28:54.305" v="1022" actId="403"/>
          <ac:spMkLst>
            <pc:docMk/>
            <pc:sldMk cId="744068096" sldId="746"/>
            <ac:spMk id="44" creationId="{AED7C7A4-284B-43D5-B1CA-553FCDA8708E}"/>
          </ac:spMkLst>
        </pc:spChg>
        <pc:spChg chg="add mod">
          <ac:chgData name="Minesh Patel" userId="a66d4990ec83ac90" providerId="LiveId" clId="{F20A36FD-23CD-46B7-8557-26BC321889AB}" dt="2021-09-30T20:20:38.629" v="912" actId="571"/>
          <ac:spMkLst>
            <pc:docMk/>
            <pc:sldMk cId="744068096" sldId="746"/>
            <ac:spMk id="45" creationId="{A28A5919-9E3D-4591-A187-0C55433B3C9C}"/>
          </ac:spMkLst>
        </pc:spChg>
      </pc:sldChg>
      <pc:sldChg chg="modSp mod">
        <pc:chgData name="Minesh Patel" userId="a66d4990ec83ac90" providerId="LiveId" clId="{F20A36FD-23CD-46B7-8557-26BC321889AB}" dt="2021-09-30T20:21:02.438" v="919" actId="14100"/>
        <pc:sldMkLst>
          <pc:docMk/>
          <pc:sldMk cId="1547083419" sldId="747"/>
        </pc:sldMkLst>
        <pc:spChg chg="mod">
          <ac:chgData name="Minesh Patel" userId="a66d4990ec83ac90" providerId="LiveId" clId="{F20A36FD-23CD-46B7-8557-26BC321889AB}" dt="2021-09-30T20:21:02.438" v="919" actId="14100"/>
          <ac:spMkLst>
            <pc:docMk/>
            <pc:sldMk cId="1547083419" sldId="747"/>
            <ac:spMk id="48" creationId="{F4835DC8-19E5-4B67-9FBF-342331EAE899}"/>
          </ac:spMkLst>
        </pc:spChg>
      </pc:sldChg>
      <pc:sldChg chg="modSp del mod modNotesTx">
        <pc:chgData name="Minesh Patel" userId="a66d4990ec83ac90" providerId="LiveId" clId="{F20A36FD-23CD-46B7-8557-26BC321889AB}" dt="2021-09-30T20:08:42.837" v="354" actId="47"/>
        <pc:sldMkLst>
          <pc:docMk/>
          <pc:sldMk cId="3146201440" sldId="748"/>
        </pc:sldMkLst>
        <pc:spChg chg="mod">
          <ac:chgData name="Minesh Patel" userId="a66d4990ec83ac90" providerId="LiveId" clId="{F20A36FD-23CD-46B7-8557-26BC321889AB}" dt="2021-09-30T20:06:39.353" v="189" actId="207"/>
          <ac:spMkLst>
            <pc:docMk/>
            <pc:sldMk cId="3146201440" sldId="748"/>
            <ac:spMk id="67" creationId="{021C1778-C280-4962-9DC9-962550C08E2F}"/>
          </ac:spMkLst>
        </pc:spChg>
        <pc:grpChg chg="mod">
          <ac:chgData name="Minesh Patel" userId="a66d4990ec83ac90" providerId="LiveId" clId="{F20A36FD-23CD-46B7-8557-26BC321889AB}" dt="2021-09-30T20:06:31.642" v="188" actId="1076"/>
          <ac:grpSpMkLst>
            <pc:docMk/>
            <pc:sldMk cId="3146201440" sldId="748"/>
            <ac:grpSpMk id="66" creationId="{3DA3D590-821D-47B6-B182-0E2846E404A0}"/>
          </ac:grpSpMkLst>
        </pc:grpChg>
      </pc:sldChg>
      <pc:sldChg chg="modSp mod">
        <pc:chgData name="Minesh Patel" userId="a66d4990ec83ac90" providerId="LiveId" clId="{F20A36FD-23CD-46B7-8557-26BC321889AB}" dt="2021-09-30T20:22:07.889" v="938" actId="207"/>
        <pc:sldMkLst>
          <pc:docMk/>
          <pc:sldMk cId="1220871636" sldId="749"/>
        </pc:sldMkLst>
        <pc:spChg chg="mod">
          <ac:chgData name="Minesh Patel" userId="a66d4990ec83ac90" providerId="LiveId" clId="{F20A36FD-23CD-46B7-8557-26BC321889AB}" dt="2021-09-30T20:22:07.889" v="938" actId="207"/>
          <ac:spMkLst>
            <pc:docMk/>
            <pc:sldMk cId="1220871636" sldId="749"/>
            <ac:spMk id="78" creationId="{AD3FF2AA-AC4E-41B6-9056-FBA9F07C2286}"/>
          </ac:spMkLst>
        </pc:spChg>
      </pc:sldChg>
      <pc:sldChg chg="addSp delSp modSp mod delAnim chgLayout">
        <pc:chgData name="Minesh Patel" userId="a66d4990ec83ac90" providerId="LiveId" clId="{F20A36FD-23CD-46B7-8557-26BC321889AB}" dt="2021-09-30T21:08:18.768" v="3620" actId="15"/>
        <pc:sldMkLst>
          <pc:docMk/>
          <pc:sldMk cId="1199729187" sldId="771"/>
        </pc:sldMkLst>
        <pc:spChg chg="mod ord">
          <ac:chgData name="Minesh Patel" userId="a66d4990ec83ac90" providerId="LiveId" clId="{F20A36FD-23CD-46B7-8557-26BC321889AB}" dt="2021-09-30T20:34:43.291" v="1089" actId="20577"/>
          <ac:spMkLst>
            <pc:docMk/>
            <pc:sldMk cId="1199729187" sldId="771"/>
            <ac:spMk id="2" creationId="{1507F9BA-1217-40D7-9677-CEDF536AD90B}"/>
          </ac:spMkLst>
        </pc:spChg>
        <pc:spChg chg="mod ord">
          <ac:chgData name="Minesh Patel" userId="a66d4990ec83ac90" providerId="LiveId" clId="{F20A36FD-23CD-46B7-8557-26BC321889AB}" dt="2021-09-30T21:08:18.768" v="3620" actId="15"/>
          <ac:spMkLst>
            <pc:docMk/>
            <pc:sldMk cId="1199729187" sldId="771"/>
            <ac:spMk id="3" creationId="{0C0B700F-FF4F-403A-8C91-3D8E9DB586FF}"/>
          </ac:spMkLst>
        </pc:spChg>
        <pc:spChg chg="mod ord">
          <ac:chgData name="Minesh Patel" userId="a66d4990ec83ac90" providerId="LiveId" clId="{F20A36FD-23CD-46B7-8557-26BC321889AB}" dt="2021-09-30T20:34:33.386" v="1075" actId="6264"/>
          <ac:spMkLst>
            <pc:docMk/>
            <pc:sldMk cId="1199729187" sldId="771"/>
            <ac:spMk id="4" creationId="{98C7957B-1BEE-45AB-B2CB-AD8751DE82F7}"/>
          </ac:spMkLst>
        </pc:spChg>
        <pc:spChg chg="add del mod">
          <ac:chgData name="Minesh Patel" userId="a66d4990ec83ac90" providerId="LiveId" clId="{F20A36FD-23CD-46B7-8557-26BC321889AB}" dt="2021-09-30T20:34:33.386" v="1075" actId="6264"/>
          <ac:spMkLst>
            <pc:docMk/>
            <pc:sldMk cId="1199729187" sldId="771"/>
            <ac:spMk id="86" creationId="{2EE4101F-2582-42F6-B30A-FEF6627234F1}"/>
          </ac:spMkLst>
        </pc:spChg>
        <pc:spChg chg="add del mod">
          <ac:chgData name="Minesh Patel" userId="a66d4990ec83ac90" providerId="LiveId" clId="{F20A36FD-23CD-46B7-8557-26BC321889AB}" dt="2021-09-30T20:34:33.386" v="1075" actId="6264"/>
          <ac:spMkLst>
            <pc:docMk/>
            <pc:sldMk cId="1199729187" sldId="771"/>
            <ac:spMk id="87" creationId="{89919BA6-4616-4212-9231-F0EECE2FC922}"/>
          </ac:spMkLst>
        </pc:spChg>
        <pc:spChg chg="add del mod">
          <ac:chgData name="Minesh Patel" userId="a66d4990ec83ac90" providerId="LiveId" clId="{F20A36FD-23CD-46B7-8557-26BC321889AB}" dt="2021-09-30T20:34:33.386" v="1075" actId="6264"/>
          <ac:spMkLst>
            <pc:docMk/>
            <pc:sldMk cId="1199729187" sldId="771"/>
            <ac:spMk id="88" creationId="{2B10F63C-0F9C-4C3D-9715-43733A60B874}"/>
          </ac:spMkLst>
        </pc:spChg>
        <pc:grpChg chg="del">
          <ac:chgData name="Minesh Patel" userId="a66d4990ec83ac90" providerId="LiveId" clId="{F20A36FD-23CD-46B7-8557-26BC321889AB}" dt="2021-09-30T20:34:28.418" v="1073" actId="478"/>
          <ac:grpSpMkLst>
            <pc:docMk/>
            <pc:sldMk cId="1199729187" sldId="771"/>
            <ac:grpSpMk id="5" creationId="{F5F09E29-FC8B-4B58-8C24-2DA088C09F0A}"/>
          </ac:grpSpMkLst>
        </pc:grpChg>
        <pc:grpChg chg="del">
          <ac:chgData name="Minesh Patel" userId="a66d4990ec83ac90" providerId="LiveId" clId="{F20A36FD-23CD-46B7-8557-26BC321889AB}" dt="2021-09-30T20:34:28.418" v="1073" actId="478"/>
          <ac:grpSpMkLst>
            <pc:docMk/>
            <pc:sldMk cId="1199729187" sldId="771"/>
            <ac:grpSpMk id="28" creationId="{8F08ED46-6143-45A2-B212-A19CDF65437B}"/>
          </ac:grpSpMkLst>
        </pc:grpChg>
        <pc:grpChg chg="del">
          <ac:chgData name="Minesh Patel" userId="a66d4990ec83ac90" providerId="LiveId" clId="{F20A36FD-23CD-46B7-8557-26BC321889AB}" dt="2021-09-30T20:34:28.418" v="1073" actId="478"/>
          <ac:grpSpMkLst>
            <pc:docMk/>
            <pc:sldMk cId="1199729187" sldId="771"/>
            <ac:grpSpMk id="57" creationId="{15658E55-27E5-4F4F-8A69-FD02F8E5E7B2}"/>
          </ac:grpSpMkLst>
        </pc:grpChg>
      </pc:sldChg>
      <pc:sldChg chg="addSp delSp modSp add mod delAnim modNotesTx">
        <pc:chgData name="Minesh Patel" userId="a66d4990ec83ac90" providerId="LiveId" clId="{F20A36FD-23CD-46B7-8557-26BC321889AB}" dt="2021-09-30T23:17:59.422" v="12718" actId="20577"/>
        <pc:sldMkLst>
          <pc:docMk/>
          <pc:sldMk cId="686811918" sldId="774"/>
        </pc:sldMkLst>
        <pc:spChg chg="mod">
          <ac:chgData name="Minesh Patel" userId="a66d4990ec83ac90" providerId="LiveId" clId="{F20A36FD-23CD-46B7-8557-26BC321889AB}" dt="2021-09-30T19:08:38.857" v="18" actId="20577"/>
          <ac:spMkLst>
            <pc:docMk/>
            <pc:sldMk cId="686811918" sldId="774"/>
            <ac:spMk id="2" creationId="{00000000-0000-0000-0000-000000000000}"/>
          </ac:spMkLst>
        </pc:spChg>
        <pc:spChg chg="del">
          <ac:chgData name="Minesh Patel" userId="a66d4990ec83ac90" providerId="LiveId" clId="{F20A36FD-23CD-46B7-8557-26BC321889AB}" dt="2021-09-30T19:07:38.728" v="2" actId="478"/>
          <ac:spMkLst>
            <pc:docMk/>
            <pc:sldMk cId="686811918" sldId="774"/>
            <ac:spMk id="7" creationId="{18F3E661-D2B7-4E88-BE0C-2BBCDBC3C6BB}"/>
          </ac:spMkLst>
        </pc:spChg>
        <pc:spChg chg="add del mod">
          <ac:chgData name="Minesh Patel" userId="a66d4990ec83ac90" providerId="LiveId" clId="{F20A36FD-23CD-46B7-8557-26BC321889AB}" dt="2021-09-30T19:08:15.786" v="4" actId="478"/>
          <ac:spMkLst>
            <pc:docMk/>
            <pc:sldMk cId="686811918" sldId="774"/>
            <ac:spMk id="8" creationId="{B8CD59EC-FD99-46FB-9947-3222C559F75B}"/>
          </ac:spMkLst>
        </pc:spChg>
        <pc:spChg chg="del">
          <ac:chgData name="Minesh Patel" userId="a66d4990ec83ac90" providerId="LiveId" clId="{F20A36FD-23CD-46B7-8557-26BC321889AB}" dt="2021-09-30T19:07:37.046" v="1" actId="478"/>
          <ac:spMkLst>
            <pc:docMk/>
            <pc:sldMk cId="686811918" sldId="774"/>
            <ac:spMk id="18" creationId="{9EEC37E0-4900-455E-AECD-5D512EF33DF6}"/>
          </ac:spMkLst>
        </pc:spChg>
        <pc:grpChg chg="del">
          <ac:chgData name="Minesh Patel" userId="a66d4990ec83ac90" providerId="LiveId" clId="{F20A36FD-23CD-46B7-8557-26BC321889AB}" dt="2021-09-30T19:07:37.046" v="1" actId="478"/>
          <ac:grpSpMkLst>
            <pc:docMk/>
            <pc:sldMk cId="686811918" sldId="774"/>
            <ac:grpSpMk id="3" creationId="{D55F9BA5-B609-4A6E-BA0D-F779AC14049B}"/>
          </ac:grpSpMkLst>
        </pc:grpChg>
        <pc:grpChg chg="del">
          <ac:chgData name="Minesh Patel" userId="a66d4990ec83ac90" providerId="LiveId" clId="{F20A36FD-23CD-46B7-8557-26BC321889AB}" dt="2021-09-30T19:07:38.728" v="2" actId="478"/>
          <ac:grpSpMkLst>
            <pc:docMk/>
            <pc:sldMk cId="686811918" sldId="774"/>
            <ac:grpSpMk id="5" creationId="{E8278EC7-C5C6-471D-94A0-E9583DDC5AF2}"/>
          </ac:grpSpMkLst>
        </pc:grpChg>
        <pc:picChg chg="add mod">
          <ac:chgData name="Minesh Patel" userId="a66d4990ec83ac90" providerId="LiveId" clId="{F20A36FD-23CD-46B7-8557-26BC321889AB}" dt="2021-09-30T19:09:25.922" v="20" actId="1076"/>
          <ac:picMkLst>
            <pc:docMk/>
            <pc:sldMk cId="686811918" sldId="774"/>
            <ac:picMk id="10" creationId="{4E95623D-C288-4A02-B715-BCEEC95458C9}"/>
          </ac:picMkLst>
        </pc:picChg>
      </pc:sldChg>
      <pc:sldChg chg="addSp delSp modSp add mod modAnim chgLayout modNotesTx">
        <pc:chgData name="Minesh Patel" userId="a66d4990ec83ac90" providerId="LiveId" clId="{F20A36FD-23CD-46B7-8557-26BC321889AB}" dt="2021-09-30T20:14:09.771" v="897" actId="20577"/>
        <pc:sldMkLst>
          <pc:docMk/>
          <pc:sldMk cId="3727754039" sldId="775"/>
        </pc:sldMkLst>
        <pc:spChg chg="mod ord">
          <ac:chgData name="Minesh Patel" userId="a66d4990ec83ac90" providerId="LiveId" clId="{F20A36FD-23CD-46B7-8557-26BC321889AB}" dt="2021-09-30T20:09:03.888" v="411" actId="20577"/>
          <ac:spMkLst>
            <pc:docMk/>
            <pc:sldMk cId="3727754039" sldId="775"/>
            <ac:spMk id="2" creationId="{B571D97D-F36B-4A6A-9DCD-1E99183CB228}"/>
          </ac:spMkLst>
        </pc:spChg>
        <pc:spChg chg="mod ord">
          <ac:chgData name="Minesh Patel" userId="a66d4990ec83ac90" providerId="LiveId" clId="{F20A36FD-23CD-46B7-8557-26BC321889AB}" dt="2021-09-30T20:11:53.600" v="615" actId="207"/>
          <ac:spMkLst>
            <pc:docMk/>
            <pc:sldMk cId="3727754039" sldId="775"/>
            <ac:spMk id="3" creationId="{63F3922A-C85B-4212-AF43-07BE666F8C17}"/>
          </ac:spMkLst>
        </pc:spChg>
        <pc:spChg chg="mod ord">
          <ac:chgData name="Minesh Patel" userId="a66d4990ec83ac90" providerId="LiveId" clId="{F20A36FD-23CD-46B7-8557-26BC321889AB}" dt="2021-09-30T20:08:18.300" v="336" actId="6264"/>
          <ac:spMkLst>
            <pc:docMk/>
            <pc:sldMk cId="3727754039" sldId="775"/>
            <ac:spMk id="4" creationId="{623F271A-1623-4E17-8B07-AC4EE4917F40}"/>
          </ac:spMkLst>
        </pc:spChg>
        <pc:spChg chg="add del mod">
          <ac:chgData name="Minesh Patel" userId="a66d4990ec83ac90" providerId="LiveId" clId="{F20A36FD-23CD-46B7-8557-26BC321889AB}" dt="2021-09-30T20:07:22.359" v="209" actId="6264"/>
          <ac:spMkLst>
            <pc:docMk/>
            <pc:sldMk cId="3727754039" sldId="775"/>
            <ac:spMk id="5" creationId="{DAD2A02C-C02E-4862-9970-CB84333D38F3}"/>
          </ac:spMkLst>
        </pc:spChg>
        <pc:spChg chg="add del mod">
          <ac:chgData name="Minesh Patel" userId="a66d4990ec83ac90" providerId="LiveId" clId="{F20A36FD-23CD-46B7-8557-26BC321889AB}" dt="2021-09-30T20:07:22.359" v="209" actId="6264"/>
          <ac:spMkLst>
            <pc:docMk/>
            <pc:sldMk cId="3727754039" sldId="775"/>
            <ac:spMk id="6" creationId="{B02FE124-B8F9-401F-BDFE-B055D3E2D007}"/>
          </ac:spMkLst>
        </pc:spChg>
        <pc:spChg chg="add del mod">
          <ac:chgData name="Minesh Patel" userId="a66d4990ec83ac90" providerId="LiveId" clId="{F20A36FD-23CD-46B7-8557-26BC321889AB}" dt="2021-09-30T20:07:22.359" v="209" actId="6264"/>
          <ac:spMkLst>
            <pc:docMk/>
            <pc:sldMk cId="3727754039" sldId="775"/>
            <ac:spMk id="7" creationId="{F5AE9357-F2C9-435A-9B88-12475D5A0E0F}"/>
          </ac:spMkLst>
        </pc:spChg>
        <pc:spChg chg="add del mod">
          <ac:chgData name="Minesh Patel" userId="a66d4990ec83ac90" providerId="LiveId" clId="{F20A36FD-23CD-46B7-8557-26BC321889AB}" dt="2021-09-30T20:08:18.300" v="336" actId="6264"/>
          <ac:spMkLst>
            <pc:docMk/>
            <pc:sldMk cId="3727754039" sldId="775"/>
            <ac:spMk id="8" creationId="{4D4C2E52-D2F3-4DE7-B029-3D9DB23F5DC2}"/>
          </ac:spMkLst>
        </pc:spChg>
        <pc:spChg chg="add del mod">
          <ac:chgData name="Minesh Patel" userId="a66d4990ec83ac90" providerId="LiveId" clId="{F20A36FD-23CD-46B7-8557-26BC321889AB}" dt="2021-09-30T20:08:18.300" v="336" actId="6264"/>
          <ac:spMkLst>
            <pc:docMk/>
            <pc:sldMk cId="3727754039" sldId="775"/>
            <ac:spMk id="9" creationId="{E2BF4387-C030-434A-91E7-AD303356AB81}"/>
          </ac:spMkLst>
        </pc:spChg>
        <pc:spChg chg="add del mod">
          <ac:chgData name="Minesh Patel" userId="a66d4990ec83ac90" providerId="LiveId" clId="{F20A36FD-23CD-46B7-8557-26BC321889AB}" dt="2021-09-30T20:08:18.300" v="336" actId="6264"/>
          <ac:spMkLst>
            <pc:docMk/>
            <pc:sldMk cId="3727754039" sldId="775"/>
            <ac:spMk id="10" creationId="{C2C8FD89-612D-4B2E-BBCA-09A1A12FC882}"/>
          </ac:spMkLst>
        </pc:spChg>
      </pc:sldChg>
      <pc:sldChg chg="modSp add mod">
        <pc:chgData name="Minesh Patel" userId="a66d4990ec83ac90" providerId="LiveId" clId="{F20A36FD-23CD-46B7-8557-26BC321889AB}" dt="2021-09-30T21:34:33.220" v="6465" actId="27636"/>
        <pc:sldMkLst>
          <pc:docMk/>
          <pc:sldMk cId="4080408792" sldId="776"/>
        </pc:sldMkLst>
        <pc:spChg chg="mod">
          <ac:chgData name="Minesh Patel" userId="a66d4990ec83ac90" providerId="LiveId" clId="{F20A36FD-23CD-46B7-8557-26BC321889AB}" dt="2021-09-30T21:31:52.240" v="6170" actId="20577"/>
          <ac:spMkLst>
            <pc:docMk/>
            <pc:sldMk cId="4080408792" sldId="776"/>
            <ac:spMk id="2" creationId="{1507F9BA-1217-40D7-9677-CEDF536AD90B}"/>
          </ac:spMkLst>
        </pc:spChg>
        <pc:spChg chg="mod">
          <ac:chgData name="Minesh Patel" userId="a66d4990ec83ac90" providerId="LiveId" clId="{F20A36FD-23CD-46B7-8557-26BC321889AB}" dt="2021-09-30T21:34:33.220" v="6465" actId="27636"/>
          <ac:spMkLst>
            <pc:docMk/>
            <pc:sldMk cId="4080408792" sldId="776"/>
            <ac:spMk id="3" creationId="{0C0B700F-FF4F-403A-8C91-3D8E9DB586FF}"/>
          </ac:spMkLst>
        </pc:spChg>
      </pc:sldChg>
      <pc:sldChg chg="modSp add mod">
        <pc:chgData name="Minesh Patel" userId="a66d4990ec83ac90" providerId="LiveId" clId="{F20A36FD-23CD-46B7-8557-26BC321889AB}" dt="2021-09-30T21:35:58.188" v="6578" actId="313"/>
        <pc:sldMkLst>
          <pc:docMk/>
          <pc:sldMk cId="1388535619" sldId="777"/>
        </pc:sldMkLst>
        <pc:spChg chg="mod">
          <ac:chgData name="Minesh Patel" userId="a66d4990ec83ac90" providerId="LiveId" clId="{F20A36FD-23CD-46B7-8557-26BC321889AB}" dt="2021-09-30T21:35:58.188" v="6578" actId="313"/>
          <ac:spMkLst>
            <pc:docMk/>
            <pc:sldMk cId="1388535619" sldId="777"/>
            <ac:spMk id="2" creationId="{1507F9BA-1217-40D7-9677-CEDF536AD90B}"/>
          </ac:spMkLst>
        </pc:spChg>
        <pc:spChg chg="mod">
          <ac:chgData name="Minesh Patel" userId="a66d4990ec83ac90" providerId="LiveId" clId="{F20A36FD-23CD-46B7-8557-26BC321889AB}" dt="2021-09-30T21:35:55.759" v="6577" actId="20577"/>
          <ac:spMkLst>
            <pc:docMk/>
            <pc:sldMk cId="1388535619" sldId="777"/>
            <ac:spMk id="3" creationId="{0C0B700F-FF4F-403A-8C91-3D8E9DB586FF}"/>
          </ac:spMkLst>
        </pc:spChg>
      </pc:sldChg>
      <pc:sldChg chg="modSp new mod">
        <pc:chgData name="Minesh Patel" userId="a66d4990ec83ac90" providerId="LiveId" clId="{F20A36FD-23CD-46B7-8557-26BC321889AB}" dt="2021-09-30T22:09:17.099" v="9352" actId="20577"/>
        <pc:sldMkLst>
          <pc:docMk/>
          <pc:sldMk cId="3199212193" sldId="778"/>
        </pc:sldMkLst>
        <pc:spChg chg="mod">
          <ac:chgData name="Minesh Patel" userId="a66d4990ec83ac90" providerId="LiveId" clId="{F20A36FD-23CD-46B7-8557-26BC321889AB}" dt="2021-09-30T22:04:05.463" v="8510" actId="20577"/>
          <ac:spMkLst>
            <pc:docMk/>
            <pc:sldMk cId="3199212193" sldId="778"/>
            <ac:spMk id="2" creationId="{FBA4ACED-F2CB-4D68-95C7-44D329886466}"/>
          </ac:spMkLst>
        </pc:spChg>
        <pc:spChg chg="mod">
          <ac:chgData name="Minesh Patel" userId="a66d4990ec83ac90" providerId="LiveId" clId="{F20A36FD-23CD-46B7-8557-26BC321889AB}" dt="2021-09-30T22:09:17.099" v="9352" actId="20577"/>
          <ac:spMkLst>
            <pc:docMk/>
            <pc:sldMk cId="3199212193" sldId="778"/>
            <ac:spMk id="3" creationId="{3F51FF4B-F2BE-4182-881D-357E3900EA99}"/>
          </ac:spMkLst>
        </pc:spChg>
      </pc:sldChg>
      <pc:sldChg chg="modSp add mod">
        <pc:chgData name="Minesh Patel" userId="a66d4990ec83ac90" providerId="LiveId" clId="{F20A36FD-23CD-46B7-8557-26BC321889AB}" dt="2021-09-30T20:47:24.635" v="1901" actId="20577"/>
        <pc:sldMkLst>
          <pc:docMk/>
          <pc:sldMk cId="3259179765" sldId="779"/>
        </pc:sldMkLst>
        <pc:spChg chg="mod">
          <ac:chgData name="Minesh Patel" userId="a66d4990ec83ac90" providerId="LiveId" clId="{F20A36FD-23CD-46B7-8557-26BC321889AB}" dt="2021-09-30T20:46:52.605" v="1800" actId="20577"/>
          <ac:spMkLst>
            <pc:docMk/>
            <pc:sldMk cId="3259179765" sldId="779"/>
            <ac:spMk id="2" creationId="{1507F9BA-1217-40D7-9677-CEDF536AD90B}"/>
          </ac:spMkLst>
        </pc:spChg>
        <pc:spChg chg="mod">
          <ac:chgData name="Minesh Patel" userId="a66d4990ec83ac90" providerId="LiveId" clId="{F20A36FD-23CD-46B7-8557-26BC321889AB}" dt="2021-09-30T20:47:24.635" v="1901" actId="20577"/>
          <ac:spMkLst>
            <pc:docMk/>
            <pc:sldMk cId="3259179765" sldId="779"/>
            <ac:spMk id="3" creationId="{0C0B700F-FF4F-403A-8C91-3D8E9DB586FF}"/>
          </ac:spMkLst>
        </pc:spChg>
      </pc:sldChg>
      <pc:sldChg chg="add del ord">
        <pc:chgData name="Minesh Patel" userId="a66d4990ec83ac90" providerId="LiveId" clId="{F20A36FD-23CD-46B7-8557-26BC321889AB}" dt="2021-09-30T21:25:25.661" v="5292" actId="47"/>
        <pc:sldMkLst>
          <pc:docMk/>
          <pc:sldMk cId="1452678826" sldId="780"/>
        </pc:sldMkLst>
      </pc:sldChg>
      <pc:sldChg chg="modSp add mod">
        <pc:chgData name="Minesh Patel" userId="a66d4990ec83ac90" providerId="LiveId" clId="{F20A36FD-23CD-46B7-8557-26BC321889AB}" dt="2021-09-30T21:58:16.625" v="8373" actId="20577"/>
        <pc:sldMkLst>
          <pc:docMk/>
          <pc:sldMk cId="810193703" sldId="781"/>
        </pc:sldMkLst>
        <pc:spChg chg="mod">
          <ac:chgData name="Minesh Patel" userId="a66d4990ec83ac90" providerId="LiveId" clId="{F20A36FD-23CD-46B7-8557-26BC321889AB}" dt="2021-09-30T20:48:16.220" v="1966" actId="20577"/>
          <ac:spMkLst>
            <pc:docMk/>
            <pc:sldMk cId="810193703" sldId="781"/>
            <ac:spMk id="2" creationId="{1507F9BA-1217-40D7-9677-CEDF536AD90B}"/>
          </ac:spMkLst>
        </pc:spChg>
        <pc:spChg chg="mod">
          <ac:chgData name="Minesh Patel" userId="a66d4990ec83ac90" providerId="LiveId" clId="{F20A36FD-23CD-46B7-8557-26BC321889AB}" dt="2021-09-30T21:58:16.625" v="8373" actId="20577"/>
          <ac:spMkLst>
            <pc:docMk/>
            <pc:sldMk cId="810193703" sldId="781"/>
            <ac:spMk id="3" creationId="{0C0B700F-FF4F-403A-8C91-3D8E9DB586FF}"/>
          </ac:spMkLst>
        </pc:spChg>
      </pc:sldChg>
      <pc:sldChg chg="modSp add mod ord">
        <pc:chgData name="Minesh Patel" userId="a66d4990ec83ac90" providerId="LiveId" clId="{F20A36FD-23CD-46B7-8557-26BC321889AB}" dt="2021-09-30T21:24:58.531" v="5291" actId="20577"/>
        <pc:sldMkLst>
          <pc:docMk/>
          <pc:sldMk cId="488491486" sldId="782"/>
        </pc:sldMkLst>
        <pc:spChg chg="mod">
          <ac:chgData name="Minesh Patel" userId="a66d4990ec83ac90" providerId="LiveId" clId="{F20A36FD-23CD-46B7-8557-26BC321889AB}" dt="2021-09-30T21:21:58.760" v="4770" actId="404"/>
          <ac:spMkLst>
            <pc:docMk/>
            <pc:sldMk cId="488491486" sldId="782"/>
            <ac:spMk id="2" creationId="{1507F9BA-1217-40D7-9677-CEDF536AD90B}"/>
          </ac:spMkLst>
        </pc:spChg>
        <pc:spChg chg="mod">
          <ac:chgData name="Minesh Patel" userId="a66d4990ec83ac90" providerId="LiveId" clId="{F20A36FD-23CD-46B7-8557-26BC321889AB}" dt="2021-09-30T21:24:58.531" v="5291" actId="20577"/>
          <ac:spMkLst>
            <pc:docMk/>
            <pc:sldMk cId="488491486" sldId="782"/>
            <ac:spMk id="3" creationId="{0C0B700F-FF4F-403A-8C91-3D8E9DB586FF}"/>
          </ac:spMkLst>
        </pc:spChg>
      </pc:sldChg>
      <pc:sldChg chg="add del">
        <pc:chgData name="Minesh Patel" userId="a66d4990ec83ac90" providerId="LiveId" clId="{F20A36FD-23CD-46B7-8557-26BC321889AB}" dt="2021-09-30T20:56:12.111" v="2482"/>
        <pc:sldMkLst>
          <pc:docMk/>
          <pc:sldMk cId="2572947233" sldId="782"/>
        </pc:sldMkLst>
      </pc:sldChg>
      <pc:sldChg chg="modSp add mod">
        <pc:chgData name="Minesh Patel" userId="a66d4990ec83ac90" providerId="LiveId" clId="{F20A36FD-23CD-46B7-8557-26BC321889AB}" dt="2021-09-30T21:43:44.043" v="7119" actId="20577"/>
        <pc:sldMkLst>
          <pc:docMk/>
          <pc:sldMk cId="1673706255" sldId="783"/>
        </pc:sldMkLst>
        <pc:spChg chg="mod">
          <ac:chgData name="Minesh Patel" userId="a66d4990ec83ac90" providerId="LiveId" clId="{F20A36FD-23CD-46B7-8557-26BC321889AB}" dt="2021-09-30T21:37:17.832" v="6651" actId="404"/>
          <ac:spMkLst>
            <pc:docMk/>
            <pc:sldMk cId="1673706255" sldId="783"/>
            <ac:spMk id="2" creationId="{1507F9BA-1217-40D7-9677-CEDF536AD90B}"/>
          </ac:spMkLst>
        </pc:spChg>
        <pc:spChg chg="mod">
          <ac:chgData name="Minesh Patel" userId="a66d4990ec83ac90" providerId="LiveId" clId="{F20A36FD-23CD-46B7-8557-26BC321889AB}" dt="2021-09-30T21:43:44.043" v="7119" actId="20577"/>
          <ac:spMkLst>
            <pc:docMk/>
            <pc:sldMk cId="1673706255" sldId="783"/>
            <ac:spMk id="3" creationId="{0C0B700F-FF4F-403A-8C91-3D8E9DB586FF}"/>
          </ac:spMkLst>
        </pc:spChg>
      </pc:sldChg>
      <pc:sldChg chg="modSp add mod">
        <pc:chgData name="Minesh Patel" userId="a66d4990ec83ac90" providerId="LiveId" clId="{F20A36FD-23CD-46B7-8557-26BC321889AB}" dt="2021-09-30T22:17:18.285" v="10810" actId="20577"/>
        <pc:sldMkLst>
          <pc:docMk/>
          <pc:sldMk cId="1340125383" sldId="784"/>
        </pc:sldMkLst>
        <pc:spChg chg="mod">
          <ac:chgData name="Minesh Patel" userId="a66d4990ec83ac90" providerId="LiveId" clId="{F20A36FD-23CD-46B7-8557-26BC321889AB}" dt="2021-09-30T21:46:04.330" v="7182" actId="20577"/>
          <ac:spMkLst>
            <pc:docMk/>
            <pc:sldMk cId="1340125383" sldId="784"/>
            <ac:spMk id="2" creationId="{1507F9BA-1217-40D7-9677-CEDF536AD90B}"/>
          </ac:spMkLst>
        </pc:spChg>
        <pc:spChg chg="mod">
          <ac:chgData name="Minesh Patel" userId="a66d4990ec83ac90" providerId="LiveId" clId="{F20A36FD-23CD-46B7-8557-26BC321889AB}" dt="2021-09-30T22:17:18.285" v="10810" actId="20577"/>
          <ac:spMkLst>
            <pc:docMk/>
            <pc:sldMk cId="1340125383" sldId="784"/>
            <ac:spMk id="3" creationId="{0C0B700F-FF4F-403A-8C91-3D8E9DB586FF}"/>
          </ac:spMkLst>
        </pc:spChg>
      </pc:sldChg>
      <pc:sldChg chg="modSp add mod">
        <pc:chgData name="Minesh Patel" userId="a66d4990ec83ac90" providerId="LiveId" clId="{F20A36FD-23CD-46B7-8557-26BC321889AB}" dt="2021-09-30T22:14:01.648" v="10594" actId="313"/>
        <pc:sldMkLst>
          <pc:docMk/>
          <pc:sldMk cId="1992578583" sldId="785"/>
        </pc:sldMkLst>
        <pc:spChg chg="mod">
          <ac:chgData name="Minesh Patel" userId="a66d4990ec83ac90" providerId="LiveId" clId="{F20A36FD-23CD-46B7-8557-26BC321889AB}" dt="2021-09-30T22:09:28.827" v="9355" actId="20577"/>
          <ac:spMkLst>
            <pc:docMk/>
            <pc:sldMk cId="1992578583" sldId="785"/>
            <ac:spMk id="2" creationId="{FBA4ACED-F2CB-4D68-95C7-44D329886466}"/>
          </ac:spMkLst>
        </pc:spChg>
        <pc:spChg chg="mod">
          <ac:chgData name="Minesh Patel" userId="a66d4990ec83ac90" providerId="LiveId" clId="{F20A36FD-23CD-46B7-8557-26BC321889AB}" dt="2021-09-30T22:14:01.648" v="10594" actId="313"/>
          <ac:spMkLst>
            <pc:docMk/>
            <pc:sldMk cId="1992578583" sldId="785"/>
            <ac:spMk id="3" creationId="{3F51FF4B-F2BE-4182-881D-357E3900EA99}"/>
          </ac:spMkLst>
        </pc:spChg>
      </pc:sldChg>
      <pc:sldChg chg="modSp add mod">
        <pc:chgData name="Minesh Patel" userId="a66d4990ec83ac90" providerId="LiveId" clId="{F20A36FD-23CD-46B7-8557-26BC321889AB}" dt="2021-09-30T22:20:51.709" v="11451" actId="20577"/>
        <pc:sldMkLst>
          <pc:docMk/>
          <pc:sldMk cId="2511395986" sldId="786"/>
        </pc:sldMkLst>
        <pc:spChg chg="mod">
          <ac:chgData name="Minesh Patel" userId="a66d4990ec83ac90" providerId="LiveId" clId="{F20A36FD-23CD-46B7-8557-26BC321889AB}" dt="2021-09-30T22:14:07.814" v="10599" actId="20577"/>
          <ac:spMkLst>
            <pc:docMk/>
            <pc:sldMk cId="2511395986" sldId="786"/>
            <ac:spMk id="2" creationId="{FBA4ACED-F2CB-4D68-95C7-44D329886466}"/>
          </ac:spMkLst>
        </pc:spChg>
        <pc:spChg chg="mod">
          <ac:chgData name="Minesh Patel" userId="a66d4990ec83ac90" providerId="LiveId" clId="{F20A36FD-23CD-46B7-8557-26BC321889AB}" dt="2021-09-30T22:20:51.709" v="11451" actId="20577"/>
          <ac:spMkLst>
            <pc:docMk/>
            <pc:sldMk cId="2511395986" sldId="786"/>
            <ac:spMk id="3" creationId="{3F51FF4B-F2BE-4182-881D-357E3900EA99}"/>
          </ac:spMkLst>
        </pc:spChg>
      </pc:sldChg>
      <pc:sldChg chg="modSp add mod">
        <pc:chgData name="Minesh Patel" userId="a66d4990ec83ac90" providerId="LiveId" clId="{F20A36FD-23CD-46B7-8557-26BC321889AB}" dt="2021-09-30T22:23:27.099" v="11857" actId="20577"/>
        <pc:sldMkLst>
          <pc:docMk/>
          <pc:sldMk cId="2947449417" sldId="787"/>
        </pc:sldMkLst>
        <pc:spChg chg="mod">
          <ac:chgData name="Minesh Patel" userId="a66d4990ec83ac90" providerId="LiveId" clId="{F20A36FD-23CD-46B7-8557-26BC321889AB}" dt="2021-09-30T22:20:57.963" v="11456" actId="20577"/>
          <ac:spMkLst>
            <pc:docMk/>
            <pc:sldMk cId="2947449417" sldId="787"/>
            <ac:spMk id="2" creationId="{FBA4ACED-F2CB-4D68-95C7-44D329886466}"/>
          </ac:spMkLst>
        </pc:spChg>
        <pc:spChg chg="mod">
          <ac:chgData name="Minesh Patel" userId="a66d4990ec83ac90" providerId="LiveId" clId="{F20A36FD-23CD-46B7-8557-26BC321889AB}" dt="2021-09-30T22:23:27.099" v="11857" actId="20577"/>
          <ac:spMkLst>
            <pc:docMk/>
            <pc:sldMk cId="2947449417" sldId="787"/>
            <ac:spMk id="3" creationId="{3F51FF4B-F2BE-4182-881D-357E3900EA99}"/>
          </ac:spMkLst>
        </pc:spChg>
      </pc:sldChg>
    </pc:docChg>
  </pc:docChgLst>
  <pc:docChgLst>
    <pc:chgData name="Minesh Patel" userId="a66d4990ec83ac90" providerId="LiveId" clId="{97B90290-4C0A-439B-81EB-B5CF226A566E}"/>
    <pc:docChg chg="undo redo custSel addSld delSld modSld addSection delSection modSection">
      <pc:chgData name="Minesh Patel" userId="a66d4990ec83ac90" providerId="LiveId" clId="{97B90290-4C0A-439B-81EB-B5CF226A566E}" dt="2021-07-22T17:41:35.410" v="4553" actId="20577"/>
      <pc:docMkLst>
        <pc:docMk/>
      </pc:docMkLst>
      <pc:sldChg chg="addSp delSp modSp add mod modNotesTx">
        <pc:chgData name="Minesh Patel" userId="a66d4990ec83ac90" providerId="LiveId" clId="{97B90290-4C0A-439B-81EB-B5CF226A566E}" dt="2021-07-22T17:00:14.063" v="3803" actId="1076"/>
        <pc:sldMkLst>
          <pc:docMk/>
          <pc:sldMk cId="3609307813" sldId="267"/>
        </pc:sldMkLst>
        <pc:spChg chg="mod">
          <ac:chgData name="Minesh Patel" userId="a66d4990ec83ac90" providerId="LiveId" clId="{97B90290-4C0A-439B-81EB-B5CF226A566E}" dt="2021-07-22T14:11:52.281" v="741" actId="207"/>
          <ac:spMkLst>
            <pc:docMk/>
            <pc:sldMk cId="3609307813" sldId="267"/>
            <ac:spMk id="15" creationId="{00000000-0000-0000-0000-000000000000}"/>
          </ac:spMkLst>
        </pc:spChg>
        <pc:spChg chg="del">
          <ac:chgData name="Minesh Patel" userId="a66d4990ec83ac90" providerId="LiveId" clId="{97B90290-4C0A-439B-81EB-B5CF226A566E}" dt="2021-07-22T16:58:40.419" v="3784" actId="478"/>
          <ac:spMkLst>
            <pc:docMk/>
            <pc:sldMk cId="3609307813" sldId="267"/>
            <ac:spMk id="52" creationId="{00000000-0000-0000-0000-000000000000}"/>
          </ac:spMkLst>
        </pc:spChg>
        <pc:spChg chg="del">
          <ac:chgData name="Minesh Patel" userId="a66d4990ec83ac90" providerId="LiveId" clId="{97B90290-4C0A-439B-81EB-B5CF226A566E}" dt="2021-07-22T16:58:40.419" v="3784" actId="478"/>
          <ac:spMkLst>
            <pc:docMk/>
            <pc:sldMk cId="3609307813" sldId="267"/>
            <ac:spMk id="53" creationId="{00000000-0000-0000-0000-000000000000}"/>
          </ac:spMkLst>
        </pc:spChg>
        <pc:spChg chg="del">
          <ac:chgData name="Minesh Patel" userId="a66d4990ec83ac90" providerId="LiveId" clId="{97B90290-4C0A-439B-81EB-B5CF226A566E}" dt="2021-07-22T16:58:40.419" v="3784" actId="478"/>
          <ac:spMkLst>
            <pc:docMk/>
            <pc:sldMk cId="3609307813" sldId="267"/>
            <ac:spMk id="54" creationId="{00000000-0000-0000-0000-000000000000}"/>
          </ac:spMkLst>
        </pc:spChg>
        <pc:spChg chg="del">
          <ac:chgData name="Minesh Patel" userId="a66d4990ec83ac90" providerId="LiveId" clId="{97B90290-4C0A-439B-81EB-B5CF226A566E}" dt="2021-07-22T16:58:40.419" v="3784" actId="478"/>
          <ac:spMkLst>
            <pc:docMk/>
            <pc:sldMk cId="3609307813" sldId="267"/>
            <ac:spMk id="55" creationId="{00000000-0000-0000-0000-000000000000}"/>
          </ac:spMkLst>
        </pc:spChg>
        <pc:spChg chg="del">
          <ac:chgData name="Minesh Patel" userId="a66d4990ec83ac90" providerId="LiveId" clId="{97B90290-4C0A-439B-81EB-B5CF226A566E}" dt="2021-07-22T16:58:40.419" v="3784" actId="478"/>
          <ac:spMkLst>
            <pc:docMk/>
            <pc:sldMk cId="3609307813" sldId="267"/>
            <ac:spMk id="56" creationId="{00000000-0000-0000-0000-000000000000}"/>
          </ac:spMkLst>
        </pc:spChg>
        <pc:spChg chg="del mod">
          <ac:chgData name="Minesh Patel" userId="a66d4990ec83ac90" providerId="LiveId" clId="{97B90290-4C0A-439B-81EB-B5CF226A566E}" dt="2021-07-22T16:58:36.815" v="3783" actId="478"/>
          <ac:spMkLst>
            <pc:docMk/>
            <pc:sldMk cId="3609307813" sldId="267"/>
            <ac:spMk id="57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4:14.803" v="206"/>
          <ac:spMkLst>
            <pc:docMk/>
            <pc:sldMk cId="3609307813" sldId="267"/>
            <ac:spMk id="77" creationId="{3F57E727-C117-46EA-BF03-8686EF03F89E}"/>
          </ac:spMkLst>
        </pc:spChg>
        <pc:spChg chg="mod">
          <ac:chgData name="Minesh Patel" userId="a66d4990ec83ac90" providerId="LiveId" clId="{97B90290-4C0A-439B-81EB-B5CF226A566E}" dt="2021-07-22T14:04:14.803" v="206"/>
          <ac:spMkLst>
            <pc:docMk/>
            <pc:sldMk cId="3609307813" sldId="267"/>
            <ac:spMk id="78" creationId="{BF636307-8E50-44A0-9238-9F317D3E16BC}"/>
          </ac:spMkLst>
        </pc:spChg>
        <pc:spChg chg="mod">
          <ac:chgData name="Minesh Patel" userId="a66d4990ec83ac90" providerId="LiveId" clId="{97B90290-4C0A-439B-81EB-B5CF226A566E}" dt="2021-07-22T14:04:14.803" v="206"/>
          <ac:spMkLst>
            <pc:docMk/>
            <pc:sldMk cId="3609307813" sldId="267"/>
            <ac:spMk id="79" creationId="{E0C74BFE-F58E-48E0-83D8-A41D5F09A834}"/>
          </ac:spMkLst>
        </pc:spChg>
        <pc:spChg chg="mod">
          <ac:chgData name="Minesh Patel" userId="a66d4990ec83ac90" providerId="LiveId" clId="{97B90290-4C0A-439B-81EB-B5CF226A566E}" dt="2021-07-22T14:04:14.803" v="206"/>
          <ac:spMkLst>
            <pc:docMk/>
            <pc:sldMk cId="3609307813" sldId="267"/>
            <ac:spMk id="80" creationId="{DF6BC088-C29B-4129-B337-A70536147373}"/>
          </ac:spMkLst>
        </pc:spChg>
        <pc:spChg chg="mod">
          <ac:chgData name="Minesh Patel" userId="a66d4990ec83ac90" providerId="LiveId" clId="{97B90290-4C0A-439B-81EB-B5CF226A566E}" dt="2021-07-22T14:04:14.803" v="206"/>
          <ac:spMkLst>
            <pc:docMk/>
            <pc:sldMk cId="3609307813" sldId="267"/>
            <ac:spMk id="81" creationId="{CD7388E7-4E8E-4BF3-B92D-35E80F8CF1BA}"/>
          </ac:spMkLst>
        </pc:spChg>
        <pc:spChg chg="add mod">
          <ac:chgData name="Minesh Patel" userId="a66d4990ec83ac90" providerId="LiveId" clId="{97B90290-4C0A-439B-81EB-B5CF226A566E}" dt="2021-07-22T14:15:08.280" v="840" actId="113"/>
          <ac:spMkLst>
            <pc:docMk/>
            <pc:sldMk cId="3609307813" sldId="267"/>
            <ac:spMk id="82" creationId="{0AEF009A-750E-41D5-9C39-34F6E4A75AE9}"/>
          </ac:spMkLst>
        </pc:spChg>
        <pc:spChg chg="add del mod">
          <ac:chgData name="Minesh Patel" userId="a66d4990ec83ac90" providerId="LiveId" clId="{97B90290-4C0A-439B-81EB-B5CF226A566E}" dt="2021-07-22T14:14:18.437" v="819" actId="478"/>
          <ac:spMkLst>
            <pc:docMk/>
            <pc:sldMk cId="3609307813" sldId="267"/>
            <ac:spMk id="83" creationId="{8C1EEBA8-1F15-4381-A969-3F44C811049B}"/>
          </ac:spMkLst>
        </pc:spChg>
        <pc:spChg chg="add del mod">
          <ac:chgData name="Minesh Patel" userId="a66d4990ec83ac90" providerId="LiveId" clId="{97B90290-4C0A-439B-81EB-B5CF226A566E}" dt="2021-07-22T14:14:15.398" v="817" actId="478"/>
          <ac:spMkLst>
            <pc:docMk/>
            <pc:sldMk cId="3609307813" sldId="267"/>
            <ac:spMk id="84" creationId="{9D8A1491-F4B4-4DD3-B1F3-244EDE8137C1}"/>
          </ac:spMkLst>
        </pc:spChg>
        <pc:spChg chg="add mod">
          <ac:chgData name="Minesh Patel" userId="a66d4990ec83ac90" providerId="LiveId" clId="{97B90290-4C0A-439B-81EB-B5CF226A566E}" dt="2021-07-22T17:00:14.063" v="3803" actId="1076"/>
          <ac:spMkLst>
            <pc:docMk/>
            <pc:sldMk cId="3609307813" sldId="267"/>
            <ac:spMk id="85" creationId="{D16DC4BD-0AFC-4785-ADCA-84CC9D55AC03}"/>
          </ac:spMkLst>
        </pc:spChg>
        <pc:spChg chg="add mod">
          <ac:chgData name="Minesh Patel" userId="a66d4990ec83ac90" providerId="LiveId" clId="{97B90290-4C0A-439B-81EB-B5CF226A566E}" dt="2021-07-22T14:15:16.331" v="841" actId="1076"/>
          <ac:spMkLst>
            <pc:docMk/>
            <pc:sldMk cId="3609307813" sldId="267"/>
            <ac:spMk id="86" creationId="{ACA687CC-A65D-4863-BF04-4B9BD215FCAF}"/>
          </ac:spMkLst>
        </pc:spChg>
        <pc:spChg chg="add mod">
          <ac:chgData name="Minesh Patel" userId="a66d4990ec83ac90" providerId="LiveId" clId="{97B90290-4C0A-439B-81EB-B5CF226A566E}" dt="2021-07-22T14:15:30.605" v="847" actId="14100"/>
          <ac:spMkLst>
            <pc:docMk/>
            <pc:sldMk cId="3609307813" sldId="267"/>
            <ac:spMk id="87" creationId="{0907EE4B-61D4-4A9A-995D-43B42BD3361C}"/>
          </ac:spMkLst>
        </pc:spChg>
        <pc:spChg chg="add mod">
          <ac:chgData name="Minesh Patel" userId="a66d4990ec83ac90" providerId="LiveId" clId="{97B90290-4C0A-439B-81EB-B5CF226A566E}" dt="2021-07-22T14:23:24.029" v="1471"/>
          <ac:spMkLst>
            <pc:docMk/>
            <pc:sldMk cId="3609307813" sldId="267"/>
            <ac:spMk id="88" creationId="{7ED947B1-3D84-4CBB-8C84-52001C2A2C5E}"/>
          </ac:spMkLst>
        </pc:spChg>
        <pc:grpChg chg="del">
          <ac:chgData name="Minesh Patel" userId="a66d4990ec83ac90" providerId="LiveId" clId="{97B90290-4C0A-439B-81EB-B5CF226A566E}" dt="2021-07-22T16:58:40.419" v="3784" actId="478"/>
          <ac:grpSpMkLst>
            <pc:docMk/>
            <pc:sldMk cId="3609307813" sldId="267"/>
            <ac:grpSpMk id="51" creationId="{00000000-0000-0000-0000-000000000000}"/>
          </ac:grpSpMkLst>
        </pc:grpChg>
        <pc:grpChg chg="mod">
          <ac:chgData name="Minesh Patel" userId="a66d4990ec83ac90" providerId="LiveId" clId="{97B90290-4C0A-439B-81EB-B5CF226A566E}" dt="2021-07-22T14:12:58.809" v="764" actId="1076"/>
          <ac:grpSpMkLst>
            <pc:docMk/>
            <pc:sldMk cId="3609307813" sldId="267"/>
            <ac:grpSpMk id="75" creationId="{00000000-0000-0000-0000-000000000000}"/>
          </ac:grpSpMkLst>
        </pc:grpChg>
        <pc:grpChg chg="add mod">
          <ac:chgData name="Minesh Patel" userId="a66d4990ec83ac90" providerId="LiveId" clId="{97B90290-4C0A-439B-81EB-B5CF226A566E}" dt="2021-07-22T14:04:14.803" v="206"/>
          <ac:grpSpMkLst>
            <pc:docMk/>
            <pc:sldMk cId="3609307813" sldId="267"/>
            <ac:grpSpMk id="76" creationId="{71C71EEF-6E00-462D-A06B-43F1F89BF5D4}"/>
          </ac:grpSpMkLst>
        </pc:grpChg>
        <pc:cxnChg chg="mod">
          <ac:chgData name="Minesh Patel" userId="a66d4990ec83ac90" providerId="LiveId" clId="{97B90290-4C0A-439B-81EB-B5CF226A566E}" dt="2021-07-22T16:58:50.517" v="3786" actId="14100"/>
          <ac:cxnSpMkLst>
            <pc:docMk/>
            <pc:sldMk cId="3609307813" sldId="267"/>
            <ac:cxnSpMk id="31" creationId="{00000000-0000-0000-0000-000000000000}"/>
          </ac:cxnSpMkLst>
        </pc:cxnChg>
        <pc:cxnChg chg="mod">
          <ac:chgData name="Minesh Patel" userId="a66d4990ec83ac90" providerId="LiveId" clId="{97B90290-4C0A-439B-81EB-B5CF226A566E}" dt="2021-07-22T16:58:50.517" v="3786" actId="14100"/>
          <ac:cxnSpMkLst>
            <pc:docMk/>
            <pc:sldMk cId="3609307813" sldId="267"/>
            <ac:cxnSpMk id="33" creationId="{00000000-0000-0000-0000-000000000000}"/>
          </ac:cxnSpMkLst>
        </pc:cxnChg>
        <pc:cxnChg chg="mod">
          <ac:chgData name="Minesh Patel" userId="a66d4990ec83ac90" providerId="LiveId" clId="{97B90290-4C0A-439B-81EB-B5CF226A566E}" dt="2021-07-22T16:58:50.517" v="3786" actId="14100"/>
          <ac:cxnSpMkLst>
            <pc:docMk/>
            <pc:sldMk cId="3609307813" sldId="267"/>
            <ac:cxnSpMk id="35" creationId="{00000000-0000-0000-0000-000000000000}"/>
          </ac:cxnSpMkLst>
        </pc:cxnChg>
        <pc:cxnChg chg="mod">
          <ac:chgData name="Minesh Patel" userId="a66d4990ec83ac90" providerId="LiveId" clId="{97B90290-4C0A-439B-81EB-B5CF226A566E}" dt="2021-07-22T16:58:50.517" v="3786" actId="14100"/>
          <ac:cxnSpMkLst>
            <pc:docMk/>
            <pc:sldMk cId="3609307813" sldId="267"/>
            <ac:cxnSpMk id="37" creationId="{00000000-0000-0000-0000-000000000000}"/>
          </ac:cxnSpMkLst>
        </pc:cxnChg>
        <pc:cxnChg chg="mod">
          <ac:chgData name="Minesh Patel" userId="a66d4990ec83ac90" providerId="LiveId" clId="{97B90290-4C0A-439B-81EB-B5CF226A566E}" dt="2021-07-22T16:58:50.517" v="3786" actId="14100"/>
          <ac:cxnSpMkLst>
            <pc:docMk/>
            <pc:sldMk cId="3609307813" sldId="267"/>
            <ac:cxnSpMk id="39" creationId="{00000000-0000-0000-0000-000000000000}"/>
          </ac:cxnSpMkLst>
        </pc:cxnChg>
      </pc:sldChg>
      <pc:sldChg chg="delSp modSp add del mod modNotesTx">
        <pc:chgData name="Minesh Patel" userId="a66d4990ec83ac90" providerId="LiveId" clId="{97B90290-4C0A-439B-81EB-B5CF226A566E}" dt="2021-07-22T14:15:37.539" v="848" actId="47"/>
        <pc:sldMkLst>
          <pc:docMk/>
          <pc:sldMk cId="210168540" sldId="268"/>
        </pc:sldMkLst>
        <pc:spChg chg="del mod">
          <ac:chgData name="Minesh Patel" userId="a66d4990ec83ac90" providerId="LiveId" clId="{97B90290-4C0A-439B-81EB-B5CF226A566E}" dt="2021-07-22T14:12:09.549" v="743" actId="21"/>
          <ac:spMkLst>
            <pc:docMk/>
            <pc:sldMk cId="210168540" sldId="268"/>
            <ac:spMk id="5" creationId="{00000000-0000-0000-0000-000000000000}"/>
          </ac:spMkLst>
        </pc:spChg>
        <pc:spChg chg="del mod">
          <ac:chgData name="Minesh Patel" userId="a66d4990ec83ac90" providerId="LiveId" clId="{97B90290-4C0A-439B-81EB-B5CF226A566E}" dt="2021-07-22T14:12:09.549" v="743" actId="21"/>
          <ac:spMkLst>
            <pc:docMk/>
            <pc:sldMk cId="210168540" sldId="268"/>
            <ac:spMk id="10" creationId="{00000000-0000-0000-0000-000000000000}"/>
          </ac:spMkLst>
        </pc:spChg>
        <pc:spChg chg="del mod">
          <ac:chgData name="Minesh Patel" userId="a66d4990ec83ac90" providerId="LiveId" clId="{97B90290-4C0A-439B-81EB-B5CF226A566E}" dt="2021-07-22T14:12:09.549" v="743" actId="21"/>
          <ac:spMkLst>
            <pc:docMk/>
            <pc:sldMk cId="210168540" sldId="268"/>
            <ac:spMk id="11" creationId="{00000000-0000-0000-0000-000000000000}"/>
          </ac:spMkLst>
        </pc:spChg>
      </pc:sldChg>
      <pc:sldChg chg="addSp delSp modSp add mod modAnim modNotesTx">
        <pc:chgData name="Minesh Patel" userId="a66d4990ec83ac90" providerId="LiveId" clId="{97B90290-4C0A-439B-81EB-B5CF226A566E}" dt="2021-07-22T16:59:55.070" v="3800" actId="20577"/>
        <pc:sldMkLst>
          <pc:docMk/>
          <pc:sldMk cId="209219656" sldId="269"/>
        </pc:sldMkLst>
        <pc:spChg chg="mod">
          <ac:chgData name="Minesh Patel" userId="a66d4990ec83ac90" providerId="LiveId" clId="{97B90290-4C0A-439B-81EB-B5CF226A566E}" dt="2021-07-22T14:00:35.430" v="98" actId="14100"/>
          <ac:spMkLst>
            <pc:docMk/>
            <pc:sldMk cId="209219656" sldId="269"/>
            <ac:spMk id="5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31.365" v="97" actId="1582"/>
          <ac:spMkLst>
            <pc:docMk/>
            <pc:sldMk cId="209219656" sldId="269"/>
            <ac:spMk id="7" creationId="{00000000-0000-0000-0000-000000000000}"/>
          </ac:spMkLst>
        </pc:spChg>
        <pc:spChg chg="del mod">
          <ac:chgData name="Minesh Patel" userId="a66d4990ec83ac90" providerId="LiveId" clId="{97B90290-4C0A-439B-81EB-B5CF226A566E}" dt="2021-07-22T16:59:01.329" v="3788" actId="478"/>
          <ac:spMkLst>
            <pc:docMk/>
            <pc:sldMk cId="209219656" sldId="269"/>
            <ac:spMk id="52" creationId="{00000000-0000-0000-0000-000000000000}"/>
          </ac:spMkLst>
        </pc:spChg>
        <pc:spChg chg="del mod">
          <ac:chgData name="Minesh Patel" userId="a66d4990ec83ac90" providerId="LiveId" clId="{97B90290-4C0A-439B-81EB-B5CF226A566E}" dt="2021-07-22T16:59:01.329" v="3788" actId="478"/>
          <ac:spMkLst>
            <pc:docMk/>
            <pc:sldMk cId="209219656" sldId="269"/>
            <ac:spMk id="53" creationId="{00000000-0000-0000-0000-000000000000}"/>
          </ac:spMkLst>
        </pc:spChg>
        <pc:spChg chg="del mod">
          <ac:chgData name="Minesh Patel" userId="a66d4990ec83ac90" providerId="LiveId" clId="{97B90290-4C0A-439B-81EB-B5CF226A566E}" dt="2021-07-22T16:59:01.329" v="3788" actId="478"/>
          <ac:spMkLst>
            <pc:docMk/>
            <pc:sldMk cId="209219656" sldId="269"/>
            <ac:spMk id="54" creationId="{00000000-0000-0000-0000-000000000000}"/>
          </ac:spMkLst>
        </pc:spChg>
        <pc:spChg chg="del mod">
          <ac:chgData name="Minesh Patel" userId="a66d4990ec83ac90" providerId="LiveId" clId="{97B90290-4C0A-439B-81EB-B5CF226A566E}" dt="2021-07-22T16:59:01.329" v="3788" actId="478"/>
          <ac:spMkLst>
            <pc:docMk/>
            <pc:sldMk cId="209219656" sldId="269"/>
            <ac:spMk id="55" creationId="{00000000-0000-0000-0000-000000000000}"/>
          </ac:spMkLst>
        </pc:spChg>
        <pc:spChg chg="del mod">
          <ac:chgData name="Minesh Patel" userId="a66d4990ec83ac90" providerId="LiveId" clId="{97B90290-4C0A-439B-81EB-B5CF226A566E}" dt="2021-07-22T16:59:01.329" v="3788" actId="478"/>
          <ac:spMkLst>
            <pc:docMk/>
            <pc:sldMk cId="209219656" sldId="269"/>
            <ac:spMk id="56" creationId="{00000000-0000-0000-0000-000000000000}"/>
          </ac:spMkLst>
        </pc:spChg>
        <pc:spChg chg="del mod">
          <ac:chgData name="Minesh Patel" userId="a66d4990ec83ac90" providerId="LiveId" clId="{97B90290-4C0A-439B-81EB-B5CF226A566E}" dt="2021-07-22T16:58:59.135" v="3787" actId="478"/>
          <ac:spMkLst>
            <pc:docMk/>
            <pc:sldMk cId="209219656" sldId="269"/>
            <ac:spMk id="57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83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84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85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86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87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89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90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91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92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93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94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95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96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97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98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99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100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101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102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103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107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108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109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110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111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112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113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114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115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116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117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118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119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120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121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122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123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124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125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126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127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128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129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130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131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132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133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134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135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136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137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138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139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140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141" creationId="{00000000-0000-0000-0000-000000000000}"/>
          </ac:spMkLst>
        </pc:spChg>
        <pc:spChg chg="del">
          <ac:chgData name="Minesh Patel" userId="a66d4990ec83ac90" providerId="LiveId" clId="{97B90290-4C0A-439B-81EB-B5CF226A566E}" dt="2021-07-22T13:59:45.691" v="83" actId="478"/>
          <ac:spMkLst>
            <pc:docMk/>
            <pc:sldMk cId="209219656" sldId="269"/>
            <ac:spMk id="142" creationId="{00000000-0000-0000-0000-000000000000}"/>
          </ac:spMkLst>
        </pc:spChg>
        <pc:spChg chg="mod">
          <ac:chgData name="Minesh Patel" userId="a66d4990ec83ac90" providerId="LiveId" clId="{97B90290-4C0A-439B-81EB-B5CF226A566E}" dt="2021-07-22T16:59:55.070" v="3800" actId="20577"/>
          <ac:spMkLst>
            <pc:docMk/>
            <pc:sldMk cId="209219656" sldId="269"/>
            <ac:spMk id="143" creationId="{00000000-0000-0000-0000-000000000000}"/>
          </ac:spMkLst>
        </pc:spChg>
        <pc:spChg chg="mod">
          <ac:chgData name="Minesh Patel" userId="a66d4990ec83ac90" providerId="LiveId" clId="{97B90290-4C0A-439B-81EB-B5CF226A566E}" dt="2021-07-22T16:59:52.195" v="3798" actId="1076"/>
          <ac:spMkLst>
            <pc:docMk/>
            <pc:sldMk cId="209219656" sldId="269"/>
            <ac:spMk id="144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147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148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149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150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0:01.359" v="89" actId="2711"/>
          <ac:spMkLst>
            <pc:docMk/>
            <pc:sldMk cId="209219656" sldId="269"/>
            <ac:spMk id="151" creationId="{00000000-0000-0000-0000-000000000000}"/>
          </ac:spMkLst>
        </pc:spChg>
        <pc:spChg chg="mod topLvl">
          <ac:chgData name="Minesh Patel" userId="a66d4990ec83ac90" providerId="LiveId" clId="{97B90290-4C0A-439B-81EB-B5CF226A566E}" dt="2021-07-22T13:59:50.829" v="88" actId="1076"/>
          <ac:spMkLst>
            <pc:docMk/>
            <pc:sldMk cId="209219656" sldId="269"/>
            <ac:spMk id="152" creationId="{4E43DC51-114C-4AA3-BC6D-2453CD1C7DA6}"/>
          </ac:spMkLst>
        </pc:spChg>
        <pc:spChg chg="mod">
          <ac:chgData name="Minesh Patel" userId="a66d4990ec83ac90" providerId="LiveId" clId="{97B90290-4C0A-439B-81EB-B5CF226A566E}" dt="2021-07-22T13:59:31.002" v="75" actId="165"/>
          <ac:spMkLst>
            <pc:docMk/>
            <pc:sldMk cId="209219656" sldId="269"/>
            <ac:spMk id="153" creationId="{AEB81BFE-F86E-4A2E-B93B-EDBDE2B6361C}"/>
          </ac:spMkLst>
        </pc:spChg>
        <pc:spChg chg="mod">
          <ac:chgData name="Minesh Patel" userId="a66d4990ec83ac90" providerId="LiveId" clId="{97B90290-4C0A-439B-81EB-B5CF226A566E}" dt="2021-07-22T13:59:31.002" v="75" actId="165"/>
          <ac:spMkLst>
            <pc:docMk/>
            <pc:sldMk cId="209219656" sldId="269"/>
            <ac:spMk id="154" creationId="{F40895AE-CFA6-43FA-BF62-EEF8EED1A9CD}"/>
          </ac:spMkLst>
        </pc:spChg>
        <pc:spChg chg="mod">
          <ac:chgData name="Minesh Patel" userId="a66d4990ec83ac90" providerId="LiveId" clId="{97B90290-4C0A-439B-81EB-B5CF226A566E}" dt="2021-07-22T13:59:31.002" v="75" actId="165"/>
          <ac:spMkLst>
            <pc:docMk/>
            <pc:sldMk cId="209219656" sldId="269"/>
            <ac:spMk id="155" creationId="{D34F70AE-C2D0-4C82-8F94-BA0E04BA06EE}"/>
          </ac:spMkLst>
        </pc:spChg>
        <pc:spChg chg="mod">
          <ac:chgData name="Minesh Patel" userId="a66d4990ec83ac90" providerId="LiveId" clId="{97B90290-4C0A-439B-81EB-B5CF226A566E}" dt="2021-07-22T13:59:31.002" v="75" actId="165"/>
          <ac:spMkLst>
            <pc:docMk/>
            <pc:sldMk cId="209219656" sldId="269"/>
            <ac:spMk id="156" creationId="{BDEEE8B2-9DE6-452D-BAC6-676E62C8DFA4}"/>
          </ac:spMkLst>
        </pc:spChg>
        <pc:spChg chg="mod">
          <ac:chgData name="Minesh Patel" userId="a66d4990ec83ac90" providerId="LiveId" clId="{97B90290-4C0A-439B-81EB-B5CF226A566E}" dt="2021-07-22T13:59:31.002" v="75" actId="165"/>
          <ac:spMkLst>
            <pc:docMk/>
            <pc:sldMk cId="209219656" sldId="269"/>
            <ac:spMk id="157" creationId="{5183C781-E28C-403A-B3D9-42EE8BAD3B26}"/>
          </ac:spMkLst>
        </pc:spChg>
        <pc:spChg chg="mod">
          <ac:chgData name="Minesh Patel" userId="a66d4990ec83ac90" providerId="LiveId" clId="{97B90290-4C0A-439B-81EB-B5CF226A566E}" dt="2021-07-22T13:59:31.002" v="75" actId="165"/>
          <ac:spMkLst>
            <pc:docMk/>
            <pc:sldMk cId="209219656" sldId="269"/>
            <ac:spMk id="158" creationId="{605E9FAE-63C2-4969-A4F7-D7521060AE3E}"/>
          </ac:spMkLst>
        </pc:spChg>
        <pc:spChg chg="mod">
          <ac:chgData name="Minesh Patel" userId="a66d4990ec83ac90" providerId="LiveId" clId="{97B90290-4C0A-439B-81EB-B5CF226A566E}" dt="2021-07-22T13:59:31.002" v="75" actId="165"/>
          <ac:spMkLst>
            <pc:docMk/>
            <pc:sldMk cId="209219656" sldId="269"/>
            <ac:spMk id="159" creationId="{50555906-00C1-433F-8EF1-8F4317BD3CA4}"/>
          </ac:spMkLst>
        </pc:spChg>
        <pc:spChg chg="mod">
          <ac:chgData name="Minesh Patel" userId="a66d4990ec83ac90" providerId="LiveId" clId="{97B90290-4C0A-439B-81EB-B5CF226A566E}" dt="2021-07-22T13:59:31.002" v="75" actId="165"/>
          <ac:spMkLst>
            <pc:docMk/>
            <pc:sldMk cId="209219656" sldId="269"/>
            <ac:spMk id="161" creationId="{AE3C0B3C-9971-45A8-85A8-A861AB863BDF}"/>
          </ac:spMkLst>
        </pc:spChg>
        <pc:spChg chg="mod">
          <ac:chgData name="Minesh Patel" userId="a66d4990ec83ac90" providerId="LiveId" clId="{97B90290-4C0A-439B-81EB-B5CF226A566E}" dt="2021-07-22T13:59:31.002" v="75" actId="165"/>
          <ac:spMkLst>
            <pc:docMk/>
            <pc:sldMk cId="209219656" sldId="269"/>
            <ac:spMk id="162" creationId="{453D8454-625B-425F-B83C-7547CC414349}"/>
          </ac:spMkLst>
        </pc:spChg>
        <pc:spChg chg="mod">
          <ac:chgData name="Minesh Patel" userId="a66d4990ec83ac90" providerId="LiveId" clId="{97B90290-4C0A-439B-81EB-B5CF226A566E}" dt="2021-07-22T13:59:31.002" v="75" actId="165"/>
          <ac:spMkLst>
            <pc:docMk/>
            <pc:sldMk cId="209219656" sldId="269"/>
            <ac:spMk id="163" creationId="{5D44BB4F-506A-4318-AF06-A903E58145FB}"/>
          </ac:spMkLst>
        </pc:spChg>
        <pc:spChg chg="mod">
          <ac:chgData name="Minesh Patel" userId="a66d4990ec83ac90" providerId="LiveId" clId="{97B90290-4C0A-439B-81EB-B5CF226A566E}" dt="2021-07-22T13:59:31.002" v="75" actId="165"/>
          <ac:spMkLst>
            <pc:docMk/>
            <pc:sldMk cId="209219656" sldId="269"/>
            <ac:spMk id="164" creationId="{6CEB765B-E0D0-4B96-A185-DB0A40CA3DB3}"/>
          </ac:spMkLst>
        </pc:spChg>
        <pc:spChg chg="mod">
          <ac:chgData name="Minesh Patel" userId="a66d4990ec83ac90" providerId="LiveId" clId="{97B90290-4C0A-439B-81EB-B5CF226A566E}" dt="2021-07-22T13:59:31.002" v="75" actId="165"/>
          <ac:spMkLst>
            <pc:docMk/>
            <pc:sldMk cId="209219656" sldId="269"/>
            <ac:spMk id="165" creationId="{B8D4A07F-F7D4-4AF0-8FAF-F5E42FF5BBCA}"/>
          </ac:spMkLst>
        </pc:spChg>
        <pc:spChg chg="mod">
          <ac:chgData name="Minesh Patel" userId="a66d4990ec83ac90" providerId="LiveId" clId="{97B90290-4C0A-439B-81EB-B5CF226A566E}" dt="2021-07-22T14:04:12.371" v="204"/>
          <ac:spMkLst>
            <pc:docMk/>
            <pc:sldMk cId="209219656" sldId="269"/>
            <ac:spMk id="167" creationId="{E456B85C-B524-49B7-9271-8B71E3BD5A2B}"/>
          </ac:spMkLst>
        </pc:spChg>
        <pc:spChg chg="mod">
          <ac:chgData name="Minesh Patel" userId="a66d4990ec83ac90" providerId="LiveId" clId="{97B90290-4C0A-439B-81EB-B5CF226A566E}" dt="2021-07-22T14:04:12.371" v="204"/>
          <ac:spMkLst>
            <pc:docMk/>
            <pc:sldMk cId="209219656" sldId="269"/>
            <ac:spMk id="168" creationId="{8FC78667-F130-4D51-9836-B8493DFC08BC}"/>
          </ac:spMkLst>
        </pc:spChg>
        <pc:spChg chg="mod">
          <ac:chgData name="Minesh Patel" userId="a66d4990ec83ac90" providerId="LiveId" clId="{97B90290-4C0A-439B-81EB-B5CF226A566E}" dt="2021-07-22T14:04:12.371" v="204"/>
          <ac:spMkLst>
            <pc:docMk/>
            <pc:sldMk cId="209219656" sldId="269"/>
            <ac:spMk id="169" creationId="{3F3B135E-60F1-4281-955C-582969751096}"/>
          </ac:spMkLst>
        </pc:spChg>
        <pc:spChg chg="mod">
          <ac:chgData name="Minesh Patel" userId="a66d4990ec83ac90" providerId="LiveId" clId="{97B90290-4C0A-439B-81EB-B5CF226A566E}" dt="2021-07-22T14:04:12.371" v="204"/>
          <ac:spMkLst>
            <pc:docMk/>
            <pc:sldMk cId="209219656" sldId="269"/>
            <ac:spMk id="170" creationId="{B5BF3D65-6A38-4DCE-AE45-5F2B72DCC852}"/>
          </ac:spMkLst>
        </pc:spChg>
        <pc:spChg chg="mod">
          <ac:chgData name="Minesh Patel" userId="a66d4990ec83ac90" providerId="LiveId" clId="{97B90290-4C0A-439B-81EB-B5CF226A566E}" dt="2021-07-22T14:04:12.371" v="204"/>
          <ac:spMkLst>
            <pc:docMk/>
            <pc:sldMk cId="209219656" sldId="269"/>
            <ac:spMk id="171" creationId="{85EDB4D8-22DA-464F-8E8F-F46E660852E3}"/>
          </ac:spMkLst>
        </pc:spChg>
        <pc:spChg chg="add mod">
          <ac:chgData name="Minesh Patel" userId="a66d4990ec83ac90" providerId="LiveId" clId="{97B90290-4C0A-439B-81EB-B5CF226A566E}" dt="2021-07-22T14:23:18.908" v="1468"/>
          <ac:spMkLst>
            <pc:docMk/>
            <pc:sldMk cId="209219656" sldId="269"/>
            <ac:spMk id="172" creationId="{798837CB-EF1C-4DD9-BE96-213BFCAC7632}"/>
          </ac:spMkLst>
        </pc:spChg>
        <pc:grpChg chg="del">
          <ac:chgData name="Minesh Patel" userId="a66d4990ec83ac90" providerId="LiveId" clId="{97B90290-4C0A-439B-81EB-B5CF226A566E}" dt="2021-07-22T16:59:01.329" v="3788" actId="478"/>
          <ac:grpSpMkLst>
            <pc:docMk/>
            <pc:sldMk cId="209219656" sldId="269"/>
            <ac:grpSpMk id="51" creationId="{00000000-0000-0000-0000-000000000000}"/>
          </ac:grpSpMkLst>
        </pc:grpChg>
        <pc:grpChg chg="mod">
          <ac:chgData name="Minesh Patel" userId="a66d4990ec83ac90" providerId="LiveId" clId="{97B90290-4C0A-439B-81EB-B5CF226A566E}" dt="2021-07-22T16:59:11.346" v="3789" actId="1076"/>
          <ac:grpSpMkLst>
            <pc:docMk/>
            <pc:sldMk cId="209219656" sldId="269"/>
            <ac:grpSpMk id="72" creationId="{00000000-0000-0000-0000-000000000000}"/>
          </ac:grpSpMkLst>
        </pc:grpChg>
        <pc:grpChg chg="mod">
          <ac:chgData name="Minesh Patel" userId="a66d4990ec83ac90" providerId="LiveId" clId="{97B90290-4C0A-439B-81EB-B5CF226A566E}" dt="2021-07-22T16:59:11.346" v="3789" actId="1076"/>
          <ac:grpSpMkLst>
            <pc:docMk/>
            <pc:sldMk cId="209219656" sldId="269"/>
            <ac:grpSpMk id="75" creationId="{00000000-0000-0000-0000-000000000000}"/>
          </ac:grpSpMkLst>
        </pc:grpChg>
        <pc:grpChg chg="add del mod">
          <ac:chgData name="Minesh Patel" userId="a66d4990ec83ac90" providerId="LiveId" clId="{97B90290-4C0A-439B-81EB-B5CF226A566E}" dt="2021-07-22T13:59:31.002" v="75" actId="165"/>
          <ac:grpSpMkLst>
            <pc:docMk/>
            <pc:sldMk cId="209219656" sldId="269"/>
            <ac:grpSpMk id="145" creationId="{C51D00D5-39F6-420C-8587-74AECC91B02F}"/>
          </ac:grpSpMkLst>
        </pc:grpChg>
        <pc:grpChg chg="mod ord topLvl">
          <ac:chgData name="Minesh Patel" userId="a66d4990ec83ac90" providerId="LiveId" clId="{97B90290-4C0A-439B-81EB-B5CF226A566E}" dt="2021-07-22T13:59:44.311" v="82" actId="1076"/>
          <ac:grpSpMkLst>
            <pc:docMk/>
            <pc:sldMk cId="209219656" sldId="269"/>
            <ac:grpSpMk id="146" creationId="{5D5300E9-9EE8-4853-A789-46E3A39DE576}"/>
          </ac:grpSpMkLst>
        </pc:grpChg>
        <pc:grpChg chg="mod">
          <ac:chgData name="Minesh Patel" userId="a66d4990ec83ac90" providerId="LiveId" clId="{97B90290-4C0A-439B-81EB-B5CF226A566E}" dt="2021-07-22T13:59:31.002" v="75" actId="165"/>
          <ac:grpSpMkLst>
            <pc:docMk/>
            <pc:sldMk cId="209219656" sldId="269"/>
            <ac:grpSpMk id="160" creationId="{F70A8922-0717-4EE1-9C61-485C2F58E919}"/>
          </ac:grpSpMkLst>
        </pc:grpChg>
        <pc:grpChg chg="add mod">
          <ac:chgData name="Minesh Patel" userId="a66d4990ec83ac90" providerId="LiveId" clId="{97B90290-4C0A-439B-81EB-B5CF226A566E}" dt="2021-07-22T14:04:12.371" v="204"/>
          <ac:grpSpMkLst>
            <pc:docMk/>
            <pc:sldMk cId="209219656" sldId="269"/>
            <ac:grpSpMk id="166" creationId="{9E2944E1-E9BE-4EE2-AAB8-710CB291CEC6}"/>
          </ac:grpSpMkLst>
        </pc:grpChg>
        <pc:picChg chg="del">
          <ac:chgData name="Minesh Patel" userId="a66d4990ec83ac90" providerId="LiveId" clId="{97B90290-4C0A-439B-81EB-B5CF226A566E}" dt="2021-07-22T13:59:32.203" v="76" actId="478"/>
          <ac:picMkLst>
            <pc:docMk/>
            <pc:sldMk cId="209219656" sldId="269"/>
            <ac:picMk id="4" creationId="{00000000-0000-0000-0000-000000000000}"/>
          </ac:picMkLst>
        </pc:picChg>
        <pc:cxnChg chg="mod">
          <ac:chgData name="Minesh Patel" userId="a66d4990ec83ac90" providerId="LiveId" clId="{97B90290-4C0A-439B-81EB-B5CF226A566E}" dt="2021-07-22T14:00:31.365" v="97" actId="1582"/>
          <ac:cxnSpMkLst>
            <pc:docMk/>
            <pc:sldMk cId="209219656" sldId="269"/>
            <ac:cxnSpMk id="9" creationId="{00000000-0000-0000-0000-000000000000}"/>
          </ac:cxnSpMkLst>
        </pc:cxnChg>
        <pc:cxnChg chg="mod">
          <ac:chgData name="Minesh Patel" userId="a66d4990ec83ac90" providerId="LiveId" clId="{97B90290-4C0A-439B-81EB-B5CF226A566E}" dt="2021-07-22T14:00:31.365" v="97" actId="1582"/>
          <ac:cxnSpMkLst>
            <pc:docMk/>
            <pc:sldMk cId="209219656" sldId="269"/>
            <ac:cxnSpMk id="10" creationId="{00000000-0000-0000-0000-000000000000}"/>
          </ac:cxnSpMkLst>
        </pc:cxnChg>
      </pc:sldChg>
      <pc:sldChg chg="addSp delSp modSp add mod">
        <pc:chgData name="Minesh Patel" userId="a66d4990ec83ac90" providerId="LiveId" clId="{97B90290-4C0A-439B-81EB-B5CF226A566E}" dt="2021-07-22T14:30:36.732" v="1581" actId="1076"/>
        <pc:sldMkLst>
          <pc:docMk/>
          <pc:sldMk cId="1591556874" sldId="271"/>
        </pc:sldMkLst>
        <pc:spChg chg="del mod">
          <ac:chgData name="Minesh Patel" userId="a66d4990ec83ac90" providerId="LiveId" clId="{97B90290-4C0A-439B-81EB-B5CF226A566E}" dt="2021-07-22T14:18:02.004" v="1226" actId="478"/>
          <ac:spMkLst>
            <pc:docMk/>
            <pc:sldMk cId="1591556874" sldId="271"/>
            <ac:spMk id="2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30:36.732" v="1581" actId="1076"/>
          <ac:spMkLst>
            <pc:docMk/>
            <pc:sldMk cId="1591556874" sldId="271"/>
            <ac:spMk id="3" creationId="{00000000-0000-0000-0000-000000000000}"/>
          </ac:spMkLst>
        </pc:spChg>
        <pc:spChg chg="add del mod">
          <ac:chgData name="Minesh Patel" userId="a66d4990ec83ac90" providerId="LiveId" clId="{97B90290-4C0A-439B-81EB-B5CF226A566E}" dt="2021-07-22T14:18:28.883" v="1240" actId="478"/>
          <ac:spMkLst>
            <pc:docMk/>
            <pc:sldMk cId="1591556874" sldId="271"/>
            <ac:spMk id="8" creationId="{35FEA283-A4DE-4E7D-9E59-D40AD163C177}"/>
          </ac:spMkLst>
        </pc:spChg>
        <pc:spChg chg="del mod">
          <ac:chgData name="Minesh Patel" userId="a66d4990ec83ac90" providerId="LiveId" clId="{97B90290-4C0A-439B-81EB-B5CF226A566E}" dt="2021-07-22T14:18:30.724" v="1242" actId="478"/>
          <ac:spMkLst>
            <pc:docMk/>
            <pc:sldMk cId="1591556874" sldId="271"/>
            <ac:spMk id="9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20:01.972" v="1289" actId="15"/>
          <ac:spMkLst>
            <pc:docMk/>
            <pc:sldMk cId="1591556874" sldId="271"/>
            <ac:spMk id="12" creationId="{0FB12AAF-02A4-4322-9C1A-8D972674843E}"/>
          </ac:spMkLst>
        </pc:spChg>
        <pc:spChg chg="mod">
          <ac:chgData name="Minesh Patel" userId="a66d4990ec83ac90" providerId="LiveId" clId="{97B90290-4C0A-439B-81EB-B5CF226A566E}" dt="2021-07-22T14:20:09.206" v="1298" actId="113"/>
          <ac:spMkLst>
            <pc:docMk/>
            <pc:sldMk cId="1591556874" sldId="271"/>
            <ac:spMk id="13" creationId="{FF61C44B-DAC5-48F2-B206-94CFE74C077F}"/>
          </ac:spMkLst>
        </pc:spChg>
        <pc:spChg chg="del mod">
          <ac:chgData name="Minesh Patel" userId="a66d4990ec83ac90" providerId="LiveId" clId="{97B90290-4C0A-439B-81EB-B5CF226A566E}" dt="2021-07-22T14:18:27.908" v="1239" actId="478"/>
          <ac:spMkLst>
            <pc:docMk/>
            <pc:sldMk cId="1591556874" sldId="271"/>
            <ac:spMk id="14" creationId="{00000000-0000-0000-0000-000000000000}"/>
          </ac:spMkLst>
        </pc:spChg>
        <pc:spChg chg="del mod">
          <ac:chgData name="Minesh Patel" userId="a66d4990ec83ac90" providerId="LiveId" clId="{97B90290-4C0A-439B-81EB-B5CF226A566E}" dt="2021-07-22T14:18:27.908" v="1239" actId="478"/>
          <ac:spMkLst>
            <pc:docMk/>
            <pc:sldMk cId="1591556874" sldId="271"/>
            <ac:spMk id="15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18:26.384" v="1238"/>
          <ac:spMkLst>
            <pc:docMk/>
            <pc:sldMk cId="1591556874" sldId="271"/>
            <ac:spMk id="17" creationId="{209E2460-257E-41B8-9006-282C4DB6BB7D}"/>
          </ac:spMkLst>
        </pc:spChg>
        <pc:spChg chg="mod">
          <ac:chgData name="Minesh Patel" userId="a66d4990ec83ac90" providerId="LiveId" clId="{97B90290-4C0A-439B-81EB-B5CF226A566E}" dt="2021-07-22T14:18:19.228" v="1235"/>
          <ac:spMkLst>
            <pc:docMk/>
            <pc:sldMk cId="1591556874" sldId="271"/>
            <ac:spMk id="18" creationId="{A681A4C4-CA49-4D3E-A0C7-9B8350AEBB78}"/>
          </ac:spMkLst>
        </pc:spChg>
        <pc:spChg chg="mod">
          <ac:chgData name="Minesh Patel" userId="a66d4990ec83ac90" providerId="LiveId" clId="{97B90290-4C0A-439B-81EB-B5CF226A566E}" dt="2021-07-22T14:21:27.294" v="1444" actId="207"/>
          <ac:spMkLst>
            <pc:docMk/>
            <pc:sldMk cId="1591556874" sldId="271"/>
            <ac:spMk id="20" creationId="{8846F9A2-D189-42A9-A2B2-20A6FD8C20A7}"/>
          </ac:spMkLst>
        </pc:spChg>
        <pc:spChg chg="mod">
          <ac:chgData name="Minesh Patel" userId="a66d4990ec83ac90" providerId="LiveId" clId="{97B90290-4C0A-439B-81EB-B5CF226A566E}" dt="2021-07-22T14:20:17.508" v="1304" actId="20577"/>
          <ac:spMkLst>
            <pc:docMk/>
            <pc:sldMk cId="1591556874" sldId="271"/>
            <ac:spMk id="21" creationId="{625F9501-625F-47EC-85EE-6E3C4091E5AA}"/>
          </ac:spMkLst>
        </pc:spChg>
        <pc:spChg chg="mod">
          <ac:chgData name="Minesh Patel" userId="a66d4990ec83ac90" providerId="LiveId" clId="{97B90290-4C0A-439B-81EB-B5CF226A566E}" dt="2021-07-22T14:22:08.398" v="1453"/>
          <ac:spMkLst>
            <pc:docMk/>
            <pc:sldMk cId="1591556874" sldId="271"/>
            <ac:spMk id="23" creationId="{1047A7E0-3400-4E18-8158-32CD0AD775A8}"/>
          </ac:spMkLst>
        </pc:spChg>
        <pc:spChg chg="mod">
          <ac:chgData name="Minesh Patel" userId="a66d4990ec83ac90" providerId="LiveId" clId="{97B90290-4C0A-439B-81EB-B5CF226A566E}" dt="2021-07-22T14:22:08.398" v="1453"/>
          <ac:spMkLst>
            <pc:docMk/>
            <pc:sldMk cId="1591556874" sldId="271"/>
            <ac:spMk id="24" creationId="{2218FC59-91FC-42A3-8638-B507542B00B9}"/>
          </ac:spMkLst>
        </pc:spChg>
        <pc:spChg chg="mod">
          <ac:chgData name="Minesh Patel" userId="a66d4990ec83ac90" providerId="LiveId" clId="{97B90290-4C0A-439B-81EB-B5CF226A566E}" dt="2021-07-22T14:22:08.398" v="1453"/>
          <ac:spMkLst>
            <pc:docMk/>
            <pc:sldMk cId="1591556874" sldId="271"/>
            <ac:spMk id="25" creationId="{60462292-9148-407B-BF7C-BA82F2D43786}"/>
          </ac:spMkLst>
        </pc:spChg>
        <pc:spChg chg="mod">
          <ac:chgData name="Minesh Patel" userId="a66d4990ec83ac90" providerId="LiveId" clId="{97B90290-4C0A-439B-81EB-B5CF226A566E}" dt="2021-07-22T14:22:08.398" v="1453"/>
          <ac:spMkLst>
            <pc:docMk/>
            <pc:sldMk cId="1591556874" sldId="271"/>
            <ac:spMk id="26" creationId="{2388E576-26AC-4B7B-B882-F391727BC4A3}"/>
          </ac:spMkLst>
        </pc:spChg>
        <pc:spChg chg="mod">
          <ac:chgData name="Minesh Patel" userId="a66d4990ec83ac90" providerId="LiveId" clId="{97B90290-4C0A-439B-81EB-B5CF226A566E}" dt="2021-07-22T14:22:08.398" v="1453"/>
          <ac:spMkLst>
            <pc:docMk/>
            <pc:sldMk cId="1591556874" sldId="271"/>
            <ac:spMk id="27" creationId="{FF0F1D5A-845A-459E-A851-69675660C577}"/>
          </ac:spMkLst>
        </pc:spChg>
        <pc:spChg chg="add mod">
          <ac:chgData name="Minesh Patel" userId="a66d4990ec83ac90" providerId="LiveId" clId="{97B90290-4C0A-439B-81EB-B5CF226A566E}" dt="2021-07-22T14:23:21.578" v="1470"/>
          <ac:spMkLst>
            <pc:docMk/>
            <pc:sldMk cId="1591556874" sldId="271"/>
            <ac:spMk id="28" creationId="{9CB5CDD5-F828-45DE-A75D-9C44746CA9FD}"/>
          </ac:spMkLst>
        </pc:spChg>
        <pc:grpChg chg="add mod">
          <ac:chgData name="Minesh Patel" userId="a66d4990ec83ac90" providerId="LiveId" clId="{97B90290-4C0A-439B-81EB-B5CF226A566E}" dt="2021-07-22T14:30:36.732" v="1581" actId="1076"/>
          <ac:grpSpMkLst>
            <pc:docMk/>
            <pc:sldMk cId="1591556874" sldId="271"/>
            <ac:grpSpMk id="10" creationId="{63C4B48E-A05E-4489-B6E2-063CDBAEB654}"/>
          </ac:grpSpMkLst>
        </pc:grpChg>
        <pc:grpChg chg="add del mod">
          <ac:chgData name="Minesh Patel" userId="a66d4990ec83ac90" providerId="LiveId" clId="{97B90290-4C0A-439B-81EB-B5CF226A566E}" dt="2021-07-22T14:21:28.914" v="1445" actId="478"/>
          <ac:grpSpMkLst>
            <pc:docMk/>
            <pc:sldMk cId="1591556874" sldId="271"/>
            <ac:grpSpMk id="16" creationId="{7804A9E6-AA76-4AE2-9B89-F90DA2325197}"/>
          </ac:grpSpMkLst>
        </pc:grpChg>
        <pc:grpChg chg="add mod">
          <ac:chgData name="Minesh Patel" userId="a66d4990ec83ac90" providerId="LiveId" clId="{97B90290-4C0A-439B-81EB-B5CF226A566E}" dt="2021-07-22T14:30:36.732" v="1581" actId="1076"/>
          <ac:grpSpMkLst>
            <pc:docMk/>
            <pc:sldMk cId="1591556874" sldId="271"/>
            <ac:grpSpMk id="19" creationId="{D3478EE3-5F8F-4DD4-8232-EF928F444103}"/>
          </ac:grpSpMkLst>
        </pc:grpChg>
        <pc:grpChg chg="add mod">
          <ac:chgData name="Minesh Patel" userId="a66d4990ec83ac90" providerId="LiveId" clId="{97B90290-4C0A-439B-81EB-B5CF226A566E}" dt="2021-07-22T14:22:08.398" v="1453"/>
          <ac:grpSpMkLst>
            <pc:docMk/>
            <pc:sldMk cId="1591556874" sldId="271"/>
            <ac:grpSpMk id="22" creationId="{094BF3AA-D4B6-4EFE-B0D6-315D1FC9E25D}"/>
          </ac:grpSpMkLst>
        </pc:grpChg>
      </pc:sldChg>
      <pc:sldChg chg="addSp modSp add mod">
        <pc:chgData name="Minesh Patel" userId="a66d4990ec83ac90" providerId="LiveId" clId="{97B90290-4C0A-439B-81EB-B5CF226A566E}" dt="2021-07-22T14:23:20.331" v="1469"/>
        <pc:sldMkLst>
          <pc:docMk/>
          <pc:sldMk cId="43502816" sldId="272"/>
        </pc:sldMkLst>
        <pc:spChg chg="mod">
          <ac:chgData name="Minesh Patel" userId="a66d4990ec83ac90" providerId="LiveId" clId="{97B90290-4C0A-439B-81EB-B5CF226A566E}" dt="2021-07-22T14:01:06.078" v="100" actId="2711"/>
          <ac:spMkLst>
            <pc:docMk/>
            <pc:sldMk cId="43502816" sldId="272"/>
            <ac:spMk id="2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4:13.746" v="205"/>
          <ac:spMkLst>
            <pc:docMk/>
            <pc:sldMk cId="43502816" sldId="272"/>
            <ac:spMk id="8" creationId="{86E933F6-3105-4F1F-A6F6-9FD9657D4521}"/>
          </ac:spMkLst>
        </pc:spChg>
        <pc:spChg chg="mod">
          <ac:chgData name="Minesh Patel" userId="a66d4990ec83ac90" providerId="LiveId" clId="{97B90290-4C0A-439B-81EB-B5CF226A566E}" dt="2021-07-22T14:04:13.746" v="205"/>
          <ac:spMkLst>
            <pc:docMk/>
            <pc:sldMk cId="43502816" sldId="272"/>
            <ac:spMk id="9" creationId="{416F2DD0-577E-4E29-9587-EC7F8B3D6F4A}"/>
          </ac:spMkLst>
        </pc:spChg>
        <pc:spChg chg="mod">
          <ac:chgData name="Minesh Patel" userId="a66d4990ec83ac90" providerId="LiveId" clId="{97B90290-4C0A-439B-81EB-B5CF226A566E}" dt="2021-07-22T14:04:13.746" v="205"/>
          <ac:spMkLst>
            <pc:docMk/>
            <pc:sldMk cId="43502816" sldId="272"/>
            <ac:spMk id="10" creationId="{012E368A-E8A6-49C7-89EC-AF11FFA6EC74}"/>
          </ac:spMkLst>
        </pc:spChg>
        <pc:spChg chg="mod">
          <ac:chgData name="Minesh Patel" userId="a66d4990ec83ac90" providerId="LiveId" clId="{97B90290-4C0A-439B-81EB-B5CF226A566E}" dt="2021-07-22T14:04:13.746" v="205"/>
          <ac:spMkLst>
            <pc:docMk/>
            <pc:sldMk cId="43502816" sldId="272"/>
            <ac:spMk id="11" creationId="{C66DBB47-CEC9-43FC-8C70-34B32E9372F4}"/>
          </ac:spMkLst>
        </pc:spChg>
        <pc:spChg chg="mod">
          <ac:chgData name="Minesh Patel" userId="a66d4990ec83ac90" providerId="LiveId" clId="{97B90290-4C0A-439B-81EB-B5CF226A566E}" dt="2021-07-22T14:04:13.746" v="205"/>
          <ac:spMkLst>
            <pc:docMk/>
            <pc:sldMk cId="43502816" sldId="272"/>
            <ac:spMk id="12" creationId="{1DF81415-E7C0-4C8F-8832-D3707EFA5661}"/>
          </ac:spMkLst>
        </pc:spChg>
        <pc:spChg chg="add mod">
          <ac:chgData name="Minesh Patel" userId="a66d4990ec83ac90" providerId="LiveId" clId="{97B90290-4C0A-439B-81EB-B5CF226A566E}" dt="2021-07-22T14:23:20.331" v="1469"/>
          <ac:spMkLst>
            <pc:docMk/>
            <pc:sldMk cId="43502816" sldId="272"/>
            <ac:spMk id="13" creationId="{D57B52AE-0639-4D93-9C10-E61ADE62F79D}"/>
          </ac:spMkLst>
        </pc:spChg>
        <pc:spChg chg="mod">
          <ac:chgData name="Minesh Patel" userId="a66d4990ec83ac90" providerId="LiveId" clId="{97B90290-4C0A-439B-81EB-B5CF226A566E}" dt="2021-07-22T14:01:06.078" v="100" actId="2711"/>
          <ac:spMkLst>
            <pc:docMk/>
            <pc:sldMk cId="43502816" sldId="272"/>
            <ac:spMk id="143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1:19.597" v="102" actId="207"/>
          <ac:spMkLst>
            <pc:docMk/>
            <pc:sldMk cId="43502816" sldId="272"/>
            <ac:spMk id="144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1:24.847" v="103" actId="207"/>
          <ac:spMkLst>
            <pc:docMk/>
            <pc:sldMk cId="43502816" sldId="272"/>
            <ac:spMk id="145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01:19.597" v="102" actId="207"/>
          <ac:spMkLst>
            <pc:docMk/>
            <pc:sldMk cId="43502816" sldId="272"/>
            <ac:spMk id="146" creationId="{00000000-0000-0000-0000-000000000000}"/>
          </ac:spMkLst>
        </pc:spChg>
        <pc:grpChg chg="add mod">
          <ac:chgData name="Minesh Patel" userId="a66d4990ec83ac90" providerId="LiveId" clId="{97B90290-4C0A-439B-81EB-B5CF226A566E}" dt="2021-07-22T14:04:13.746" v="205"/>
          <ac:grpSpMkLst>
            <pc:docMk/>
            <pc:sldMk cId="43502816" sldId="272"/>
            <ac:grpSpMk id="7" creationId="{9688FA12-03A7-43A3-9CDD-16409090088F}"/>
          </ac:grpSpMkLst>
        </pc:grpChg>
      </pc:sldChg>
      <pc:sldChg chg="add del">
        <pc:chgData name="Minesh Patel" userId="a66d4990ec83ac90" providerId="LiveId" clId="{97B90290-4C0A-439B-81EB-B5CF226A566E}" dt="2021-07-22T14:30:23.555" v="1580" actId="47"/>
        <pc:sldMkLst>
          <pc:docMk/>
          <pc:sldMk cId="3867117546" sldId="273"/>
        </pc:sldMkLst>
      </pc:sldChg>
      <pc:sldChg chg="addSp delSp modSp add mod modClrScheme chgLayout modNotesTx">
        <pc:chgData name="Minesh Patel" userId="a66d4990ec83ac90" providerId="LiveId" clId="{97B90290-4C0A-439B-81EB-B5CF226A566E}" dt="2021-07-22T14:30:21.423" v="1579" actId="20577"/>
        <pc:sldMkLst>
          <pc:docMk/>
          <pc:sldMk cId="548950390" sldId="275"/>
        </pc:sldMkLst>
        <pc:spChg chg="add del mod ord">
          <ac:chgData name="Minesh Patel" userId="a66d4990ec83ac90" providerId="LiveId" clId="{97B90290-4C0A-439B-81EB-B5CF226A566E}" dt="2021-07-22T14:23:13.447" v="1467" actId="700"/>
          <ac:spMkLst>
            <pc:docMk/>
            <pc:sldMk cId="548950390" sldId="275"/>
            <ac:spMk id="2" creationId="{022FACF2-EE10-4573-A709-5C43D5439878}"/>
          </ac:spMkLst>
        </pc:spChg>
        <pc:spChg chg="mod">
          <ac:chgData name="Minesh Patel" userId="a66d4990ec83ac90" providerId="LiveId" clId="{97B90290-4C0A-439B-81EB-B5CF226A566E}" dt="2021-07-22T14:28:25.334" v="1520" actId="1582"/>
          <ac:spMkLst>
            <pc:docMk/>
            <pc:sldMk cId="548950390" sldId="275"/>
            <ac:spMk id="3" creationId="{00000000-0000-0000-0000-000000000000}"/>
          </ac:spMkLst>
        </pc:spChg>
        <pc:spChg chg="add del mod ord">
          <ac:chgData name="Minesh Patel" userId="a66d4990ec83ac90" providerId="LiveId" clId="{97B90290-4C0A-439B-81EB-B5CF226A566E}" dt="2021-07-22T14:23:13.447" v="1467" actId="700"/>
          <ac:spMkLst>
            <pc:docMk/>
            <pc:sldMk cId="548950390" sldId="275"/>
            <ac:spMk id="4" creationId="{6F7F8EE0-5E28-4B0C-8A6B-AB51DFC44180}"/>
          </ac:spMkLst>
        </pc:spChg>
        <pc:spChg chg="mod">
          <ac:chgData name="Minesh Patel" userId="a66d4990ec83ac90" providerId="LiveId" clId="{97B90290-4C0A-439B-81EB-B5CF226A566E}" dt="2021-07-22T14:28:32.915" v="1522" actId="1076"/>
          <ac:spMkLst>
            <pc:docMk/>
            <pc:sldMk cId="548950390" sldId="275"/>
            <ac:spMk id="12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22:40.764" v="1456"/>
          <ac:spMkLst>
            <pc:docMk/>
            <pc:sldMk cId="548950390" sldId="275"/>
            <ac:spMk id="15" creationId="{8E37E943-F9AE-48DC-841F-C3DE01BA266B}"/>
          </ac:spMkLst>
        </pc:spChg>
        <pc:spChg chg="mod">
          <ac:chgData name="Minesh Patel" userId="a66d4990ec83ac90" providerId="LiveId" clId="{97B90290-4C0A-439B-81EB-B5CF226A566E}" dt="2021-07-22T14:22:40.764" v="1456"/>
          <ac:spMkLst>
            <pc:docMk/>
            <pc:sldMk cId="548950390" sldId="275"/>
            <ac:spMk id="16" creationId="{AB3D2FF6-65A1-4A30-A8F7-2BCF8ADDADC2}"/>
          </ac:spMkLst>
        </pc:spChg>
        <pc:spChg chg="mod">
          <ac:chgData name="Minesh Patel" userId="a66d4990ec83ac90" providerId="LiveId" clId="{97B90290-4C0A-439B-81EB-B5CF226A566E}" dt="2021-07-22T14:22:40.764" v="1456"/>
          <ac:spMkLst>
            <pc:docMk/>
            <pc:sldMk cId="548950390" sldId="275"/>
            <ac:spMk id="17" creationId="{220D4DB8-58D4-4247-A4C6-3C5D0E2BACD7}"/>
          </ac:spMkLst>
        </pc:spChg>
        <pc:spChg chg="mod">
          <ac:chgData name="Minesh Patel" userId="a66d4990ec83ac90" providerId="LiveId" clId="{97B90290-4C0A-439B-81EB-B5CF226A566E}" dt="2021-07-22T14:22:40.764" v="1456"/>
          <ac:spMkLst>
            <pc:docMk/>
            <pc:sldMk cId="548950390" sldId="275"/>
            <ac:spMk id="18" creationId="{300D068B-8D80-4B28-B5AD-B8EB2BDB613D}"/>
          </ac:spMkLst>
        </pc:spChg>
        <pc:spChg chg="mod">
          <ac:chgData name="Minesh Patel" userId="a66d4990ec83ac90" providerId="LiveId" clId="{97B90290-4C0A-439B-81EB-B5CF226A566E}" dt="2021-07-22T14:22:40.764" v="1456"/>
          <ac:spMkLst>
            <pc:docMk/>
            <pc:sldMk cId="548950390" sldId="275"/>
            <ac:spMk id="19" creationId="{916BDE5D-1773-4A1F-A49A-DB6BEEB39FCE}"/>
          </ac:spMkLst>
        </pc:spChg>
        <pc:spChg chg="add mod">
          <ac:chgData name="Minesh Patel" userId="a66d4990ec83ac90" providerId="LiveId" clId="{97B90290-4C0A-439B-81EB-B5CF226A566E}" dt="2021-07-22T14:23:25.562" v="1472"/>
          <ac:spMkLst>
            <pc:docMk/>
            <pc:sldMk cId="548950390" sldId="275"/>
            <ac:spMk id="22" creationId="{E2879216-44C7-488C-B100-2C98F0D07400}"/>
          </ac:spMkLst>
        </pc:spChg>
        <pc:spChg chg="add mod">
          <ac:chgData name="Minesh Patel" userId="a66d4990ec83ac90" providerId="LiveId" clId="{97B90290-4C0A-439B-81EB-B5CF226A566E}" dt="2021-07-22T14:29:45.128" v="1553" actId="1076"/>
          <ac:spMkLst>
            <pc:docMk/>
            <pc:sldMk cId="548950390" sldId="275"/>
            <ac:spMk id="23" creationId="{6DD51291-979F-48EE-84BE-2DBD8B9EE240}"/>
          </ac:spMkLst>
        </pc:spChg>
        <pc:spChg chg="add del mod">
          <ac:chgData name="Minesh Patel" userId="a66d4990ec83ac90" providerId="LiveId" clId="{97B90290-4C0A-439B-81EB-B5CF226A566E}" dt="2021-07-22T14:26:52.816" v="1496" actId="478"/>
          <ac:spMkLst>
            <pc:docMk/>
            <pc:sldMk cId="548950390" sldId="275"/>
            <ac:spMk id="24" creationId="{4072B7D4-278B-47DB-887A-F715CD339CC6}"/>
          </ac:spMkLst>
        </pc:spChg>
        <pc:spChg chg="mod">
          <ac:chgData name="Minesh Patel" userId="a66d4990ec83ac90" providerId="LiveId" clId="{97B90290-4C0A-439B-81EB-B5CF226A566E}" dt="2021-07-22T14:22:33.846" v="1455" actId="2711"/>
          <ac:spMkLst>
            <pc:docMk/>
            <pc:sldMk cId="548950390" sldId="275"/>
            <ac:spMk id="25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22:33.846" v="1455" actId="2711"/>
          <ac:spMkLst>
            <pc:docMk/>
            <pc:sldMk cId="548950390" sldId="275"/>
            <ac:spMk id="27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27:53.970" v="1513" actId="1076"/>
          <ac:spMkLst>
            <pc:docMk/>
            <pc:sldMk cId="548950390" sldId="275"/>
            <ac:spMk id="29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22:33.846" v="1455" actId="2711"/>
          <ac:spMkLst>
            <pc:docMk/>
            <pc:sldMk cId="548950390" sldId="275"/>
            <ac:spMk id="30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22:33.846" v="1455" actId="2711"/>
          <ac:spMkLst>
            <pc:docMk/>
            <pc:sldMk cId="548950390" sldId="275"/>
            <ac:spMk id="33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27:53.970" v="1513" actId="1076"/>
          <ac:spMkLst>
            <pc:docMk/>
            <pc:sldMk cId="548950390" sldId="275"/>
            <ac:spMk id="77" creationId="{00000000-0000-0000-0000-000000000000}"/>
          </ac:spMkLst>
        </pc:spChg>
        <pc:grpChg chg="add mod">
          <ac:chgData name="Minesh Patel" userId="a66d4990ec83ac90" providerId="LiveId" clId="{97B90290-4C0A-439B-81EB-B5CF226A566E}" dt="2021-07-22T14:22:48.278" v="1458" actId="1076"/>
          <ac:grpSpMkLst>
            <pc:docMk/>
            <pc:sldMk cId="548950390" sldId="275"/>
            <ac:grpSpMk id="14" creationId="{C7DFB1EC-D850-418D-9921-DD6F97BAC25E}"/>
          </ac:grpSpMkLst>
        </pc:grpChg>
        <pc:grpChg chg="mod">
          <ac:chgData name="Minesh Patel" userId="a66d4990ec83ac90" providerId="LiveId" clId="{97B90290-4C0A-439B-81EB-B5CF226A566E}" dt="2021-07-22T14:27:53.970" v="1513" actId="1076"/>
          <ac:grpSpMkLst>
            <pc:docMk/>
            <pc:sldMk cId="548950390" sldId="275"/>
            <ac:grpSpMk id="40" creationId="{00000000-0000-0000-0000-000000000000}"/>
          </ac:grpSpMkLst>
        </pc:grpChg>
        <pc:grpChg chg="mod">
          <ac:chgData name="Minesh Patel" userId="a66d4990ec83ac90" providerId="LiveId" clId="{97B90290-4C0A-439B-81EB-B5CF226A566E}" dt="2021-07-22T14:27:53.970" v="1513" actId="1076"/>
          <ac:grpSpMkLst>
            <pc:docMk/>
            <pc:sldMk cId="548950390" sldId="275"/>
            <ac:grpSpMk id="41" creationId="{00000000-0000-0000-0000-000000000000}"/>
          </ac:grpSpMkLst>
        </pc:grpChg>
        <pc:cxnChg chg="mod">
          <ac:chgData name="Minesh Patel" userId="a66d4990ec83ac90" providerId="LiveId" clId="{97B90290-4C0A-439B-81EB-B5CF226A566E}" dt="2021-07-22T14:27:53.970" v="1513" actId="1076"/>
          <ac:cxnSpMkLst>
            <pc:docMk/>
            <pc:sldMk cId="548950390" sldId="275"/>
            <ac:cxnSpMk id="8" creationId="{00000000-0000-0000-0000-000000000000}"/>
          </ac:cxnSpMkLst>
        </pc:cxnChg>
        <pc:cxnChg chg="mod">
          <ac:chgData name="Minesh Patel" userId="a66d4990ec83ac90" providerId="LiveId" clId="{97B90290-4C0A-439B-81EB-B5CF226A566E}" dt="2021-07-22T14:28:29.627" v="1521" actId="14100"/>
          <ac:cxnSpMkLst>
            <pc:docMk/>
            <pc:sldMk cId="548950390" sldId="275"/>
            <ac:cxnSpMk id="76" creationId="{00000000-0000-0000-0000-000000000000}"/>
          </ac:cxnSpMkLst>
        </pc:cxnChg>
      </pc:sldChg>
      <pc:sldChg chg="add del">
        <pc:chgData name="Minesh Patel" userId="a66d4990ec83ac90" providerId="LiveId" clId="{97B90290-4C0A-439B-81EB-B5CF226A566E}" dt="2021-07-22T14:45:10.320" v="1634"/>
        <pc:sldMkLst>
          <pc:docMk/>
          <pc:sldMk cId="2993975388" sldId="296"/>
        </pc:sldMkLst>
      </pc:sldChg>
      <pc:sldChg chg="addSp modSp add del">
        <pc:chgData name="Minesh Patel" userId="a66d4990ec83ac90" providerId="LiveId" clId="{97B90290-4C0A-439B-81EB-B5CF226A566E}" dt="2021-07-22T17:28:59.968" v="4534"/>
        <pc:sldMkLst>
          <pc:docMk/>
          <pc:sldMk cId="3771362713" sldId="379"/>
        </pc:sldMkLst>
        <pc:spChg chg="mod">
          <ac:chgData name="Minesh Patel" userId="a66d4990ec83ac90" providerId="LiveId" clId="{97B90290-4C0A-439B-81EB-B5CF226A566E}" dt="2021-07-22T17:28:59.968" v="4534"/>
          <ac:spMkLst>
            <pc:docMk/>
            <pc:sldMk cId="3771362713" sldId="379"/>
            <ac:spMk id="5" creationId="{42D549E6-7735-4F19-B746-85F0CCBF963E}"/>
          </ac:spMkLst>
        </pc:spChg>
        <pc:spChg chg="mod">
          <ac:chgData name="Minesh Patel" userId="a66d4990ec83ac90" providerId="LiveId" clId="{97B90290-4C0A-439B-81EB-B5CF226A566E}" dt="2021-07-22T17:28:59.968" v="4534"/>
          <ac:spMkLst>
            <pc:docMk/>
            <pc:sldMk cId="3771362713" sldId="379"/>
            <ac:spMk id="6" creationId="{21AEB172-D51A-4BB5-8DFB-486A447FC92E}"/>
          </ac:spMkLst>
        </pc:spChg>
        <pc:spChg chg="mod">
          <ac:chgData name="Minesh Patel" userId="a66d4990ec83ac90" providerId="LiveId" clId="{97B90290-4C0A-439B-81EB-B5CF226A566E}" dt="2021-07-22T17:28:59.968" v="4534"/>
          <ac:spMkLst>
            <pc:docMk/>
            <pc:sldMk cId="3771362713" sldId="379"/>
            <ac:spMk id="7" creationId="{ECD74C29-983D-4849-94A5-ADE94ECFC302}"/>
          </ac:spMkLst>
        </pc:spChg>
        <pc:spChg chg="mod">
          <ac:chgData name="Minesh Patel" userId="a66d4990ec83ac90" providerId="LiveId" clId="{97B90290-4C0A-439B-81EB-B5CF226A566E}" dt="2021-07-22T17:28:59.968" v="4534"/>
          <ac:spMkLst>
            <pc:docMk/>
            <pc:sldMk cId="3771362713" sldId="379"/>
            <ac:spMk id="8" creationId="{D09C27E9-B3E5-4275-9347-E4A2ED61FBD3}"/>
          </ac:spMkLst>
        </pc:spChg>
        <pc:spChg chg="mod">
          <ac:chgData name="Minesh Patel" userId="a66d4990ec83ac90" providerId="LiveId" clId="{97B90290-4C0A-439B-81EB-B5CF226A566E}" dt="2021-07-22T17:28:59.968" v="4534"/>
          <ac:spMkLst>
            <pc:docMk/>
            <pc:sldMk cId="3771362713" sldId="379"/>
            <ac:spMk id="9" creationId="{BB55D06E-907F-4787-BA8F-A02F4A9440D2}"/>
          </ac:spMkLst>
        </pc:spChg>
        <pc:grpChg chg="add mod">
          <ac:chgData name="Minesh Patel" userId="a66d4990ec83ac90" providerId="LiveId" clId="{97B90290-4C0A-439B-81EB-B5CF226A566E}" dt="2021-07-22T17:28:59.968" v="4534"/>
          <ac:grpSpMkLst>
            <pc:docMk/>
            <pc:sldMk cId="3771362713" sldId="379"/>
            <ac:grpSpMk id="4" creationId="{6CC039D5-7E14-42D8-98C5-7A7821DED646}"/>
          </ac:grpSpMkLst>
        </pc:grpChg>
      </pc:sldChg>
      <pc:sldChg chg="addSp delSp modSp add mod addAnim delAnim modAnim modNotesTx">
        <pc:chgData name="Minesh Patel" userId="a66d4990ec83ac90" providerId="LiveId" clId="{97B90290-4C0A-439B-81EB-B5CF226A566E}" dt="2021-07-22T17:29:01.528" v="4535"/>
        <pc:sldMkLst>
          <pc:docMk/>
          <pc:sldMk cId="1194841187" sldId="413"/>
        </pc:sldMkLst>
        <pc:spChg chg="mod">
          <ac:chgData name="Minesh Patel" userId="a66d4990ec83ac90" providerId="LiveId" clId="{97B90290-4C0A-439B-81EB-B5CF226A566E}" dt="2021-07-22T15:08:07.670" v="2496" actId="20577"/>
          <ac:spMkLst>
            <pc:docMk/>
            <pc:sldMk cId="1194841187" sldId="413"/>
            <ac:spMk id="2" creationId="{00000000-0000-0000-0000-000000000000}"/>
          </ac:spMkLst>
        </pc:spChg>
        <pc:spChg chg="mod">
          <ac:chgData name="Minesh Patel" userId="a66d4990ec83ac90" providerId="LiveId" clId="{97B90290-4C0A-439B-81EB-B5CF226A566E}" dt="2021-07-22T15:05:31.857" v="2297" actId="1076"/>
          <ac:spMkLst>
            <pc:docMk/>
            <pc:sldMk cId="1194841187" sldId="413"/>
            <ac:spMk id="3" creationId="{00000000-0000-0000-0000-000000000000}"/>
          </ac:spMkLst>
        </pc:spChg>
        <pc:spChg chg="mod">
          <ac:chgData name="Minesh Patel" userId="a66d4990ec83ac90" providerId="LiveId" clId="{97B90290-4C0A-439B-81EB-B5CF226A566E}" dt="2021-07-22T15:04:14.863" v="2216" actId="208"/>
          <ac:spMkLst>
            <pc:docMk/>
            <pc:sldMk cId="1194841187" sldId="413"/>
            <ac:spMk id="24" creationId="{F6D4FD44-EBD7-473D-B2BF-27855D4FD781}"/>
          </ac:spMkLst>
        </pc:spChg>
        <pc:spChg chg="mod">
          <ac:chgData name="Minesh Patel" userId="a66d4990ec83ac90" providerId="LiveId" clId="{97B90290-4C0A-439B-81EB-B5CF226A566E}" dt="2021-07-22T17:02:53.411" v="3813" actId="207"/>
          <ac:spMkLst>
            <pc:docMk/>
            <pc:sldMk cId="1194841187" sldId="413"/>
            <ac:spMk id="26" creationId="{C90788F6-238C-4712-A55D-E8D34AE675DC}"/>
          </ac:spMkLst>
        </pc:spChg>
        <pc:spChg chg="mod">
          <ac:chgData name="Minesh Patel" userId="a66d4990ec83ac90" providerId="LiveId" clId="{97B90290-4C0A-439B-81EB-B5CF226A566E}" dt="2021-07-22T17:02:53.411" v="3813" actId="207"/>
          <ac:spMkLst>
            <pc:docMk/>
            <pc:sldMk cId="1194841187" sldId="413"/>
            <ac:spMk id="27" creationId="{BF7D1451-D327-4C76-BB97-1A68844E12B2}"/>
          </ac:spMkLst>
        </pc:spChg>
        <pc:spChg chg="mod">
          <ac:chgData name="Minesh Patel" userId="a66d4990ec83ac90" providerId="LiveId" clId="{97B90290-4C0A-439B-81EB-B5CF226A566E}" dt="2021-07-22T17:02:53.411" v="3813" actId="207"/>
          <ac:spMkLst>
            <pc:docMk/>
            <pc:sldMk cId="1194841187" sldId="413"/>
            <ac:spMk id="32" creationId="{AE9657CC-5502-45B2-AFAC-ACF9AE7893E2}"/>
          </ac:spMkLst>
        </pc:spChg>
        <pc:spChg chg="mod">
          <ac:chgData name="Minesh Patel" userId="a66d4990ec83ac90" providerId="LiveId" clId="{97B90290-4C0A-439B-81EB-B5CF226A566E}" dt="2021-07-22T15:04:20.196" v="2217" actId="208"/>
          <ac:spMkLst>
            <pc:docMk/>
            <pc:sldMk cId="1194841187" sldId="413"/>
            <ac:spMk id="42" creationId="{AACB6F0E-D0F2-424E-B0A4-6801419CA461}"/>
          </ac:spMkLst>
        </pc:spChg>
        <pc:spChg chg="mod">
          <ac:chgData name="Minesh Patel" userId="a66d4990ec83ac90" providerId="LiveId" clId="{97B90290-4C0A-439B-81EB-B5CF226A566E}" dt="2021-07-22T17:04:09.410" v="3825" actId="14100"/>
          <ac:spMkLst>
            <pc:docMk/>
            <pc:sldMk cId="1194841187" sldId="413"/>
            <ac:spMk id="43" creationId="{9AAE86FD-5A0C-4C62-A8B6-4DB3E9F120B5}"/>
          </ac:spMkLst>
        </pc:spChg>
        <pc:spChg chg="mod">
          <ac:chgData name="Minesh Patel" userId="a66d4990ec83ac90" providerId="LiveId" clId="{97B90290-4C0A-439B-81EB-B5CF226A566E}" dt="2021-07-22T17:29:01.528" v="4535"/>
          <ac:spMkLst>
            <pc:docMk/>
            <pc:sldMk cId="1194841187" sldId="413"/>
            <ac:spMk id="45" creationId="{98F42D55-7F3A-45C2-85D9-50E295A776E0}"/>
          </ac:spMkLst>
        </pc:spChg>
        <pc:spChg chg="mod">
          <ac:chgData name="Minesh Patel" userId="a66d4990ec83ac90" providerId="LiveId" clId="{97B90290-4C0A-439B-81EB-B5CF226A566E}" dt="2021-07-22T15:05:34.921" v="2298" actId="1076"/>
          <ac:spMkLst>
            <pc:docMk/>
            <pc:sldMk cId="1194841187" sldId="413"/>
            <ac:spMk id="46" creationId="{25D6FE8C-107A-42FA-9F35-5876409FEF92}"/>
          </ac:spMkLst>
        </pc:spChg>
        <pc:spChg chg="mod">
          <ac:chgData name="Minesh Patel" userId="a66d4990ec83ac90" providerId="LiveId" clId="{97B90290-4C0A-439B-81EB-B5CF226A566E}" dt="2021-07-22T17:29:01.528" v="4535"/>
          <ac:spMkLst>
            <pc:docMk/>
            <pc:sldMk cId="1194841187" sldId="413"/>
            <ac:spMk id="47" creationId="{2BC26408-BB2C-4EBC-96E4-22C9A609350C}"/>
          </ac:spMkLst>
        </pc:spChg>
        <pc:spChg chg="add del mod">
          <ac:chgData name="Minesh Patel" userId="a66d4990ec83ac90" providerId="LiveId" clId="{97B90290-4C0A-439B-81EB-B5CF226A566E}" dt="2021-07-22T17:03:50.970" v="3815" actId="114"/>
          <ac:spMkLst>
            <pc:docMk/>
            <pc:sldMk cId="1194841187" sldId="413"/>
            <ac:spMk id="48" creationId="{CB5786E9-2F64-4A0B-A7AE-0092C0D71C68}"/>
          </ac:spMkLst>
        </pc:spChg>
        <pc:spChg chg="mod">
          <ac:chgData name="Minesh Patel" userId="a66d4990ec83ac90" providerId="LiveId" clId="{97B90290-4C0A-439B-81EB-B5CF226A566E}" dt="2021-07-22T15:05:31.857" v="2297" actId="1076"/>
          <ac:spMkLst>
            <pc:docMk/>
            <pc:sldMk cId="1194841187" sldId="413"/>
            <ac:spMk id="49" creationId="{C2DD1A82-4ACD-4323-B75B-DCFB6784BDBB}"/>
          </ac:spMkLst>
        </pc:spChg>
        <pc:spChg chg="mod">
          <ac:chgData name="Minesh Patel" userId="a66d4990ec83ac90" providerId="LiveId" clId="{97B90290-4C0A-439B-81EB-B5CF226A566E}" dt="2021-07-22T17:29:01.528" v="4535"/>
          <ac:spMkLst>
            <pc:docMk/>
            <pc:sldMk cId="1194841187" sldId="413"/>
            <ac:spMk id="50" creationId="{CC8565A2-D316-4412-A352-C4D5A4A2B96D}"/>
          </ac:spMkLst>
        </pc:spChg>
        <pc:spChg chg="add del mod">
          <ac:chgData name="Minesh Patel" userId="a66d4990ec83ac90" providerId="LiveId" clId="{97B90290-4C0A-439B-81EB-B5CF226A566E}" dt="2021-07-22T17:03:50.970" v="3815" actId="114"/>
          <ac:spMkLst>
            <pc:docMk/>
            <pc:sldMk cId="1194841187" sldId="413"/>
            <ac:spMk id="51" creationId="{08A3DE9A-34EE-4AD2-BABF-2921C8134FF3}"/>
          </ac:spMkLst>
        </pc:spChg>
        <pc:spChg chg="add del mod">
          <ac:chgData name="Minesh Patel" userId="a66d4990ec83ac90" providerId="LiveId" clId="{97B90290-4C0A-439B-81EB-B5CF226A566E}" dt="2021-07-22T17:03:50.970" v="3815" actId="114"/>
          <ac:spMkLst>
            <pc:docMk/>
            <pc:sldMk cId="1194841187" sldId="413"/>
            <ac:spMk id="61" creationId="{F361F97A-6E1D-42C6-928C-85D9979A30AB}"/>
          </ac:spMkLst>
        </pc:spChg>
        <pc:spChg chg="add del mod">
          <ac:chgData name="Minesh Patel" userId="a66d4990ec83ac90" providerId="LiveId" clId="{97B90290-4C0A-439B-81EB-B5CF226A566E}" dt="2021-07-22T17:03:50.970" v="3815" actId="114"/>
          <ac:spMkLst>
            <pc:docMk/>
            <pc:sldMk cId="1194841187" sldId="413"/>
            <ac:spMk id="62" creationId="{257D2C72-DB4F-44BC-9313-64D226062978}"/>
          </ac:spMkLst>
        </pc:spChg>
        <pc:spChg chg="mod">
          <ac:chgData name="Minesh Patel" userId="a66d4990ec83ac90" providerId="LiveId" clId="{97B90290-4C0A-439B-81EB-B5CF226A566E}" dt="2021-07-22T17:29:01.528" v="4535"/>
          <ac:spMkLst>
            <pc:docMk/>
            <pc:sldMk cId="1194841187" sldId="413"/>
            <ac:spMk id="63" creationId="{6FACA885-B91D-4FC8-A3B4-D7499BD4D036}"/>
          </ac:spMkLst>
        </pc:spChg>
        <pc:spChg chg="mod">
          <ac:chgData name="Minesh Patel" userId="a66d4990ec83ac90" providerId="LiveId" clId="{97B90290-4C0A-439B-81EB-B5CF226A566E}" dt="2021-07-22T17:29:01.528" v="4535"/>
          <ac:spMkLst>
            <pc:docMk/>
            <pc:sldMk cId="1194841187" sldId="413"/>
            <ac:spMk id="64" creationId="{26D6A44F-D5F5-49CC-87B8-DA407D7E096A}"/>
          </ac:spMkLst>
        </pc:spChg>
        <pc:grpChg chg="mod">
          <ac:chgData name="Minesh Patel" userId="a66d4990ec83ac90" providerId="LiveId" clId="{97B90290-4C0A-439B-81EB-B5CF226A566E}" dt="2021-07-22T15:05:31.857" v="2297" actId="1076"/>
          <ac:grpSpMkLst>
            <pc:docMk/>
            <pc:sldMk cId="1194841187" sldId="413"/>
            <ac:grpSpMk id="21" creationId="{7A6C1953-F6C8-489E-B33C-1E0EB4FDB412}"/>
          </ac:grpSpMkLst>
        </pc:grpChg>
        <pc:grpChg chg="add mod">
          <ac:chgData name="Minesh Patel" userId="a66d4990ec83ac90" providerId="LiveId" clId="{97B90290-4C0A-439B-81EB-B5CF226A566E}" dt="2021-07-22T17:29:01.528" v="4535"/>
          <ac:grpSpMkLst>
            <pc:docMk/>
            <pc:sldMk cId="1194841187" sldId="413"/>
            <ac:grpSpMk id="44" creationId="{1A30BE6A-05E6-45A9-9627-C157CA29683E}"/>
          </ac:grpSpMkLst>
        </pc:grpChg>
        <pc:grpChg chg="mod">
          <ac:chgData name="Minesh Patel" userId="a66d4990ec83ac90" providerId="LiveId" clId="{97B90290-4C0A-439B-81EB-B5CF226A566E}" dt="2021-07-22T15:05:31.857" v="2297" actId="1076"/>
          <ac:grpSpMkLst>
            <pc:docMk/>
            <pc:sldMk cId="1194841187" sldId="413"/>
            <ac:grpSpMk id="52" creationId="{DCBE0F57-725F-4577-BCC2-0DC4A172CF84}"/>
          </ac:grpSpMkLst>
        </pc:grpChg>
        <pc:grpChg chg="mod">
          <ac:chgData name="Minesh Patel" userId="a66d4990ec83ac90" providerId="LiveId" clId="{97B90290-4C0A-439B-81EB-B5CF226A566E}" dt="2021-07-22T15:05:31.857" v="2297" actId="1076"/>
          <ac:grpSpMkLst>
            <pc:docMk/>
            <pc:sldMk cId="1194841187" sldId="413"/>
            <ac:grpSpMk id="55" creationId="{DFEF0F56-B3FF-4039-BB89-175F167EAA5E}"/>
          </ac:grpSpMkLst>
        </pc:grpChg>
        <pc:grpChg chg="mod">
          <ac:chgData name="Minesh Patel" userId="a66d4990ec83ac90" providerId="LiveId" clId="{97B90290-4C0A-439B-81EB-B5CF226A566E}" dt="2021-07-22T15:05:31.857" v="2297" actId="1076"/>
          <ac:grpSpMkLst>
            <pc:docMk/>
            <pc:sldMk cId="1194841187" sldId="413"/>
            <ac:grpSpMk id="58" creationId="{9199E48F-80B7-4ED8-B822-405D89AB6427}"/>
          </ac:grpSpMkLst>
        </pc:grpChg>
        <pc:cxnChg chg="mod">
          <ac:chgData name="Minesh Patel" userId="a66d4990ec83ac90" providerId="LiveId" clId="{97B90290-4C0A-439B-81EB-B5CF226A566E}" dt="2021-07-22T14:57:18.169" v="1848" actId="14100"/>
          <ac:cxnSpMkLst>
            <pc:docMk/>
            <pc:sldMk cId="1194841187" sldId="413"/>
            <ac:cxnSpMk id="29" creationId="{630F01B3-0D58-429A-9BB7-82E49CEF0375}"/>
          </ac:cxnSpMkLst>
        </pc:cxnChg>
        <pc:cxnChg chg="mod">
          <ac:chgData name="Minesh Patel" userId="a66d4990ec83ac90" providerId="LiveId" clId="{97B90290-4C0A-439B-81EB-B5CF226A566E}" dt="2021-07-22T14:57:18.169" v="1848" actId="14100"/>
          <ac:cxnSpMkLst>
            <pc:docMk/>
            <pc:sldMk cId="1194841187" sldId="413"/>
            <ac:cxnSpMk id="34" creationId="{9B356A77-BD93-485F-A268-8EE327D00F48}"/>
          </ac:cxnSpMkLst>
        </pc:cxnChg>
        <pc:cxnChg chg="mod">
          <ac:chgData name="Minesh Patel" userId="a66d4990ec83ac90" providerId="LiveId" clId="{97B90290-4C0A-439B-81EB-B5CF226A566E}" dt="2021-07-22T14:57:18.169" v="1848" actId="14100"/>
          <ac:cxnSpMkLst>
            <pc:docMk/>
            <pc:sldMk cId="1194841187" sldId="413"/>
            <ac:cxnSpMk id="38" creationId="{E1FA1DF2-48C7-45A8-8089-E95AEBF1B3FF}"/>
          </ac:cxnSpMkLst>
        </pc:cxnChg>
        <pc:cxnChg chg="mod">
          <ac:chgData name="Minesh Patel" userId="a66d4990ec83ac90" providerId="LiveId" clId="{97B90290-4C0A-439B-81EB-B5CF226A566E}" dt="2021-07-22T14:57:18.169" v="1848" actId="14100"/>
          <ac:cxnSpMkLst>
            <pc:docMk/>
            <pc:sldMk cId="1194841187" sldId="413"/>
            <ac:cxnSpMk id="41" creationId="{5422C014-F747-4479-9CE9-DBB20E2F9717}"/>
          </ac:cxnSpMkLst>
        </pc:cxnChg>
      </pc:sldChg>
      <pc:sldChg chg="addSp modSp add mod">
        <pc:chgData name="Minesh Patel" userId="a66d4990ec83ac90" providerId="LiveId" clId="{97B90290-4C0A-439B-81EB-B5CF226A566E}" dt="2021-07-22T17:28:54.922" v="4532" actId="1076"/>
        <pc:sldMkLst>
          <pc:docMk/>
          <pc:sldMk cId="3073025476" sldId="439"/>
        </pc:sldMkLst>
        <pc:spChg chg="mod">
          <ac:chgData name="Minesh Patel" userId="a66d4990ec83ac90" providerId="LiveId" clId="{97B90290-4C0A-439B-81EB-B5CF226A566E}" dt="2021-07-22T14:44:53.240" v="1632" actId="2711"/>
          <ac:spMkLst>
            <pc:docMk/>
            <pc:sldMk cId="3073025476" sldId="439"/>
            <ac:spMk id="2" creationId="{6FAF6D94-F2D1-4E88-A909-B4DF4E002525}"/>
          </ac:spMkLst>
        </pc:spChg>
        <pc:spChg chg="mod">
          <ac:chgData name="Minesh Patel" userId="a66d4990ec83ac90" providerId="LiveId" clId="{97B90290-4C0A-439B-81EB-B5CF226A566E}" dt="2021-07-22T14:44:53.240" v="1632" actId="2711"/>
          <ac:spMkLst>
            <pc:docMk/>
            <pc:sldMk cId="3073025476" sldId="439"/>
            <ac:spMk id="49" creationId="{CD8A06E8-DFC7-423D-B137-EDC45C1B1AD4}"/>
          </ac:spMkLst>
        </pc:spChg>
        <pc:spChg chg="mod">
          <ac:chgData name="Minesh Patel" userId="a66d4990ec83ac90" providerId="LiveId" clId="{97B90290-4C0A-439B-81EB-B5CF226A566E}" dt="2021-07-22T14:44:53.240" v="1632" actId="2711"/>
          <ac:spMkLst>
            <pc:docMk/>
            <pc:sldMk cId="3073025476" sldId="439"/>
            <ac:spMk id="50" creationId="{30E8EE1A-EB06-4931-B36B-EB15DA39B6CF}"/>
          </ac:spMkLst>
        </pc:spChg>
        <pc:spChg chg="mod">
          <ac:chgData name="Minesh Patel" userId="a66d4990ec83ac90" providerId="LiveId" clId="{97B90290-4C0A-439B-81EB-B5CF226A566E}" dt="2021-07-22T17:28:54.922" v="4532" actId="1076"/>
          <ac:spMkLst>
            <pc:docMk/>
            <pc:sldMk cId="3073025476" sldId="439"/>
            <ac:spMk id="85" creationId="{3646A859-0D1A-442B-9237-C38520D2019C}"/>
          </ac:spMkLst>
        </pc:spChg>
        <pc:spChg chg="mod">
          <ac:chgData name="Minesh Patel" userId="a66d4990ec83ac90" providerId="LiveId" clId="{97B90290-4C0A-439B-81EB-B5CF226A566E}" dt="2021-07-22T14:44:53.240" v="1632" actId="2711"/>
          <ac:spMkLst>
            <pc:docMk/>
            <pc:sldMk cId="3073025476" sldId="439"/>
            <ac:spMk id="97" creationId="{5532F03A-9141-40F7-841F-86291569D1C1}"/>
          </ac:spMkLst>
        </pc:spChg>
        <pc:spChg chg="mod">
          <ac:chgData name="Minesh Patel" userId="a66d4990ec83ac90" providerId="LiveId" clId="{97B90290-4C0A-439B-81EB-B5CF226A566E}" dt="2021-07-22T14:44:53.240" v="1632" actId="2711"/>
          <ac:spMkLst>
            <pc:docMk/>
            <pc:sldMk cId="3073025476" sldId="439"/>
            <ac:spMk id="98" creationId="{D92324E9-2916-4DA5-8BD9-D7A99907CABF}"/>
          </ac:spMkLst>
        </pc:spChg>
        <pc:spChg chg="mod">
          <ac:chgData name="Minesh Patel" userId="a66d4990ec83ac90" providerId="LiveId" clId="{97B90290-4C0A-439B-81EB-B5CF226A566E}" dt="2021-07-22T14:44:53.240" v="1632" actId="2711"/>
          <ac:spMkLst>
            <pc:docMk/>
            <pc:sldMk cId="3073025476" sldId="439"/>
            <ac:spMk id="99" creationId="{8A1553A6-DF73-4BB7-BDFA-BF7C4BF00EA3}"/>
          </ac:spMkLst>
        </pc:spChg>
        <pc:spChg chg="mod">
          <ac:chgData name="Minesh Patel" userId="a66d4990ec83ac90" providerId="LiveId" clId="{97B90290-4C0A-439B-81EB-B5CF226A566E}" dt="2021-07-22T14:44:53.240" v="1632" actId="2711"/>
          <ac:spMkLst>
            <pc:docMk/>
            <pc:sldMk cId="3073025476" sldId="439"/>
            <ac:spMk id="100" creationId="{BA226651-3DBB-4C29-926D-37DE3D057128}"/>
          </ac:spMkLst>
        </pc:spChg>
        <pc:spChg chg="mod">
          <ac:chgData name="Minesh Patel" userId="a66d4990ec83ac90" providerId="LiveId" clId="{97B90290-4C0A-439B-81EB-B5CF226A566E}" dt="2021-07-22T14:44:53.240" v="1632" actId="2711"/>
          <ac:spMkLst>
            <pc:docMk/>
            <pc:sldMk cId="3073025476" sldId="439"/>
            <ac:spMk id="101" creationId="{52F4C29A-6C11-40B8-AC53-F7CB8DDF3D7E}"/>
          </ac:spMkLst>
        </pc:spChg>
        <pc:spChg chg="mod">
          <ac:chgData name="Minesh Patel" userId="a66d4990ec83ac90" providerId="LiveId" clId="{97B90290-4C0A-439B-81EB-B5CF226A566E}" dt="2021-07-22T17:28:42.334" v="4530"/>
          <ac:spMkLst>
            <pc:docMk/>
            <pc:sldMk cId="3073025476" sldId="439"/>
            <ac:spMk id="123" creationId="{D4DDA9FE-654C-422F-8E95-52142B937219}"/>
          </ac:spMkLst>
        </pc:spChg>
        <pc:spChg chg="mod">
          <ac:chgData name="Minesh Patel" userId="a66d4990ec83ac90" providerId="LiveId" clId="{97B90290-4C0A-439B-81EB-B5CF226A566E}" dt="2021-07-22T17:28:42.334" v="4530"/>
          <ac:spMkLst>
            <pc:docMk/>
            <pc:sldMk cId="3073025476" sldId="439"/>
            <ac:spMk id="124" creationId="{5182A0AD-1B3B-4CAD-905B-B5C22B4255F6}"/>
          </ac:spMkLst>
        </pc:spChg>
        <pc:spChg chg="mod">
          <ac:chgData name="Minesh Patel" userId="a66d4990ec83ac90" providerId="LiveId" clId="{97B90290-4C0A-439B-81EB-B5CF226A566E}" dt="2021-07-22T17:28:42.334" v="4530"/>
          <ac:spMkLst>
            <pc:docMk/>
            <pc:sldMk cId="3073025476" sldId="439"/>
            <ac:spMk id="125" creationId="{6E90B097-F8DE-4975-B2C5-DF23E5E2B268}"/>
          </ac:spMkLst>
        </pc:spChg>
        <pc:spChg chg="mod">
          <ac:chgData name="Minesh Patel" userId="a66d4990ec83ac90" providerId="LiveId" clId="{97B90290-4C0A-439B-81EB-B5CF226A566E}" dt="2021-07-22T14:44:53.240" v="1632" actId="2711"/>
          <ac:spMkLst>
            <pc:docMk/>
            <pc:sldMk cId="3073025476" sldId="439"/>
            <ac:spMk id="128" creationId="{A4632E75-488D-4B39-917C-DC0282C6951C}"/>
          </ac:spMkLst>
        </pc:spChg>
        <pc:spChg chg="mod">
          <ac:chgData name="Minesh Patel" userId="a66d4990ec83ac90" providerId="LiveId" clId="{97B90290-4C0A-439B-81EB-B5CF226A566E}" dt="2021-07-22T14:44:53.240" v="1632" actId="2711"/>
          <ac:spMkLst>
            <pc:docMk/>
            <pc:sldMk cId="3073025476" sldId="439"/>
            <ac:spMk id="129" creationId="{B5031F36-74A6-40F6-9DA2-186A02D5D086}"/>
          </ac:spMkLst>
        </pc:spChg>
        <pc:spChg chg="mod">
          <ac:chgData name="Minesh Patel" userId="a66d4990ec83ac90" providerId="LiveId" clId="{97B90290-4C0A-439B-81EB-B5CF226A566E}" dt="2021-07-22T14:44:53.240" v="1632" actId="2711"/>
          <ac:spMkLst>
            <pc:docMk/>
            <pc:sldMk cId="3073025476" sldId="439"/>
            <ac:spMk id="138" creationId="{451B07B0-B8A2-470F-A462-2C8094A78D36}"/>
          </ac:spMkLst>
        </pc:spChg>
        <pc:spChg chg="mod">
          <ac:chgData name="Minesh Patel" userId="a66d4990ec83ac90" providerId="LiveId" clId="{97B90290-4C0A-439B-81EB-B5CF226A566E}" dt="2021-07-22T14:44:53.240" v="1632" actId="2711"/>
          <ac:spMkLst>
            <pc:docMk/>
            <pc:sldMk cId="3073025476" sldId="439"/>
            <ac:spMk id="139" creationId="{F5E1D0AC-97BB-4EAD-AB1E-2F0653278C2D}"/>
          </ac:spMkLst>
        </pc:spChg>
        <pc:spChg chg="mod">
          <ac:chgData name="Minesh Patel" userId="a66d4990ec83ac90" providerId="LiveId" clId="{97B90290-4C0A-439B-81EB-B5CF226A566E}" dt="2021-07-22T14:44:53.240" v="1632" actId="2711"/>
          <ac:spMkLst>
            <pc:docMk/>
            <pc:sldMk cId="3073025476" sldId="439"/>
            <ac:spMk id="140" creationId="{C6BF34AD-90AE-4501-8F9E-0F82288D3418}"/>
          </ac:spMkLst>
        </pc:spChg>
        <pc:spChg chg="mod">
          <ac:chgData name="Minesh Patel" userId="a66d4990ec83ac90" providerId="LiveId" clId="{97B90290-4C0A-439B-81EB-B5CF226A566E}" dt="2021-07-22T14:44:53.240" v="1632" actId="2711"/>
          <ac:spMkLst>
            <pc:docMk/>
            <pc:sldMk cId="3073025476" sldId="439"/>
            <ac:spMk id="141" creationId="{C27F406C-952F-4998-998B-79FCB8C87319}"/>
          </ac:spMkLst>
        </pc:spChg>
        <pc:spChg chg="mod">
          <ac:chgData name="Minesh Patel" userId="a66d4990ec83ac90" providerId="LiveId" clId="{97B90290-4C0A-439B-81EB-B5CF226A566E}" dt="2021-07-22T14:44:53.240" v="1632" actId="2711"/>
          <ac:spMkLst>
            <pc:docMk/>
            <pc:sldMk cId="3073025476" sldId="439"/>
            <ac:spMk id="142" creationId="{4B71D016-DB55-48D7-836F-423625A4833E}"/>
          </ac:spMkLst>
        </pc:spChg>
        <pc:spChg chg="mod">
          <ac:chgData name="Minesh Patel" userId="a66d4990ec83ac90" providerId="LiveId" clId="{97B90290-4C0A-439B-81EB-B5CF226A566E}" dt="2021-07-22T14:44:53.240" v="1632" actId="2711"/>
          <ac:spMkLst>
            <pc:docMk/>
            <pc:sldMk cId="3073025476" sldId="439"/>
            <ac:spMk id="143" creationId="{29074BB4-7FFB-455B-8C82-5BE3C3A151F6}"/>
          </ac:spMkLst>
        </pc:spChg>
        <pc:spChg chg="mod">
          <ac:chgData name="Minesh Patel" userId="a66d4990ec83ac90" providerId="LiveId" clId="{97B90290-4C0A-439B-81EB-B5CF226A566E}" dt="2021-07-22T14:44:53.240" v="1632" actId="2711"/>
          <ac:spMkLst>
            <pc:docMk/>
            <pc:sldMk cId="3073025476" sldId="439"/>
            <ac:spMk id="151" creationId="{ABD19EB7-CD1B-4AE2-9816-FB99BC54E8C7}"/>
          </ac:spMkLst>
        </pc:spChg>
        <pc:spChg chg="mod">
          <ac:chgData name="Minesh Patel" userId="a66d4990ec83ac90" providerId="LiveId" clId="{97B90290-4C0A-439B-81EB-B5CF226A566E}" dt="2021-07-22T14:44:53.240" v="1632" actId="2711"/>
          <ac:spMkLst>
            <pc:docMk/>
            <pc:sldMk cId="3073025476" sldId="439"/>
            <ac:spMk id="152" creationId="{93CB1A77-8231-422B-9F7F-84864E6C75A4}"/>
          </ac:spMkLst>
        </pc:spChg>
        <pc:spChg chg="mod">
          <ac:chgData name="Minesh Patel" userId="a66d4990ec83ac90" providerId="LiveId" clId="{97B90290-4C0A-439B-81EB-B5CF226A566E}" dt="2021-07-22T14:44:53.240" v="1632" actId="2711"/>
          <ac:spMkLst>
            <pc:docMk/>
            <pc:sldMk cId="3073025476" sldId="439"/>
            <ac:spMk id="153" creationId="{ED822894-1F16-4C23-8BE9-364BEF48FE5A}"/>
          </ac:spMkLst>
        </pc:spChg>
        <pc:spChg chg="mod">
          <ac:chgData name="Minesh Patel" userId="a66d4990ec83ac90" providerId="LiveId" clId="{97B90290-4C0A-439B-81EB-B5CF226A566E}" dt="2021-07-22T14:44:53.240" v="1632" actId="2711"/>
          <ac:spMkLst>
            <pc:docMk/>
            <pc:sldMk cId="3073025476" sldId="439"/>
            <ac:spMk id="154" creationId="{00ADC2EC-9178-443A-9C3F-BB71C46A866D}"/>
          </ac:spMkLst>
        </pc:spChg>
        <pc:spChg chg="mod">
          <ac:chgData name="Minesh Patel" userId="a66d4990ec83ac90" providerId="LiveId" clId="{97B90290-4C0A-439B-81EB-B5CF226A566E}" dt="2021-07-22T14:44:53.240" v="1632" actId="2711"/>
          <ac:spMkLst>
            <pc:docMk/>
            <pc:sldMk cId="3073025476" sldId="439"/>
            <ac:spMk id="155" creationId="{846CE35A-1406-4881-9639-69187E174F1E}"/>
          </ac:spMkLst>
        </pc:spChg>
        <pc:spChg chg="mod">
          <ac:chgData name="Minesh Patel" userId="a66d4990ec83ac90" providerId="LiveId" clId="{97B90290-4C0A-439B-81EB-B5CF226A566E}" dt="2021-07-22T14:44:53.240" v="1632" actId="2711"/>
          <ac:spMkLst>
            <pc:docMk/>
            <pc:sldMk cId="3073025476" sldId="439"/>
            <ac:spMk id="156" creationId="{38DE0ABD-C0F9-4413-8A27-591DBF1CCFF9}"/>
          </ac:spMkLst>
        </pc:spChg>
        <pc:spChg chg="mod">
          <ac:chgData name="Minesh Patel" userId="a66d4990ec83ac90" providerId="LiveId" clId="{97B90290-4C0A-439B-81EB-B5CF226A566E}" dt="2021-07-22T14:44:53.240" v="1632" actId="2711"/>
          <ac:spMkLst>
            <pc:docMk/>
            <pc:sldMk cId="3073025476" sldId="439"/>
            <ac:spMk id="157" creationId="{019BD9FE-4953-48F4-9B58-F7CE63B60CED}"/>
          </ac:spMkLst>
        </pc:spChg>
        <pc:spChg chg="mod">
          <ac:chgData name="Minesh Patel" userId="a66d4990ec83ac90" providerId="LiveId" clId="{97B90290-4C0A-439B-81EB-B5CF226A566E}" dt="2021-07-22T14:44:53.240" v="1632" actId="2711"/>
          <ac:spMkLst>
            <pc:docMk/>
            <pc:sldMk cId="3073025476" sldId="439"/>
            <ac:spMk id="159" creationId="{90579ECF-37E9-4CE8-90DA-FF9C30DF8D61}"/>
          </ac:spMkLst>
        </pc:spChg>
        <pc:spChg chg="mod">
          <ac:chgData name="Minesh Patel" userId="a66d4990ec83ac90" providerId="LiveId" clId="{97B90290-4C0A-439B-81EB-B5CF226A566E}" dt="2021-07-22T14:44:53.240" v="1632" actId="2711"/>
          <ac:spMkLst>
            <pc:docMk/>
            <pc:sldMk cId="3073025476" sldId="439"/>
            <ac:spMk id="160" creationId="{DD881C1D-0944-4EF9-82B8-BA9D869B50FB}"/>
          </ac:spMkLst>
        </pc:spChg>
        <pc:spChg chg="mod">
          <ac:chgData name="Minesh Patel" userId="a66d4990ec83ac90" providerId="LiveId" clId="{97B90290-4C0A-439B-81EB-B5CF226A566E}" dt="2021-07-22T14:44:53.240" v="1632" actId="2711"/>
          <ac:spMkLst>
            <pc:docMk/>
            <pc:sldMk cId="3073025476" sldId="439"/>
            <ac:spMk id="161" creationId="{7CF3B153-BDC3-434A-BC24-A869B0A6154B}"/>
          </ac:spMkLst>
        </pc:spChg>
        <pc:spChg chg="mod">
          <ac:chgData name="Minesh Patel" userId="a66d4990ec83ac90" providerId="LiveId" clId="{97B90290-4C0A-439B-81EB-B5CF226A566E}" dt="2021-07-22T14:44:53.240" v="1632" actId="2711"/>
          <ac:spMkLst>
            <pc:docMk/>
            <pc:sldMk cId="3073025476" sldId="439"/>
            <ac:spMk id="162" creationId="{0F09D36F-D480-4979-981E-F57701CE7134}"/>
          </ac:spMkLst>
        </pc:spChg>
        <pc:spChg chg="mod">
          <ac:chgData name="Minesh Patel" userId="a66d4990ec83ac90" providerId="LiveId" clId="{97B90290-4C0A-439B-81EB-B5CF226A566E}" dt="2021-07-22T14:44:53.240" v="1632" actId="2711"/>
          <ac:spMkLst>
            <pc:docMk/>
            <pc:sldMk cId="3073025476" sldId="439"/>
            <ac:spMk id="163" creationId="{FEBEFA25-728F-4331-A549-9DD118D99FE7}"/>
          </ac:spMkLst>
        </pc:spChg>
        <pc:spChg chg="mod">
          <ac:chgData name="Minesh Patel" userId="a66d4990ec83ac90" providerId="LiveId" clId="{97B90290-4C0A-439B-81EB-B5CF226A566E}" dt="2021-07-22T14:44:53.240" v="1632" actId="2711"/>
          <ac:spMkLst>
            <pc:docMk/>
            <pc:sldMk cId="3073025476" sldId="439"/>
            <ac:spMk id="164" creationId="{10B5F204-9E01-491D-B696-59E99631C9CA}"/>
          </ac:spMkLst>
        </pc:spChg>
        <pc:spChg chg="mod">
          <ac:chgData name="Minesh Patel" userId="a66d4990ec83ac90" providerId="LiveId" clId="{97B90290-4C0A-439B-81EB-B5CF226A566E}" dt="2021-07-22T14:44:53.240" v="1632" actId="2711"/>
          <ac:spMkLst>
            <pc:docMk/>
            <pc:sldMk cId="3073025476" sldId="439"/>
            <ac:spMk id="165" creationId="{E6B5C5EF-B790-4243-8BBC-962BC39C9C6F}"/>
          </ac:spMkLst>
        </pc:spChg>
        <pc:spChg chg="mod">
          <ac:chgData name="Minesh Patel" userId="a66d4990ec83ac90" providerId="LiveId" clId="{97B90290-4C0A-439B-81EB-B5CF226A566E}" dt="2021-07-22T14:44:53.240" v="1632" actId="2711"/>
          <ac:spMkLst>
            <pc:docMk/>
            <pc:sldMk cId="3073025476" sldId="439"/>
            <ac:spMk id="166" creationId="{02AF7AF4-C9ED-44F5-8798-5A17B084B323}"/>
          </ac:spMkLst>
        </pc:spChg>
        <pc:spChg chg="mod">
          <ac:chgData name="Minesh Patel" userId="a66d4990ec83ac90" providerId="LiveId" clId="{97B90290-4C0A-439B-81EB-B5CF226A566E}" dt="2021-07-22T14:44:53.240" v="1632" actId="2711"/>
          <ac:spMkLst>
            <pc:docMk/>
            <pc:sldMk cId="3073025476" sldId="439"/>
            <ac:spMk id="167" creationId="{134E7015-E69E-455A-9569-96ECBD3BD9BE}"/>
          </ac:spMkLst>
        </pc:spChg>
        <pc:spChg chg="mod">
          <ac:chgData name="Minesh Patel" userId="a66d4990ec83ac90" providerId="LiveId" clId="{97B90290-4C0A-439B-81EB-B5CF226A566E}" dt="2021-07-22T14:44:53.240" v="1632" actId="2711"/>
          <ac:spMkLst>
            <pc:docMk/>
            <pc:sldMk cId="3073025476" sldId="439"/>
            <ac:spMk id="171" creationId="{0C172059-076A-4BCB-88BB-CAFBE3D3A15E}"/>
          </ac:spMkLst>
        </pc:spChg>
        <pc:spChg chg="mod">
          <ac:chgData name="Minesh Patel" userId="a66d4990ec83ac90" providerId="LiveId" clId="{97B90290-4C0A-439B-81EB-B5CF226A566E}" dt="2021-07-22T14:44:53.240" v="1632" actId="2711"/>
          <ac:spMkLst>
            <pc:docMk/>
            <pc:sldMk cId="3073025476" sldId="439"/>
            <ac:spMk id="186" creationId="{DAE26FE3-1B80-45B4-A59C-5670E39790FE}"/>
          </ac:spMkLst>
        </pc:spChg>
        <pc:spChg chg="mod">
          <ac:chgData name="Minesh Patel" userId="a66d4990ec83ac90" providerId="LiveId" clId="{97B90290-4C0A-439B-81EB-B5CF226A566E}" dt="2021-07-22T14:44:53.240" v="1632" actId="2711"/>
          <ac:spMkLst>
            <pc:docMk/>
            <pc:sldMk cId="3073025476" sldId="439"/>
            <ac:spMk id="187" creationId="{C9E061DF-D742-4E83-9A63-157E862A82C1}"/>
          </ac:spMkLst>
        </pc:spChg>
        <pc:spChg chg="mod">
          <ac:chgData name="Minesh Patel" userId="a66d4990ec83ac90" providerId="LiveId" clId="{97B90290-4C0A-439B-81EB-B5CF226A566E}" dt="2021-07-22T17:28:42.334" v="4530"/>
          <ac:spMkLst>
            <pc:docMk/>
            <pc:sldMk cId="3073025476" sldId="439"/>
            <ac:spMk id="189" creationId="{D2B5E658-3742-47B2-973F-79C2EDC3B8C7}"/>
          </ac:spMkLst>
        </pc:spChg>
        <pc:spChg chg="mod">
          <ac:chgData name="Minesh Patel" userId="a66d4990ec83ac90" providerId="LiveId" clId="{97B90290-4C0A-439B-81EB-B5CF226A566E}" dt="2021-07-22T17:28:42.334" v="4530"/>
          <ac:spMkLst>
            <pc:docMk/>
            <pc:sldMk cId="3073025476" sldId="439"/>
            <ac:spMk id="191" creationId="{A1EFB874-5820-4BAA-9D80-38962AD8DD46}"/>
          </ac:spMkLst>
        </pc:spChg>
        <pc:grpChg chg="mod">
          <ac:chgData name="Minesh Patel" userId="a66d4990ec83ac90" providerId="LiveId" clId="{97B90290-4C0A-439B-81EB-B5CF226A566E}" dt="2021-07-22T17:28:52.801" v="4531" actId="1076"/>
          <ac:grpSpMkLst>
            <pc:docMk/>
            <pc:sldMk cId="3073025476" sldId="439"/>
            <ac:grpSpMk id="4" creationId="{C216775E-980C-4D63-97DF-3008F6B0047F}"/>
          </ac:grpSpMkLst>
        </pc:grpChg>
        <pc:grpChg chg="mod">
          <ac:chgData name="Minesh Patel" userId="a66d4990ec83ac90" providerId="LiveId" clId="{97B90290-4C0A-439B-81EB-B5CF226A566E}" dt="2021-07-22T17:28:52.801" v="4531" actId="1076"/>
          <ac:grpSpMkLst>
            <pc:docMk/>
            <pc:sldMk cId="3073025476" sldId="439"/>
            <ac:grpSpMk id="5" creationId="{F7A7F73C-AA3B-44E5-979E-F5724D9FEA11}"/>
          </ac:grpSpMkLst>
        </pc:grpChg>
        <pc:grpChg chg="mod">
          <ac:chgData name="Minesh Patel" userId="a66d4990ec83ac90" providerId="LiveId" clId="{97B90290-4C0A-439B-81EB-B5CF226A566E}" dt="2021-07-22T17:28:52.801" v="4531" actId="1076"/>
          <ac:grpSpMkLst>
            <pc:docMk/>
            <pc:sldMk cId="3073025476" sldId="439"/>
            <ac:grpSpMk id="6" creationId="{2C794E5A-C7C7-4058-8A47-46D7BC61FD5E}"/>
          </ac:grpSpMkLst>
        </pc:grpChg>
        <pc:grpChg chg="mod">
          <ac:chgData name="Minesh Patel" userId="a66d4990ec83ac90" providerId="LiveId" clId="{97B90290-4C0A-439B-81EB-B5CF226A566E}" dt="2021-07-22T17:28:52.801" v="4531" actId="1076"/>
          <ac:grpSpMkLst>
            <pc:docMk/>
            <pc:sldMk cId="3073025476" sldId="439"/>
            <ac:grpSpMk id="8" creationId="{BCB4E7F5-13C8-41CD-A91B-E3CC3458E0BD}"/>
          </ac:grpSpMkLst>
        </pc:grpChg>
        <pc:grpChg chg="mod">
          <ac:chgData name="Minesh Patel" userId="a66d4990ec83ac90" providerId="LiveId" clId="{97B90290-4C0A-439B-81EB-B5CF226A566E}" dt="2021-07-22T17:28:52.801" v="4531" actId="1076"/>
          <ac:grpSpMkLst>
            <pc:docMk/>
            <pc:sldMk cId="3073025476" sldId="439"/>
            <ac:grpSpMk id="44" creationId="{7BFB25B3-858B-4DF7-B267-5B33D965A278}"/>
          </ac:grpSpMkLst>
        </pc:grpChg>
        <pc:grpChg chg="mod">
          <ac:chgData name="Minesh Patel" userId="a66d4990ec83ac90" providerId="LiveId" clId="{97B90290-4C0A-439B-81EB-B5CF226A566E}" dt="2021-07-22T17:28:52.801" v="4531" actId="1076"/>
          <ac:grpSpMkLst>
            <pc:docMk/>
            <pc:sldMk cId="3073025476" sldId="439"/>
            <ac:grpSpMk id="47" creationId="{9A5C7986-2DBC-4E00-A108-8444B9497B8D}"/>
          </ac:grpSpMkLst>
        </pc:grpChg>
        <pc:grpChg chg="add mod">
          <ac:chgData name="Minesh Patel" userId="a66d4990ec83ac90" providerId="LiveId" clId="{97B90290-4C0A-439B-81EB-B5CF226A566E}" dt="2021-07-22T17:28:42.334" v="4530"/>
          <ac:grpSpMkLst>
            <pc:docMk/>
            <pc:sldMk cId="3073025476" sldId="439"/>
            <ac:grpSpMk id="122" creationId="{673C9AFC-C0FD-4694-A4AF-152832E5AE2E}"/>
          </ac:grpSpMkLst>
        </pc:grpChg>
      </pc:sldChg>
      <pc:sldChg chg="addSp modSp add mod">
        <pc:chgData name="Minesh Patel" userId="a66d4990ec83ac90" providerId="LiveId" clId="{97B90290-4C0A-439B-81EB-B5CF226A566E}" dt="2021-07-22T17:29:05.469" v="4538"/>
        <pc:sldMkLst>
          <pc:docMk/>
          <pc:sldMk cId="2210273427" sldId="450"/>
        </pc:sldMkLst>
        <pc:spChg chg="mod">
          <ac:chgData name="Minesh Patel" userId="a66d4990ec83ac90" providerId="LiveId" clId="{97B90290-4C0A-439B-81EB-B5CF226A566E}" dt="2021-07-22T17:28:25.289" v="4529" actId="20577"/>
          <ac:spMkLst>
            <pc:docMk/>
            <pc:sldMk cId="2210273427" sldId="450"/>
            <ac:spMk id="45" creationId="{318AEC57-71F9-4AC1-8BA3-0CA37A80940A}"/>
          </ac:spMkLst>
        </pc:spChg>
        <pc:spChg chg="mod">
          <ac:chgData name="Minesh Patel" userId="a66d4990ec83ac90" providerId="LiveId" clId="{97B90290-4C0A-439B-81EB-B5CF226A566E}" dt="2021-07-22T17:29:05.469" v="4538"/>
          <ac:spMkLst>
            <pc:docMk/>
            <pc:sldMk cId="2210273427" sldId="450"/>
            <ac:spMk id="48" creationId="{62B89670-6063-4C29-865F-4E506503A1C2}"/>
          </ac:spMkLst>
        </pc:spChg>
        <pc:spChg chg="mod">
          <ac:chgData name="Minesh Patel" userId="a66d4990ec83ac90" providerId="LiveId" clId="{97B90290-4C0A-439B-81EB-B5CF226A566E}" dt="2021-07-22T17:29:05.469" v="4538"/>
          <ac:spMkLst>
            <pc:docMk/>
            <pc:sldMk cId="2210273427" sldId="450"/>
            <ac:spMk id="49" creationId="{A463237D-E6C6-419C-9FDB-A35B197FFE8A}"/>
          </ac:spMkLst>
        </pc:spChg>
        <pc:spChg chg="mod">
          <ac:chgData name="Minesh Patel" userId="a66d4990ec83ac90" providerId="LiveId" clId="{97B90290-4C0A-439B-81EB-B5CF226A566E}" dt="2021-07-22T17:29:05.469" v="4538"/>
          <ac:spMkLst>
            <pc:docMk/>
            <pc:sldMk cId="2210273427" sldId="450"/>
            <ac:spMk id="50" creationId="{34E76D29-509D-43CE-A82B-9517B4EECF3C}"/>
          </ac:spMkLst>
        </pc:spChg>
        <pc:spChg chg="mod">
          <ac:chgData name="Minesh Patel" userId="a66d4990ec83ac90" providerId="LiveId" clId="{97B90290-4C0A-439B-81EB-B5CF226A566E}" dt="2021-07-22T17:29:05.469" v="4538"/>
          <ac:spMkLst>
            <pc:docMk/>
            <pc:sldMk cId="2210273427" sldId="450"/>
            <ac:spMk id="51" creationId="{DA633DFE-4701-4AD5-8066-4D9AFE86D4E0}"/>
          </ac:spMkLst>
        </pc:spChg>
        <pc:spChg chg="mod">
          <ac:chgData name="Minesh Patel" userId="a66d4990ec83ac90" providerId="LiveId" clId="{97B90290-4C0A-439B-81EB-B5CF226A566E}" dt="2021-07-22T17:29:05.469" v="4538"/>
          <ac:spMkLst>
            <pc:docMk/>
            <pc:sldMk cId="2210273427" sldId="450"/>
            <ac:spMk id="55" creationId="{776AF127-8195-40BE-BF97-63CA7FFFC46B}"/>
          </ac:spMkLst>
        </pc:spChg>
        <pc:grpChg chg="add mod">
          <ac:chgData name="Minesh Patel" userId="a66d4990ec83ac90" providerId="LiveId" clId="{97B90290-4C0A-439B-81EB-B5CF226A566E}" dt="2021-07-22T17:29:05.469" v="4538"/>
          <ac:grpSpMkLst>
            <pc:docMk/>
            <pc:sldMk cId="2210273427" sldId="450"/>
            <ac:grpSpMk id="47" creationId="{81C0A9A5-D7F8-4BFB-94A8-64D93D392EA1}"/>
          </ac:grpSpMkLst>
        </pc:grpChg>
      </pc:sldChg>
      <pc:sldChg chg="addSp modSp add mod">
        <pc:chgData name="Minesh Patel" userId="a66d4990ec83ac90" providerId="LiveId" clId="{97B90290-4C0A-439B-81EB-B5CF226A566E}" dt="2021-07-22T16:01:33.291" v="2820" actId="14100"/>
        <pc:sldMkLst>
          <pc:docMk/>
          <pc:sldMk cId="840151485" sldId="454"/>
        </pc:sldMkLst>
        <pc:spChg chg="mod">
          <ac:chgData name="Minesh Patel" userId="a66d4990ec83ac90" providerId="LiveId" clId="{97B90290-4C0A-439B-81EB-B5CF226A566E}" dt="2021-07-22T16:01:33.291" v="2820" actId="14100"/>
          <ac:spMkLst>
            <pc:docMk/>
            <pc:sldMk cId="840151485" sldId="454"/>
            <ac:spMk id="54" creationId="{6C8CDEA4-FFDE-4A6C-99CD-BB2EF5E75914}"/>
          </ac:spMkLst>
        </pc:spChg>
        <pc:spChg chg="mod">
          <ac:chgData name="Minesh Patel" userId="a66d4990ec83ac90" providerId="LiveId" clId="{97B90290-4C0A-439B-81EB-B5CF226A566E}" dt="2021-07-22T16:01:30.258" v="2819"/>
          <ac:spMkLst>
            <pc:docMk/>
            <pc:sldMk cId="840151485" sldId="454"/>
            <ac:spMk id="237" creationId="{B5FA5578-8D1B-46A9-8D1E-9DB3A37CBD57}"/>
          </ac:spMkLst>
        </pc:spChg>
        <pc:spChg chg="mod">
          <ac:chgData name="Minesh Patel" userId="a66d4990ec83ac90" providerId="LiveId" clId="{97B90290-4C0A-439B-81EB-B5CF226A566E}" dt="2021-07-22T16:01:30.258" v="2819"/>
          <ac:spMkLst>
            <pc:docMk/>
            <pc:sldMk cId="840151485" sldId="454"/>
            <ac:spMk id="238" creationId="{A4C329DB-724C-4D86-81EA-C82CABA977DD}"/>
          </ac:spMkLst>
        </pc:spChg>
        <pc:spChg chg="mod">
          <ac:chgData name="Minesh Patel" userId="a66d4990ec83ac90" providerId="LiveId" clId="{97B90290-4C0A-439B-81EB-B5CF226A566E}" dt="2021-07-22T16:01:30.258" v="2819"/>
          <ac:spMkLst>
            <pc:docMk/>
            <pc:sldMk cId="840151485" sldId="454"/>
            <ac:spMk id="239" creationId="{6168404F-4E11-478D-8CB0-824547EC9219}"/>
          </ac:spMkLst>
        </pc:spChg>
        <pc:spChg chg="mod">
          <ac:chgData name="Minesh Patel" userId="a66d4990ec83ac90" providerId="LiveId" clId="{97B90290-4C0A-439B-81EB-B5CF226A566E}" dt="2021-07-22T16:01:30.258" v="2819"/>
          <ac:spMkLst>
            <pc:docMk/>
            <pc:sldMk cId="840151485" sldId="454"/>
            <ac:spMk id="240" creationId="{46411514-9940-4B8A-9EE9-1CC5E89D83C0}"/>
          </ac:spMkLst>
        </pc:spChg>
        <pc:spChg chg="mod">
          <ac:chgData name="Minesh Patel" userId="a66d4990ec83ac90" providerId="LiveId" clId="{97B90290-4C0A-439B-81EB-B5CF226A566E}" dt="2021-07-22T16:01:30.258" v="2819"/>
          <ac:spMkLst>
            <pc:docMk/>
            <pc:sldMk cId="840151485" sldId="454"/>
            <ac:spMk id="241" creationId="{ADB2C7DC-0B95-4C2E-B4F3-8977DB6358F5}"/>
          </ac:spMkLst>
        </pc:spChg>
        <pc:grpChg chg="add mod">
          <ac:chgData name="Minesh Patel" userId="a66d4990ec83ac90" providerId="LiveId" clId="{97B90290-4C0A-439B-81EB-B5CF226A566E}" dt="2021-07-22T16:01:30.258" v="2819"/>
          <ac:grpSpMkLst>
            <pc:docMk/>
            <pc:sldMk cId="840151485" sldId="454"/>
            <ac:grpSpMk id="236" creationId="{0EE8A42C-9784-4C96-9CCD-3AE0502C81A4}"/>
          </ac:grpSpMkLst>
        </pc:grpChg>
      </pc:sldChg>
      <pc:sldChg chg="addSp modSp add">
        <pc:chgData name="Minesh Patel" userId="a66d4990ec83ac90" providerId="LiveId" clId="{97B90290-4C0A-439B-81EB-B5CF226A566E}" dt="2021-07-22T16:01:00.417" v="2808"/>
        <pc:sldMkLst>
          <pc:docMk/>
          <pc:sldMk cId="2607854865" sldId="455"/>
        </pc:sldMkLst>
        <pc:spChg chg="mod">
          <ac:chgData name="Minesh Patel" userId="a66d4990ec83ac90" providerId="LiveId" clId="{97B90290-4C0A-439B-81EB-B5CF226A566E}" dt="2021-07-22T16:01:00.417" v="2808"/>
          <ac:spMkLst>
            <pc:docMk/>
            <pc:sldMk cId="2607854865" sldId="455"/>
            <ac:spMk id="66" creationId="{8435D622-6438-4693-B36C-9243A70A5E3F}"/>
          </ac:spMkLst>
        </pc:spChg>
        <pc:spChg chg="mod">
          <ac:chgData name="Minesh Patel" userId="a66d4990ec83ac90" providerId="LiveId" clId="{97B90290-4C0A-439B-81EB-B5CF226A566E}" dt="2021-07-22T16:01:00.417" v="2808"/>
          <ac:spMkLst>
            <pc:docMk/>
            <pc:sldMk cId="2607854865" sldId="455"/>
            <ac:spMk id="67" creationId="{50EF96E5-20A3-4586-9CF0-7B5B422DCF66}"/>
          </ac:spMkLst>
        </pc:spChg>
        <pc:spChg chg="mod">
          <ac:chgData name="Minesh Patel" userId="a66d4990ec83ac90" providerId="LiveId" clId="{97B90290-4C0A-439B-81EB-B5CF226A566E}" dt="2021-07-22T16:01:00.417" v="2808"/>
          <ac:spMkLst>
            <pc:docMk/>
            <pc:sldMk cId="2607854865" sldId="455"/>
            <ac:spMk id="68" creationId="{62574AEC-611A-45F3-A2CB-0E8912B29AB1}"/>
          </ac:spMkLst>
        </pc:spChg>
        <pc:spChg chg="mod">
          <ac:chgData name="Minesh Patel" userId="a66d4990ec83ac90" providerId="LiveId" clId="{97B90290-4C0A-439B-81EB-B5CF226A566E}" dt="2021-07-22T16:01:00.417" v="2808"/>
          <ac:spMkLst>
            <pc:docMk/>
            <pc:sldMk cId="2607854865" sldId="455"/>
            <ac:spMk id="69" creationId="{B6E1EAB5-A654-47F6-9B76-69B60A6D92E1}"/>
          </ac:spMkLst>
        </pc:spChg>
        <pc:spChg chg="mod">
          <ac:chgData name="Minesh Patel" userId="a66d4990ec83ac90" providerId="LiveId" clId="{97B90290-4C0A-439B-81EB-B5CF226A566E}" dt="2021-07-22T16:01:00.417" v="2808"/>
          <ac:spMkLst>
            <pc:docMk/>
            <pc:sldMk cId="2607854865" sldId="455"/>
            <ac:spMk id="71" creationId="{73DF98F5-0B03-4363-9E7B-30105B6A3EFE}"/>
          </ac:spMkLst>
        </pc:spChg>
        <pc:grpChg chg="add mod">
          <ac:chgData name="Minesh Patel" userId="a66d4990ec83ac90" providerId="LiveId" clId="{97B90290-4C0A-439B-81EB-B5CF226A566E}" dt="2021-07-22T16:01:00.417" v="2808"/>
          <ac:grpSpMkLst>
            <pc:docMk/>
            <pc:sldMk cId="2607854865" sldId="455"/>
            <ac:grpSpMk id="49" creationId="{7DA75AEE-961F-4623-842D-7953724476E8}"/>
          </ac:grpSpMkLst>
        </pc:grpChg>
      </pc:sldChg>
      <pc:sldChg chg="addSp modSp add mod">
        <pc:chgData name="Minesh Patel" userId="a66d4990ec83ac90" providerId="LiveId" clId="{97B90290-4C0A-439B-81EB-B5CF226A566E}" dt="2021-07-22T17:28:58.812" v="4533"/>
        <pc:sldMkLst>
          <pc:docMk/>
          <pc:sldMk cId="708922144" sldId="457"/>
        </pc:sldMkLst>
        <pc:spChg chg="mod">
          <ac:chgData name="Minesh Patel" userId="a66d4990ec83ac90" providerId="LiveId" clId="{97B90290-4C0A-439B-81EB-B5CF226A566E}" dt="2021-07-22T14:45:51.706" v="1660" actId="27636"/>
          <ac:spMkLst>
            <pc:docMk/>
            <pc:sldMk cId="708922144" sldId="457"/>
            <ac:spMk id="2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45:33.244" v="1636" actId="2711"/>
          <ac:spMkLst>
            <pc:docMk/>
            <pc:sldMk cId="708922144" sldId="457"/>
            <ac:spMk id="29" creationId="{1E0DAE84-58CD-4488-9B6F-DA1D1117A1B1}"/>
          </ac:spMkLst>
        </pc:spChg>
        <pc:spChg chg="mod">
          <ac:chgData name="Minesh Patel" userId="a66d4990ec83ac90" providerId="LiveId" clId="{97B90290-4C0A-439B-81EB-B5CF226A566E}" dt="2021-07-22T14:45:33.244" v="1636" actId="2711"/>
          <ac:spMkLst>
            <pc:docMk/>
            <pc:sldMk cId="708922144" sldId="457"/>
            <ac:spMk id="31" creationId="{6610E962-D3D2-4214-915C-BEA8EC958880}"/>
          </ac:spMkLst>
        </pc:spChg>
        <pc:spChg chg="add mod">
          <ac:chgData name="Minesh Patel" userId="a66d4990ec83ac90" providerId="LiveId" clId="{97B90290-4C0A-439B-81EB-B5CF226A566E}" dt="2021-07-22T14:46:26.762" v="1665" actId="1076"/>
          <ac:spMkLst>
            <pc:docMk/>
            <pc:sldMk cId="708922144" sldId="457"/>
            <ac:spMk id="32" creationId="{DA304BF9-30B8-43ED-A250-59CF936A343F}"/>
          </ac:spMkLst>
        </pc:spChg>
        <pc:spChg chg="mod">
          <ac:chgData name="Minesh Patel" userId="a66d4990ec83ac90" providerId="LiveId" clId="{97B90290-4C0A-439B-81EB-B5CF226A566E}" dt="2021-07-22T17:28:58.812" v="4533"/>
          <ac:spMkLst>
            <pc:docMk/>
            <pc:sldMk cId="708922144" sldId="457"/>
            <ac:spMk id="34" creationId="{832767CD-8004-4C1B-970E-7ACA1F4BE77E}"/>
          </ac:spMkLst>
        </pc:spChg>
        <pc:spChg chg="mod">
          <ac:chgData name="Minesh Patel" userId="a66d4990ec83ac90" providerId="LiveId" clId="{97B90290-4C0A-439B-81EB-B5CF226A566E}" dt="2021-07-22T17:28:58.812" v="4533"/>
          <ac:spMkLst>
            <pc:docMk/>
            <pc:sldMk cId="708922144" sldId="457"/>
            <ac:spMk id="35" creationId="{3255895D-4C2D-4139-91BE-A9E494887251}"/>
          </ac:spMkLst>
        </pc:spChg>
        <pc:spChg chg="mod">
          <ac:chgData name="Minesh Patel" userId="a66d4990ec83ac90" providerId="LiveId" clId="{97B90290-4C0A-439B-81EB-B5CF226A566E}" dt="2021-07-22T17:28:58.812" v="4533"/>
          <ac:spMkLst>
            <pc:docMk/>
            <pc:sldMk cId="708922144" sldId="457"/>
            <ac:spMk id="37" creationId="{FD5D5B3C-C8B4-48D1-B727-20C228E1E824}"/>
          </ac:spMkLst>
        </pc:spChg>
        <pc:spChg chg="mod">
          <ac:chgData name="Minesh Patel" userId="a66d4990ec83ac90" providerId="LiveId" clId="{97B90290-4C0A-439B-81EB-B5CF226A566E}" dt="2021-07-22T17:28:58.812" v="4533"/>
          <ac:spMkLst>
            <pc:docMk/>
            <pc:sldMk cId="708922144" sldId="457"/>
            <ac:spMk id="39" creationId="{854DB39A-E1A7-4A3B-9AB1-C011D62F726E}"/>
          </ac:spMkLst>
        </pc:spChg>
        <pc:spChg chg="mod">
          <ac:chgData name="Minesh Patel" userId="a66d4990ec83ac90" providerId="LiveId" clId="{97B90290-4C0A-439B-81EB-B5CF226A566E}" dt="2021-07-22T14:45:33.244" v="1636" actId="2711"/>
          <ac:spMkLst>
            <pc:docMk/>
            <pc:sldMk cId="708922144" sldId="457"/>
            <ac:spMk id="40" creationId="{383A3F42-56C3-4CE4-BBB0-795E8E3F11C5}"/>
          </ac:spMkLst>
        </pc:spChg>
        <pc:spChg chg="mod">
          <ac:chgData name="Minesh Patel" userId="a66d4990ec83ac90" providerId="LiveId" clId="{97B90290-4C0A-439B-81EB-B5CF226A566E}" dt="2021-07-22T17:28:58.812" v="4533"/>
          <ac:spMkLst>
            <pc:docMk/>
            <pc:sldMk cId="708922144" sldId="457"/>
            <ac:spMk id="41" creationId="{EF9EED5F-A6EC-472E-886C-F354A5F71003}"/>
          </ac:spMkLst>
        </pc:spChg>
        <pc:grpChg chg="mod">
          <ac:chgData name="Minesh Patel" userId="a66d4990ec83ac90" providerId="LiveId" clId="{97B90290-4C0A-439B-81EB-B5CF226A566E}" dt="2021-07-22T14:45:33.244" v="1636" actId="2711"/>
          <ac:grpSpMkLst>
            <pc:docMk/>
            <pc:sldMk cId="708922144" sldId="457"/>
            <ac:grpSpMk id="8" creationId="{D85E0949-214C-4327-825C-5C750DCA2E7B}"/>
          </ac:grpSpMkLst>
        </pc:grpChg>
        <pc:grpChg chg="mod">
          <ac:chgData name="Minesh Patel" userId="a66d4990ec83ac90" providerId="LiveId" clId="{97B90290-4C0A-439B-81EB-B5CF226A566E}" dt="2021-07-22T14:45:33.244" v="1636" actId="2711"/>
          <ac:grpSpMkLst>
            <pc:docMk/>
            <pc:sldMk cId="708922144" sldId="457"/>
            <ac:grpSpMk id="10" creationId="{57D83E7C-5BDF-4DC9-A33F-D61A9DAE1789}"/>
          </ac:grpSpMkLst>
        </pc:grpChg>
        <pc:grpChg chg="mod">
          <ac:chgData name="Minesh Patel" userId="a66d4990ec83ac90" providerId="LiveId" clId="{97B90290-4C0A-439B-81EB-B5CF226A566E}" dt="2021-07-22T14:45:33.244" v="1636" actId="2711"/>
          <ac:grpSpMkLst>
            <pc:docMk/>
            <pc:sldMk cId="708922144" sldId="457"/>
            <ac:grpSpMk id="12" creationId="{BC6C6926-D4B4-4002-9588-44561E9DE63C}"/>
          </ac:grpSpMkLst>
        </pc:grpChg>
        <pc:grpChg chg="mod">
          <ac:chgData name="Minesh Patel" userId="a66d4990ec83ac90" providerId="LiveId" clId="{97B90290-4C0A-439B-81EB-B5CF226A566E}" dt="2021-07-22T14:45:33.244" v="1636" actId="2711"/>
          <ac:grpSpMkLst>
            <pc:docMk/>
            <pc:sldMk cId="708922144" sldId="457"/>
            <ac:grpSpMk id="13" creationId="{56AC3465-79EF-4921-A24A-8F71C85C308C}"/>
          </ac:grpSpMkLst>
        </pc:grpChg>
        <pc:grpChg chg="mod">
          <ac:chgData name="Minesh Patel" userId="a66d4990ec83ac90" providerId="LiveId" clId="{97B90290-4C0A-439B-81EB-B5CF226A566E}" dt="2021-07-22T14:45:33.244" v="1636" actId="2711"/>
          <ac:grpSpMkLst>
            <pc:docMk/>
            <pc:sldMk cId="708922144" sldId="457"/>
            <ac:grpSpMk id="14" creationId="{59B9F506-9D60-4D17-B2DE-811BC64268CF}"/>
          </ac:grpSpMkLst>
        </pc:grpChg>
        <pc:grpChg chg="add mod">
          <ac:chgData name="Minesh Patel" userId="a66d4990ec83ac90" providerId="LiveId" clId="{97B90290-4C0A-439B-81EB-B5CF226A566E}" dt="2021-07-22T17:28:58.812" v="4533"/>
          <ac:grpSpMkLst>
            <pc:docMk/>
            <pc:sldMk cId="708922144" sldId="457"/>
            <ac:grpSpMk id="33" creationId="{DCC7E647-174C-4D97-89A8-3D640BF23125}"/>
          </ac:grpSpMkLst>
        </pc:grpChg>
      </pc:sldChg>
      <pc:sldChg chg="add del">
        <pc:chgData name="Minesh Patel" userId="a66d4990ec83ac90" providerId="LiveId" clId="{97B90290-4C0A-439B-81EB-B5CF226A566E}" dt="2021-07-22T16:01:42.264" v="2821" actId="2696"/>
        <pc:sldMkLst>
          <pc:docMk/>
          <pc:sldMk cId="899232425" sldId="459"/>
        </pc:sldMkLst>
      </pc:sldChg>
      <pc:sldChg chg="add">
        <pc:chgData name="Minesh Patel" userId="a66d4990ec83ac90" providerId="LiveId" clId="{97B90290-4C0A-439B-81EB-B5CF226A566E}" dt="2021-07-22T16:01:43.990" v="2822"/>
        <pc:sldMkLst>
          <pc:docMk/>
          <pc:sldMk cId="1625547709" sldId="459"/>
        </pc:sldMkLst>
      </pc:sldChg>
      <pc:sldChg chg="addSp modSp add mod">
        <pc:chgData name="Minesh Patel" userId="a66d4990ec83ac90" providerId="LiveId" clId="{97B90290-4C0A-439B-81EB-B5CF226A566E}" dt="2021-07-22T16:04:24.947" v="2990"/>
        <pc:sldMkLst>
          <pc:docMk/>
          <pc:sldMk cId="462382982" sldId="461"/>
        </pc:sldMkLst>
        <pc:spChg chg="mod">
          <ac:chgData name="Minesh Patel" userId="a66d4990ec83ac90" providerId="LiveId" clId="{97B90290-4C0A-439B-81EB-B5CF226A566E}" dt="2021-07-22T16:04:24.947" v="2990"/>
          <ac:spMkLst>
            <pc:docMk/>
            <pc:sldMk cId="462382982" sldId="461"/>
            <ac:spMk id="7" creationId="{613118D8-7C11-4AD1-A9A6-27AFC56B2B86}"/>
          </ac:spMkLst>
        </pc:spChg>
        <pc:spChg chg="mod">
          <ac:chgData name="Minesh Patel" userId="a66d4990ec83ac90" providerId="LiveId" clId="{97B90290-4C0A-439B-81EB-B5CF226A566E}" dt="2021-07-22T16:04:24.947" v="2990"/>
          <ac:spMkLst>
            <pc:docMk/>
            <pc:sldMk cId="462382982" sldId="461"/>
            <ac:spMk id="8" creationId="{0006DEA7-BC49-4B3A-B189-48E2F76B591E}"/>
          </ac:spMkLst>
        </pc:spChg>
        <pc:spChg chg="mod">
          <ac:chgData name="Minesh Patel" userId="a66d4990ec83ac90" providerId="LiveId" clId="{97B90290-4C0A-439B-81EB-B5CF226A566E}" dt="2021-07-22T16:04:24.947" v="2990"/>
          <ac:spMkLst>
            <pc:docMk/>
            <pc:sldMk cId="462382982" sldId="461"/>
            <ac:spMk id="9" creationId="{1EBC26BB-5B31-4CA0-B970-1241960AAA4D}"/>
          </ac:spMkLst>
        </pc:spChg>
        <pc:spChg chg="mod">
          <ac:chgData name="Minesh Patel" userId="a66d4990ec83ac90" providerId="LiveId" clId="{97B90290-4C0A-439B-81EB-B5CF226A566E}" dt="2021-07-22T16:04:24.947" v="2990"/>
          <ac:spMkLst>
            <pc:docMk/>
            <pc:sldMk cId="462382982" sldId="461"/>
            <ac:spMk id="10" creationId="{0C080245-2771-4DAD-9884-FC0D91AF225D}"/>
          </ac:spMkLst>
        </pc:spChg>
        <pc:spChg chg="mod">
          <ac:chgData name="Minesh Patel" userId="a66d4990ec83ac90" providerId="LiveId" clId="{97B90290-4C0A-439B-81EB-B5CF226A566E}" dt="2021-07-22T16:04:24.947" v="2990"/>
          <ac:spMkLst>
            <pc:docMk/>
            <pc:sldMk cId="462382982" sldId="461"/>
            <ac:spMk id="11" creationId="{EC9BD868-036C-40BC-BD84-D3BAFE395905}"/>
          </ac:spMkLst>
        </pc:spChg>
        <pc:spChg chg="mod">
          <ac:chgData name="Minesh Patel" userId="a66d4990ec83ac90" providerId="LiveId" clId="{97B90290-4C0A-439B-81EB-B5CF226A566E}" dt="2021-07-22T16:02:57.672" v="2920" actId="20577"/>
          <ac:spMkLst>
            <pc:docMk/>
            <pc:sldMk cId="462382982" sldId="461"/>
            <ac:spMk id="22" creationId="{27F3E460-FFDC-4B52-8DE6-9E831601E878}"/>
          </ac:spMkLst>
        </pc:spChg>
        <pc:spChg chg="mod">
          <ac:chgData name="Minesh Patel" userId="a66d4990ec83ac90" providerId="LiveId" clId="{97B90290-4C0A-439B-81EB-B5CF226A566E}" dt="2021-07-22T16:04:02.376" v="2988" actId="1076"/>
          <ac:spMkLst>
            <pc:docMk/>
            <pc:sldMk cId="462382982" sldId="461"/>
            <ac:spMk id="41" creationId="{E2941BF7-AC3D-469D-83D8-1FA23C72950A}"/>
          </ac:spMkLst>
        </pc:spChg>
        <pc:grpChg chg="add mod">
          <ac:chgData name="Minesh Patel" userId="a66d4990ec83ac90" providerId="LiveId" clId="{97B90290-4C0A-439B-81EB-B5CF226A566E}" dt="2021-07-22T16:04:24.947" v="2990"/>
          <ac:grpSpMkLst>
            <pc:docMk/>
            <pc:sldMk cId="462382982" sldId="461"/>
            <ac:grpSpMk id="6" creationId="{935442C7-3CCE-439C-AFF7-8B267191E00D}"/>
          </ac:grpSpMkLst>
        </pc:grpChg>
      </pc:sldChg>
      <pc:sldChg chg="addSp modSp add">
        <pc:chgData name="Minesh Patel" userId="a66d4990ec83ac90" providerId="LiveId" clId="{97B90290-4C0A-439B-81EB-B5CF226A566E}" dt="2021-07-22T16:01:13.796" v="2815"/>
        <pc:sldMkLst>
          <pc:docMk/>
          <pc:sldMk cId="4059177169" sldId="462"/>
        </pc:sldMkLst>
        <pc:spChg chg="mod">
          <ac:chgData name="Minesh Patel" userId="a66d4990ec83ac90" providerId="LiveId" clId="{97B90290-4C0A-439B-81EB-B5CF226A566E}" dt="2021-07-22T16:01:13.796" v="2815"/>
          <ac:spMkLst>
            <pc:docMk/>
            <pc:sldMk cId="4059177169" sldId="462"/>
            <ac:spMk id="12" creationId="{5362C04D-FF60-4E27-AA9B-811F13824331}"/>
          </ac:spMkLst>
        </pc:spChg>
        <pc:spChg chg="mod">
          <ac:chgData name="Minesh Patel" userId="a66d4990ec83ac90" providerId="LiveId" clId="{97B90290-4C0A-439B-81EB-B5CF226A566E}" dt="2021-07-22T16:01:13.796" v="2815"/>
          <ac:spMkLst>
            <pc:docMk/>
            <pc:sldMk cId="4059177169" sldId="462"/>
            <ac:spMk id="13" creationId="{D96EEDA3-71C2-4B98-B9D6-76E630EAB5E3}"/>
          </ac:spMkLst>
        </pc:spChg>
        <pc:spChg chg="mod">
          <ac:chgData name="Minesh Patel" userId="a66d4990ec83ac90" providerId="LiveId" clId="{97B90290-4C0A-439B-81EB-B5CF226A566E}" dt="2021-07-22T16:01:13.796" v="2815"/>
          <ac:spMkLst>
            <pc:docMk/>
            <pc:sldMk cId="4059177169" sldId="462"/>
            <ac:spMk id="14" creationId="{7044CEAA-5F4E-48CA-A24C-388D9C65A959}"/>
          </ac:spMkLst>
        </pc:spChg>
        <pc:spChg chg="mod">
          <ac:chgData name="Minesh Patel" userId="a66d4990ec83ac90" providerId="LiveId" clId="{97B90290-4C0A-439B-81EB-B5CF226A566E}" dt="2021-07-22T16:01:13.796" v="2815"/>
          <ac:spMkLst>
            <pc:docMk/>
            <pc:sldMk cId="4059177169" sldId="462"/>
            <ac:spMk id="15" creationId="{EFF40E42-92BD-4834-BA3A-873E5DE29316}"/>
          </ac:spMkLst>
        </pc:spChg>
        <pc:spChg chg="mod">
          <ac:chgData name="Minesh Patel" userId="a66d4990ec83ac90" providerId="LiveId" clId="{97B90290-4C0A-439B-81EB-B5CF226A566E}" dt="2021-07-22T16:01:13.796" v="2815"/>
          <ac:spMkLst>
            <pc:docMk/>
            <pc:sldMk cId="4059177169" sldId="462"/>
            <ac:spMk id="16" creationId="{98A42004-8F6E-4518-9CDA-C50AD29C8312}"/>
          </ac:spMkLst>
        </pc:spChg>
        <pc:grpChg chg="add mod">
          <ac:chgData name="Minesh Patel" userId="a66d4990ec83ac90" providerId="LiveId" clId="{97B90290-4C0A-439B-81EB-B5CF226A566E}" dt="2021-07-22T16:01:13.796" v="2815"/>
          <ac:grpSpMkLst>
            <pc:docMk/>
            <pc:sldMk cId="4059177169" sldId="462"/>
            <ac:grpSpMk id="11" creationId="{6580C89D-FABC-4C02-86ED-A442B1F00CC1}"/>
          </ac:grpSpMkLst>
        </pc:grpChg>
      </pc:sldChg>
      <pc:sldChg chg="addSp delSp modSp add mod addAnim delAnim modAnim">
        <pc:chgData name="Minesh Patel" userId="a66d4990ec83ac90" providerId="LiveId" clId="{97B90290-4C0A-439B-81EB-B5CF226A566E}" dt="2021-07-22T17:29:02.956" v="4536"/>
        <pc:sldMkLst>
          <pc:docMk/>
          <pc:sldMk cId="841958860" sldId="467"/>
        </pc:sldMkLst>
        <pc:spChg chg="mod">
          <ac:chgData name="Minesh Patel" userId="a66d4990ec83ac90" providerId="LiveId" clId="{97B90290-4C0A-439B-81EB-B5CF226A566E}" dt="2021-07-22T15:09:06.670" v="2559" actId="20577"/>
          <ac:spMkLst>
            <pc:docMk/>
            <pc:sldMk cId="841958860" sldId="467"/>
            <ac:spMk id="2" creationId="{00000000-0000-0000-0000-000000000000}"/>
          </ac:spMkLst>
        </pc:spChg>
        <pc:spChg chg="mod">
          <ac:chgData name="Minesh Patel" userId="a66d4990ec83ac90" providerId="LiveId" clId="{97B90290-4C0A-439B-81EB-B5CF226A566E}" dt="2021-07-22T17:19:37.366" v="4231" actId="20577"/>
          <ac:spMkLst>
            <pc:docMk/>
            <pc:sldMk cId="841958860" sldId="467"/>
            <ac:spMk id="5" creationId="{19D1596F-82AF-4E4F-B062-D29444FD6FC0}"/>
          </ac:spMkLst>
        </pc:spChg>
        <pc:spChg chg="mod topLvl">
          <ac:chgData name="Minesh Patel" userId="a66d4990ec83ac90" providerId="LiveId" clId="{97B90290-4C0A-439B-81EB-B5CF226A566E}" dt="2021-07-22T17:23:38.348" v="4372" actId="164"/>
          <ac:spMkLst>
            <pc:docMk/>
            <pc:sldMk cId="841958860" sldId="467"/>
            <ac:spMk id="16" creationId="{57B5DA9B-218D-4C05-953F-41E5D1FD328B}"/>
          </ac:spMkLst>
        </pc:spChg>
        <pc:spChg chg="add mod ord">
          <ac:chgData name="Minesh Patel" userId="a66d4990ec83ac90" providerId="LiveId" clId="{97B90290-4C0A-439B-81EB-B5CF226A566E}" dt="2021-07-22T17:24:01.663" v="4381" actId="164"/>
          <ac:spMkLst>
            <pc:docMk/>
            <pc:sldMk cId="841958860" sldId="467"/>
            <ac:spMk id="21" creationId="{73062CBF-7C88-43E6-83F4-FEBBA9B0DDBC}"/>
          </ac:spMkLst>
        </pc:spChg>
        <pc:spChg chg="mod">
          <ac:chgData name="Minesh Patel" userId="a66d4990ec83ac90" providerId="LiveId" clId="{97B90290-4C0A-439B-81EB-B5CF226A566E}" dt="2021-07-22T17:23:10.006" v="4366" actId="165"/>
          <ac:spMkLst>
            <pc:docMk/>
            <pc:sldMk cId="841958860" sldId="467"/>
            <ac:spMk id="49" creationId="{3999C2CF-34D9-43D2-9A30-814E14737647}"/>
          </ac:spMkLst>
        </pc:spChg>
        <pc:spChg chg="mod">
          <ac:chgData name="Minesh Patel" userId="a66d4990ec83ac90" providerId="LiveId" clId="{97B90290-4C0A-439B-81EB-B5CF226A566E}" dt="2021-07-22T17:23:10.006" v="4366" actId="165"/>
          <ac:spMkLst>
            <pc:docMk/>
            <pc:sldMk cId="841958860" sldId="467"/>
            <ac:spMk id="50" creationId="{7E7225C9-1B9A-46BD-B54D-4203B8E7E501}"/>
          </ac:spMkLst>
        </pc:spChg>
        <pc:spChg chg="mod">
          <ac:chgData name="Minesh Patel" userId="a66d4990ec83ac90" providerId="LiveId" clId="{97B90290-4C0A-439B-81EB-B5CF226A566E}" dt="2021-07-22T17:23:10.006" v="4366" actId="165"/>
          <ac:spMkLst>
            <pc:docMk/>
            <pc:sldMk cId="841958860" sldId="467"/>
            <ac:spMk id="51" creationId="{BF455FAC-0123-4C85-A4D1-28DDB828FB87}"/>
          </ac:spMkLst>
        </pc:spChg>
        <pc:spChg chg="mod">
          <ac:chgData name="Minesh Patel" userId="a66d4990ec83ac90" providerId="LiveId" clId="{97B90290-4C0A-439B-81EB-B5CF226A566E}" dt="2021-07-22T17:23:10.006" v="4366" actId="165"/>
          <ac:spMkLst>
            <pc:docMk/>
            <pc:sldMk cId="841958860" sldId="467"/>
            <ac:spMk id="52" creationId="{722DE7DC-46A0-436B-8DF9-97E5FC85ACBF}"/>
          </ac:spMkLst>
        </pc:spChg>
        <pc:spChg chg="mod">
          <ac:chgData name="Minesh Patel" userId="a66d4990ec83ac90" providerId="LiveId" clId="{97B90290-4C0A-439B-81EB-B5CF226A566E}" dt="2021-07-22T17:23:10.006" v="4366" actId="165"/>
          <ac:spMkLst>
            <pc:docMk/>
            <pc:sldMk cId="841958860" sldId="467"/>
            <ac:spMk id="53" creationId="{F13E7CC8-EFAF-4C22-8368-940B5C18E120}"/>
          </ac:spMkLst>
        </pc:spChg>
        <pc:spChg chg="mod">
          <ac:chgData name="Minesh Patel" userId="a66d4990ec83ac90" providerId="LiveId" clId="{97B90290-4C0A-439B-81EB-B5CF226A566E}" dt="2021-07-22T17:23:10.006" v="4366" actId="165"/>
          <ac:spMkLst>
            <pc:docMk/>
            <pc:sldMk cId="841958860" sldId="467"/>
            <ac:spMk id="54" creationId="{1AFF6BC0-CE10-4010-8CAA-A756213D1346}"/>
          </ac:spMkLst>
        </pc:spChg>
        <pc:spChg chg="mod">
          <ac:chgData name="Minesh Patel" userId="a66d4990ec83ac90" providerId="LiveId" clId="{97B90290-4C0A-439B-81EB-B5CF226A566E}" dt="2021-07-22T17:23:10.006" v="4366" actId="165"/>
          <ac:spMkLst>
            <pc:docMk/>
            <pc:sldMk cId="841958860" sldId="467"/>
            <ac:spMk id="55" creationId="{D154B2AA-7182-486B-88D8-010D56727C06}"/>
          </ac:spMkLst>
        </pc:spChg>
        <pc:spChg chg="mod">
          <ac:chgData name="Minesh Patel" userId="a66d4990ec83ac90" providerId="LiveId" clId="{97B90290-4C0A-439B-81EB-B5CF226A566E}" dt="2021-07-22T17:23:10.006" v="4366" actId="165"/>
          <ac:spMkLst>
            <pc:docMk/>
            <pc:sldMk cId="841958860" sldId="467"/>
            <ac:spMk id="57" creationId="{3EC04E25-6E32-49BF-B2A5-A54F6045B174}"/>
          </ac:spMkLst>
        </pc:spChg>
        <pc:spChg chg="mod">
          <ac:chgData name="Minesh Patel" userId="a66d4990ec83ac90" providerId="LiveId" clId="{97B90290-4C0A-439B-81EB-B5CF226A566E}" dt="2021-07-22T17:23:10.006" v="4366" actId="165"/>
          <ac:spMkLst>
            <pc:docMk/>
            <pc:sldMk cId="841958860" sldId="467"/>
            <ac:spMk id="58" creationId="{5BFFBBA0-9CD1-416C-8CBD-FFB2A814A4AC}"/>
          </ac:spMkLst>
        </pc:spChg>
        <pc:spChg chg="mod">
          <ac:chgData name="Minesh Patel" userId="a66d4990ec83ac90" providerId="LiveId" clId="{97B90290-4C0A-439B-81EB-B5CF226A566E}" dt="2021-07-22T17:23:10.006" v="4366" actId="165"/>
          <ac:spMkLst>
            <pc:docMk/>
            <pc:sldMk cId="841958860" sldId="467"/>
            <ac:spMk id="59" creationId="{7C4FA599-E5FB-4282-97BC-67EB020486D8}"/>
          </ac:spMkLst>
        </pc:spChg>
        <pc:spChg chg="mod">
          <ac:chgData name="Minesh Patel" userId="a66d4990ec83ac90" providerId="LiveId" clId="{97B90290-4C0A-439B-81EB-B5CF226A566E}" dt="2021-07-22T17:23:10.006" v="4366" actId="165"/>
          <ac:spMkLst>
            <pc:docMk/>
            <pc:sldMk cId="841958860" sldId="467"/>
            <ac:spMk id="60" creationId="{82710262-03BD-4794-870D-9047B5B517F3}"/>
          </ac:spMkLst>
        </pc:spChg>
        <pc:spChg chg="mod">
          <ac:chgData name="Minesh Patel" userId="a66d4990ec83ac90" providerId="LiveId" clId="{97B90290-4C0A-439B-81EB-B5CF226A566E}" dt="2021-07-22T17:13:02.830" v="3971" actId="1076"/>
          <ac:spMkLst>
            <pc:docMk/>
            <pc:sldMk cId="841958860" sldId="467"/>
            <ac:spMk id="61" creationId="{532B9190-F0D4-4984-B742-566E4B0049BB}"/>
          </ac:spMkLst>
        </pc:spChg>
        <pc:spChg chg="mod topLvl">
          <ac:chgData name="Minesh Patel" userId="a66d4990ec83ac90" providerId="LiveId" clId="{97B90290-4C0A-439B-81EB-B5CF226A566E}" dt="2021-07-22T17:23:38.348" v="4372" actId="164"/>
          <ac:spMkLst>
            <pc:docMk/>
            <pc:sldMk cId="841958860" sldId="467"/>
            <ac:spMk id="62" creationId="{A57A104F-7542-485D-A495-CB067B3A3C0E}"/>
          </ac:spMkLst>
        </pc:spChg>
        <pc:spChg chg="mod">
          <ac:chgData name="Minesh Patel" userId="a66d4990ec83ac90" providerId="LiveId" clId="{97B90290-4C0A-439B-81EB-B5CF226A566E}" dt="2021-07-22T17:23:10.006" v="4366" actId="165"/>
          <ac:spMkLst>
            <pc:docMk/>
            <pc:sldMk cId="841958860" sldId="467"/>
            <ac:spMk id="63" creationId="{7C749EF7-10CB-411D-B64D-0D7985B4FB38}"/>
          </ac:spMkLst>
        </pc:spChg>
        <pc:spChg chg="mod topLvl">
          <ac:chgData name="Minesh Patel" userId="a66d4990ec83ac90" providerId="LiveId" clId="{97B90290-4C0A-439B-81EB-B5CF226A566E}" dt="2021-07-22T17:23:25.941" v="4370" actId="164"/>
          <ac:spMkLst>
            <pc:docMk/>
            <pc:sldMk cId="841958860" sldId="467"/>
            <ac:spMk id="64" creationId="{720FD5DF-833A-4C94-AF3C-2935AC8DB6DE}"/>
          </ac:spMkLst>
        </pc:spChg>
        <pc:spChg chg="mod topLvl">
          <ac:chgData name="Minesh Patel" userId="a66d4990ec83ac90" providerId="LiveId" clId="{97B90290-4C0A-439B-81EB-B5CF226A566E}" dt="2021-07-22T17:25:13.852" v="4408" actId="164"/>
          <ac:spMkLst>
            <pc:docMk/>
            <pc:sldMk cId="841958860" sldId="467"/>
            <ac:spMk id="65" creationId="{6B724A96-7434-495B-BCF4-448E73B680E3}"/>
          </ac:spMkLst>
        </pc:spChg>
        <pc:spChg chg="del mod topLvl">
          <ac:chgData name="Minesh Patel" userId="a66d4990ec83ac90" providerId="LiveId" clId="{97B90290-4C0A-439B-81EB-B5CF226A566E}" dt="2021-07-22T17:22:43.818" v="4361" actId="478"/>
          <ac:spMkLst>
            <pc:docMk/>
            <pc:sldMk cId="841958860" sldId="467"/>
            <ac:spMk id="67" creationId="{D113F574-416E-4923-A6E7-0065CE599C34}"/>
          </ac:spMkLst>
        </pc:spChg>
        <pc:spChg chg="add mod ord">
          <ac:chgData name="Minesh Patel" userId="a66d4990ec83ac90" providerId="LiveId" clId="{97B90290-4C0A-439B-81EB-B5CF226A566E}" dt="2021-07-22T17:23:38.348" v="4372" actId="164"/>
          <ac:spMkLst>
            <pc:docMk/>
            <pc:sldMk cId="841958860" sldId="467"/>
            <ac:spMk id="71" creationId="{67C46A56-A477-4293-821F-312408F120D5}"/>
          </ac:spMkLst>
        </pc:spChg>
        <pc:spChg chg="mod">
          <ac:chgData name="Minesh Patel" userId="a66d4990ec83ac90" providerId="LiveId" clId="{97B90290-4C0A-439B-81EB-B5CF226A566E}" dt="2021-07-22T17:17:34.208" v="4073" actId="1076"/>
          <ac:spMkLst>
            <pc:docMk/>
            <pc:sldMk cId="841958860" sldId="467"/>
            <ac:spMk id="72" creationId="{E8E12DB7-1DD5-472A-86BF-2FF4C3A026E1}"/>
          </ac:spMkLst>
        </pc:spChg>
        <pc:spChg chg="add mod ord">
          <ac:chgData name="Minesh Patel" userId="a66d4990ec83ac90" providerId="LiveId" clId="{97B90290-4C0A-439B-81EB-B5CF226A566E}" dt="2021-07-22T17:23:25.941" v="4370" actId="164"/>
          <ac:spMkLst>
            <pc:docMk/>
            <pc:sldMk cId="841958860" sldId="467"/>
            <ac:spMk id="74" creationId="{B72D400B-7C56-4F6B-B166-9675991550A7}"/>
          </ac:spMkLst>
        </pc:spChg>
        <pc:spChg chg="add del mod topLvl">
          <ac:chgData name="Minesh Patel" userId="a66d4990ec83ac90" providerId="LiveId" clId="{97B90290-4C0A-439B-81EB-B5CF226A566E}" dt="2021-07-22T17:27:11.843" v="4484" actId="20577"/>
          <ac:spMkLst>
            <pc:docMk/>
            <pc:sldMk cId="841958860" sldId="467"/>
            <ac:spMk id="75" creationId="{5537ACBA-1FDB-4E4F-B6F8-D57C05C1C502}"/>
          </ac:spMkLst>
        </pc:spChg>
        <pc:spChg chg="add mod ord">
          <ac:chgData name="Minesh Patel" userId="a66d4990ec83ac90" providerId="LiveId" clId="{97B90290-4C0A-439B-81EB-B5CF226A566E}" dt="2021-07-22T17:27:54.812" v="4521" actId="14100"/>
          <ac:spMkLst>
            <pc:docMk/>
            <pc:sldMk cId="841958860" sldId="467"/>
            <ac:spMk id="76" creationId="{CB200AFD-3118-440E-AD07-BE313D2366E4}"/>
          </ac:spMkLst>
        </pc:spChg>
        <pc:spChg chg="del mod">
          <ac:chgData name="Minesh Patel" userId="a66d4990ec83ac90" providerId="LiveId" clId="{97B90290-4C0A-439B-81EB-B5CF226A566E}" dt="2021-07-22T17:10:35.182" v="3951" actId="478"/>
          <ac:spMkLst>
            <pc:docMk/>
            <pc:sldMk cId="841958860" sldId="467"/>
            <ac:spMk id="77" creationId="{2B744564-2B8F-4A4B-AE34-F1AD347D1D8F}"/>
          </ac:spMkLst>
        </pc:spChg>
        <pc:spChg chg="add mod">
          <ac:chgData name="Minesh Patel" userId="a66d4990ec83ac90" providerId="LiveId" clId="{97B90290-4C0A-439B-81EB-B5CF226A566E}" dt="2021-07-22T17:26:36.349" v="4467" actId="1076"/>
          <ac:spMkLst>
            <pc:docMk/>
            <pc:sldMk cId="841958860" sldId="467"/>
            <ac:spMk id="94" creationId="{B49EC6C6-BDF7-4A19-89F5-D65CCC643054}"/>
          </ac:spMkLst>
        </pc:spChg>
        <pc:spChg chg="mod topLvl">
          <ac:chgData name="Minesh Patel" userId="a66d4990ec83ac90" providerId="LiveId" clId="{97B90290-4C0A-439B-81EB-B5CF226A566E}" dt="2021-07-22T17:27:49.509" v="4520" actId="20577"/>
          <ac:spMkLst>
            <pc:docMk/>
            <pc:sldMk cId="841958860" sldId="467"/>
            <ac:spMk id="96" creationId="{24DC7B5A-41A9-431C-9880-5B7B4F210E68}"/>
          </ac:spMkLst>
        </pc:spChg>
        <pc:spChg chg="mod">
          <ac:chgData name="Minesh Patel" userId="a66d4990ec83ac90" providerId="LiveId" clId="{97B90290-4C0A-439B-81EB-B5CF226A566E}" dt="2021-07-22T17:29:02.956" v="4536"/>
          <ac:spMkLst>
            <pc:docMk/>
            <pc:sldMk cId="841958860" sldId="467"/>
            <ac:spMk id="100" creationId="{E82F5FC6-3FE4-4759-A6A3-E1EBCEBB3288}"/>
          </ac:spMkLst>
        </pc:spChg>
        <pc:spChg chg="mod">
          <ac:chgData name="Minesh Patel" userId="a66d4990ec83ac90" providerId="LiveId" clId="{97B90290-4C0A-439B-81EB-B5CF226A566E}" dt="2021-07-22T17:29:02.956" v="4536"/>
          <ac:spMkLst>
            <pc:docMk/>
            <pc:sldMk cId="841958860" sldId="467"/>
            <ac:spMk id="101" creationId="{FD2BF690-41F6-44D4-8EE0-8DC4AE58AFE4}"/>
          </ac:spMkLst>
        </pc:spChg>
        <pc:spChg chg="mod">
          <ac:chgData name="Minesh Patel" userId="a66d4990ec83ac90" providerId="LiveId" clId="{97B90290-4C0A-439B-81EB-B5CF226A566E}" dt="2021-07-22T17:29:02.956" v="4536"/>
          <ac:spMkLst>
            <pc:docMk/>
            <pc:sldMk cId="841958860" sldId="467"/>
            <ac:spMk id="102" creationId="{D1C8D363-680C-4FC2-A52A-A767BA75F70D}"/>
          </ac:spMkLst>
        </pc:spChg>
        <pc:spChg chg="mod">
          <ac:chgData name="Minesh Patel" userId="a66d4990ec83ac90" providerId="LiveId" clId="{97B90290-4C0A-439B-81EB-B5CF226A566E}" dt="2021-07-22T17:29:02.956" v="4536"/>
          <ac:spMkLst>
            <pc:docMk/>
            <pc:sldMk cId="841958860" sldId="467"/>
            <ac:spMk id="103" creationId="{94B6A45C-B1A4-4F86-AD71-B22B2071BBA1}"/>
          </ac:spMkLst>
        </pc:spChg>
        <pc:spChg chg="mod">
          <ac:chgData name="Minesh Patel" userId="a66d4990ec83ac90" providerId="LiveId" clId="{97B90290-4C0A-439B-81EB-B5CF226A566E}" dt="2021-07-22T17:20:21.119" v="4252" actId="14100"/>
          <ac:spMkLst>
            <pc:docMk/>
            <pc:sldMk cId="841958860" sldId="467"/>
            <ac:spMk id="105" creationId="{D650E2AA-FAFF-42DA-ACC7-5A8FCD014B8A}"/>
          </ac:spMkLst>
        </pc:spChg>
        <pc:spChg chg="mod">
          <ac:chgData name="Minesh Patel" userId="a66d4990ec83ac90" providerId="LiveId" clId="{97B90290-4C0A-439B-81EB-B5CF226A566E}" dt="2021-07-22T17:20:26.074" v="4253" actId="1076"/>
          <ac:spMkLst>
            <pc:docMk/>
            <pc:sldMk cId="841958860" sldId="467"/>
            <ac:spMk id="106" creationId="{8B9AC3E4-A5DE-4B75-B245-442ED2321CA9}"/>
          </ac:spMkLst>
        </pc:spChg>
        <pc:spChg chg="mod">
          <ac:chgData name="Minesh Patel" userId="a66d4990ec83ac90" providerId="LiveId" clId="{97B90290-4C0A-439B-81EB-B5CF226A566E}" dt="2021-07-22T17:29:02.956" v="4536"/>
          <ac:spMkLst>
            <pc:docMk/>
            <pc:sldMk cId="841958860" sldId="467"/>
            <ac:spMk id="108" creationId="{AAFEBE1D-E85C-4290-B80F-8FC93E0EB79A}"/>
          </ac:spMkLst>
        </pc:spChg>
        <pc:spChg chg="mod">
          <ac:chgData name="Minesh Patel" userId="a66d4990ec83ac90" providerId="LiveId" clId="{97B90290-4C0A-439B-81EB-B5CF226A566E}" dt="2021-07-22T17:20:49.464" v="4268" actId="1076"/>
          <ac:spMkLst>
            <pc:docMk/>
            <pc:sldMk cId="841958860" sldId="467"/>
            <ac:spMk id="112" creationId="{B59E8A7D-E7FF-4307-A106-48DBB61EE48F}"/>
          </ac:spMkLst>
        </pc:spChg>
        <pc:spChg chg="del mod">
          <ac:chgData name="Minesh Patel" userId="a66d4990ec83ac90" providerId="LiveId" clId="{97B90290-4C0A-439B-81EB-B5CF226A566E}" dt="2021-07-22T17:22:41.285" v="4360" actId="478"/>
          <ac:spMkLst>
            <pc:docMk/>
            <pc:sldMk cId="841958860" sldId="467"/>
            <ac:spMk id="113" creationId="{AD6547C1-6B55-4D94-BD6A-61EE4F316FF4}"/>
          </ac:spMkLst>
        </pc:spChg>
        <pc:spChg chg="mod">
          <ac:chgData name="Minesh Patel" userId="a66d4990ec83ac90" providerId="LiveId" clId="{97B90290-4C0A-439B-81EB-B5CF226A566E}" dt="2021-07-22T15:08:49.938" v="2527" actId="2711"/>
          <ac:spMkLst>
            <pc:docMk/>
            <pc:sldMk cId="841958860" sldId="467"/>
            <ac:spMk id="129" creationId="{6F71CFC8-65DA-4B0B-9973-473D2C02714A}"/>
          </ac:spMkLst>
        </pc:spChg>
        <pc:spChg chg="mod">
          <ac:chgData name="Minesh Patel" userId="a66d4990ec83ac90" providerId="LiveId" clId="{97B90290-4C0A-439B-81EB-B5CF226A566E}" dt="2021-07-22T15:09:23.673" v="2561" actId="1076"/>
          <ac:spMkLst>
            <pc:docMk/>
            <pc:sldMk cId="841958860" sldId="467"/>
            <ac:spMk id="130" creationId="{FE80D85C-08AB-4CBE-B68A-0DEBC6125F75}"/>
          </ac:spMkLst>
        </pc:spChg>
        <pc:grpChg chg="mod">
          <ac:chgData name="Minesh Patel" userId="a66d4990ec83ac90" providerId="LiveId" clId="{97B90290-4C0A-439B-81EB-B5CF226A566E}" dt="2021-07-22T17:24:01.663" v="4381" actId="164"/>
          <ac:grpSpMkLst>
            <pc:docMk/>
            <pc:sldMk cId="841958860" sldId="467"/>
            <ac:grpSpMk id="3" creationId="{3C8C013F-A815-49A5-9C6C-7CDDDD4D0700}"/>
          </ac:grpSpMkLst>
        </pc:grpChg>
        <pc:grpChg chg="mod topLvl">
          <ac:chgData name="Minesh Patel" userId="a66d4990ec83ac90" providerId="LiveId" clId="{97B90290-4C0A-439B-81EB-B5CF226A566E}" dt="2021-07-22T17:26:44.474" v="4468" actId="1076"/>
          <ac:grpSpMkLst>
            <pc:docMk/>
            <pc:sldMk cId="841958860" sldId="467"/>
            <ac:grpSpMk id="19" creationId="{21218F08-C0A8-4556-9372-5F11E55CEE6D}"/>
          </ac:grpSpMkLst>
        </pc:grpChg>
        <pc:grpChg chg="add mod">
          <ac:chgData name="Minesh Patel" userId="a66d4990ec83ac90" providerId="LiveId" clId="{97B90290-4C0A-439B-81EB-B5CF226A566E}" dt="2021-07-22T17:24:37.574" v="4396" actId="1076"/>
          <ac:grpSpMkLst>
            <pc:docMk/>
            <pc:sldMk cId="841958860" sldId="467"/>
            <ac:grpSpMk id="28" creationId="{8B6CEB26-A9D0-4CA3-ABE0-DFF073E1F963}"/>
          </ac:grpSpMkLst>
        </pc:grpChg>
        <pc:grpChg chg="add mod">
          <ac:chgData name="Minesh Patel" userId="a66d4990ec83ac90" providerId="LiveId" clId="{97B90290-4C0A-439B-81EB-B5CF226A566E}" dt="2021-07-22T17:23:43.045" v="4375" actId="1076"/>
          <ac:grpSpMkLst>
            <pc:docMk/>
            <pc:sldMk cId="841958860" sldId="467"/>
            <ac:grpSpMk id="29" creationId="{E015639D-F288-44E9-899B-E0EFB8E326BE}"/>
          </ac:grpSpMkLst>
        </pc:grpChg>
        <pc:grpChg chg="del mod">
          <ac:chgData name="Minesh Patel" userId="a66d4990ec83ac90" providerId="LiveId" clId="{97B90290-4C0A-439B-81EB-B5CF226A566E}" dt="2021-07-22T17:23:32.652" v="4371" actId="165"/>
          <ac:grpSpMkLst>
            <pc:docMk/>
            <pc:sldMk cId="841958860" sldId="467"/>
            <ac:grpSpMk id="30" creationId="{2F16FE50-2DA0-4784-BDAA-5B05B49D6D1A}"/>
          </ac:grpSpMkLst>
        </pc:grpChg>
        <pc:grpChg chg="add del">
          <ac:chgData name="Minesh Patel" userId="a66d4990ec83ac90" providerId="LiveId" clId="{97B90290-4C0A-439B-81EB-B5CF226A566E}" dt="2021-07-22T17:22:43.818" v="4361" actId="478"/>
          <ac:grpSpMkLst>
            <pc:docMk/>
            <pc:sldMk cId="841958860" sldId="467"/>
            <ac:grpSpMk id="31" creationId="{98AF851B-842A-4C39-8530-DCD532C30C54}"/>
          </ac:grpSpMkLst>
        </pc:grpChg>
        <pc:grpChg chg="del mod">
          <ac:chgData name="Minesh Patel" userId="a66d4990ec83ac90" providerId="LiveId" clId="{97B90290-4C0A-439B-81EB-B5CF226A566E}" dt="2021-07-22T17:23:10.006" v="4366" actId="165"/>
          <ac:grpSpMkLst>
            <pc:docMk/>
            <pc:sldMk cId="841958860" sldId="467"/>
            <ac:grpSpMk id="32" creationId="{C6B93D90-D326-41BE-8636-91629B41C8EA}"/>
          </ac:grpSpMkLst>
        </pc:grpChg>
        <pc:grpChg chg="del">
          <ac:chgData name="Minesh Patel" userId="a66d4990ec83ac90" providerId="LiveId" clId="{97B90290-4C0A-439B-81EB-B5CF226A566E}" dt="2021-07-22T17:22:33.338" v="4357" actId="478"/>
          <ac:grpSpMkLst>
            <pc:docMk/>
            <pc:sldMk cId="841958860" sldId="467"/>
            <ac:grpSpMk id="33" creationId="{4FCDE4D5-7353-475B-BCF3-F088E043165D}"/>
          </ac:grpSpMkLst>
        </pc:grpChg>
        <pc:grpChg chg="del mod">
          <ac:chgData name="Minesh Patel" userId="a66d4990ec83ac90" providerId="LiveId" clId="{97B90290-4C0A-439B-81EB-B5CF226A566E}" dt="2021-07-22T17:25:08.288" v="4406" actId="165"/>
          <ac:grpSpMkLst>
            <pc:docMk/>
            <pc:sldMk cId="841958860" sldId="467"/>
            <ac:grpSpMk id="34" creationId="{37E07A69-02AA-4CF7-BDC3-D1A174E8D564}"/>
          </ac:grpSpMkLst>
        </pc:grpChg>
        <pc:grpChg chg="add mod">
          <ac:chgData name="Minesh Patel" userId="a66d4990ec83ac90" providerId="LiveId" clId="{97B90290-4C0A-439B-81EB-B5CF226A566E}" dt="2021-07-22T17:24:03.901" v="4382" actId="1076"/>
          <ac:grpSpMkLst>
            <pc:docMk/>
            <pc:sldMk cId="841958860" sldId="467"/>
            <ac:grpSpMk id="39" creationId="{DED2787E-2B04-472D-98BB-1D8F0808FC4B}"/>
          </ac:grpSpMkLst>
        </pc:grpChg>
        <pc:grpChg chg="add mod">
          <ac:chgData name="Minesh Patel" userId="a66d4990ec83ac90" providerId="LiveId" clId="{97B90290-4C0A-439B-81EB-B5CF226A566E}" dt="2021-07-22T17:27:41.862" v="4518" actId="14100"/>
          <ac:grpSpMkLst>
            <pc:docMk/>
            <pc:sldMk cId="841958860" sldId="467"/>
            <ac:grpSpMk id="46" creationId="{939D31F0-0F38-4F29-AF81-28C0F1F4E34F}"/>
          </ac:grpSpMkLst>
        </pc:grpChg>
        <pc:grpChg chg="mod">
          <ac:chgData name="Minesh Patel" userId="a66d4990ec83ac90" providerId="LiveId" clId="{97B90290-4C0A-439B-81EB-B5CF226A566E}" dt="2021-07-22T17:23:10.006" v="4366" actId="165"/>
          <ac:grpSpMkLst>
            <pc:docMk/>
            <pc:sldMk cId="841958860" sldId="467"/>
            <ac:grpSpMk id="56" creationId="{D6632F47-932B-476B-B7E6-5BEBEA4D989A}"/>
          </ac:grpSpMkLst>
        </pc:grpChg>
        <pc:grpChg chg="add mod">
          <ac:chgData name="Minesh Patel" userId="a66d4990ec83ac90" providerId="LiveId" clId="{97B90290-4C0A-439B-81EB-B5CF226A566E}" dt="2021-07-22T17:29:02.956" v="4536"/>
          <ac:grpSpMkLst>
            <pc:docMk/>
            <pc:sldMk cId="841958860" sldId="467"/>
            <ac:grpSpMk id="98" creationId="{A0A619B2-A62F-4890-B920-E9DA74837BFB}"/>
          </ac:grpSpMkLst>
        </pc:grpChg>
        <pc:grpChg chg="mod topLvl">
          <ac:chgData name="Minesh Patel" userId="a66d4990ec83ac90" providerId="LiveId" clId="{97B90290-4C0A-439B-81EB-B5CF226A566E}" dt="2021-07-22T17:25:25.985" v="4412" actId="1076"/>
          <ac:grpSpMkLst>
            <pc:docMk/>
            <pc:sldMk cId="841958860" sldId="467"/>
            <ac:grpSpMk id="104" creationId="{93C1BFA7-5BD8-44B4-8CB9-9731ADF3B270}"/>
          </ac:grpSpMkLst>
        </pc:grpChg>
        <pc:grpChg chg="del">
          <ac:chgData name="Minesh Patel" userId="a66d4990ec83ac90" providerId="LiveId" clId="{97B90290-4C0A-439B-81EB-B5CF226A566E}" dt="2021-07-22T17:11:34.989" v="3961" actId="478"/>
          <ac:grpSpMkLst>
            <pc:docMk/>
            <pc:sldMk cId="841958860" sldId="467"/>
            <ac:grpSpMk id="109" creationId="{968CAD1E-D415-42BA-AE30-C18002FC9933}"/>
          </ac:grpSpMkLst>
        </pc:grpChg>
        <pc:grpChg chg="del">
          <ac:chgData name="Minesh Patel" userId="a66d4990ec83ac90" providerId="LiveId" clId="{97B90290-4C0A-439B-81EB-B5CF226A566E}" dt="2021-07-22T17:22:31.722" v="4356" actId="478"/>
          <ac:grpSpMkLst>
            <pc:docMk/>
            <pc:sldMk cId="841958860" sldId="467"/>
            <ac:grpSpMk id="123" creationId="{E2B7C429-440B-4606-B5E4-FE87A439CF7A}"/>
          </ac:grpSpMkLst>
        </pc:grpChg>
        <pc:grpChg chg="del">
          <ac:chgData name="Minesh Patel" userId="a66d4990ec83ac90" providerId="LiveId" clId="{97B90290-4C0A-439B-81EB-B5CF226A566E}" dt="2021-07-22T17:22:41.285" v="4360" actId="478"/>
          <ac:grpSpMkLst>
            <pc:docMk/>
            <pc:sldMk cId="841958860" sldId="467"/>
            <ac:grpSpMk id="125" creationId="{95CBF956-10E8-4F92-8F47-7B940954EE88}"/>
          </ac:grpSpMkLst>
        </pc:grpChg>
        <pc:grpChg chg="del">
          <ac:chgData name="Minesh Patel" userId="a66d4990ec83ac90" providerId="LiveId" clId="{97B90290-4C0A-439B-81EB-B5CF226A566E}" dt="2021-07-22T17:10:33.456" v="3950" actId="478"/>
          <ac:grpSpMkLst>
            <pc:docMk/>
            <pc:sldMk cId="841958860" sldId="467"/>
            <ac:grpSpMk id="126" creationId="{C1E92297-594A-4E04-B0DE-4EEBB6DB4B8E}"/>
          </ac:grpSpMkLst>
        </pc:grpChg>
        <pc:graphicFrameChg chg="del mod">
          <ac:chgData name="Minesh Patel" userId="a66d4990ec83ac90" providerId="LiveId" clId="{97B90290-4C0A-439B-81EB-B5CF226A566E}" dt="2021-07-22T17:22:41.285" v="4360" actId="478"/>
          <ac:graphicFrameMkLst>
            <pc:docMk/>
            <pc:sldMk cId="841958860" sldId="467"/>
            <ac:graphicFrameMk id="66" creationId="{A7A88FC6-4659-4803-BE3E-717C9C1D42FA}"/>
          </ac:graphicFrameMkLst>
        </pc:graphicFrameChg>
        <pc:graphicFrameChg chg="del mod">
          <ac:chgData name="Minesh Patel" userId="a66d4990ec83ac90" providerId="LiveId" clId="{97B90290-4C0A-439B-81EB-B5CF226A566E}" dt="2021-07-22T17:22:31.722" v="4356" actId="478"/>
          <ac:graphicFrameMkLst>
            <pc:docMk/>
            <pc:sldMk cId="841958860" sldId="467"/>
            <ac:graphicFrameMk id="73" creationId="{A92B4639-14BE-4499-9B0C-9F68A36A72F8}"/>
          </ac:graphicFrameMkLst>
        </pc:graphicFrameChg>
        <pc:graphicFrameChg chg="mod topLvl">
          <ac:chgData name="Minesh Patel" userId="a66d4990ec83ac90" providerId="LiveId" clId="{97B90290-4C0A-439B-81EB-B5CF226A566E}" dt="2021-07-22T17:25:25.985" v="4412" actId="1076"/>
          <ac:graphicFrameMkLst>
            <pc:docMk/>
            <pc:sldMk cId="841958860" sldId="467"/>
            <ac:graphicFrameMk id="86" creationId="{12D01875-622B-4D05-80F9-8BC854410517}"/>
          </ac:graphicFrameMkLst>
        </pc:graphicFrameChg>
        <pc:cxnChg chg="mod topLvl">
          <ac:chgData name="Minesh Patel" userId="a66d4990ec83ac90" providerId="LiveId" clId="{97B90290-4C0A-439B-81EB-B5CF226A566E}" dt="2021-07-22T17:27:00.424" v="4474" actId="1076"/>
          <ac:cxnSpMkLst>
            <pc:docMk/>
            <pc:sldMk cId="841958860" sldId="467"/>
            <ac:cxnSpMk id="11" creationId="{7FFD68DA-A6B9-4B52-BB66-E21D4290EA5A}"/>
          </ac:cxnSpMkLst>
        </pc:cxnChg>
        <pc:cxnChg chg="mod topLvl">
          <ac:chgData name="Minesh Patel" userId="a66d4990ec83ac90" providerId="LiveId" clId="{97B90290-4C0A-439B-81EB-B5CF226A566E}" dt="2021-07-22T17:26:56.950" v="4473" actId="1076"/>
          <ac:cxnSpMkLst>
            <pc:docMk/>
            <pc:sldMk cId="841958860" sldId="467"/>
            <ac:cxnSpMk id="36" creationId="{6818C4DE-007A-4088-8994-F7E92F6A7DED}"/>
          </ac:cxnSpMkLst>
        </pc:cxnChg>
        <pc:cxnChg chg="mod">
          <ac:chgData name="Minesh Patel" userId="a66d4990ec83ac90" providerId="LiveId" clId="{97B90290-4C0A-439B-81EB-B5CF226A566E}" dt="2021-07-22T17:15:57.051" v="4008" actId="1076"/>
          <ac:cxnSpMkLst>
            <pc:docMk/>
            <pc:sldMk cId="841958860" sldId="467"/>
            <ac:cxnSpMk id="68" creationId="{426851B5-71F3-48F9-9611-90F9B8F93AEB}"/>
          </ac:cxnSpMkLst>
        </pc:cxnChg>
        <pc:cxnChg chg="add mod">
          <ac:chgData name="Minesh Patel" userId="a66d4990ec83ac90" providerId="LiveId" clId="{97B90290-4C0A-439B-81EB-B5CF226A566E}" dt="2021-07-22T17:26:55.020" v="4472" actId="14100"/>
          <ac:cxnSpMkLst>
            <pc:docMk/>
            <pc:sldMk cId="841958860" sldId="467"/>
            <ac:cxnSpMk id="78" creationId="{2507372A-91F8-4C4E-B358-4C399E10C5E9}"/>
          </ac:cxnSpMkLst>
        </pc:cxnChg>
        <pc:cxnChg chg="del mod">
          <ac:chgData name="Minesh Patel" userId="a66d4990ec83ac90" providerId="LiveId" clId="{97B90290-4C0A-439B-81EB-B5CF226A566E}" dt="2021-07-22T17:16:23.911" v="4017" actId="478"/>
          <ac:cxnSpMkLst>
            <pc:docMk/>
            <pc:sldMk cId="841958860" sldId="467"/>
            <ac:cxnSpMk id="97" creationId="{03C7E418-A5BF-464A-BE95-8E6DF0E8A0F5}"/>
          </ac:cxnSpMkLst>
        </pc:cxnChg>
        <pc:cxnChg chg="del mod">
          <ac:chgData name="Minesh Patel" userId="a66d4990ec83ac90" providerId="LiveId" clId="{97B90290-4C0A-439B-81EB-B5CF226A566E}" dt="2021-07-22T17:16:21.927" v="4016" actId="478"/>
          <ac:cxnSpMkLst>
            <pc:docMk/>
            <pc:sldMk cId="841958860" sldId="467"/>
            <ac:cxnSpMk id="99" creationId="{7BB810BE-9761-4679-85F5-1D4672169D5B}"/>
          </ac:cxnSpMkLst>
        </pc:cxnChg>
        <pc:cxnChg chg="del mod topLvl">
          <ac:chgData name="Minesh Patel" userId="a66d4990ec83ac90" providerId="LiveId" clId="{97B90290-4C0A-439B-81EB-B5CF226A566E}" dt="2021-07-22T17:11:34.989" v="3961" actId="478"/>
          <ac:cxnSpMkLst>
            <pc:docMk/>
            <pc:sldMk cId="841958860" sldId="467"/>
            <ac:cxnSpMk id="107" creationId="{6E910248-847A-47EB-99A3-7C80A200FDE6}"/>
          </ac:cxnSpMkLst>
        </pc:cxnChg>
        <pc:cxnChg chg="mod topLvl">
          <ac:chgData name="Minesh Patel" userId="a66d4990ec83ac90" providerId="LiveId" clId="{97B90290-4C0A-439B-81EB-B5CF226A566E}" dt="2021-07-22T17:26:51.038" v="4470" actId="14100"/>
          <ac:cxnSpMkLst>
            <pc:docMk/>
            <pc:sldMk cId="841958860" sldId="467"/>
            <ac:cxnSpMk id="118" creationId="{32A61DFE-D30F-489D-ACC9-68982CCB1CF4}"/>
          </ac:cxnSpMkLst>
        </pc:cxnChg>
      </pc:sldChg>
      <pc:sldChg chg="addSp modSp add">
        <pc:chgData name="Minesh Patel" userId="a66d4990ec83ac90" providerId="LiveId" clId="{97B90290-4C0A-439B-81EB-B5CF226A566E}" dt="2021-07-22T16:01:11.170" v="2813"/>
        <pc:sldMkLst>
          <pc:docMk/>
          <pc:sldMk cId="2288210484" sldId="482"/>
        </pc:sldMkLst>
        <pc:spChg chg="mod">
          <ac:chgData name="Minesh Patel" userId="a66d4990ec83ac90" providerId="LiveId" clId="{97B90290-4C0A-439B-81EB-B5CF226A566E}" dt="2021-07-22T16:01:11.170" v="2813"/>
          <ac:spMkLst>
            <pc:docMk/>
            <pc:sldMk cId="2288210484" sldId="482"/>
            <ac:spMk id="73" creationId="{148734D3-76CD-4C3F-A980-B0E7B4B3C0ED}"/>
          </ac:spMkLst>
        </pc:spChg>
        <pc:spChg chg="mod">
          <ac:chgData name="Minesh Patel" userId="a66d4990ec83ac90" providerId="LiveId" clId="{97B90290-4C0A-439B-81EB-B5CF226A566E}" dt="2021-07-22T16:01:11.170" v="2813"/>
          <ac:spMkLst>
            <pc:docMk/>
            <pc:sldMk cId="2288210484" sldId="482"/>
            <ac:spMk id="74" creationId="{86A6BF67-A2BA-46F6-A254-01C6F992C75D}"/>
          </ac:spMkLst>
        </pc:spChg>
        <pc:spChg chg="mod">
          <ac:chgData name="Minesh Patel" userId="a66d4990ec83ac90" providerId="LiveId" clId="{97B90290-4C0A-439B-81EB-B5CF226A566E}" dt="2021-07-22T16:01:11.170" v="2813"/>
          <ac:spMkLst>
            <pc:docMk/>
            <pc:sldMk cId="2288210484" sldId="482"/>
            <ac:spMk id="75" creationId="{42494F18-1788-467A-A834-B8B0F2549456}"/>
          </ac:spMkLst>
        </pc:spChg>
        <pc:spChg chg="mod">
          <ac:chgData name="Minesh Patel" userId="a66d4990ec83ac90" providerId="LiveId" clId="{97B90290-4C0A-439B-81EB-B5CF226A566E}" dt="2021-07-22T16:01:11.170" v="2813"/>
          <ac:spMkLst>
            <pc:docMk/>
            <pc:sldMk cId="2288210484" sldId="482"/>
            <ac:spMk id="77" creationId="{2737993B-D3F8-4D34-A4E0-2A0611DEC346}"/>
          </ac:spMkLst>
        </pc:spChg>
        <pc:spChg chg="mod">
          <ac:chgData name="Minesh Patel" userId="a66d4990ec83ac90" providerId="LiveId" clId="{97B90290-4C0A-439B-81EB-B5CF226A566E}" dt="2021-07-22T16:01:11.170" v="2813"/>
          <ac:spMkLst>
            <pc:docMk/>
            <pc:sldMk cId="2288210484" sldId="482"/>
            <ac:spMk id="78" creationId="{7370BA20-E1A0-4DF4-838E-4B8BB67B4024}"/>
          </ac:spMkLst>
        </pc:spChg>
        <pc:grpChg chg="add mod">
          <ac:chgData name="Minesh Patel" userId="a66d4990ec83ac90" providerId="LiveId" clId="{97B90290-4C0A-439B-81EB-B5CF226A566E}" dt="2021-07-22T16:01:11.170" v="2813"/>
          <ac:grpSpMkLst>
            <pc:docMk/>
            <pc:sldMk cId="2288210484" sldId="482"/>
            <ac:grpSpMk id="72" creationId="{5CE66526-D73C-416E-9FD2-4F0A9B79AB56}"/>
          </ac:grpSpMkLst>
        </pc:grpChg>
      </pc:sldChg>
      <pc:sldChg chg="modSp modAnim">
        <pc:chgData name="Minesh Patel" userId="a66d4990ec83ac90" providerId="LiveId" clId="{97B90290-4C0A-439B-81EB-B5CF226A566E}" dt="2021-07-22T13:57:53.362" v="69" actId="20578"/>
        <pc:sldMkLst>
          <pc:docMk/>
          <pc:sldMk cId="2915918275" sldId="483"/>
        </pc:sldMkLst>
        <pc:spChg chg="mod">
          <ac:chgData name="Minesh Patel" userId="a66d4990ec83ac90" providerId="LiveId" clId="{97B90290-4C0A-439B-81EB-B5CF226A566E}" dt="2021-07-22T13:57:51.568" v="68" actId="20578"/>
          <ac:spMkLst>
            <pc:docMk/>
            <pc:sldMk cId="2915918275" sldId="483"/>
            <ac:spMk id="19" creationId="{A99D6F77-65BE-4C3B-A717-B9E02E2923CA}"/>
          </ac:spMkLst>
        </pc:spChg>
      </pc:sldChg>
      <pc:sldChg chg="addSp modSp mod">
        <pc:chgData name="Minesh Patel" userId="a66d4990ec83ac90" providerId="LiveId" clId="{97B90290-4C0A-439B-81EB-B5CF226A566E}" dt="2021-07-22T14:33:57.925" v="1604" actId="1076"/>
        <pc:sldMkLst>
          <pc:docMk/>
          <pc:sldMk cId="740235318" sldId="484"/>
        </pc:sldMkLst>
        <pc:spChg chg="mod">
          <ac:chgData name="Minesh Patel" userId="a66d4990ec83ac90" providerId="LiveId" clId="{97B90290-4C0A-439B-81EB-B5CF226A566E}" dt="2021-07-22T14:33:57.925" v="1604" actId="1076"/>
          <ac:spMkLst>
            <pc:docMk/>
            <pc:sldMk cId="740235318" sldId="484"/>
            <ac:spMk id="6" creationId="{1A1E0FCE-360C-4FEA-A7AF-FE926D96B03D}"/>
          </ac:spMkLst>
        </pc:spChg>
        <pc:spChg chg="mod">
          <ac:chgData name="Minesh Patel" userId="a66d4990ec83ac90" providerId="LiveId" clId="{97B90290-4C0A-439B-81EB-B5CF226A566E}" dt="2021-07-22T14:32:42.854" v="1587"/>
          <ac:spMkLst>
            <pc:docMk/>
            <pc:sldMk cId="740235318" sldId="484"/>
            <ac:spMk id="7" creationId="{BE9B887B-8D86-43E8-B8C1-BA58116AE1D8}"/>
          </ac:spMkLst>
        </pc:spChg>
        <pc:spChg chg="mod">
          <ac:chgData name="Minesh Patel" userId="a66d4990ec83ac90" providerId="LiveId" clId="{97B90290-4C0A-439B-81EB-B5CF226A566E}" dt="2021-07-22T14:32:42.854" v="1587"/>
          <ac:spMkLst>
            <pc:docMk/>
            <pc:sldMk cId="740235318" sldId="484"/>
            <ac:spMk id="8" creationId="{10BD9F7D-4683-4861-BB5A-52503CD4E1D4}"/>
          </ac:spMkLst>
        </pc:spChg>
        <pc:spChg chg="mod">
          <ac:chgData name="Minesh Patel" userId="a66d4990ec83ac90" providerId="LiveId" clId="{97B90290-4C0A-439B-81EB-B5CF226A566E}" dt="2021-07-22T14:32:42.854" v="1587"/>
          <ac:spMkLst>
            <pc:docMk/>
            <pc:sldMk cId="740235318" sldId="484"/>
            <ac:spMk id="9" creationId="{68793EE8-9DF1-4371-AF4D-CE8D7D7F258A}"/>
          </ac:spMkLst>
        </pc:spChg>
        <pc:spChg chg="mod">
          <ac:chgData name="Minesh Patel" userId="a66d4990ec83ac90" providerId="LiveId" clId="{97B90290-4C0A-439B-81EB-B5CF226A566E}" dt="2021-07-22T14:32:42.854" v="1587"/>
          <ac:spMkLst>
            <pc:docMk/>
            <pc:sldMk cId="740235318" sldId="484"/>
            <ac:spMk id="10" creationId="{52150232-40E2-4CCA-A065-B459E1200999}"/>
          </ac:spMkLst>
        </pc:spChg>
        <pc:spChg chg="mod">
          <ac:chgData name="Minesh Patel" userId="a66d4990ec83ac90" providerId="LiveId" clId="{97B90290-4C0A-439B-81EB-B5CF226A566E}" dt="2021-07-22T14:32:42.854" v="1587"/>
          <ac:spMkLst>
            <pc:docMk/>
            <pc:sldMk cId="740235318" sldId="484"/>
            <ac:spMk id="11" creationId="{28ED6DCC-D14C-4580-91B5-47AB66D1E25B}"/>
          </ac:spMkLst>
        </pc:spChg>
        <pc:grpChg chg="add mod">
          <ac:chgData name="Minesh Patel" userId="a66d4990ec83ac90" providerId="LiveId" clId="{97B90290-4C0A-439B-81EB-B5CF226A566E}" dt="2021-07-22T14:32:42.854" v="1587"/>
          <ac:grpSpMkLst>
            <pc:docMk/>
            <pc:sldMk cId="740235318" sldId="484"/>
            <ac:grpSpMk id="5" creationId="{F76E0F9B-4C7F-4AE2-BFF7-68294905D260}"/>
          </ac:grpSpMkLst>
        </pc:grpChg>
      </pc:sldChg>
      <pc:sldChg chg="addSp modSp mod">
        <pc:chgData name="Minesh Patel" userId="a66d4990ec83ac90" providerId="LiveId" clId="{97B90290-4C0A-439B-81EB-B5CF226A566E}" dt="2021-07-22T14:34:07.650" v="1610" actId="1076"/>
        <pc:sldMkLst>
          <pc:docMk/>
          <pc:sldMk cId="3246070725" sldId="485"/>
        </pc:sldMkLst>
        <pc:spChg chg="mod">
          <ac:chgData name="Minesh Patel" userId="a66d4990ec83ac90" providerId="LiveId" clId="{97B90290-4C0A-439B-81EB-B5CF226A566E}" dt="2021-07-22T14:34:07.650" v="1610" actId="1076"/>
          <ac:spMkLst>
            <pc:docMk/>
            <pc:sldMk cId="3246070725" sldId="485"/>
            <ac:spMk id="6" creationId="{A5FD997B-4C2F-432A-BE60-BD21649DBCF6}"/>
          </ac:spMkLst>
        </pc:spChg>
        <pc:spChg chg="mod">
          <ac:chgData name="Minesh Patel" userId="a66d4990ec83ac90" providerId="LiveId" clId="{97B90290-4C0A-439B-81EB-B5CF226A566E}" dt="2021-07-22T14:33:25.061" v="1601"/>
          <ac:spMkLst>
            <pc:docMk/>
            <pc:sldMk cId="3246070725" sldId="485"/>
            <ac:spMk id="7" creationId="{EA79779B-E0C0-4714-BD04-6AAE9B164AC9}"/>
          </ac:spMkLst>
        </pc:spChg>
        <pc:spChg chg="mod">
          <ac:chgData name="Minesh Patel" userId="a66d4990ec83ac90" providerId="LiveId" clId="{97B90290-4C0A-439B-81EB-B5CF226A566E}" dt="2021-07-22T14:33:25.061" v="1601"/>
          <ac:spMkLst>
            <pc:docMk/>
            <pc:sldMk cId="3246070725" sldId="485"/>
            <ac:spMk id="8" creationId="{7601410B-91C4-4B60-A2AB-449751C87309}"/>
          </ac:spMkLst>
        </pc:spChg>
        <pc:spChg chg="mod">
          <ac:chgData name="Minesh Patel" userId="a66d4990ec83ac90" providerId="LiveId" clId="{97B90290-4C0A-439B-81EB-B5CF226A566E}" dt="2021-07-22T14:33:25.061" v="1601"/>
          <ac:spMkLst>
            <pc:docMk/>
            <pc:sldMk cId="3246070725" sldId="485"/>
            <ac:spMk id="9" creationId="{BA3DAA95-85E4-4842-B617-3B55E59B0AE7}"/>
          </ac:spMkLst>
        </pc:spChg>
        <pc:spChg chg="mod">
          <ac:chgData name="Minesh Patel" userId="a66d4990ec83ac90" providerId="LiveId" clId="{97B90290-4C0A-439B-81EB-B5CF226A566E}" dt="2021-07-22T14:33:25.061" v="1601"/>
          <ac:spMkLst>
            <pc:docMk/>
            <pc:sldMk cId="3246070725" sldId="485"/>
            <ac:spMk id="10" creationId="{FF65F1A6-9943-46A7-B0A4-895E35EF6C88}"/>
          </ac:spMkLst>
        </pc:spChg>
        <pc:spChg chg="mod">
          <ac:chgData name="Minesh Patel" userId="a66d4990ec83ac90" providerId="LiveId" clId="{97B90290-4C0A-439B-81EB-B5CF226A566E}" dt="2021-07-22T14:33:25.061" v="1601"/>
          <ac:spMkLst>
            <pc:docMk/>
            <pc:sldMk cId="3246070725" sldId="485"/>
            <ac:spMk id="11" creationId="{110C3E3C-CE08-4A2E-8CE5-7426F560ED4D}"/>
          </ac:spMkLst>
        </pc:spChg>
        <pc:grpChg chg="add mod">
          <ac:chgData name="Minesh Patel" userId="a66d4990ec83ac90" providerId="LiveId" clId="{97B90290-4C0A-439B-81EB-B5CF226A566E}" dt="2021-07-22T14:33:25.061" v="1601"/>
          <ac:grpSpMkLst>
            <pc:docMk/>
            <pc:sldMk cId="3246070725" sldId="485"/>
            <ac:grpSpMk id="5" creationId="{C9E8DE4E-F3A4-4C80-8A95-FBF6AA9EA61D}"/>
          </ac:grpSpMkLst>
        </pc:grpChg>
      </pc:sldChg>
      <pc:sldChg chg="addSp modSp mod">
        <pc:chgData name="Minesh Patel" userId="a66d4990ec83ac90" providerId="LiveId" clId="{97B90290-4C0A-439B-81EB-B5CF226A566E}" dt="2021-07-22T14:35:02.087" v="1619" actId="14100"/>
        <pc:sldMkLst>
          <pc:docMk/>
          <pc:sldMk cId="2234261169" sldId="486"/>
        </pc:sldMkLst>
        <pc:spChg chg="mod">
          <ac:chgData name="Minesh Patel" userId="a66d4990ec83ac90" providerId="LiveId" clId="{97B90290-4C0A-439B-81EB-B5CF226A566E}" dt="2021-07-22T14:35:02.087" v="1619" actId="14100"/>
          <ac:spMkLst>
            <pc:docMk/>
            <pc:sldMk cId="2234261169" sldId="486"/>
            <ac:spMk id="6" creationId="{20732E2F-AE1A-447D-88CB-E62352219A9B}"/>
          </ac:spMkLst>
        </pc:spChg>
        <pc:spChg chg="mod">
          <ac:chgData name="Minesh Patel" userId="a66d4990ec83ac90" providerId="LiveId" clId="{97B90290-4C0A-439B-81EB-B5CF226A566E}" dt="2021-07-22T14:34:49.173" v="1616"/>
          <ac:spMkLst>
            <pc:docMk/>
            <pc:sldMk cId="2234261169" sldId="486"/>
            <ac:spMk id="7" creationId="{AC944AEE-7DC5-41E7-AF8B-781230F1ACB0}"/>
          </ac:spMkLst>
        </pc:spChg>
        <pc:spChg chg="mod">
          <ac:chgData name="Minesh Patel" userId="a66d4990ec83ac90" providerId="LiveId" clId="{97B90290-4C0A-439B-81EB-B5CF226A566E}" dt="2021-07-22T14:34:49.173" v="1616"/>
          <ac:spMkLst>
            <pc:docMk/>
            <pc:sldMk cId="2234261169" sldId="486"/>
            <ac:spMk id="8" creationId="{2CCF318C-489B-45CE-BEF1-A2E15BB0434D}"/>
          </ac:spMkLst>
        </pc:spChg>
        <pc:spChg chg="mod">
          <ac:chgData name="Minesh Patel" userId="a66d4990ec83ac90" providerId="LiveId" clId="{97B90290-4C0A-439B-81EB-B5CF226A566E}" dt="2021-07-22T14:34:49.173" v="1616"/>
          <ac:spMkLst>
            <pc:docMk/>
            <pc:sldMk cId="2234261169" sldId="486"/>
            <ac:spMk id="9" creationId="{409FF82A-2901-4BB5-A647-15F264E3ABE6}"/>
          </ac:spMkLst>
        </pc:spChg>
        <pc:spChg chg="mod">
          <ac:chgData name="Minesh Patel" userId="a66d4990ec83ac90" providerId="LiveId" clId="{97B90290-4C0A-439B-81EB-B5CF226A566E}" dt="2021-07-22T14:34:49.173" v="1616"/>
          <ac:spMkLst>
            <pc:docMk/>
            <pc:sldMk cId="2234261169" sldId="486"/>
            <ac:spMk id="10" creationId="{05DB7223-7F64-4418-9F6A-1C495CA5435E}"/>
          </ac:spMkLst>
        </pc:spChg>
        <pc:spChg chg="mod">
          <ac:chgData name="Minesh Patel" userId="a66d4990ec83ac90" providerId="LiveId" clId="{97B90290-4C0A-439B-81EB-B5CF226A566E}" dt="2021-07-22T14:34:49.173" v="1616"/>
          <ac:spMkLst>
            <pc:docMk/>
            <pc:sldMk cId="2234261169" sldId="486"/>
            <ac:spMk id="11" creationId="{FC99F85F-7552-4AAE-B17E-D75A6038B5CF}"/>
          </ac:spMkLst>
        </pc:spChg>
        <pc:grpChg chg="add mod">
          <ac:chgData name="Minesh Patel" userId="a66d4990ec83ac90" providerId="LiveId" clId="{97B90290-4C0A-439B-81EB-B5CF226A566E}" dt="2021-07-22T14:34:49.173" v="1616"/>
          <ac:grpSpMkLst>
            <pc:docMk/>
            <pc:sldMk cId="2234261169" sldId="486"/>
            <ac:grpSpMk id="5" creationId="{D1E1A143-2D08-4E7A-AE38-E3BACF493524}"/>
          </ac:grpSpMkLst>
        </pc:grpChg>
      </pc:sldChg>
      <pc:sldChg chg="addSp modSp mod">
        <pc:chgData name="Minesh Patel" userId="a66d4990ec83ac90" providerId="LiveId" clId="{97B90290-4C0A-439B-81EB-B5CF226A566E}" dt="2021-07-22T14:35:22.495" v="1628" actId="27636"/>
        <pc:sldMkLst>
          <pc:docMk/>
          <pc:sldMk cId="2055553996" sldId="487"/>
        </pc:sldMkLst>
        <pc:spChg chg="mod">
          <ac:chgData name="Minesh Patel" userId="a66d4990ec83ac90" providerId="LiveId" clId="{97B90290-4C0A-439B-81EB-B5CF226A566E}" dt="2021-07-22T14:35:20.464" v="1626" actId="20577"/>
          <ac:spMkLst>
            <pc:docMk/>
            <pc:sldMk cId="2055553996" sldId="487"/>
            <ac:spMk id="2" creationId="{00000000-0000-0000-0000-000000000000}"/>
          </ac:spMkLst>
        </pc:spChg>
        <pc:spChg chg="mod">
          <ac:chgData name="Minesh Patel" userId="a66d4990ec83ac90" providerId="LiveId" clId="{97B90290-4C0A-439B-81EB-B5CF226A566E}" dt="2021-07-22T14:35:22.495" v="1628" actId="27636"/>
          <ac:spMkLst>
            <pc:docMk/>
            <pc:sldMk cId="2055553996" sldId="487"/>
            <ac:spMk id="6" creationId="{F0AF70C6-4314-49C5-8CA9-B83FB73C0DBD}"/>
          </ac:spMkLst>
        </pc:spChg>
        <pc:spChg chg="mod">
          <ac:chgData name="Minesh Patel" userId="a66d4990ec83ac90" providerId="LiveId" clId="{97B90290-4C0A-439B-81EB-B5CF226A566E}" dt="2021-07-22T14:35:16.727" v="1623"/>
          <ac:spMkLst>
            <pc:docMk/>
            <pc:sldMk cId="2055553996" sldId="487"/>
            <ac:spMk id="7" creationId="{21659AFA-CDA0-4479-95BE-FAE662046E18}"/>
          </ac:spMkLst>
        </pc:spChg>
        <pc:spChg chg="mod">
          <ac:chgData name="Minesh Patel" userId="a66d4990ec83ac90" providerId="LiveId" clId="{97B90290-4C0A-439B-81EB-B5CF226A566E}" dt="2021-07-22T14:35:16.727" v="1623"/>
          <ac:spMkLst>
            <pc:docMk/>
            <pc:sldMk cId="2055553996" sldId="487"/>
            <ac:spMk id="8" creationId="{612B9B7A-A69F-45BE-A006-FC614D1D9FD5}"/>
          </ac:spMkLst>
        </pc:spChg>
        <pc:spChg chg="mod">
          <ac:chgData name="Minesh Patel" userId="a66d4990ec83ac90" providerId="LiveId" clId="{97B90290-4C0A-439B-81EB-B5CF226A566E}" dt="2021-07-22T14:35:16.727" v="1623"/>
          <ac:spMkLst>
            <pc:docMk/>
            <pc:sldMk cId="2055553996" sldId="487"/>
            <ac:spMk id="9" creationId="{85A4C466-CC64-4C38-B389-4235AD486416}"/>
          </ac:spMkLst>
        </pc:spChg>
        <pc:spChg chg="mod">
          <ac:chgData name="Minesh Patel" userId="a66d4990ec83ac90" providerId="LiveId" clId="{97B90290-4C0A-439B-81EB-B5CF226A566E}" dt="2021-07-22T14:35:16.727" v="1623"/>
          <ac:spMkLst>
            <pc:docMk/>
            <pc:sldMk cId="2055553996" sldId="487"/>
            <ac:spMk id="10" creationId="{BE5A62BB-92B7-4B3B-A89F-17D291B9A46E}"/>
          </ac:spMkLst>
        </pc:spChg>
        <pc:spChg chg="mod">
          <ac:chgData name="Minesh Patel" userId="a66d4990ec83ac90" providerId="LiveId" clId="{97B90290-4C0A-439B-81EB-B5CF226A566E}" dt="2021-07-22T14:35:16.727" v="1623"/>
          <ac:spMkLst>
            <pc:docMk/>
            <pc:sldMk cId="2055553996" sldId="487"/>
            <ac:spMk id="11" creationId="{2A8790C1-A5AA-4019-AF82-A270BB656361}"/>
          </ac:spMkLst>
        </pc:spChg>
        <pc:grpChg chg="add mod">
          <ac:chgData name="Minesh Patel" userId="a66d4990ec83ac90" providerId="LiveId" clId="{97B90290-4C0A-439B-81EB-B5CF226A566E}" dt="2021-07-22T14:35:16.727" v="1623"/>
          <ac:grpSpMkLst>
            <pc:docMk/>
            <pc:sldMk cId="2055553996" sldId="487"/>
            <ac:grpSpMk id="5" creationId="{C15C0FD3-C3BC-4385-8FE3-153E36BD494F}"/>
          </ac:grpSpMkLst>
        </pc:grpChg>
      </pc:sldChg>
      <pc:sldChg chg="modSp mod">
        <pc:chgData name="Minesh Patel" userId="a66d4990ec83ac90" providerId="LiveId" clId="{97B90290-4C0A-439B-81EB-B5CF226A566E}" dt="2021-07-22T13:56:17.643" v="1" actId="27636"/>
        <pc:sldMkLst>
          <pc:docMk/>
          <pc:sldMk cId="2757879856" sldId="493"/>
        </pc:sldMkLst>
        <pc:spChg chg="mod">
          <ac:chgData name="Minesh Patel" userId="a66d4990ec83ac90" providerId="LiveId" clId="{97B90290-4C0A-439B-81EB-B5CF226A566E}" dt="2021-07-22T13:56:17.643" v="1" actId="27636"/>
          <ac:spMkLst>
            <pc:docMk/>
            <pc:sldMk cId="2757879856" sldId="493"/>
            <ac:spMk id="72" creationId="{63F988B8-AA40-43CB-86BF-F2A3395D31F7}"/>
          </ac:spMkLst>
        </pc:spChg>
      </pc:sldChg>
      <pc:sldChg chg="addSp delSp modSp mod">
        <pc:chgData name="Minesh Patel" userId="a66d4990ec83ac90" providerId="LiveId" clId="{97B90290-4C0A-439B-81EB-B5CF226A566E}" dt="2021-07-22T16:58:00.931" v="3782"/>
        <pc:sldMkLst>
          <pc:docMk/>
          <pc:sldMk cId="261247322" sldId="503"/>
        </pc:sldMkLst>
        <pc:spChg chg="mod">
          <ac:chgData name="Minesh Patel" userId="a66d4990ec83ac90" providerId="LiveId" clId="{97B90290-4C0A-439B-81EB-B5CF226A566E}" dt="2021-07-22T16:55:10.858" v="3753"/>
          <ac:spMkLst>
            <pc:docMk/>
            <pc:sldMk cId="261247322" sldId="503"/>
            <ac:spMk id="33" creationId="{68B0E61E-9460-42C2-8872-BAF412B65AA2}"/>
          </ac:spMkLst>
        </pc:spChg>
        <pc:spChg chg="mod">
          <ac:chgData name="Minesh Patel" userId="a66d4990ec83ac90" providerId="LiveId" clId="{97B90290-4C0A-439B-81EB-B5CF226A566E}" dt="2021-07-22T16:55:10.858" v="3753"/>
          <ac:spMkLst>
            <pc:docMk/>
            <pc:sldMk cId="261247322" sldId="503"/>
            <ac:spMk id="34" creationId="{F115AAC9-85F8-4482-8687-8A472C33BE2C}"/>
          </ac:spMkLst>
        </pc:spChg>
        <pc:spChg chg="mod">
          <ac:chgData name="Minesh Patel" userId="a66d4990ec83ac90" providerId="LiveId" clId="{97B90290-4C0A-439B-81EB-B5CF226A566E}" dt="2021-07-22T16:57:58.121" v="3781"/>
          <ac:spMkLst>
            <pc:docMk/>
            <pc:sldMk cId="261247322" sldId="503"/>
            <ac:spMk id="36" creationId="{2511960E-448B-400D-BBEE-EC311EB4CA7F}"/>
          </ac:spMkLst>
        </pc:spChg>
        <pc:spChg chg="mod">
          <ac:chgData name="Minesh Patel" userId="a66d4990ec83ac90" providerId="LiveId" clId="{97B90290-4C0A-439B-81EB-B5CF226A566E}" dt="2021-07-22T16:57:58.121" v="3781"/>
          <ac:spMkLst>
            <pc:docMk/>
            <pc:sldMk cId="261247322" sldId="503"/>
            <ac:spMk id="37" creationId="{4788067A-D8D2-4A7E-BD5A-33ACA198FED2}"/>
          </ac:spMkLst>
        </pc:spChg>
        <pc:spChg chg="mod">
          <ac:chgData name="Minesh Patel" userId="a66d4990ec83ac90" providerId="LiveId" clId="{97B90290-4C0A-439B-81EB-B5CF226A566E}" dt="2021-07-22T16:57:58.121" v="3781"/>
          <ac:spMkLst>
            <pc:docMk/>
            <pc:sldMk cId="261247322" sldId="503"/>
            <ac:spMk id="38" creationId="{2FCE5065-D4C6-4F40-AF7D-D90E59DD68AD}"/>
          </ac:spMkLst>
        </pc:spChg>
        <pc:spChg chg="mod">
          <ac:chgData name="Minesh Patel" userId="a66d4990ec83ac90" providerId="LiveId" clId="{97B90290-4C0A-439B-81EB-B5CF226A566E}" dt="2021-07-22T16:57:58.121" v="3781"/>
          <ac:spMkLst>
            <pc:docMk/>
            <pc:sldMk cId="261247322" sldId="503"/>
            <ac:spMk id="39" creationId="{BE5C8487-9B95-4454-A7E1-D0A0F0CEBAD0}"/>
          </ac:spMkLst>
        </pc:spChg>
        <pc:spChg chg="mod">
          <ac:chgData name="Minesh Patel" userId="a66d4990ec83ac90" providerId="LiveId" clId="{97B90290-4C0A-439B-81EB-B5CF226A566E}" dt="2021-07-22T16:57:58.121" v="3781"/>
          <ac:spMkLst>
            <pc:docMk/>
            <pc:sldMk cId="261247322" sldId="503"/>
            <ac:spMk id="40" creationId="{2F7D3C21-2F8C-451E-861F-CF9076E858E5}"/>
          </ac:spMkLst>
        </pc:spChg>
        <pc:spChg chg="mod">
          <ac:chgData name="Minesh Patel" userId="a66d4990ec83ac90" providerId="LiveId" clId="{97B90290-4C0A-439B-81EB-B5CF226A566E}" dt="2021-07-22T16:53:56.518" v="3725" actId="114"/>
          <ac:spMkLst>
            <pc:docMk/>
            <pc:sldMk cId="261247322" sldId="503"/>
            <ac:spMk id="48" creationId="{801C383E-F0AF-4FB3-9B92-047006B7093D}"/>
          </ac:spMkLst>
        </pc:spChg>
        <pc:spChg chg="mod">
          <ac:chgData name="Minesh Patel" userId="a66d4990ec83ac90" providerId="LiveId" clId="{97B90290-4C0A-439B-81EB-B5CF226A566E}" dt="2021-07-22T16:54:14.402" v="3741" actId="6549"/>
          <ac:spMkLst>
            <pc:docMk/>
            <pc:sldMk cId="261247322" sldId="503"/>
            <ac:spMk id="84" creationId="{832D6069-56E8-4FC3-8808-03860374B2EC}"/>
          </ac:spMkLst>
        </pc:spChg>
        <pc:grpChg chg="add mod">
          <ac:chgData name="Minesh Patel" userId="a66d4990ec83ac90" providerId="LiveId" clId="{97B90290-4C0A-439B-81EB-B5CF226A566E}" dt="2021-07-22T16:55:10.858" v="3753"/>
          <ac:grpSpMkLst>
            <pc:docMk/>
            <pc:sldMk cId="261247322" sldId="503"/>
            <ac:grpSpMk id="32" creationId="{3A358457-DB03-4B9D-9714-709CDEB45029}"/>
          </ac:grpSpMkLst>
        </pc:grpChg>
        <pc:grpChg chg="add del mod">
          <ac:chgData name="Minesh Patel" userId="a66d4990ec83ac90" providerId="LiveId" clId="{97B90290-4C0A-439B-81EB-B5CF226A566E}" dt="2021-07-22T16:58:00.931" v="3782"/>
          <ac:grpSpMkLst>
            <pc:docMk/>
            <pc:sldMk cId="261247322" sldId="503"/>
            <ac:grpSpMk id="35" creationId="{1D78C7B3-4840-4E3A-9E43-BB422F9D5FF0}"/>
          </ac:grpSpMkLst>
        </pc:grpChg>
        <pc:grpChg chg="mod">
          <ac:chgData name="Minesh Patel" userId="a66d4990ec83ac90" providerId="LiveId" clId="{97B90290-4C0A-439B-81EB-B5CF226A566E}" dt="2021-07-22T16:56:08.452" v="3774" actId="1076"/>
          <ac:grpSpMkLst>
            <pc:docMk/>
            <pc:sldMk cId="261247322" sldId="503"/>
            <ac:grpSpMk id="95" creationId="{AED525DE-37AD-4970-9ED3-80E92BEC2E2A}"/>
          </ac:grpSpMkLst>
        </pc:grpChg>
        <pc:grpChg chg="del mod">
          <ac:chgData name="Minesh Patel" userId="a66d4990ec83ac90" providerId="LiveId" clId="{97B90290-4C0A-439B-81EB-B5CF226A566E}" dt="2021-07-22T16:55:10.496" v="3752" actId="478"/>
          <ac:grpSpMkLst>
            <pc:docMk/>
            <pc:sldMk cId="261247322" sldId="503"/>
            <ac:grpSpMk id="96" creationId="{4295C5C7-C963-4921-A5EE-245349B791EA}"/>
          </ac:grpSpMkLst>
        </pc:grpChg>
      </pc:sldChg>
      <pc:sldChg chg="addSp delSp modSp mod">
        <pc:chgData name="Minesh Patel" userId="a66d4990ec83ac90" providerId="LiveId" clId="{97B90290-4C0A-439B-81EB-B5CF226A566E}" dt="2021-07-22T16:55:55.790" v="3767"/>
        <pc:sldMkLst>
          <pc:docMk/>
          <pc:sldMk cId="1745474044" sldId="504"/>
        </pc:sldMkLst>
        <pc:spChg chg="mod">
          <ac:chgData name="Minesh Patel" userId="a66d4990ec83ac90" providerId="LiveId" clId="{97B90290-4C0A-439B-81EB-B5CF226A566E}" dt="2021-07-22T14:32:10.502" v="1585"/>
          <ac:spMkLst>
            <pc:docMk/>
            <pc:sldMk cId="1745474044" sldId="504"/>
            <ac:spMk id="34" creationId="{F618C963-E8E8-41FA-BC04-338A193BB766}"/>
          </ac:spMkLst>
        </pc:spChg>
        <pc:spChg chg="mod">
          <ac:chgData name="Minesh Patel" userId="a66d4990ec83ac90" providerId="LiveId" clId="{97B90290-4C0A-439B-81EB-B5CF226A566E}" dt="2021-07-22T14:32:10.502" v="1585"/>
          <ac:spMkLst>
            <pc:docMk/>
            <pc:sldMk cId="1745474044" sldId="504"/>
            <ac:spMk id="35" creationId="{50123488-4CD3-4CC5-B830-BFF62BAAECF8}"/>
          </ac:spMkLst>
        </pc:spChg>
        <pc:spChg chg="mod">
          <ac:chgData name="Minesh Patel" userId="a66d4990ec83ac90" providerId="LiveId" clId="{97B90290-4C0A-439B-81EB-B5CF226A566E}" dt="2021-07-22T14:32:10.502" v="1585"/>
          <ac:spMkLst>
            <pc:docMk/>
            <pc:sldMk cId="1745474044" sldId="504"/>
            <ac:spMk id="36" creationId="{5436FC13-F60E-4936-A51B-2D5D504264BA}"/>
          </ac:spMkLst>
        </pc:spChg>
        <pc:spChg chg="mod">
          <ac:chgData name="Minesh Patel" userId="a66d4990ec83ac90" providerId="LiveId" clId="{97B90290-4C0A-439B-81EB-B5CF226A566E}" dt="2021-07-22T14:32:10.502" v="1585"/>
          <ac:spMkLst>
            <pc:docMk/>
            <pc:sldMk cId="1745474044" sldId="504"/>
            <ac:spMk id="40" creationId="{92CD1B32-B3DE-4B97-85C1-23860D3550A9}"/>
          </ac:spMkLst>
        </pc:spChg>
        <pc:spChg chg="mod">
          <ac:chgData name="Minesh Patel" userId="a66d4990ec83ac90" providerId="LiveId" clId="{97B90290-4C0A-439B-81EB-B5CF226A566E}" dt="2021-07-22T14:32:10.502" v="1585"/>
          <ac:spMkLst>
            <pc:docMk/>
            <pc:sldMk cId="1745474044" sldId="504"/>
            <ac:spMk id="41" creationId="{3207C7DC-617D-4DB2-A59A-E3897C6E121B}"/>
          </ac:spMkLst>
        </pc:spChg>
        <pc:spChg chg="mod">
          <ac:chgData name="Minesh Patel" userId="a66d4990ec83ac90" providerId="LiveId" clId="{97B90290-4C0A-439B-81EB-B5CF226A566E}" dt="2021-07-22T16:54:22.651" v="3744"/>
          <ac:spMkLst>
            <pc:docMk/>
            <pc:sldMk cId="1745474044" sldId="504"/>
            <ac:spMk id="43" creationId="{BBA62CEC-6557-40F5-A783-228F132DECB6}"/>
          </ac:spMkLst>
        </pc:spChg>
        <pc:spChg chg="mod">
          <ac:chgData name="Minesh Patel" userId="a66d4990ec83ac90" providerId="LiveId" clId="{97B90290-4C0A-439B-81EB-B5CF226A566E}" dt="2021-07-22T16:54:22.651" v="3744"/>
          <ac:spMkLst>
            <pc:docMk/>
            <pc:sldMk cId="1745474044" sldId="504"/>
            <ac:spMk id="44" creationId="{40A3C1CC-A567-4B84-8B93-137EDEC55514}"/>
          </ac:spMkLst>
        </pc:spChg>
        <pc:spChg chg="mod">
          <ac:chgData name="Minesh Patel" userId="a66d4990ec83ac90" providerId="LiveId" clId="{97B90290-4C0A-439B-81EB-B5CF226A566E}" dt="2021-07-22T16:55:17.675" v="3755"/>
          <ac:spMkLst>
            <pc:docMk/>
            <pc:sldMk cId="1745474044" sldId="504"/>
            <ac:spMk id="47" creationId="{81A74697-1058-44E8-9B14-BC942468C4BD}"/>
          </ac:spMkLst>
        </pc:spChg>
        <pc:spChg chg="mod">
          <ac:chgData name="Minesh Patel" userId="a66d4990ec83ac90" providerId="LiveId" clId="{97B90290-4C0A-439B-81EB-B5CF226A566E}" dt="2021-07-22T16:55:17.675" v="3755"/>
          <ac:spMkLst>
            <pc:docMk/>
            <pc:sldMk cId="1745474044" sldId="504"/>
            <ac:spMk id="49" creationId="{9DB337CB-77B3-4B82-B7B3-659B98FEF829}"/>
          </ac:spMkLst>
        </pc:spChg>
        <pc:spChg chg="mod">
          <ac:chgData name="Minesh Patel" userId="a66d4990ec83ac90" providerId="LiveId" clId="{97B90290-4C0A-439B-81EB-B5CF226A566E}" dt="2021-07-22T16:55:55.790" v="3767"/>
          <ac:spMkLst>
            <pc:docMk/>
            <pc:sldMk cId="1745474044" sldId="504"/>
            <ac:spMk id="51" creationId="{401D9518-5FF9-4E01-AE48-8BBC0DB46906}"/>
          </ac:spMkLst>
        </pc:spChg>
        <pc:spChg chg="mod">
          <ac:chgData name="Minesh Patel" userId="a66d4990ec83ac90" providerId="LiveId" clId="{97B90290-4C0A-439B-81EB-B5CF226A566E}" dt="2021-07-22T16:55:55.790" v="3767"/>
          <ac:spMkLst>
            <pc:docMk/>
            <pc:sldMk cId="1745474044" sldId="504"/>
            <ac:spMk id="52" creationId="{E24A260F-E1E0-4ADD-B5FA-4DFA5143CDA5}"/>
          </ac:spMkLst>
        </pc:spChg>
        <pc:grpChg chg="add mod">
          <ac:chgData name="Minesh Patel" userId="a66d4990ec83ac90" providerId="LiveId" clId="{97B90290-4C0A-439B-81EB-B5CF226A566E}" dt="2021-07-22T14:32:10.502" v="1585"/>
          <ac:grpSpMkLst>
            <pc:docMk/>
            <pc:sldMk cId="1745474044" sldId="504"/>
            <ac:grpSpMk id="33" creationId="{5005BBE9-7955-4CEB-B466-1B044B59EA60}"/>
          </ac:grpSpMkLst>
        </pc:grpChg>
        <pc:grpChg chg="add del mod">
          <ac:chgData name="Minesh Patel" userId="a66d4990ec83ac90" providerId="LiveId" clId="{97B90290-4C0A-439B-81EB-B5CF226A566E}" dt="2021-07-22T16:55:17.377" v="3754" actId="478"/>
          <ac:grpSpMkLst>
            <pc:docMk/>
            <pc:sldMk cId="1745474044" sldId="504"/>
            <ac:grpSpMk id="42" creationId="{00B764B2-D644-414C-8C72-82BE64EEE385}"/>
          </ac:grpSpMkLst>
        </pc:grpChg>
        <pc:grpChg chg="add mod">
          <ac:chgData name="Minesh Patel" userId="a66d4990ec83ac90" providerId="LiveId" clId="{97B90290-4C0A-439B-81EB-B5CF226A566E}" dt="2021-07-22T16:55:17.675" v="3755"/>
          <ac:grpSpMkLst>
            <pc:docMk/>
            <pc:sldMk cId="1745474044" sldId="504"/>
            <ac:grpSpMk id="46" creationId="{F9074DAE-81DB-466E-9BF9-BA82E71BE84D}"/>
          </ac:grpSpMkLst>
        </pc:grpChg>
        <pc:grpChg chg="add mod">
          <ac:chgData name="Minesh Patel" userId="a66d4990ec83ac90" providerId="LiveId" clId="{97B90290-4C0A-439B-81EB-B5CF226A566E}" dt="2021-07-22T16:55:55.790" v="3767"/>
          <ac:grpSpMkLst>
            <pc:docMk/>
            <pc:sldMk cId="1745474044" sldId="504"/>
            <ac:grpSpMk id="50" creationId="{ADB5E872-0656-487B-9F17-08471C866DB7}"/>
          </ac:grpSpMkLst>
        </pc:grpChg>
        <pc:grpChg chg="del">
          <ac:chgData name="Minesh Patel" userId="a66d4990ec83ac90" providerId="LiveId" clId="{97B90290-4C0A-439B-81EB-B5CF226A566E}" dt="2021-07-22T16:55:55.456" v="3766" actId="478"/>
          <ac:grpSpMkLst>
            <pc:docMk/>
            <pc:sldMk cId="1745474044" sldId="504"/>
            <ac:grpSpMk id="95" creationId="{AED525DE-37AD-4970-9ED3-80E92BEC2E2A}"/>
          </ac:grpSpMkLst>
        </pc:grpChg>
        <pc:grpChg chg="add del">
          <ac:chgData name="Minesh Patel" userId="a66d4990ec83ac90" providerId="LiveId" clId="{97B90290-4C0A-439B-81EB-B5CF226A566E}" dt="2021-07-22T16:54:42.899" v="3747" actId="478"/>
          <ac:grpSpMkLst>
            <pc:docMk/>
            <pc:sldMk cId="1745474044" sldId="504"/>
            <ac:grpSpMk id="96" creationId="{4295C5C7-C963-4921-A5EE-245349B791EA}"/>
          </ac:grpSpMkLst>
        </pc:grpChg>
      </pc:sldChg>
      <pc:sldChg chg="addSp delSp modSp mod">
        <pc:chgData name="Minesh Patel" userId="a66d4990ec83ac90" providerId="LiveId" clId="{97B90290-4C0A-439B-81EB-B5CF226A566E}" dt="2021-07-22T16:56:05.171" v="3772"/>
        <pc:sldMkLst>
          <pc:docMk/>
          <pc:sldMk cId="3239658950" sldId="505"/>
        </pc:sldMkLst>
        <pc:spChg chg="mod">
          <ac:chgData name="Minesh Patel" userId="a66d4990ec83ac90" providerId="LiveId" clId="{97B90290-4C0A-439B-81EB-B5CF226A566E}" dt="2021-07-22T14:31:56.244" v="1584" actId="108"/>
          <ac:spMkLst>
            <pc:docMk/>
            <pc:sldMk cId="3239658950" sldId="505"/>
            <ac:spMk id="36" creationId="{34C07006-450C-4904-A364-EC6C07CE8E9A}"/>
          </ac:spMkLst>
        </pc:spChg>
        <pc:spChg chg="mod">
          <ac:chgData name="Minesh Patel" userId="a66d4990ec83ac90" providerId="LiveId" clId="{97B90290-4C0A-439B-81EB-B5CF226A566E}" dt="2021-07-22T14:31:53.157" v="1583" actId="108"/>
          <ac:spMkLst>
            <pc:docMk/>
            <pc:sldMk cId="3239658950" sldId="505"/>
            <ac:spMk id="37" creationId="{3F5E0644-929E-4FED-9DCC-1E6B14F0911F}"/>
          </ac:spMkLst>
        </pc:spChg>
        <pc:spChg chg="mod">
          <ac:chgData name="Minesh Patel" userId="a66d4990ec83ac90" providerId="LiveId" clId="{97B90290-4C0A-439B-81EB-B5CF226A566E}" dt="2021-07-22T14:31:47.495" v="1582"/>
          <ac:spMkLst>
            <pc:docMk/>
            <pc:sldMk cId="3239658950" sldId="505"/>
            <ac:spMk id="38" creationId="{9FE44D70-206B-43EA-A267-F485E69B37CA}"/>
          </ac:spMkLst>
        </pc:spChg>
        <pc:spChg chg="mod">
          <ac:chgData name="Minesh Patel" userId="a66d4990ec83ac90" providerId="LiveId" clId="{97B90290-4C0A-439B-81EB-B5CF226A566E}" dt="2021-07-22T14:31:47.495" v="1582"/>
          <ac:spMkLst>
            <pc:docMk/>
            <pc:sldMk cId="3239658950" sldId="505"/>
            <ac:spMk id="39" creationId="{2BD1DDE4-4774-4281-9074-7C79FF7D99EB}"/>
          </ac:spMkLst>
        </pc:spChg>
        <pc:spChg chg="mod">
          <ac:chgData name="Minesh Patel" userId="a66d4990ec83ac90" providerId="LiveId" clId="{97B90290-4C0A-439B-81EB-B5CF226A566E}" dt="2021-07-22T14:31:47.495" v="1582"/>
          <ac:spMkLst>
            <pc:docMk/>
            <pc:sldMk cId="3239658950" sldId="505"/>
            <ac:spMk id="40" creationId="{CA4391BF-CEEF-432B-8EC5-30216CF8CD9E}"/>
          </ac:spMkLst>
        </pc:spChg>
        <pc:spChg chg="mod">
          <ac:chgData name="Minesh Patel" userId="a66d4990ec83ac90" providerId="LiveId" clId="{97B90290-4C0A-439B-81EB-B5CF226A566E}" dt="2021-07-22T16:54:52.099" v="3750"/>
          <ac:spMkLst>
            <pc:docMk/>
            <pc:sldMk cId="3239658950" sldId="505"/>
            <ac:spMk id="42" creationId="{0FB04141-8597-4A2C-80A4-49814F99DE5D}"/>
          </ac:spMkLst>
        </pc:spChg>
        <pc:spChg chg="mod">
          <ac:chgData name="Minesh Patel" userId="a66d4990ec83ac90" providerId="LiveId" clId="{97B90290-4C0A-439B-81EB-B5CF226A566E}" dt="2021-07-22T16:54:52.099" v="3750"/>
          <ac:spMkLst>
            <pc:docMk/>
            <pc:sldMk cId="3239658950" sldId="505"/>
            <ac:spMk id="43" creationId="{56FCF948-F391-4288-9B8A-94A8DE772A85}"/>
          </ac:spMkLst>
        </pc:spChg>
        <pc:spChg chg="mod">
          <ac:chgData name="Minesh Patel" userId="a66d4990ec83ac90" providerId="LiveId" clId="{97B90290-4C0A-439B-81EB-B5CF226A566E}" dt="2021-07-22T16:56:02.653" v="3769"/>
          <ac:spMkLst>
            <pc:docMk/>
            <pc:sldMk cId="3239658950" sldId="505"/>
            <ac:spMk id="46" creationId="{3F4B476C-9914-4DDA-8F13-1704A0AF0AFF}"/>
          </ac:spMkLst>
        </pc:spChg>
        <pc:spChg chg="mod">
          <ac:chgData name="Minesh Patel" userId="a66d4990ec83ac90" providerId="LiveId" clId="{97B90290-4C0A-439B-81EB-B5CF226A566E}" dt="2021-07-22T16:56:02.653" v="3769"/>
          <ac:spMkLst>
            <pc:docMk/>
            <pc:sldMk cId="3239658950" sldId="505"/>
            <ac:spMk id="47" creationId="{4E88FD4A-E464-49B3-B353-4A748ECBA8AF}"/>
          </ac:spMkLst>
        </pc:spChg>
        <pc:spChg chg="del topLvl">
          <ac:chgData name="Minesh Patel" userId="a66d4990ec83ac90" providerId="LiveId" clId="{97B90290-4C0A-439B-81EB-B5CF226A566E}" dt="2021-07-22T16:56:02.258" v="3768" actId="478"/>
          <ac:spMkLst>
            <pc:docMk/>
            <pc:sldMk cId="3239658950" sldId="505"/>
            <ac:spMk id="48" creationId="{801C383E-F0AF-4FB3-9B92-047006B7093D}"/>
          </ac:spMkLst>
        </pc:spChg>
        <pc:spChg chg="mod">
          <ac:chgData name="Minesh Patel" userId="a66d4990ec83ac90" providerId="LiveId" clId="{97B90290-4C0A-439B-81EB-B5CF226A566E}" dt="2021-07-22T16:56:05.171" v="3772"/>
          <ac:spMkLst>
            <pc:docMk/>
            <pc:sldMk cId="3239658950" sldId="505"/>
            <ac:spMk id="50" creationId="{EE95618C-5F37-4654-8892-499737D310FE}"/>
          </ac:spMkLst>
        </pc:spChg>
        <pc:spChg chg="mod">
          <ac:chgData name="Minesh Patel" userId="a66d4990ec83ac90" providerId="LiveId" clId="{97B90290-4C0A-439B-81EB-B5CF226A566E}" dt="2021-07-22T16:56:05.171" v="3772"/>
          <ac:spMkLst>
            <pc:docMk/>
            <pc:sldMk cId="3239658950" sldId="505"/>
            <ac:spMk id="51" creationId="{C1FB54DD-F886-4D08-9AA7-63EB6371429C}"/>
          </ac:spMkLst>
        </pc:spChg>
        <pc:spChg chg="del topLvl">
          <ac:chgData name="Minesh Patel" userId="a66d4990ec83ac90" providerId="LiveId" clId="{97B90290-4C0A-439B-81EB-B5CF226A566E}" dt="2021-07-22T16:56:04.720" v="3771" actId="478"/>
          <ac:spMkLst>
            <pc:docMk/>
            <pc:sldMk cId="3239658950" sldId="505"/>
            <ac:spMk id="90" creationId="{7116D7F4-EBD0-4E21-8AFC-FE475408208A}"/>
          </ac:spMkLst>
        </pc:spChg>
        <pc:grpChg chg="add mod">
          <ac:chgData name="Minesh Patel" userId="a66d4990ec83ac90" providerId="LiveId" clId="{97B90290-4C0A-439B-81EB-B5CF226A566E}" dt="2021-07-22T14:31:47.495" v="1582"/>
          <ac:grpSpMkLst>
            <pc:docMk/>
            <pc:sldMk cId="3239658950" sldId="505"/>
            <ac:grpSpMk id="35" creationId="{44AF6ED9-BE4E-4465-9A55-ABE19F8BDD1B}"/>
          </ac:grpSpMkLst>
        </pc:grpChg>
        <pc:grpChg chg="add mod">
          <ac:chgData name="Minesh Patel" userId="a66d4990ec83ac90" providerId="LiveId" clId="{97B90290-4C0A-439B-81EB-B5CF226A566E}" dt="2021-07-22T16:54:59.168" v="3751" actId="1076"/>
          <ac:grpSpMkLst>
            <pc:docMk/>
            <pc:sldMk cId="3239658950" sldId="505"/>
            <ac:grpSpMk id="41" creationId="{85C9CCE3-8495-45BE-A658-3E78BBA72BDE}"/>
          </ac:grpSpMkLst>
        </pc:grpChg>
        <pc:grpChg chg="add del mod">
          <ac:chgData name="Minesh Patel" userId="a66d4990ec83ac90" providerId="LiveId" clId="{97B90290-4C0A-439B-81EB-B5CF226A566E}" dt="2021-07-22T16:56:03.432" v="3770"/>
          <ac:grpSpMkLst>
            <pc:docMk/>
            <pc:sldMk cId="3239658950" sldId="505"/>
            <ac:grpSpMk id="44" creationId="{3AAA12D2-6904-4748-BEAC-99F93BC306C0}"/>
          </ac:grpSpMkLst>
        </pc:grpChg>
        <pc:grpChg chg="add mod">
          <ac:chgData name="Minesh Patel" userId="a66d4990ec83ac90" providerId="LiveId" clId="{97B90290-4C0A-439B-81EB-B5CF226A566E}" dt="2021-07-22T16:56:05.171" v="3772"/>
          <ac:grpSpMkLst>
            <pc:docMk/>
            <pc:sldMk cId="3239658950" sldId="505"/>
            <ac:grpSpMk id="49" creationId="{EB25ACE4-8131-4CDD-BC21-5C16DF64A877}"/>
          </ac:grpSpMkLst>
        </pc:grpChg>
        <pc:grpChg chg="del">
          <ac:chgData name="Minesh Patel" userId="a66d4990ec83ac90" providerId="LiveId" clId="{97B90290-4C0A-439B-81EB-B5CF226A566E}" dt="2021-07-22T16:56:02.258" v="3768" actId="478"/>
          <ac:grpSpMkLst>
            <pc:docMk/>
            <pc:sldMk cId="3239658950" sldId="505"/>
            <ac:grpSpMk id="95" creationId="{AED525DE-37AD-4970-9ED3-80E92BEC2E2A}"/>
          </ac:grpSpMkLst>
        </pc:grpChg>
        <pc:grpChg chg="del">
          <ac:chgData name="Minesh Patel" userId="a66d4990ec83ac90" providerId="LiveId" clId="{97B90290-4C0A-439B-81EB-B5CF226A566E}" dt="2021-07-22T16:54:51.823" v="3749" actId="478"/>
          <ac:grpSpMkLst>
            <pc:docMk/>
            <pc:sldMk cId="3239658950" sldId="505"/>
            <ac:grpSpMk id="96" creationId="{4295C5C7-C963-4921-A5EE-245349B791EA}"/>
          </ac:grpSpMkLst>
        </pc:grpChg>
      </pc:sldChg>
      <pc:sldChg chg="addSp delSp modSp mod">
        <pc:chgData name="Minesh Patel" userId="a66d4990ec83ac90" providerId="LiveId" clId="{97B90290-4C0A-439B-81EB-B5CF226A566E}" dt="2021-07-22T16:56:15.326" v="3776"/>
        <pc:sldMkLst>
          <pc:docMk/>
          <pc:sldMk cId="630956059" sldId="506"/>
        </pc:sldMkLst>
        <pc:spChg chg="mod">
          <ac:chgData name="Minesh Patel" userId="a66d4990ec83ac90" providerId="LiveId" clId="{97B90290-4C0A-439B-81EB-B5CF226A566E}" dt="2021-07-22T16:55:33.816" v="3761" actId="14100"/>
          <ac:spMkLst>
            <pc:docMk/>
            <pc:sldMk cId="630956059" sldId="506"/>
            <ac:spMk id="5" creationId="{0AA5239A-FDBA-4DBA-9FFD-99FD0D66D40B}"/>
          </ac:spMkLst>
        </pc:spChg>
        <pc:spChg chg="mod">
          <ac:chgData name="Minesh Patel" userId="a66d4990ec83ac90" providerId="LiveId" clId="{97B90290-4C0A-439B-81EB-B5CF226A566E}" dt="2021-07-22T14:33:13.047" v="1598"/>
          <ac:spMkLst>
            <pc:docMk/>
            <pc:sldMk cId="630956059" sldId="506"/>
            <ac:spMk id="37" creationId="{A0AC36D2-B476-4FA3-8115-CEF3218A5ABA}"/>
          </ac:spMkLst>
        </pc:spChg>
        <pc:spChg chg="mod">
          <ac:chgData name="Minesh Patel" userId="a66d4990ec83ac90" providerId="LiveId" clId="{97B90290-4C0A-439B-81EB-B5CF226A566E}" dt="2021-07-22T14:33:20.789" v="1600" actId="108"/>
          <ac:spMkLst>
            <pc:docMk/>
            <pc:sldMk cId="630956059" sldId="506"/>
            <ac:spMk id="38" creationId="{B31D4AAE-A02D-4BF1-A834-ECD72E3728C6}"/>
          </ac:spMkLst>
        </pc:spChg>
        <pc:spChg chg="mod">
          <ac:chgData name="Minesh Patel" userId="a66d4990ec83ac90" providerId="LiveId" clId="{97B90290-4C0A-439B-81EB-B5CF226A566E}" dt="2021-07-22T14:33:18.354" v="1599" actId="108"/>
          <ac:spMkLst>
            <pc:docMk/>
            <pc:sldMk cId="630956059" sldId="506"/>
            <ac:spMk id="39" creationId="{562152B4-3F6A-43D0-9999-E926A9FE9EF6}"/>
          </ac:spMkLst>
        </pc:spChg>
        <pc:spChg chg="mod">
          <ac:chgData name="Minesh Patel" userId="a66d4990ec83ac90" providerId="LiveId" clId="{97B90290-4C0A-439B-81EB-B5CF226A566E}" dt="2021-07-22T14:33:13.047" v="1598"/>
          <ac:spMkLst>
            <pc:docMk/>
            <pc:sldMk cId="630956059" sldId="506"/>
            <ac:spMk id="40" creationId="{E0D9DF02-B299-424F-ADDF-F2DB4DB60CA3}"/>
          </ac:spMkLst>
        </pc:spChg>
        <pc:spChg chg="mod">
          <ac:chgData name="Minesh Patel" userId="a66d4990ec83ac90" providerId="LiveId" clId="{97B90290-4C0A-439B-81EB-B5CF226A566E}" dt="2021-07-22T14:33:13.047" v="1598"/>
          <ac:spMkLst>
            <pc:docMk/>
            <pc:sldMk cId="630956059" sldId="506"/>
            <ac:spMk id="41" creationId="{12257C70-2047-40DD-9D30-6C94FB8FAF91}"/>
          </ac:spMkLst>
        </pc:spChg>
        <pc:spChg chg="mod">
          <ac:chgData name="Minesh Patel" userId="a66d4990ec83ac90" providerId="LiveId" clId="{97B90290-4C0A-439B-81EB-B5CF226A566E}" dt="2021-07-22T16:55:23.659" v="3757"/>
          <ac:spMkLst>
            <pc:docMk/>
            <pc:sldMk cId="630956059" sldId="506"/>
            <ac:spMk id="43" creationId="{9195E5E6-1DF5-419B-A687-0550453ECC80}"/>
          </ac:spMkLst>
        </pc:spChg>
        <pc:spChg chg="mod">
          <ac:chgData name="Minesh Patel" userId="a66d4990ec83ac90" providerId="LiveId" clId="{97B90290-4C0A-439B-81EB-B5CF226A566E}" dt="2021-07-22T16:55:23.659" v="3757"/>
          <ac:spMkLst>
            <pc:docMk/>
            <pc:sldMk cId="630956059" sldId="506"/>
            <ac:spMk id="44" creationId="{25B184A8-65A3-4094-91BE-67F55ACDE906}"/>
          </ac:spMkLst>
        </pc:spChg>
        <pc:spChg chg="mod">
          <ac:chgData name="Minesh Patel" userId="a66d4990ec83ac90" providerId="LiveId" clId="{97B90290-4C0A-439B-81EB-B5CF226A566E}" dt="2021-07-22T16:56:15.326" v="3776"/>
          <ac:spMkLst>
            <pc:docMk/>
            <pc:sldMk cId="630956059" sldId="506"/>
            <ac:spMk id="47" creationId="{5ECCE1E9-DA6E-45FF-A1B4-C0C11199601E}"/>
          </ac:spMkLst>
        </pc:spChg>
        <pc:spChg chg="mod">
          <ac:chgData name="Minesh Patel" userId="a66d4990ec83ac90" providerId="LiveId" clId="{97B90290-4C0A-439B-81EB-B5CF226A566E}" dt="2021-07-22T16:56:15.326" v="3776"/>
          <ac:spMkLst>
            <pc:docMk/>
            <pc:sldMk cId="630956059" sldId="506"/>
            <ac:spMk id="49" creationId="{E36E02A4-960D-4E96-9B43-C3FE5E9EC348}"/>
          </ac:spMkLst>
        </pc:spChg>
        <pc:grpChg chg="add mod">
          <ac:chgData name="Minesh Patel" userId="a66d4990ec83ac90" providerId="LiveId" clId="{97B90290-4C0A-439B-81EB-B5CF226A566E}" dt="2021-07-22T14:33:13.047" v="1598"/>
          <ac:grpSpMkLst>
            <pc:docMk/>
            <pc:sldMk cId="630956059" sldId="506"/>
            <ac:grpSpMk id="36" creationId="{3D74A322-7221-4DF7-89DD-9E849B3163EA}"/>
          </ac:grpSpMkLst>
        </pc:grpChg>
        <pc:grpChg chg="add mod">
          <ac:chgData name="Minesh Patel" userId="a66d4990ec83ac90" providerId="LiveId" clId="{97B90290-4C0A-439B-81EB-B5CF226A566E}" dt="2021-07-22T16:55:23.659" v="3757"/>
          <ac:grpSpMkLst>
            <pc:docMk/>
            <pc:sldMk cId="630956059" sldId="506"/>
            <ac:grpSpMk id="42" creationId="{C1537740-2B44-46E8-A1F7-8F535FDA59F7}"/>
          </ac:grpSpMkLst>
        </pc:grpChg>
        <pc:grpChg chg="add mod">
          <ac:chgData name="Minesh Patel" userId="a66d4990ec83ac90" providerId="LiveId" clId="{97B90290-4C0A-439B-81EB-B5CF226A566E}" dt="2021-07-22T16:56:15.326" v="3776"/>
          <ac:grpSpMkLst>
            <pc:docMk/>
            <pc:sldMk cId="630956059" sldId="506"/>
            <ac:grpSpMk id="46" creationId="{BB41D3AB-42F8-435D-93EE-E94A68BD2692}"/>
          </ac:grpSpMkLst>
        </pc:grpChg>
        <pc:grpChg chg="del">
          <ac:chgData name="Minesh Patel" userId="a66d4990ec83ac90" providerId="LiveId" clId="{97B90290-4C0A-439B-81EB-B5CF226A566E}" dt="2021-07-22T16:56:15.072" v="3775" actId="478"/>
          <ac:grpSpMkLst>
            <pc:docMk/>
            <pc:sldMk cId="630956059" sldId="506"/>
            <ac:grpSpMk id="95" creationId="{AED525DE-37AD-4970-9ED3-80E92BEC2E2A}"/>
          </ac:grpSpMkLst>
        </pc:grpChg>
        <pc:grpChg chg="del">
          <ac:chgData name="Minesh Patel" userId="a66d4990ec83ac90" providerId="LiveId" clId="{97B90290-4C0A-439B-81EB-B5CF226A566E}" dt="2021-07-22T16:55:23.216" v="3756" actId="478"/>
          <ac:grpSpMkLst>
            <pc:docMk/>
            <pc:sldMk cId="630956059" sldId="506"/>
            <ac:grpSpMk id="96" creationId="{4295C5C7-C963-4921-A5EE-245349B791EA}"/>
          </ac:grpSpMkLst>
        </pc:grpChg>
      </pc:sldChg>
      <pc:sldChg chg="addSp delSp modSp mod">
        <pc:chgData name="Minesh Patel" userId="a66d4990ec83ac90" providerId="LiveId" clId="{97B90290-4C0A-439B-81EB-B5CF226A566E}" dt="2021-07-22T16:56:20.301" v="3778"/>
        <pc:sldMkLst>
          <pc:docMk/>
          <pc:sldMk cId="4294216899" sldId="507"/>
        </pc:sldMkLst>
        <pc:spChg chg="mod">
          <ac:chgData name="Minesh Patel" userId="a66d4990ec83ac90" providerId="LiveId" clId="{97B90290-4C0A-439B-81EB-B5CF226A566E}" dt="2021-07-22T14:34:28.805" v="1611"/>
          <ac:spMkLst>
            <pc:docMk/>
            <pc:sldMk cId="4294216899" sldId="507"/>
            <ac:spMk id="35" creationId="{0EC57A21-24A1-477F-B681-EC61E23615A8}"/>
          </ac:spMkLst>
        </pc:spChg>
        <pc:spChg chg="mod">
          <ac:chgData name="Minesh Patel" userId="a66d4990ec83ac90" providerId="LiveId" clId="{97B90290-4C0A-439B-81EB-B5CF226A566E}" dt="2021-07-22T14:34:28.805" v="1611"/>
          <ac:spMkLst>
            <pc:docMk/>
            <pc:sldMk cId="4294216899" sldId="507"/>
            <ac:spMk id="37" creationId="{49D036C2-17C5-49B0-9155-F6764D9B3F85}"/>
          </ac:spMkLst>
        </pc:spChg>
        <pc:spChg chg="mod">
          <ac:chgData name="Minesh Patel" userId="a66d4990ec83ac90" providerId="LiveId" clId="{97B90290-4C0A-439B-81EB-B5CF226A566E}" dt="2021-07-22T14:34:46.386" v="1615" actId="108"/>
          <ac:spMkLst>
            <pc:docMk/>
            <pc:sldMk cId="4294216899" sldId="507"/>
            <ac:spMk id="38" creationId="{7E104D48-6927-4087-B172-FF418727D7D8}"/>
          </ac:spMkLst>
        </pc:spChg>
        <pc:spChg chg="mod">
          <ac:chgData name="Minesh Patel" userId="a66d4990ec83ac90" providerId="LiveId" clId="{97B90290-4C0A-439B-81EB-B5CF226A566E}" dt="2021-07-22T14:34:43.454" v="1614" actId="108"/>
          <ac:spMkLst>
            <pc:docMk/>
            <pc:sldMk cId="4294216899" sldId="507"/>
            <ac:spMk id="39" creationId="{2940F964-9890-4D5F-AF6A-A661D1DFEC51}"/>
          </ac:spMkLst>
        </pc:spChg>
        <pc:spChg chg="mod">
          <ac:chgData name="Minesh Patel" userId="a66d4990ec83ac90" providerId="LiveId" clId="{97B90290-4C0A-439B-81EB-B5CF226A566E}" dt="2021-07-22T14:34:28.805" v="1611"/>
          <ac:spMkLst>
            <pc:docMk/>
            <pc:sldMk cId="4294216899" sldId="507"/>
            <ac:spMk id="40" creationId="{3598DCD3-3523-4B51-B25D-0981A0742AC2}"/>
          </ac:spMkLst>
        </pc:spChg>
        <pc:spChg chg="mod">
          <ac:chgData name="Minesh Patel" userId="a66d4990ec83ac90" providerId="LiveId" clId="{97B90290-4C0A-439B-81EB-B5CF226A566E}" dt="2021-07-22T16:55:41.134" v="3763"/>
          <ac:spMkLst>
            <pc:docMk/>
            <pc:sldMk cId="4294216899" sldId="507"/>
            <ac:spMk id="42" creationId="{B68DC51E-839D-43E2-AA6B-DAC0E568A74D}"/>
          </ac:spMkLst>
        </pc:spChg>
        <pc:spChg chg="mod">
          <ac:chgData name="Minesh Patel" userId="a66d4990ec83ac90" providerId="LiveId" clId="{97B90290-4C0A-439B-81EB-B5CF226A566E}" dt="2021-07-22T16:55:41.134" v="3763"/>
          <ac:spMkLst>
            <pc:docMk/>
            <pc:sldMk cId="4294216899" sldId="507"/>
            <ac:spMk id="43" creationId="{5188F50E-385E-40B5-BFB5-4B610F862AB3}"/>
          </ac:spMkLst>
        </pc:spChg>
        <pc:spChg chg="mod">
          <ac:chgData name="Minesh Patel" userId="a66d4990ec83ac90" providerId="LiveId" clId="{97B90290-4C0A-439B-81EB-B5CF226A566E}" dt="2021-07-22T16:56:20.301" v="3778"/>
          <ac:spMkLst>
            <pc:docMk/>
            <pc:sldMk cId="4294216899" sldId="507"/>
            <ac:spMk id="46" creationId="{F65A4258-6F10-4A10-9BE0-F9FEE747B06D}"/>
          </ac:spMkLst>
        </pc:spChg>
        <pc:spChg chg="mod">
          <ac:chgData name="Minesh Patel" userId="a66d4990ec83ac90" providerId="LiveId" clId="{97B90290-4C0A-439B-81EB-B5CF226A566E}" dt="2021-07-22T16:56:20.301" v="3778"/>
          <ac:spMkLst>
            <pc:docMk/>
            <pc:sldMk cId="4294216899" sldId="507"/>
            <ac:spMk id="47" creationId="{D98E13BE-B1BD-4D99-9DE2-E50E7305C9C5}"/>
          </ac:spMkLst>
        </pc:spChg>
        <pc:grpChg chg="add mod">
          <ac:chgData name="Minesh Patel" userId="a66d4990ec83ac90" providerId="LiveId" clId="{97B90290-4C0A-439B-81EB-B5CF226A566E}" dt="2021-07-22T14:34:28.805" v="1611"/>
          <ac:grpSpMkLst>
            <pc:docMk/>
            <pc:sldMk cId="4294216899" sldId="507"/>
            <ac:grpSpMk id="34" creationId="{E15B62EF-8441-4F64-ADE6-23EB6BE0C022}"/>
          </ac:grpSpMkLst>
        </pc:grpChg>
        <pc:grpChg chg="add mod">
          <ac:chgData name="Minesh Patel" userId="a66d4990ec83ac90" providerId="LiveId" clId="{97B90290-4C0A-439B-81EB-B5CF226A566E}" dt="2021-07-22T16:55:41.134" v="3763"/>
          <ac:grpSpMkLst>
            <pc:docMk/>
            <pc:sldMk cId="4294216899" sldId="507"/>
            <ac:grpSpMk id="41" creationId="{B38C5984-BF9E-4C73-A7E0-02B8957AD31A}"/>
          </ac:grpSpMkLst>
        </pc:grpChg>
        <pc:grpChg chg="add mod">
          <ac:chgData name="Minesh Patel" userId="a66d4990ec83ac90" providerId="LiveId" clId="{97B90290-4C0A-439B-81EB-B5CF226A566E}" dt="2021-07-22T16:56:20.301" v="3778"/>
          <ac:grpSpMkLst>
            <pc:docMk/>
            <pc:sldMk cId="4294216899" sldId="507"/>
            <ac:grpSpMk id="44" creationId="{4661A24C-7889-4103-A018-CBC1E5503FD6}"/>
          </ac:grpSpMkLst>
        </pc:grpChg>
        <pc:grpChg chg="del">
          <ac:chgData name="Minesh Patel" userId="a66d4990ec83ac90" providerId="LiveId" clId="{97B90290-4C0A-439B-81EB-B5CF226A566E}" dt="2021-07-22T16:56:20.032" v="3777" actId="478"/>
          <ac:grpSpMkLst>
            <pc:docMk/>
            <pc:sldMk cId="4294216899" sldId="507"/>
            <ac:grpSpMk id="95" creationId="{AED525DE-37AD-4970-9ED3-80E92BEC2E2A}"/>
          </ac:grpSpMkLst>
        </pc:grpChg>
        <pc:grpChg chg="del">
          <ac:chgData name="Minesh Patel" userId="a66d4990ec83ac90" providerId="LiveId" clId="{97B90290-4C0A-439B-81EB-B5CF226A566E}" dt="2021-07-22T16:55:40.816" v="3762" actId="478"/>
          <ac:grpSpMkLst>
            <pc:docMk/>
            <pc:sldMk cId="4294216899" sldId="507"/>
            <ac:grpSpMk id="96" creationId="{4295C5C7-C963-4921-A5EE-245349B791EA}"/>
          </ac:grpSpMkLst>
        </pc:grpChg>
      </pc:sldChg>
      <pc:sldChg chg="addSp delSp modSp mod">
        <pc:chgData name="Minesh Patel" userId="a66d4990ec83ac90" providerId="LiveId" clId="{97B90290-4C0A-439B-81EB-B5CF226A566E}" dt="2021-07-22T16:56:24.461" v="3780"/>
        <pc:sldMkLst>
          <pc:docMk/>
          <pc:sldMk cId="4137836788" sldId="508"/>
        </pc:sldMkLst>
        <pc:spChg chg="mod">
          <ac:chgData name="Minesh Patel" userId="a66d4990ec83ac90" providerId="LiveId" clId="{97B90290-4C0A-439B-81EB-B5CF226A566E}" dt="2021-07-22T14:35:05.127" v="1620"/>
          <ac:spMkLst>
            <pc:docMk/>
            <pc:sldMk cId="4137836788" sldId="508"/>
            <ac:spMk id="36" creationId="{389F69C8-AC93-42F8-812C-EB0CFAFF1797}"/>
          </ac:spMkLst>
        </pc:spChg>
        <pc:spChg chg="mod">
          <ac:chgData name="Minesh Patel" userId="a66d4990ec83ac90" providerId="LiveId" clId="{97B90290-4C0A-439B-81EB-B5CF226A566E}" dt="2021-07-22T14:35:05.127" v="1620"/>
          <ac:spMkLst>
            <pc:docMk/>
            <pc:sldMk cId="4137836788" sldId="508"/>
            <ac:spMk id="37" creationId="{0EC693B5-5DAA-4D28-82C2-06E13F78106E}"/>
          </ac:spMkLst>
        </pc:spChg>
        <pc:spChg chg="mod">
          <ac:chgData name="Minesh Patel" userId="a66d4990ec83ac90" providerId="LiveId" clId="{97B90290-4C0A-439B-81EB-B5CF226A566E}" dt="2021-07-22T14:35:05.127" v="1620"/>
          <ac:spMkLst>
            <pc:docMk/>
            <pc:sldMk cId="4137836788" sldId="508"/>
            <ac:spMk id="38" creationId="{FF90E9E5-C08A-45B7-8942-71A924DB6C57}"/>
          </ac:spMkLst>
        </pc:spChg>
        <pc:spChg chg="mod">
          <ac:chgData name="Minesh Patel" userId="a66d4990ec83ac90" providerId="LiveId" clId="{97B90290-4C0A-439B-81EB-B5CF226A566E}" dt="2021-07-22T14:35:12.468" v="1622" actId="108"/>
          <ac:spMkLst>
            <pc:docMk/>
            <pc:sldMk cId="4137836788" sldId="508"/>
            <ac:spMk id="39" creationId="{C9876D32-2ECA-4C90-B631-705AB840C23E}"/>
          </ac:spMkLst>
        </pc:spChg>
        <pc:spChg chg="mod">
          <ac:chgData name="Minesh Patel" userId="a66d4990ec83ac90" providerId="LiveId" clId="{97B90290-4C0A-439B-81EB-B5CF226A566E}" dt="2021-07-22T14:35:08.111" v="1621" actId="108"/>
          <ac:spMkLst>
            <pc:docMk/>
            <pc:sldMk cId="4137836788" sldId="508"/>
            <ac:spMk id="40" creationId="{354B817D-95CF-4F40-AA09-37E752A19428}"/>
          </ac:spMkLst>
        </pc:spChg>
        <pc:spChg chg="mod">
          <ac:chgData name="Minesh Patel" userId="a66d4990ec83ac90" providerId="LiveId" clId="{97B90290-4C0A-439B-81EB-B5CF226A566E}" dt="2021-07-22T16:55:45.385" v="3765"/>
          <ac:spMkLst>
            <pc:docMk/>
            <pc:sldMk cId="4137836788" sldId="508"/>
            <ac:spMk id="42" creationId="{2E6412BE-29A5-40BA-80AD-9E32FB4DFAA4}"/>
          </ac:spMkLst>
        </pc:spChg>
        <pc:spChg chg="mod">
          <ac:chgData name="Minesh Patel" userId="a66d4990ec83ac90" providerId="LiveId" clId="{97B90290-4C0A-439B-81EB-B5CF226A566E}" dt="2021-07-22T16:55:45.385" v="3765"/>
          <ac:spMkLst>
            <pc:docMk/>
            <pc:sldMk cId="4137836788" sldId="508"/>
            <ac:spMk id="43" creationId="{F8393066-7893-4810-BDBF-4DE6B935B766}"/>
          </ac:spMkLst>
        </pc:spChg>
        <pc:spChg chg="mod">
          <ac:chgData name="Minesh Patel" userId="a66d4990ec83ac90" providerId="LiveId" clId="{97B90290-4C0A-439B-81EB-B5CF226A566E}" dt="2021-07-22T16:56:24.461" v="3780"/>
          <ac:spMkLst>
            <pc:docMk/>
            <pc:sldMk cId="4137836788" sldId="508"/>
            <ac:spMk id="46" creationId="{EE069476-A29B-4303-B04D-19ED9E6575D3}"/>
          </ac:spMkLst>
        </pc:spChg>
        <pc:spChg chg="mod">
          <ac:chgData name="Minesh Patel" userId="a66d4990ec83ac90" providerId="LiveId" clId="{97B90290-4C0A-439B-81EB-B5CF226A566E}" dt="2021-07-22T16:56:24.461" v="3780"/>
          <ac:spMkLst>
            <pc:docMk/>
            <pc:sldMk cId="4137836788" sldId="508"/>
            <ac:spMk id="47" creationId="{5167DB8B-111B-4DF4-BDCE-802955910D0E}"/>
          </ac:spMkLst>
        </pc:spChg>
        <pc:grpChg chg="add mod">
          <ac:chgData name="Minesh Patel" userId="a66d4990ec83ac90" providerId="LiveId" clId="{97B90290-4C0A-439B-81EB-B5CF226A566E}" dt="2021-07-22T14:35:05.127" v="1620"/>
          <ac:grpSpMkLst>
            <pc:docMk/>
            <pc:sldMk cId="4137836788" sldId="508"/>
            <ac:grpSpMk id="33" creationId="{5DEF6B55-9A9C-4C4A-A617-45551DD3F958}"/>
          </ac:grpSpMkLst>
        </pc:grpChg>
        <pc:grpChg chg="add mod">
          <ac:chgData name="Minesh Patel" userId="a66d4990ec83ac90" providerId="LiveId" clId="{97B90290-4C0A-439B-81EB-B5CF226A566E}" dt="2021-07-22T16:55:45.385" v="3765"/>
          <ac:grpSpMkLst>
            <pc:docMk/>
            <pc:sldMk cId="4137836788" sldId="508"/>
            <ac:grpSpMk id="41" creationId="{7D8FACC7-F1A1-40D4-9313-A72C1390B1D3}"/>
          </ac:grpSpMkLst>
        </pc:grpChg>
        <pc:grpChg chg="add mod">
          <ac:chgData name="Minesh Patel" userId="a66d4990ec83ac90" providerId="LiveId" clId="{97B90290-4C0A-439B-81EB-B5CF226A566E}" dt="2021-07-22T16:56:24.461" v="3780"/>
          <ac:grpSpMkLst>
            <pc:docMk/>
            <pc:sldMk cId="4137836788" sldId="508"/>
            <ac:grpSpMk id="44" creationId="{B17014EC-7DA1-48EA-A6D5-A9DC1A01DD5E}"/>
          </ac:grpSpMkLst>
        </pc:grpChg>
        <pc:grpChg chg="del">
          <ac:chgData name="Minesh Patel" userId="a66d4990ec83ac90" providerId="LiveId" clId="{97B90290-4C0A-439B-81EB-B5CF226A566E}" dt="2021-07-22T16:56:24.159" v="3779" actId="478"/>
          <ac:grpSpMkLst>
            <pc:docMk/>
            <pc:sldMk cId="4137836788" sldId="508"/>
            <ac:grpSpMk id="95" creationId="{AED525DE-37AD-4970-9ED3-80E92BEC2E2A}"/>
          </ac:grpSpMkLst>
        </pc:grpChg>
        <pc:grpChg chg="del">
          <ac:chgData name="Minesh Patel" userId="a66d4990ec83ac90" providerId="LiveId" clId="{97B90290-4C0A-439B-81EB-B5CF226A566E}" dt="2021-07-22T16:55:45.120" v="3764" actId="478"/>
          <ac:grpSpMkLst>
            <pc:docMk/>
            <pc:sldMk cId="4137836788" sldId="508"/>
            <ac:grpSpMk id="96" creationId="{4295C5C7-C963-4921-A5EE-245349B791EA}"/>
          </ac:grpSpMkLst>
        </pc:grpChg>
      </pc:sldChg>
      <pc:sldChg chg="modSp mod">
        <pc:chgData name="Minesh Patel" userId="a66d4990ec83ac90" providerId="LiveId" clId="{97B90290-4C0A-439B-81EB-B5CF226A566E}" dt="2021-07-22T13:56:17.659" v="2" actId="27636"/>
        <pc:sldMkLst>
          <pc:docMk/>
          <pc:sldMk cId="2289335601" sldId="511"/>
        </pc:sldMkLst>
        <pc:spChg chg="mod">
          <ac:chgData name="Minesh Patel" userId="a66d4990ec83ac90" providerId="LiveId" clId="{97B90290-4C0A-439B-81EB-B5CF226A566E}" dt="2021-07-22T13:56:17.659" v="2" actId="27636"/>
          <ac:spMkLst>
            <pc:docMk/>
            <pc:sldMk cId="2289335601" sldId="511"/>
            <ac:spMk id="90" creationId="{FFC7C560-56CD-48EF-9905-B06F0046AE65}"/>
          </ac:spMkLst>
        </pc:spChg>
      </pc:sldChg>
      <pc:sldChg chg="addSp delSp modSp">
        <pc:chgData name="Minesh Patel" userId="a66d4990ec83ac90" providerId="LiveId" clId="{97B90290-4C0A-439B-81EB-B5CF226A566E}" dt="2021-07-22T13:59:16.923" v="72"/>
        <pc:sldMkLst>
          <pc:docMk/>
          <pc:sldMk cId="3076342239" sldId="512"/>
        </pc:sldMkLst>
        <pc:spChg chg="add del mod">
          <ac:chgData name="Minesh Patel" userId="a66d4990ec83ac90" providerId="LiveId" clId="{97B90290-4C0A-439B-81EB-B5CF226A566E}" dt="2021-07-22T13:59:16.923" v="72"/>
          <ac:spMkLst>
            <pc:docMk/>
            <pc:sldMk cId="3076342239" sldId="512"/>
            <ac:spMk id="51" creationId="{766F075D-9624-447F-A3AE-01D0F969E90E}"/>
          </ac:spMkLst>
        </pc:spChg>
      </pc:sldChg>
      <pc:sldChg chg="addSp delSp modSp add del mod delAnim modAnim chgLayout">
        <pc:chgData name="Minesh Patel" userId="a66d4990ec83ac90" providerId="LiveId" clId="{97B90290-4C0A-439B-81EB-B5CF226A566E}" dt="2021-07-22T14:22:04.088" v="1452" actId="47"/>
        <pc:sldMkLst>
          <pc:docMk/>
          <pc:sldMk cId="3074165899" sldId="515"/>
        </pc:sldMkLst>
        <pc:spChg chg="mod ord">
          <ac:chgData name="Minesh Patel" userId="a66d4990ec83ac90" providerId="LiveId" clId="{97B90290-4C0A-439B-81EB-B5CF226A566E}" dt="2021-07-22T13:56:26.191" v="8" actId="6264"/>
          <ac:spMkLst>
            <pc:docMk/>
            <pc:sldMk cId="3074165899" sldId="515"/>
            <ac:spMk id="2" creationId="{00000000-0000-0000-0000-000000000000}"/>
          </ac:spMkLst>
        </pc:spChg>
        <pc:spChg chg="add del mod">
          <ac:chgData name="Minesh Patel" userId="a66d4990ec83ac90" providerId="LiveId" clId="{97B90290-4C0A-439B-81EB-B5CF226A566E}" dt="2021-07-22T13:56:26.191" v="8" actId="6264"/>
          <ac:spMkLst>
            <pc:docMk/>
            <pc:sldMk cId="3074165899" sldId="515"/>
            <ac:spMk id="3" creationId="{DC66BBD7-EAC8-467B-AF33-7BCFD7578FB8}"/>
          </ac:spMkLst>
        </pc:spChg>
        <pc:spChg chg="mod ord">
          <ac:chgData name="Minesh Patel" userId="a66d4990ec83ac90" providerId="LiveId" clId="{97B90290-4C0A-439B-81EB-B5CF226A566E}" dt="2021-07-22T13:56:26.191" v="8" actId="6264"/>
          <ac:spMkLst>
            <pc:docMk/>
            <pc:sldMk cId="3074165899" sldId="515"/>
            <ac:spMk id="4" creationId="{E8A89F97-AFCF-4A8D-B37F-4048D2B5783D}"/>
          </ac:spMkLst>
        </pc:spChg>
        <pc:spChg chg="add del mod">
          <ac:chgData name="Minesh Patel" userId="a66d4990ec83ac90" providerId="LiveId" clId="{97B90290-4C0A-439B-81EB-B5CF226A566E}" dt="2021-07-22T13:56:26.191" v="8" actId="6264"/>
          <ac:spMkLst>
            <pc:docMk/>
            <pc:sldMk cId="3074165899" sldId="515"/>
            <ac:spMk id="5" creationId="{45B03710-DDE0-4655-B71D-0C8AC8F76781}"/>
          </ac:spMkLst>
        </pc:spChg>
        <pc:spChg chg="add mod ord">
          <ac:chgData name="Minesh Patel" userId="a66d4990ec83ac90" providerId="LiveId" clId="{97B90290-4C0A-439B-81EB-B5CF226A566E}" dt="2021-07-22T13:56:26.191" v="8" actId="6264"/>
          <ac:spMkLst>
            <pc:docMk/>
            <pc:sldMk cId="3074165899" sldId="515"/>
            <ac:spMk id="6" creationId="{F6EB07FC-AB23-455D-8166-27161067143F}"/>
          </ac:spMkLst>
        </pc:spChg>
        <pc:spChg chg="del mod">
          <ac:chgData name="Minesh Patel" userId="a66d4990ec83ac90" providerId="LiveId" clId="{97B90290-4C0A-439B-81EB-B5CF226A566E}" dt="2021-07-22T13:56:31.455" v="9" actId="478"/>
          <ac:spMkLst>
            <pc:docMk/>
            <pc:sldMk cId="3074165899" sldId="515"/>
            <ac:spMk id="19" creationId="{A99D6F77-65BE-4C3B-A717-B9E02E2923CA}"/>
          </ac:spMkLst>
        </pc:spChg>
      </pc:sldChg>
      <pc:sldChg chg="addSp delSp modSp add del mod">
        <pc:chgData name="Minesh Patel" userId="a66d4990ec83ac90" providerId="LiveId" clId="{97B90290-4C0A-439B-81EB-B5CF226A566E}" dt="2021-07-22T17:40:36.134" v="4552" actId="47"/>
        <pc:sldMkLst>
          <pc:docMk/>
          <pc:sldMk cId="1518463878" sldId="516"/>
        </pc:sldMkLst>
        <pc:spChg chg="mod">
          <ac:chgData name="Minesh Patel" userId="a66d4990ec83ac90" providerId="LiveId" clId="{97B90290-4C0A-439B-81EB-B5CF226A566E}" dt="2021-07-22T13:56:53.197" v="28" actId="20577"/>
          <ac:spMkLst>
            <pc:docMk/>
            <pc:sldMk cId="1518463878" sldId="516"/>
            <ac:spMk id="2" creationId="{00000000-0000-0000-0000-000000000000}"/>
          </ac:spMkLst>
        </pc:spChg>
        <pc:spChg chg="add mod">
          <ac:chgData name="Minesh Patel" userId="a66d4990ec83ac90" providerId="LiveId" clId="{97B90290-4C0A-439B-81EB-B5CF226A566E}" dt="2021-07-22T13:57:06.445" v="59" actId="20577"/>
          <ac:spMkLst>
            <pc:docMk/>
            <pc:sldMk cId="1518463878" sldId="516"/>
            <ac:spMk id="5" creationId="{6FC7515F-727F-490D-928A-17D5692AF035}"/>
          </ac:spMkLst>
        </pc:spChg>
        <pc:spChg chg="del">
          <ac:chgData name="Minesh Patel" userId="a66d4990ec83ac90" providerId="LiveId" clId="{97B90290-4C0A-439B-81EB-B5CF226A566E}" dt="2021-07-22T13:56:54.817" v="29" actId="478"/>
          <ac:spMkLst>
            <pc:docMk/>
            <pc:sldMk cId="1518463878" sldId="516"/>
            <ac:spMk id="6" creationId="{F0AF70C6-4314-49C5-8CA9-B83FB73C0DBD}"/>
          </ac:spMkLst>
        </pc:spChg>
        <pc:spChg chg="mod">
          <ac:chgData name="Minesh Patel" userId="a66d4990ec83ac90" providerId="LiveId" clId="{97B90290-4C0A-439B-81EB-B5CF226A566E}" dt="2021-07-22T14:35:26.788" v="1629"/>
          <ac:spMkLst>
            <pc:docMk/>
            <pc:sldMk cId="1518463878" sldId="516"/>
            <ac:spMk id="8" creationId="{10D8CC6E-F303-4E21-86C2-6FC53AC23619}"/>
          </ac:spMkLst>
        </pc:spChg>
        <pc:spChg chg="mod">
          <ac:chgData name="Minesh Patel" userId="a66d4990ec83ac90" providerId="LiveId" clId="{97B90290-4C0A-439B-81EB-B5CF226A566E}" dt="2021-07-22T14:35:26.788" v="1629"/>
          <ac:spMkLst>
            <pc:docMk/>
            <pc:sldMk cId="1518463878" sldId="516"/>
            <ac:spMk id="9" creationId="{7260F756-1F55-41C5-8A73-91C86C336176}"/>
          </ac:spMkLst>
        </pc:spChg>
        <pc:spChg chg="mod">
          <ac:chgData name="Minesh Patel" userId="a66d4990ec83ac90" providerId="LiveId" clId="{97B90290-4C0A-439B-81EB-B5CF226A566E}" dt="2021-07-22T14:35:26.788" v="1629"/>
          <ac:spMkLst>
            <pc:docMk/>
            <pc:sldMk cId="1518463878" sldId="516"/>
            <ac:spMk id="10" creationId="{DD6DBEF6-0448-4AF3-8607-6E37BFF2E7A2}"/>
          </ac:spMkLst>
        </pc:spChg>
        <pc:spChg chg="mod">
          <ac:chgData name="Minesh Patel" userId="a66d4990ec83ac90" providerId="LiveId" clId="{97B90290-4C0A-439B-81EB-B5CF226A566E}" dt="2021-07-22T14:35:26.788" v="1629"/>
          <ac:spMkLst>
            <pc:docMk/>
            <pc:sldMk cId="1518463878" sldId="516"/>
            <ac:spMk id="11" creationId="{6363B52F-AC0E-4D10-8476-42F757F65860}"/>
          </ac:spMkLst>
        </pc:spChg>
        <pc:spChg chg="mod">
          <ac:chgData name="Minesh Patel" userId="a66d4990ec83ac90" providerId="LiveId" clId="{97B90290-4C0A-439B-81EB-B5CF226A566E}" dt="2021-07-22T14:35:26.788" v="1629"/>
          <ac:spMkLst>
            <pc:docMk/>
            <pc:sldMk cId="1518463878" sldId="516"/>
            <ac:spMk id="12" creationId="{82541DAD-ED80-4571-8EB3-80CA016E28B3}"/>
          </ac:spMkLst>
        </pc:spChg>
        <pc:grpChg chg="add del mod">
          <ac:chgData name="Minesh Patel" userId="a66d4990ec83ac90" providerId="LiveId" clId="{97B90290-4C0A-439B-81EB-B5CF226A566E}" dt="2021-07-22T14:35:30.912" v="1630"/>
          <ac:grpSpMkLst>
            <pc:docMk/>
            <pc:sldMk cId="1518463878" sldId="516"/>
            <ac:grpSpMk id="7" creationId="{7159B940-41BB-452C-B5A5-7E2EA3DD9BDF}"/>
          </ac:grpSpMkLst>
        </pc:grpChg>
      </pc:sldChg>
      <pc:sldChg chg="delSp add del mod modNotesTx">
        <pc:chgData name="Minesh Patel" userId="a66d4990ec83ac90" providerId="LiveId" clId="{97B90290-4C0A-439B-81EB-B5CF226A566E}" dt="2021-07-22T14:29:56.776" v="1558" actId="47"/>
        <pc:sldMkLst>
          <pc:docMk/>
          <pc:sldMk cId="3425428191" sldId="517"/>
        </pc:sldMkLst>
        <pc:spChg chg="del">
          <ac:chgData name="Minesh Patel" userId="a66d4990ec83ac90" providerId="LiveId" clId="{97B90290-4C0A-439B-81EB-B5CF226A566E}" dt="2021-07-22T14:23:44.547" v="1474" actId="478"/>
          <ac:spMkLst>
            <pc:docMk/>
            <pc:sldMk cId="3425428191" sldId="517"/>
            <ac:spMk id="3" creationId="{00000000-0000-0000-0000-000000000000}"/>
          </ac:spMkLst>
        </pc:spChg>
        <pc:spChg chg="del">
          <ac:chgData name="Minesh Patel" userId="a66d4990ec83ac90" providerId="LiveId" clId="{97B90290-4C0A-439B-81EB-B5CF226A566E}" dt="2021-07-22T14:23:46.482" v="1476" actId="478"/>
          <ac:spMkLst>
            <pc:docMk/>
            <pc:sldMk cId="3425428191" sldId="517"/>
            <ac:spMk id="29" creationId="{00000000-0000-0000-0000-000000000000}"/>
          </ac:spMkLst>
        </pc:spChg>
        <pc:grpChg chg="del">
          <ac:chgData name="Minesh Patel" userId="a66d4990ec83ac90" providerId="LiveId" clId="{97B90290-4C0A-439B-81EB-B5CF226A566E}" dt="2021-07-22T14:23:45.455" v="1475" actId="478"/>
          <ac:grpSpMkLst>
            <pc:docMk/>
            <pc:sldMk cId="3425428191" sldId="517"/>
            <ac:grpSpMk id="41" creationId="{00000000-0000-0000-0000-000000000000}"/>
          </ac:grpSpMkLst>
        </pc:grpChg>
      </pc:sldChg>
      <pc:sldChg chg="delSp add mod modNotesTx">
        <pc:chgData name="Minesh Patel" userId="a66d4990ec83ac90" providerId="LiveId" clId="{97B90290-4C0A-439B-81EB-B5CF226A566E}" dt="2021-07-22T14:30:01.583" v="1559" actId="478"/>
        <pc:sldMkLst>
          <pc:docMk/>
          <pc:sldMk cId="2709103889" sldId="518"/>
        </pc:sldMkLst>
        <pc:spChg chg="del">
          <ac:chgData name="Minesh Patel" userId="a66d4990ec83ac90" providerId="LiveId" clId="{97B90290-4C0A-439B-81EB-B5CF226A566E}" dt="2021-07-22T14:30:01.583" v="1559" actId="478"/>
          <ac:spMkLst>
            <pc:docMk/>
            <pc:sldMk cId="2709103889" sldId="518"/>
            <ac:spMk id="3" creationId="{00000000-0000-0000-0000-000000000000}"/>
          </ac:spMkLst>
        </pc:spChg>
        <pc:spChg chg="del">
          <ac:chgData name="Minesh Patel" userId="a66d4990ec83ac90" providerId="LiveId" clId="{97B90290-4C0A-439B-81EB-B5CF226A566E}" dt="2021-07-22T14:30:01.583" v="1559" actId="478"/>
          <ac:spMkLst>
            <pc:docMk/>
            <pc:sldMk cId="2709103889" sldId="518"/>
            <ac:spMk id="23" creationId="{6DD51291-979F-48EE-84BE-2DBD8B9EE240}"/>
          </ac:spMkLst>
        </pc:spChg>
        <pc:spChg chg="del">
          <ac:chgData name="Minesh Patel" userId="a66d4990ec83ac90" providerId="LiveId" clId="{97B90290-4C0A-439B-81EB-B5CF226A566E}" dt="2021-07-22T14:30:01.583" v="1559" actId="478"/>
          <ac:spMkLst>
            <pc:docMk/>
            <pc:sldMk cId="2709103889" sldId="518"/>
            <ac:spMk id="29" creationId="{00000000-0000-0000-0000-000000000000}"/>
          </ac:spMkLst>
        </pc:spChg>
        <pc:grpChg chg="del">
          <ac:chgData name="Minesh Patel" userId="a66d4990ec83ac90" providerId="LiveId" clId="{97B90290-4C0A-439B-81EB-B5CF226A566E}" dt="2021-07-22T14:30:01.583" v="1559" actId="478"/>
          <ac:grpSpMkLst>
            <pc:docMk/>
            <pc:sldMk cId="2709103889" sldId="518"/>
            <ac:grpSpMk id="41" creationId="{00000000-0000-0000-0000-000000000000}"/>
          </ac:grpSpMkLst>
        </pc:grpChg>
      </pc:sldChg>
      <pc:sldChg chg="add">
        <pc:chgData name="Minesh Patel" userId="a66d4990ec83ac90" providerId="LiveId" clId="{97B90290-4C0A-439B-81EB-B5CF226A566E}" dt="2021-07-22T15:10:39.009" v="2569"/>
        <pc:sldMkLst>
          <pc:docMk/>
          <pc:sldMk cId="468132637" sldId="519"/>
        </pc:sldMkLst>
      </pc:sldChg>
      <pc:sldChg chg="addSp delSp modSp add del mod delAnim modAnim">
        <pc:chgData name="Minesh Patel" userId="a66d4990ec83ac90" providerId="LiveId" clId="{97B90290-4C0A-439B-81EB-B5CF226A566E}" dt="2021-07-22T15:10:37.187" v="2568" actId="2696"/>
        <pc:sldMkLst>
          <pc:docMk/>
          <pc:sldMk cId="496567534" sldId="519"/>
        </pc:sldMkLst>
        <pc:spChg chg="mod">
          <ac:chgData name="Minesh Patel" userId="a66d4990ec83ac90" providerId="LiveId" clId="{97B90290-4C0A-439B-81EB-B5CF226A566E}" dt="2021-07-22T15:03:00.320" v="2214" actId="20577"/>
          <ac:spMkLst>
            <pc:docMk/>
            <pc:sldMk cId="496567534" sldId="519"/>
            <ac:spMk id="2" creationId="{00000000-0000-0000-0000-000000000000}"/>
          </ac:spMkLst>
        </pc:spChg>
        <pc:spChg chg="del">
          <ac:chgData name="Minesh Patel" userId="a66d4990ec83ac90" providerId="LiveId" clId="{97B90290-4C0A-439B-81EB-B5CF226A566E}" dt="2021-07-22T14:58:44.825" v="1910" actId="478"/>
          <ac:spMkLst>
            <pc:docMk/>
            <pc:sldMk cId="496567534" sldId="519"/>
            <ac:spMk id="3" creationId="{00000000-0000-0000-0000-000000000000}"/>
          </ac:spMkLst>
        </pc:spChg>
        <pc:spChg chg="add del mod">
          <ac:chgData name="Minesh Patel" userId="a66d4990ec83ac90" providerId="LiveId" clId="{97B90290-4C0A-439B-81EB-B5CF226A566E}" dt="2021-07-22T14:59:20.834" v="1912" actId="478"/>
          <ac:spMkLst>
            <pc:docMk/>
            <pc:sldMk cId="496567534" sldId="519"/>
            <ac:spMk id="5" creationId="{135D3821-1D76-4E93-85BC-86CE8C7C68F7}"/>
          </ac:spMkLst>
        </pc:spChg>
        <pc:spChg chg="mod">
          <ac:chgData name="Minesh Patel" userId="a66d4990ec83ac90" providerId="LiveId" clId="{97B90290-4C0A-439B-81EB-B5CF226A566E}" dt="2021-07-22T14:59:49.378" v="1981" actId="20577"/>
          <ac:spMkLst>
            <pc:docMk/>
            <pc:sldMk cId="496567534" sldId="519"/>
            <ac:spMk id="35" creationId="{EB88CFC9-C984-4844-887F-463D7617A200}"/>
          </ac:spMkLst>
        </pc:spChg>
        <pc:spChg chg="mod">
          <ac:chgData name="Minesh Patel" userId="a66d4990ec83ac90" providerId="LiveId" clId="{97B90290-4C0A-439B-81EB-B5CF226A566E}" dt="2021-07-22T14:59:29.529" v="1913"/>
          <ac:spMkLst>
            <pc:docMk/>
            <pc:sldMk cId="496567534" sldId="519"/>
            <ac:spMk id="36" creationId="{46C48E4A-3D1B-4216-823F-458C343CF2D7}"/>
          </ac:spMkLst>
        </pc:spChg>
        <pc:spChg chg="mod">
          <ac:chgData name="Minesh Patel" userId="a66d4990ec83ac90" providerId="LiveId" clId="{97B90290-4C0A-439B-81EB-B5CF226A566E}" dt="2021-07-22T15:08:12.702" v="2510" actId="20577"/>
          <ac:spMkLst>
            <pc:docMk/>
            <pc:sldMk cId="496567534" sldId="519"/>
            <ac:spMk id="39" creationId="{87EB5F86-1AC1-4CFF-929E-B0CD877E71C2}"/>
          </ac:spMkLst>
        </pc:spChg>
        <pc:spChg chg="mod">
          <ac:chgData name="Minesh Patel" userId="a66d4990ec83ac90" providerId="LiveId" clId="{97B90290-4C0A-439B-81EB-B5CF226A566E}" dt="2021-07-22T14:59:29.529" v="1913"/>
          <ac:spMkLst>
            <pc:docMk/>
            <pc:sldMk cId="496567534" sldId="519"/>
            <ac:spMk id="40" creationId="{43E439C1-5EB1-4551-B13C-7FAD3E159A33}"/>
          </ac:spMkLst>
        </pc:spChg>
        <pc:spChg chg="mod">
          <ac:chgData name="Minesh Patel" userId="a66d4990ec83ac90" providerId="LiveId" clId="{97B90290-4C0A-439B-81EB-B5CF226A566E}" dt="2021-07-22T15:02:32.660" v="2210" actId="14100"/>
          <ac:spMkLst>
            <pc:docMk/>
            <pc:sldMk cId="496567534" sldId="519"/>
            <ac:spMk id="45" creationId="{E80EC2E3-87B1-411B-A136-6FC35A32BD92}"/>
          </ac:spMkLst>
        </pc:spChg>
        <pc:spChg chg="mod">
          <ac:chgData name="Minesh Patel" userId="a66d4990ec83ac90" providerId="LiveId" clId="{97B90290-4C0A-439B-81EB-B5CF226A566E}" dt="2021-07-22T14:59:29.529" v="1913"/>
          <ac:spMkLst>
            <pc:docMk/>
            <pc:sldMk cId="496567534" sldId="519"/>
            <ac:spMk id="47" creationId="{93AB484E-153B-40CE-8D6E-EFEC6A21997E}"/>
          </ac:spMkLst>
        </pc:spChg>
        <pc:spChg chg="del">
          <ac:chgData name="Minesh Patel" userId="a66d4990ec83ac90" providerId="LiveId" clId="{97B90290-4C0A-439B-81EB-B5CF226A566E}" dt="2021-07-22T14:58:44.825" v="1910" actId="478"/>
          <ac:spMkLst>
            <pc:docMk/>
            <pc:sldMk cId="496567534" sldId="519"/>
            <ac:spMk id="48" creationId="{CB5786E9-2F64-4A0B-A7AE-0092C0D71C68}"/>
          </ac:spMkLst>
        </pc:spChg>
        <pc:spChg chg="del">
          <ac:chgData name="Minesh Patel" userId="a66d4990ec83ac90" providerId="LiveId" clId="{97B90290-4C0A-439B-81EB-B5CF226A566E}" dt="2021-07-22T14:58:44.825" v="1910" actId="478"/>
          <ac:spMkLst>
            <pc:docMk/>
            <pc:sldMk cId="496567534" sldId="519"/>
            <ac:spMk id="49" creationId="{C2DD1A82-4ACD-4323-B75B-DCFB6784BDBB}"/>
          </ac:spMkLst>
        </pc:spChg>
        <pc:spChg chg="del">
          <ac:chgData name="Minesh Patel" userId="a66d4990ec83ac90" providerId="LiveId" clId="{97B90290-4C0A-439B-81EB-B5CF226A566E}" dt="2021-07-22T14:58:44.825" v="1910" actId="478"/>
          <ac:spMkLst>
            <pc:docMk/>
            <pc:sldMk cId="496567534" sldId="519"/>
            <ac:spMk id="51" creationId="{08A3DE9A-34EE-4AD2-BABF-2921C8134FF3}"/>
          </ac:spMkLst>
        </pc:spChg>
        <pc:spChg chg="del">
          <ac:chgData name="Minesh Patel" userId="a66d4990ec83ac90" providerId="LiveId" clId="{97B90290-4C0A-439B-81EB-B5CF226A566E}" dt="2021-07-22T14:58:44.825" v="1910" actId="478"/>
          <ac:spMkLst>
            <pc:docMk/>
            <pc:sldMk cId="496567534" sldId="519"/>
            <ac:spMk id="61" creationId="{F361F97A-6E1D-42C6-928C-85D9979A30AB}"/>
          </ac:spMkLst>
        </pc:spChg>
        <pc:spChg chg="del">
          <ac:chgData name="Minesh Patel" userId="a66d4990ec83ac90" providerId="LiveId" clId="{97B90290-4C0A-439B-81EB-B5CF226A566E}" dt="2021-07-22T14:58:44.825" v="1910" actId="478"/>
          <ac:spMkLst>
            <pc:docMk/>
            <pc:sldMk cId="496567534" sldId="519"/>
            <ac:spMk id="62" creationId="{257D2C72-DB4F-44BC-9313-64D226062978}"/>
          </ac:spMkLst>
        </pc:spChg>
        <pc:spChg chg="mod">
          <ac:chgData name="Minesh Patel" userId="a66d4990ec83ac90" providerId="LiveId" clId="{97B90290-4C0A-439B-81EB-B5CF226A566E}" dt="2021-07-22T15:02:34.845" v="2211" actId="14100"/>
          <ac:spMkLst>
            <pc:docMk/>
            <pc:sldMk cId="496567534" sldId="519"/>
            <ac:spMk id="63" creationId="{20C03F39-A8DF-4049-B549-664617E418AB}"/>
          </ac:spMkLst>
        </pc:spChg>
        <pc:spChg chg="mod">
          <ac:chgData name="Minesh Patel" userId="a66d4990ec83ac90" providerId="LiveId" clId="{97B90290-4C0A-439B-81EB-B5CF226A566E}" dt="2021-07-22T14:59:29.529" v="1913"/>
          <ac:spMkLst>
            <pc:docMk/>
            <pc:sldMk cId="496567534" sldId="519"/>
            <ac:spMk id="64" creationId="{080DC455-5313-4B3F-8BFA-A1F1C3E47FDE}"/>
          </ac:spMkLst>
        </pc:spChg>
        <pc:spChg chg="add mod">
          <ac:chgData name="Minesh Patel" userId="a66d4990ec83ac90" providerId="LiveId" clId="{97B90290-4C0A-439B-81EB-B5CF226A566E}" dt="2021-07-22T15:02:50.397" v="2213" actId="1076"/>
          <ac:spMkLst>
            <pc:docMk/>
            <pc:sldMk cId="496567534" sldId="519"/>
            <ac:spMk id="65" creationId="{6F3958BB-C1CA-41F6-96C8-FD5DE1FBBB11}"/>
          </ac:spMkLst>
        </pc:spChg>
        <pc:spChg chg="add mod">
          <ac:chgData name="Minesh Patel" userId="a66d4990ec83ac90" providerId="LiveId" clId="{97B90290-4C0A-439B-81EB-B5CF226A566E}" dt="2021-07-22T15:01:24.985" v="2195" actId="571"/>
          <ac:spMkLst>
            <pc:docMk/>
            <pc:sldMk cId="496567534" sldId="519"/>
            <ac:spMk id="66" creationId="{00CDD982-CFFE-4392-9A56-A21B8F41A1BE}"/>
          </ac:spMkLst>
        </pc:spChg>
        <pc:spChg chg="add mod">
          <ac:chgData name="Minesh Patel" userId="a66d4990ec83ac90" providerId="LiveId" clId="{97B90290-4C0A-439B-81EB-B5CF226A566E}" dt="2021-07-22T15:06:29.190" v="2364" actId="1076"/>
          <ac:spMkLst>
            <pc:docMk/>
            <pc:sldMk cId="496567534" sldId="519"/>
            <ac:spMk id="67" creationId="{091336D0-49EB-47A0-B4E7-A1DFA6508436}"/>
          </ac:spMkLst>
        </pc:spChg>
        <pc:spChg chg="add mod">
          <ac:chgData name="Minesh Patel" userId="a66d4990ec83ac90" providerId="LiveId" clId="{97B90290-4C0A-439B-81EB-B5CF226A566E}" dt="2021-07-22T15:06:33.402" v="2366" actId="1076"/>
          <ac:spMkLst>
            <pc:docMk/>
            <pc:sldMk cId="496567534" sldId="519"/>
            <ac:spMk id="68" creationId="{3C9D9743-71FF-48A5-9A7E-7C2285B9993F}"/>
          </ac:spMkLst>
        </pc:spChg>
        <pc:spChg chg="add mod">
          <ac:chgData name="Minesh Patel" userId="a66d4990ec83ac90" providerId="LiveId" clId="{97B90290-4C0A-439B-81EB-B5CF226A566E}" dt="2021-07-22T15:06:37.708" v="2367" actId="1076"/>
          <ac:spMkLst>
            <pc:docMk/>
            <pc:sldMk cId="496567534" sldId="519"/>
            <ac:spMk id="69" creationId="{3D698B31-60B6-42BA-A8F0-7708E2B9CDBD}"/>
          </ac:spMkLst>
        </pc:spChg>
        <pc:spChg chg="add mod">
          <ac:chgData name="Minesh Patel" userId="a66d4990ec83ac90" providerId="LiveId" clId="{97B90290-4C0A-439B-81EB-B5CF226A566E}" dt="2021-07-22T15:08:22.707" v="2525" actId="14100"/>
          <ac:spMkLst>
            <pc:docMk/>
            <pc:sldMk cId="496567534" sldId="519"/>
            <ac:spMk id="70" creationId="{CA4DA9A2-40CB-4234-AE60-87D2534D0D17}"/>
          </ac:spMkLst>
        </pc:spChg>
        <pc:grpChg chg="del">
          <ac:chgData name="Minesh Patel" userId="a66d4990ec83ac90" providerId="LiveId" clId="{97B90290-4C0A-439B-81EB-B5CF226A566E}" dt="2021-07-22T14:58:44.825" v="1910" actId="478"/>
          <ac:grpSpMkLst>
            <pc:docMk/>
            <pc:sldMk cId="496567534" sldId="519"/>
            <ac:grpSpMk id="21" creationId="{7A6C1953-F6C8-489E-B33C-1E0EB4FDB412}"/>
          </ac:grpSpMkLst>
        </pc:grpChg>
        <pc:grpChg chg="add mod">
          <ac:chgData name="Minesh Patel" userId="a66d4990ec83ac90" providerId="LiveId" clId="{97B90290-4C0A-439B-81EB-B5CF226A566E}" dt="2021-07-22T15:02:42.057" v="2212" actId="1076"/>
          <ac:grpSpMkLst>
            <pc:docMk/>
            <pc:sldMk cId="496567534" sldId="519"/>
            <ac:grpSpMk id="33" creationId="{87A8E7E6-C513-4618-8204-7676974ED74D}"/>
          </ac:grpSpMkLst>
        </pc:grpChg>
        <pc:grpChg chg="add mod">
          <ac:chgData name="Minesh Patel" userId="a66d4990ec83ac90" providerId="LiveId" clId="{97B90290-4C0A-439B-81EB-B5CF226A566E}" dt="2021-07-22T15:06:23.726" v="2362" actId="1076"/>
          <ac:grpSpMkLst>
            <pc:docMk/>
            <pc:sldMk cId="496567534" sldId="519"/>
            <ac:grpSpMk id="37" creationId="{4C80ABF9-BA96-4105-A859-55E6B20B0569}"/>
          </ac:grpSpMkLst>
        </pc:grpChg>
        <pc:grpChg chg="add mod">
          <ac:chgData name="Minesh Patel" userId="a66d4990ec83ac90" providerId="LiveId" clId="{97B90290-4C0A-439B-81EB-B5CF226A566E}" dt="2021-07-22T15:06:29.190" v="2364" actId="1076"/>
          <ac:grpSpMkLst>
            <pc:docMk/>
            <pc:sldMk cId="496567534" sldId="519"/>
            <ac:grpSpMk id="44" creationId="{84213339-5608-41B3-B364-46180B83BCA5}"/>
          </ac:grpSpMkLst>
        </pc:grpChg>
        <pc:grpChg chg="add mod">
          <ac:chgData name="Minesh Patel" userId="a66d4990ec83ac90" providerId="LiveId" clId="{97B90290-4C0A-439B-81EB-B5CF226A566E}" dt="2021-07-22T15:06:33.402" v="2366" actId="1076"/>
          <ac:grpSpMkLst>
            <pc:docMk/>
            <pc:sldMk cId="496567534" sldId="519"/>
            <ac:grpSpMk id="50" creationId="{6955EDBD-FAA5-4C0B-8E3F-8ECBA0CDC47E}"/>
          </ac:grpSpMkLst>
        </pc:grpChg>
        <pc:grpChg chg="del">
          <ac:chgData name="Minesh Patel" userId="a66d4990ec83ac90" providerId="LiveId" clId="{97B90290-4C0A-439B-81EB-B5CF226A566E}" dt="2021-07-22T14:58:44.825" v="1910" actId="478"/>
          <ac:grpSpMkLst>
            <pc:docMk/>
            <pc:sldMk cId="496567534" sldId="519"/>
            <ac:grpSpMk id="52" creationId="{DCBE0F57-725F-4577-BCC2-0DC4A172CF84}"/>
          </ac:grpSpMkLst>
        </pc:grpChg>
        <pc:grpChg chg="del">
          <ac:chgData name="Minesh Patel" userId="a66d4990ec83ac90" providerId="LiveId" clId="{97B90290-4C0A-439B-81EB-B5CF226A566E}" dt="2021-07-22T14:58:44.825" v="1910" actId="478"/>
          <ac:grpSpMkLst>
            <pc:docMk/>
            <pc:sldMk cId="496567534" sldId="519"/>
            <ac:grpSpMk id="55" creationId="{DFEF0F56-B3FF-4039-BB89-175F167EAA5E}"/>
          </ac:grpSpMkLst>
        </pc:grpChg>
        <pc:grpChg chg="del">
          <ac:chgData name="Minesh Patel" userId="a66d4990ec83ac90" providerId="LiveId" clId="{97B90290-4C0A-439B-81EB-B5CF226A566E}" dt="2021-07-22T14:58:44.825" v="1910" actId="478"/>
          <ac:grpSpMkLst>
            <pc:docMk/>
            <pc:sldMk cId="496567534" sldId="519"/>
            <ac:grpSpMk id="58" creationId="{9199E48F-80B7-4ED8-B822-405D89AB6427}"/>
          </ac:grpSpMkLst>
        </pc:grpChg>
        <pc:cxnChg chg="mod">
          <ac:chgData name="Minesh Patel" userId="a66d4990ec83ac90" providerId="LiveId" clId="{97B90290-4C0A-439B-81EB-B5CF226A566E}" dt="2021-07-22T14:58:44.825" v="1910" actId="478"/>
          <ac:cxnSpMkLst>
            <pc:docMk/>
            <pc:sldMk cId="496567534" sldId="519"/>
            <ac:cxnSpMk id="29" creationId="{630F01B3-0D58-429A-9BB7-82E49CEF0375}"/>
          </ac:cxnSpMkLst>
        </pc:cxnChg>
        <pc:cxnChg chg="mod">
          <ac:chgData name="Minesh Patel" userId="a66d4990ec83ac90" providerId="LiveId" clId="{97B90290-4C0A-439B-81EB-B5CF226A566E}" dt="2021-07-22T14:58:44.825" v="1910" actId="478"/>
          <ac:cxnSpMkLst>
            <pc:docMk/>
            <pc:sldMk cId="496567534" sldId="519"/>
            <ac:cxnSpMk id="34" creationId="{9B356A77-BD93-485F-A268-8EE327D00F48}"/>
          </ac:cxnSpMkLst>
        </pc:cxnChg>
        <pc:cxnChg chg="mod">
          <ac:chgData name="Minesh Patel" userId="a66d4990ec83ac90" providerId="LiveId" clId="{97B90290-4C0A-439B-81EB-B5CF226A566E}" dt="2021-07-22T14:58:44.825" v="1910" actId="478"/>
          <ac:cxnSpMkLst>
            <pc:docMk/>
            <pc:sldMk cId="496567534" sldId="519"/>
            <ac:cxnSpMk id="38" creationId="{E1FA1DF2-48C7-45A8-8089-E95AEBF1B3FF}"/>
          </ac:cxnSpMkLst>
        </pc:cxnChg>
        <pc:cxnChg chg="mod">
          <ac:chgData name="Minesh Patel" userId="a66d4990ec83ac90" providerId="LiveId" clId="{97B90290-4C0A-439B-81EB-B5CF226A566E}" dt="2021-07-22T14:58:44.825" v="1910" actId="478"/>
          <ac:cxnSpMkLst>
            <pc:docMk/>
            <pc:sldMk cId="496567534" sldId="519"/>
            <ac:cxnSpMk id="41" creationId="{5422C014-F747-4479-9CE9-DBB20E2F9717}"/>
          </ac:cxnSpMkLst>
        </pc:cxnChg>
      </pc:sldChg>
      <pc:sldChg chg="addSp modSp add mod">
        <pc:chgData name="Minesh Patel" userId="a66d4990ec83ac90" providerId="LiveId" clId="{97B90290-4C0A-439B-81EB-B5CF226A566E}" dt="2021-07-22T17:29:04.157" v="4537"/>
        <pc:sldMkLst>
          <pc:docMk/>
          <pc:sldMk cId="426802431" sldId="520"/>
        </pc:sldMkLst>
        <pc:spChg chg="mod">
          <ac:chgData name="Minesh Patel" userId="a66d4990ec83ac90" providerId="LiveId" clId="{97B90290-4C0A-439B-81EB-B5CF226A566E}" dt="2021-07-22T15:11:43.388" v="2586" actId="20577"/>
          <ac:spMkLst>
            <pc:docMk/>
            <pc:sldMk cId="426802431" sldId="520"/>
            <ac:spMk id="2" creationId="{00000000-0000-0000-0000-000000000000}"/>
          </ac:spMkLst>
        </pc:spChg>
        <pc:spChg chg="mod">
          <ac:chgData name="Minesh Patel" userId="a66d4990ec83ac90" providerId="LiveId" clId="{97B90290-4C0A-439B-81EB-B5CF226A566E}" dt="2021-07-22T15:10:04.845" v="2563" actId="2711"/>
          <ac:spMkLst>
            <pc:docMk/>
            <pc:sldMk cId="426802431" sldId="520"/>
            <ac:spMk id="3" creationId="{6BE30CCA-87AC-469A-A1FC-D1D88530DE3F}"/>
          </ac:spMkLst>
        </pc:spChg>
        <pc:spChg chg="mod">
          <ac:chgData name="Minesh Patel" userId="a66d4990ec83ac90" providerId="LiveId" clId="{97B90290-4C0A-439B-81EB-B5CF226A566E}" dt="2021-07-22T15:10:04.845" v="2563" actId="2711"/>
          <ac:spMkLst>
            <pc:docMk/>
            <pc:sldMk cId="426802431" sldId="520"/>
            <ac:spMk id="4" creationId="{A879A821-59AF-4870-946E-52AEF5B65792}"/>
          </ac:spMkLst>
        </pc:spChg>
        <pc:spChg chg="mod">
          <ac:chgData name="Minesh Patel" userId="a66d4990ec83ac90" providerId="LiveId" clId="{97B90290-4C0A-439B-81EB-B5CF226A566E}" dt="2021-07-22T15:10:04.845" v="2563" actId="2711"/>
          <ac:spMkLst>
            <pc:docMk/>
            <pc:sldMk cId="426802431" sldId="520"/>
            <ac:spMk id="5" creationId="{FD108F91-F10E-42DB-AA07-501708A121BD}"/>
          </ac:spMkLst>
        </pc:spChg>
        <pc:spChg chg="mod">
          <ac:chgData name="Minesh Patel" userId="a66d4990ec83ac90" providerId="LiveId" clId="{97B90290-4C0A-439B-81EB-B5CF226A566E}" dt="2021-07-22T15:10:04.845" v="2563" actId="2711"/>
          <ac:spMkLst>
            <pc:docMk/>
            <pc:sldMk cId="426802431" sldId="520"/>
            <ac:spMk id="6" creationId="{D717B734-106C-4FF5-A0C0-8F1CE7FF5A89}"/>
          </ac:spMkLst>
        </pc:spChg>
        <pc:spChg chg="mod">
          <ac:chgData name="Minesh Patel" userId="a66d4990ec83ac90" providerId="LiveId" clId="{97B90290-4C0A-439B-81EB-B5CF226A566E}" dt="2021-07-22T15:10:04.845" v="2563" actId="2711"/>
          <ac:spMkLst>
            <pc:docMk/>
            <pc:sldMk cId="426802431" sldId="520"/>
            <ac:spMk id="8" creationId="{06D267C9-742D-40AB-AE93-084EC2EE5256}"/>
          </ac:spMkLst>
        </pc:spChg>
        <pc:spChg chg="mod">
          <ac:chgData name="Minesh Patel" userId="a66d4990ec83ac90" providerId="LiveId" clId="{97B90290-4C0A-439B-81EB-B5CF226A566E}" dt="2021-07-22T15:10:04.845" v="2563" actId="2711"/>
          <ac:spMkLst>
            <pc:docMk/>
            <pc:sldMk cId="426802431" sldId="520"/>
            <ac:spMk id="9" creationId="{01466386-3A8E-485F-AF77-6EB534EDF408}"/>
          </ac:spMkLst>
        </pc:spChg>
        <pc:spChg chg="mod">
          <ac:chgData name="Minesh Patel" userId="a66d4990ec83ac90" providerId="LiveId" clId="{97B90290-4C0A-439B-81EB-B5CF226A566E}" dt="2021-07-22T15:10:04.845" v="2563" actId="2711"/>
          <ac:spMkLst>
            <pc:docMk/>
            <pc:sldMk cId="426802431" sldId="520"/>
            <ac:spMk id="10" creationId="{6D13F569-12C5-420F-B861-43486D4CB9F1}"/>
          </ac:spMkLst>
        </pc:spChg>
        <pc:spChg chg="mod">
          <ac:chgData name="Minesh Patel" userId="a66d4990ec83ac90" providerId="LiveId" clId="{97B90290-4C0A-439B-81EB-B5CF226A566E}" dt="2021-07-22T15:10:04.845" v="2563" actId="2711"/>
          <ac:spMkLst>
            <pc:docMk/>
            <pc:sldMk cId="426802431" sldId="520"/>
            <ac:spMk id="11" creationId="{80461A66-B61A-4D77-A351-157355F58AD5}"/>
          </ac:spMkLst>
        </pc:spChg>
        <pc:spChg chg="mod">
          <ac:chgData name="Minesh Patel" userId="a66d4990ec83ac90" providerId="LiveId" clId="{97B90290-4C0A-439B-81EB-B5CF226A566E}" dt="2021-07-22T15:10:04.845" v="2563" actId="2711"/>
          <ac:spMkLst>
            <pc:docMk/>
            <pc:sldMk cId="426802431" sldId="520"/>
            <ac:spMk id="14" creationId="{54D3F223-98C8-4788-8E23-40413041B484}"/>
          </ac:spMkLst>
        </pc:spChg>
        <pc:spChg chg="mod">
          <ac:chgData name="Minesh Patel" userId="a66d4990ec83ac90" providerId="LiveId" clId="{97B90290-4C0A-439B-81EB-B5CF226A566E}" dt="2021-07-22T15:10:04.845" v="2563" actId="2711"/>
          <ac:spMkLst>
            <pc:docMk/>
            <pc:sldMk cId="426802431" sldId="520"/>
            <ac:spMk id="15" creationId="{37064378-5269-4A1A-B436-F42F61F516A2}"/>
          </ac:spMkLst>
        </pc:spChg>
        <pc:spChg chg="mod">
          <ac:chgData name="Minesh Patel" userId="a66d4990ec83ac90" providerId="LiveId" clId="{97B90290-4C0A-439B-81EB-B5CF226A566E}" dt="2021-07-22T15:10:04.845" v="2563" actId="2711"/>
          <ac:spMkLst>
            <pc:docMk/>
            <pc:sldMk cId="426802431" sldId="520"/>
            <ac:spMk id="17" creationId="{8B59F425-F004-4306-A344-55F7C0FB047C}"/>
          </ac:spMkLst>
        </pc:spChg>
        <pc:spChg chg="mod">
          <ac:chgData name="Minesh Patel" userId="a66d4990ec83ac90" providerId="LiveId" clId="{97B90290-4C0A-439B-81EB-B5CF226A566E}" dt="2021-07-22T17:29:04.157" v="4537"/>
          <ac:spMkLst>
            <pc:docMk/>
            <pc:sldMk cId="426802431" sldId="520"/>
            <ac:spMk id="34" creationId="{634CBE2B-0E16-49EB-8161-C5D049A84CF1}"/>
          </ac:spMkLst>
        </pc:spChg>
        <pc:spChg chg="mod">
          <ac:chgData name="Minesh Patel" userId="a66d4990ec83ac90" providerId="LiveId" clId="{97B90290-4C0A-439B-81EB-B5CF226A566E}" dt="2021-07-22T17:29:04.157" v="4537"/>
          <ac:spMkLst>
            <pc:docMk/>
            <pc:sldMk cId="426802431" sldId="520"/>
            <ac:spMk id="35" creationId="{269A82A0-18DC-47E2-B896-E81942722CF8}"/>
          </ac:spMkLst>
        </pc:spChg>
        <pc:spChg chg="mod">
          <ac:chgData name="Minesh Patel" userId="a66d4990ec83ac90" providerId="LiveId" clId="{97B90290-4C0A-439B-81EB-B5CF226A566E}" dt="2021-07-22T17:29:04.157" v="4537"/>
          <ac:spMkLst>
            <pc:docMk/>
            <pc:sldMk cId="426802431" sldId="520"/>
            <ac:spMk id="36" creationId="{9AE41672-A5E1-4D80-A53E-0009F9B77D4F}"/>
          </ac:spMkLst>
        </pc:spChg>
        <pc:spChg chg="mod">
          <ac:chgData name="Minesh Patel" userId="a66d4990ec83ac90" providerId="LiveId" clId="{97B90290-4C0A-439B-81EB-B5CF226A566E}" dt="2021-07-22T17:29:04.157" v="4537"/>
          <ac:spMkLst>
            <pc:docMk/>
            <pc:sldMk cId="426802431" sldId="520"/>
            <ac:spMk id="37" creationId="{BA3A20FE-6EAB-4526-B35A-C1E75ED8F047}"/>
          </ac:spMkLst>
        </pc:spChg>
        <pc:spChg chg="mod">
          <ac:chgData name="Minesh Patel" userId="a66d4990ec83ac90" providerId="LiveId" clId="{97B90290-4C0A-439B-81EB-B5CF226A566E}" dt="2021-07-22T15:10:04.845" v="2563" actId="2711"/>
          <ac:spMkLst>
            <pc:docMk/>
            <pc:sldMk cId="426802431" sldId="520"/>
            <ac:spMk id="38" creationId="{E95FF578-D28A-4214-9C5B-ED8618BFE70D}"/>
          </ac:spMkLst>
        </pc:spChg>
        <pc:spChg chg="mod">
          <ac:chgData name="Minesh Patel" userId="a66d4990ec83ac90" providerId="LiveId" clId="{97B90290-4C0A-439B-81EB-B5CF226A566E}" dt="2021-07-22T17:29:04.157" v="4537"/>
          <ac:spMkLst>
            <pc:docMk/>
            <pc:sldMk cId="426802431" sldId="520"/>
            <ac:spMk id="39" creationId="{92D70EF4-AAD6-4B6E-A64F-01235AF083B5}"/>
          </ac:spMkLst>
        </pc:spChg>
        <pc:spChg chg="mod">
          <ac:chgData name="Minesh Patel" userId="a66d4990ec83ac90" providerId="LiveId" clId="{97B90290-4C0A-439B-81EB-B5CF226A566E}" dt="2021-07-22T15:10:04.845" v="2563" actId="2711"/>
          <ac:spMkLst>
            <pc:docMk/>
            <pc:sldMk cId="426802431" sldId="520"/>
            <ac:spMk id="53" creationId="{94BBB814-4BF1-4E69-8CF4-C5D0AFA937A9}"/>
          </ac:spMkLst>
        </pc:spChg>
        <pc:spChg chg="mod">
          <ac:chgData name="Minesh Patel" userId="a66d4990ec83ac90" providerId="LiveId" clId="{97B90290-4C0A-439B-81EB-B5CF226A566E}" dt="2021-07-22T15:10:04.845" v="2563" actId="2711"/>
          <ac:spMkLst>
            <pc:docMk/>
            <pc:sldMk cId="426802431" sldId="520"/>
            <ac:spMk id="54" creationId="{1F640C73-6671-43B9-B216-7BBF68B8F855}"/>
          </ac:spMkLst>
        </pc:spChg>
        <pc:spChg chg="mod">
          <ac:chgData name="Minesh Patel" userId="a66d4990ec83ac90" providerId="LiveId" clId="{97B90290-4C0A-439B-81EB-B5CF226A566E}" dt="2021-07-22T15:10:04.845" v="2563" actId="2711"/>
          <ac:spMkLst>
            <pc:docMk/>
            <pc:sldMk cId="426802431" sldId="520"/>
            <ac:spMk id="59" creationId="{C9833677-9785-4D0D-B435-5D932B6CD297}"/>
          </ac:spMkLst>
        </pc:spChg>
        <pc:spChg chg="mod">
          <ac:chgData name="Minesh Patel" userId="a66d4990ec83ac90" providerId="LiveId" clId="{97B90290-4C0A-439B-81EB-B5CF226A566E}" dt="2021-07-22T15:10:04.845" v="2563" actId="2711"/>
          <ac:spMkLst>
            <pc:docMk/>
            <pc:sldMk cId="426802431" sldId="520"/>
            <ac:spMk id="60" creationId="{49EEB652-4A34-4949-A911-084E3ABF61FC}"/>
          </ac:spMkLst>
        </pc:spChg>
        <pc:spChg chg="mod">
          <ac:chgData name="Minesh Patel" userId="a66d4990ec83ac90" providerId="LiveId" clId="{97B90290-4C0A-439B-81EB-B5CF226A566E}" dt="2021-07-22T15:10:17.218" v="2565" actId="207"/>
          <ac:spMkLst>
            <pc:docMk/>
            <pc:sldMk cId="426802431" sldId="520"/>
            <ac:spMk id="62" creationId="{4605A128-D230-43FE-B3D8-D5FA688A2FF7}"/>
          </ac:spMkLst>
        </pc:spChg>
        <pc:spChg chg="mod">
          <ac:chgData name="Minesh Patel" userId="a66d4990ec83ac90" providerId="LiveId" clId="{97B90290-4C0A-439B-81EB-B5CF226A566E}" dt="2021-07-22T15:10:17.218" v="2565" actId="207"/>
          <ac:spMkLst>
            <pc:docMk/>
            <pc:sldMk cId="426802431" sldId="520"/>
            <ac:spMk id="65" creationId="{60BF255D-EBFA-4122-8B8D-7CC0FCEA513B}"/>
          </ac:spMkLst>
        </pc:spChg>
        <pc:grpChg chg="add mod">
          <ac:chgData name="Minesh Patel" userId="a66d4990ec83ac90" providerId="LiveId" clId="{97B90290-4C0A-439B-81EB-B5CF226A566E}" dt="2021-07-22T17:29:04.157" v="4537"/>
          <ac:grpSpMkLst>
            <pc:docMk/>
            <pc:sldMk cId="426802431" sldId="520"/>
            <ac:grpSpMk id="32" creationId="{4949FD77-D47C-4F82-8048-FAC979C9CE65}"/>
          </ac:grpSpMkLst>
        </pc:grpChg>
        <pc:cxnChg chg="mod">
          <ac:chgData name="Minesh Patel" userId="a66d4990ec83ac90" providerId="LiveId" clId="{97B90290-4C0A-439B-81EB-B5CF226A566E}" dt="2021-07-22T15:10:21.632" v="2566" actId="208"/>
          <ac:cxnSpMkLst>
            <pc:docMk/>
            <pc:sldMk cId="426802431" sldId="520"/>
            <ac:cxnSpMk id="63" creationId="{293DCD61-433C-402D-9072-380F3AB188D7}"/>
          </ac:cxnSpMkLst>
        </pc:cxnChg>
        <pc:cxnChg chg="mod">
          <ac:chgData name="Minesh Patel" userId="a66d4990ec83ac90" providerId="LiveId" clId="{97B90290-4C0A-439B-81EB-B5CF226A566E}" dt="2021-07-22T15:10:24.875" v="2567" actId="208"/>
          <ac:cxnSpMkLst>
            <pc:docMk/>
            <pc:sldMk cId="426802431" sldId="520"/>
            <ac:cxnSpMk id="66" creationId="{78413AF9-2B3F-44B7-88D3-F9146B1D8428}"/>
          </ac:cxnSpMkLst>
        </pc:cxnChg>
      </pc:sldChg>
      <pc:sldChg chg="addSp modSp add mod">
        <pc:chgData name="Minesh Patel" userId="a66d4990ec83ac90" providerId="LiveId" clId="{97B90290-4C0A-439B-81EB-B5CF226A566E}" dt="2021-07-22T16:01:07.247" v="2810" actId="14100"/>
        <pc:sldMkLst>
          <pc:docMk/>
          <pc:sldMk cId="1353784200" sldId="521"/>
        </pc:sldMkLst>
        <pc:spChg chg="mod">
          <ac:chgData name="Minesh Patel" userId="a66d4990ec83ac90" providerId="LiveId" clId="{97B90290-4C0A-439B-81EB-B5CF226A566E}" dt="2021-07-22T16:01:07.247" v="2810" actId="14100"/>
          <ac:spMkLst>
            <pc:docMk/>
            <pc:sldMk cId="1353784200" sldId="521"/>
            <ac:spMk id="2" creationId="{4AC2A977-6632-4A3C-91F7-16420FF979FA}"/>
          </ac:spMkLst>
        </pc:spChg>
        <pc:spChg chg="mod">
          <ac:chgData name="Minesh Patel" userId="a66d4990ec83ac90" providerId="LiveId" clId="{97B90290-4C0A-439B-81EB-B5CF226A566E}" dt="2021-07-22T16:01:01.606" v="2809"/>
          <ac:spMkLst>
            <pc:docMk/>
            <pc:sldMk cId="1353784200" sldId="521"/>
            <ac:spMk id="67" creationId="{A88577E6-2B71-478B-9EED-353F962865D4}"/>
          </ac:spMkLst>
        </pc:spChg>
        <pc:spChg chg="mod">
          <ac:chgData name="Minesh Patel" userId="a66d4990ec83ac90" providerId="LiveId" clId="{97B90290-4C0A-439B-81EB-B5CF226A566E}" dt="2021-07-22T16:01:01.606" v="2809"/>
          <ac:spMkLst>
            <pc:docMk/>
            <pc:sldMk cId="1353784200" sldId="521"/>
            <ac:spMk id="68" creationId="{2C7086DE-BF50-4949-B29D-62EDD0D50850}"/>
          </ac:spMkLst>
        </pc:spChg>
        <pc:spChg chg="mod">
          <ac:chgData name="Minesh Patel" userId="a66d4990ec83ac90" providerId="LiveId" clId="{97B90290-4C0A-439B-81EB-B5CF226A566E}" dt="2021-07-22T16:01:01.606" v="2809"/>
          <ac:spMkLst>
            <pc:docMk/>
            <pc:sldMk cId="1353784200" sldId="521"/>
            <ac:spMk id="69" creationId="{E4FAEF85-C8E0-4A07-86A5-8BFD6CA1F652}"/>
          </ac:spMkLst>
        </pc:spChg>
        <pc:spChg chg="mod">
          <ac:chgData name="Minesh Patel" userId="a66d4990ec83ac90" providerId="LiveId" clId="{97B90290-4C0A-439B-81EB-B5CF226A566E}" dt="2021-07-22T16:01:01.606" v="2809"/>
          <ac:spMkLst>
            <pc:docMk/>
            <pc:sldMk cId="1353784200" sldId="521"/>
            <ac:spMk id="71" creationId="{A55E8F89-E8CB-4173-B281-A03AF4B8DAB7}"/>
          </ac:spMkLst>
        </pc:spChg>
        <pc:spChg chg="mod">
          <ac:chgData name="Minesh Patel" userId="a66d4990ec83ac90" providerId="LiveId" clId="{97B90290-4C0A-439B-81EB-B5CF226A566E}" dt="2021-07-22T16:01:01.606" v="2809"/>
          <ac:spMkLst>
            <pc:docMk/>
            <pc:sldMk cId="1353784200" sldId="521"/>
            <ac:spMk id="73" creationId="{C99E473D-323E-4794-8A34-323E6CA1744B}"/>
          </ac:spMkLst>
        </pc:spChg>
        <pc:grpChg chg="add mod">
          <ac:chgData name="Minesh Patel" userId="a66d4990ec83ac90" providerId="LiveId" clId="{97B90290-4C0A-439B-81EB-B5CF226A566E}" dt="2021-07-22T16:01:01.606" v="2809"/>
          <ac:grpSpMkLst>
            <pc:docMk/>
            <pc:sldMk cId="1353784200" sldId="521"/>
            <ac:grpSpMk id="66" creationId="{D8260C4B-5F1A-45E3-83A1-01FAC8568126}"/>
          </ac:grpSpMkLst>
        </pc:grpChg>
      </pc:sldChg>
      <pc:sldChg chg="new del">
        <pc:chgData name="Minesh Patel" userId="a66d4990ec83ac90" providerId="LiveId" clId="{97B90290-4C0A-439B-81EB-B5CF226A566E}" dt="2021-07-22T15:12:55.003" v="2594" actId="680"/>
        <pc:sldMkLst>
          <pc:docMk/>
          <pc:sldMk cId="4096044194" sldId="521"/>
        </pc:sldMkLst>
      </pc:sldChg>
      <pc:sldChg chg="addSp modSp add">
        <pc:chgData name="Minesh Patel" userId="a66d4990ec83ac90" providerId="LiveId" clId="{97B90290-4C0A-439B-81EB-B5CF226A566E}" dt="2021-07-22T16:01:08.578" v="2811"/>
        <pc:sldMkLst>
          <pc:docMk/>
          <pc:sldMk cId="1912444743" sldId="522"/>
        </pc:sldMkLst>
        <pc:spChg chg="mod">
          <ac:chgData name="Minesh Patel" userId="a66d4990ec83ac90" providerId="LiveId" clId="{97B90290-4C0A-439B-81EB-B5CF226A566E}" dt="2021-07-22T16:01:08.578" v="2811"/>
          <ac:spMkLst>
            <pc:docMk/>
            <pc:sldMk cId="1912444743" sldId="522"/>
            <ac:spMk id="17" creationId="{0D281B3E-E4B4-4D37-9F59-DE1CBF035877}"/>
          </ac:spMkLst>
        </pc:spChg>
        <pc:spChg chg="mod">
          <ac:chgData name="Minesh Patel" userId="a66d4990ec83ac90" providerId="LiveId" clId="{97B90290-4C0A-439B-81EB-B5CF226A566E}" dt="2021-07-22T16:01:08.578" v="2811"/>
          <ac:spMkLst>
            <pc:docMk/>
            <pc:sldMk cId="1912444743" sldId="522"/>
            <ac:spMk id="20" creationId="{64085316-2BCB-459F-B847-4F091424CFBE}"/>
          </ac:spMkLst>
        </pc:spChg>
        <pc:spChg chg="mod">
          <ac:chgData name="Minesh Patel" userId="a66d4990ec83ac90" providerId="LiveId" clId="{97B90290-4C0A-439B-81EB-B5CF226A566E}" dt="2021-07-22T16:01:08.578" v="2811"/>
          <ac:spMkLst>
            <pc:docMk/>
            <pc:sldMk cId="1912444743" sldId="522"/>
            <ac:spMk id="21" creationId="{5D3058F1-AEA1-42E7-BC5E-DD89EB06D09D}"/>
          </ac:spMkLst>
        </pc:spChg>
        <pc:spChg chg="mod">
          <ac:chgData name="Minesh Patel" userId="a66d4990ec83ac90" providerId="LiveId" clId="{97B90290-4C0A-439B-81EB-B5CF226A566E}" dt="2021-07-22T16:01:08.578" v="2811"/>
          <ac:spMkLst>
            <pc:docMk/>
            <pc:sldMk cId="1912444743" sldId="522"/>
            <ac:spMk id="22" creationId="{5865D030-FDCD-40F2-84BB-1802AA1B17B1}"/>
          </ac:spMkLst>
        </pc:spChg>
        <pc:spChg chg="mod">
          <ac:chgData name="Minesh Patel" userId="a66d4990ec83ac90" providerId="LiveId" clId="{97B90290-4C0A-439B-81EB-B5CF226A566E}" dt="2021-07-22T16:01:08.578" v="2811"/>
          <ac:spMkLst>
            <pc:docMk/>
            <pc:sldMk cId="1912444743" sldId="522"/>
            <ac:spMk id="23" creationId="{73AB18E0-6450-494B-800A-877832A79758}"/>
          </ac:spMkLst>
        </pc:spChg>
        <pc:grpChg chg="add mod">
          <ac:chgData name="Minesh Patel" userId="a66d4990ec83ac90" providerId="LiveId" clId="{97B90290-4C0A-439B-81EB-B5CF226A566E}" dt="2021-07-22T16:01:08.578" v="2811"/>
          <ac:grpSpMkLst>
            <pc:docMk/>
            <pc:sldMk cId="1912444743" sldId="522"/>
            <ac:grpSpMk id="16" creationId="{87142BC6-F99A-45B3-9545-579319D93521}"/>
          </ac:grpSpMkLst>
        </pc:grpChg>
      </pc:sldChg>
      <pc:sldChg chg="addSp modSp add mod">
        <pc:chgData name="Minesh Patel" userId="a66d4990ec83ac90" providerId="LiveId" clId="{97B90290-4C0A-439B-81EB-B5CF226A566E}" dt="2021-07-22T17:29:54.280" v="4550" actId="207"/>
        <pc:sldMkLst>
          <pc:docMk/>
          <pc:sldMk cId="1827997389" sldId="523"/>
        </pc:sldMkLst>
        <pc:spChg chg="mod">
          <ac:chgData name="Minesh Patel" userId="a66d4990ec83ac90" providerId="LiveId" clId="{97B90290-4C0A-439B-81EB-B5CF226A566E}" dt="2021-07-22T17:29:37.885" v="4539" actId="571"/>
          <ac:spMkLst>
            <pc:docMk/>
            <pc:sldMk cId="1827997389" sldId="523"/>
            <ac:spMk id="11" creationId="{C01DBA27-854C-46AA-86A2-2A51E3AF937F}"/>
          </ac:spMkLst>
        </pc:spChg>
        <pc:spChg chg="mod">
          <ac:chgData name="Minesh Patel" userId="a66d4990ec83ac90" providerId="LiveId" clId="{97B90290-4C0A-439B-81EB-B5CF226A566E}" dt="2021-07-22T16:01:09.839" v="2812"/>
          <ac:spMkLst>
            <pc:docMk/>
            <pc:sldMk cId="1827997389" sldId="523"/>
            <ac:spMk id="71" creationId="{1AE0E0CA-7F63-4180-979E-C3124950E26B}"/>
          </ac:spMkLst>
        </pc:spChg>
        <pc:spChg chg="mod">
          <ac:chgData name="Minesh Patel" userId="a66d4990ec83ac90" providerId="LiveId" clId="{97B90290-4C0A-439B-81EB-B5CF226A566E}" dt="2021-07-22T16:01:09.839" v="2812"/>
          <ac:spMkLst>
            <pc:docMk/>
            <pc:sldMk cId="1827997389" sldId="523"/>
            <ac:spMk id="72" creationId="{6E5B7948-0631-4F60-BD36-CBF0ADDEFD98}"/>
          </ac:spMkLst>
        </pc:spChg>
        <pc:spChg chg="mod">
          <ac:chgData name="Minesh Patel" userId="a66d4990ec83ac90" providerId="LiveId" clId="{97B90290-4C0A-439B-81EB-B5CF226A566E}" dt="2021-07-22T16:01:09.839" v="2812"/>
          <ac:spMkLst>
            <pc:docMk/>
            <pc:sldMk cId="1827997389" sldId="523"/>
            <ac:spMk id="73" creationId="{D19C7287-3449-498F-ADBB-7D5BF053A9F8}"/>
          </ac:spMkLst>
        </pc:spChg>
        <pc:spChg chg="mod">
          <ac:chgData name="Minesh Patel" userId="a66d4990ec83ac90" providerId="LiveId" clId="{97B90290-4C0A-439B-81EB-B5CF226A566E}" dt="2021-07-22T16:01:09.839" v="2812"/>
          <ac:spMkLst>
            <pc:docMk/>
            <pc:sldMk cId="1827997389" sldId="523"/>
            <ac:spMk id="74" creationId="{4756F6EB-7E24-416B-BB6C-B2A2D2A3BD1C}"/>
          </ac:spMkLst>
        </pc:spChg>
        <pc:spChg chg="mod">
          <ac:chgData name="Minesh Patel" userId="a66d4990ec83ac90" providerId="LiveId" clId="{97B90290-4C0A-439B-81EB-B5CF226A566E}" dt="2021-07-22T16:01:09.839" v="2812"/>
          <ac:spMkLst>
            <pc:docMk/>
            <pc:sldMk cId="1827997389" sldId="523"/>
            <ac:spMk id="75" creationId="{DA7EE814-812C-4D3C-A17D-FE0EF54B4926}"/>
          </ac:spMkLst>
        </pc:spChg>
        <pc:spChg chg="add mod">
          <ac:chgData name="Minesh Patel" userId="a66d4990ec83ac90" providerId="LiveId" clId="{97B90290-4C0A-439B-81EB-B5CF226A566E}" dt="2021-07-22T17:29:51.524" v="4549" actId="207"/>
          <ac:spMkLst>
            <pc:docMk/>
            <pc:sldMk cId="1827997389" sldId="523"/>
            <ac:spMk id="77" creationId="{8F320F7B-037C-45D7-8240-E6424861601E}"/>
          </ac:spMkLst>
        </pc:spChg>
        <pc:spChg chg="mod">
          <ac:chgData name="Minesh Patel" userId="a66d4990ec83ac90" providerId="LiveId" clId="{97B90290-4C0A-439B-81EB-B5CF226A566E}" dt="2021-07-22T17:29:37.885" v="4539" actId="571"/>
          <ac:spMkLst>
            <pc:docMk/>
            <pc:sldMk cId="1827997389" sldId="523"/>
            <ac:spMk id="162" creationId="{3F2CAD69-4986-4125-81EC-9E2CF9166124}"/>
          </ac:spMkLst>
        </pc:spChg>
        <pc:spChg chg="mod">
          <ac:chgData name="Minesh Patel" userId="a66d4990ec83ac90" providerId="LiveId" clId="{97B90290-4C0A-439B-81EB-B5CF226A566E}" dt="2021-07-22T17:29:37.885" v="4539" actId="571"/>
          <ac:spMkLst>
            <pc:docMk/>
            <pc:sldMk cId="1827997389" sldId="523"/>
            <ac:spMk id="198" creationId="{50FFBB3A-A4AA-461E-8E71-61123C1F07FF}"/>
          </ac:spMkLst>
        </pc:spChg>
        <pc:spChg chg="mod">
          <ac:chgData name="Minesh Patel" userId="a66d4990ec83ac90" providerId="LiveId" clId="{97B90290-4C0A-439B-81EB-B5CF226A566E}" dt="2021-07-22T17:29:54.280" v="4550" actId="207"/>
          <ac:spMkLst>
            <pc:docMk/>
            <pc:sldMk cId="1827997389" sldId="523"/>
            <ac:spMk id="200" creationId="{F5358FEE-89FC-4362-9274-42C9590E1785}"/>
          </ac:spMkLst>
        </pc:spChg>
        <pc:grpChg chg="mod">
          <ac:chgData name="Minesh Patel" userId="a66d4990ec83ac90" providerId="LiveId" clId="{97B90290-4C0A-439B-81EB-B5CF226A566E}" dt="2021-07-22T17:29:37.885" v="4539" actId="571"/>
          <ac:grpSpMkLst>
            <pc:docMk/>
            <pc:sldMk cId="1827997389" sldId="523"/>
            <ac:grpSpMk id="5" creationId="{60B87465-9576-4CCF-844C-E3CF9E4DF1EB}"/>
          </ac:grpSpMkLst>
        </pc:grpChg>
        <pc:grpChg chg="add mod">
          <ac:chgData name="Minesh Patel" userId="a66d4990ec83ac90" providerId="LiveId" clId="{97B90290-4C0A-439B-81EB-B5CF226A566E}" dt="2021-07-22T16:01:09.839" v="2812"/>
          <ac:grpSpMkLst>
            <pc:docMk/>
            <pc:sldMk cId="1827997389" sldId="523"/>
            <ac:grpSpMk id="70" creationId="{91263D0C-F54E-492F-A21D-8AB6F6CC1E78}"/>
          </ac:grpSpMkLst>
        </pc:grpChg>
      </pc:sldChg>
      <pc:sldChg chg="addSp modSp add">
        <pc:chgData name="Minesh Patel" userId="a66d4990ec83ac90" providerId="LiveId" clId="{97B90290-4C0A-439B-81EB-B5CF226A566E}" dt="2021-07-22T16:01:12.816" v="2814"/>
        <pc:sldMkLst>
          <pc:docMk/>
          <pc:sldMk cId="3620444487" sldId="524"/>
        </pc:sldMkLst>
        <pc:spChg chg="mod">
          <ac:chgData name="Minesh Patel" userId="a66d4990ec83ac90" providerId="LiveId" clId="{97B90290-4C0A-439B-81EB-B5CF226A566E}" dt="2021-07-22T16:01:12.816" v="2814"/>
          <ac:spMkLst>
            <pc:docMk/>
            <pc:sldMk cId="3620444487" sldId="524"/>
            <ac:spMk id="16" creationId="{3A2F1826-B36D-4453-B60E-F3D1F4B9E065}"/>
          </ac:spMkLst>
        </pc:spChg>
        <pc:spChg chg="mod">
          <ac:chgData name="Minesh Patel" userId="a66d4990ec83ac90" providerId="LiveId" clId="{97B90290-4C0A-439B-81EB-B5CF226A566E}" dt="2021-07-22T16:01:12.816" v="2814"/>
          <ac:spMkLst>
            <pc:docMk/>
            <pc:sldMk cId="3620444487" sldId="524"/>
            <ac:spMk id="17" creationId="{D16C305C-8659-4CE9-B768-8E36DB0E8536}"/>
          </ac:spMkLst>
        </pc:spChg>
        <pc:spChg chg="mod">
          <ac:chgData name="Minesh Patel" userId="a66d4990ec83ac90" providerId="LiveId" clId="{97B90290-4C0A-439B-81EB-B5CF226A566E}" dt="2021-07-22T16:01:12.816" v="2814"/>
          <ac:spMkLst>
            <pc:docMk/>
            <pc:sldMk cId="3620444487" sldId="524"/>
            <ac:spMk id="19" creationId="{E1E3875E-3136-4BC1-918E-FFD46BDF8ECA}"/>
          </ac:spMkLst>
        </pc:spChg>
        <pc:spChg chg="mod">
          <ac:chgData name="Minesh Patel" userId="a66d4990ec83ac90" providerId="LiveId" clId="{97B90290-4C0A-439B-81EB-B5CF226A566E}" dt="2021-07-22T16:01:12.816" v="2814"/>
          <ac:spMkLst>
            <pc:docMk/>
            <pc:sldMk cId="3620444487" sldId="524"/>
            <ac:spMk id="20" creationId="{302008A5-A46E-4EC3-B249-F80FE2FF54A5}"/>
          </ac:spMkLst>
        </pc:spChg>
        <pc:spChg chg="mod">
          <ac:chgData name="Minesh Patel" userId="a66d4990ec83ac90" providerId="LiveId" clId="{97B90290-4C0A-439B-81EB-B5CF226A566E}" dt="2021-07-22T16:01:12.816" v="2814"/>
          <ac:spMkLst>
            <pc:docMk/>
            <pc:sldMk cId="3620444487" sldId="524"/>
            <ac:spMk id="21" creationId="{ED98DAD1-ACD3-4091-A53F-E21BA35E6F57}"/>
          </ac:spMkLst>
        </pc:spChg>
        <pc:grpChg chg="add mod">
          <ac:chgData name="Minesh Patel" userId="a66d4990ec83ac90" providerId="LiveId" clId="{97B90290-4C0A-439B-81EB-B5CF226A566E}" dt="2021-07-22T16:01:12.816" v="2814"/>
          <ac:grpSpMkLst>
            <pc:docMk/>
            <pc:sldMk cId="3620444487" sldId="524"/>
            <ac:grpSpMk id="15" creationId="{2E76FF19-B863-4A95-9132-1860A4DC81E9}"/>
          </ac:grpSpMkLst>
        </pc:grpChg>
      </pc:sldChg>
      <pc:sldChg chg="addSp modSp add mod">
        <pc:chgData name="Minesh Patel" userId="a66d4990ec83ac90" providerId="LiveId" clId="{97B90290-4C0A-439B-81EB-B5CF226A566E}" dt="2021-07-22T16:01:23.375" v="2818" actId="14100"/>
        <pc:sldMkLst>
          <pc:docMk/>
          <pc:sldMk cId="1381927770" sldId="525"/>
        </pc:sldMkLst>
        <pc:spChg chg="mod">
          <ac:chgData name="Minesh Patel" userId="a66d4990ec83ac90" providerId="LiveId" clId="{97B90290-4C0A-439B-81EB-B5CF226A566E}" dt="2021-07-22T16:01:23.375" v="2818" actId="14100"/>
          <ac:spMkLst>
            <pc:docMk/>
            <pc:sldMk cId="1381927770" sldId="525"/>
            <ac:spMk id="11" creationId="{3E17DE3D-F1CF-4927-AAF0-7F32FE49F8C0}"/>
          </ac:spMkLst>
        </pc:spChg>
        <pc:spChg chg="mod">
          <ac:chgData name="Minesh Patel" userId="a66d4990ec83ac90" providerId="LiveId" clId="{97B90290-4C0A-439B-81EB-B5CF226A566E}" dt="2021-07-22T16:01:20.143" v="2817" actId="14100"/>
          <ac:spMkLst>
            <pc:docMk/>
            <pc:sldMk cId="1381927770" sldId="525"/>
            <ac:spMk id="12" creationId="{E0797B10-5455-4FA9-9533-556F261FD3DD}"/>
          </ac:spMkLst>
        </pc:spChg>
        <pc:spChg chg="mod">
          <ac:chgData name="Minesh Patel" userId="a66d4990ec83ac90" providerId="LiveId" clId="{97B90290-4C0A-439B-81EB-B5CF226A566E}" dt="2021-07-22T16:01:15.464" v="2816"/>
          <ac:spMkLst>
            <pc:docMk/>
            <pc:sldMk cId="1381927770" sldId="525"/>
            <ac:spMk id="14" creationId="{8DCBA275-978F-471E-BF53-45BC4C413B78}"/>
          </ac:spMkLst>
        </pc:spChg>
        <pc:spChg chg="mod">
          <ac:chgData name="Minesh Patel" userId="a66d4990ec83ac90" providerId="LiveId" clId="{97B90290-4C0A-439B-81EB-B5CF226A566E}" dt="2021-07-22T16:01:15.464" v="2816"/>
          <ac:spMkLst>
            <pc:docMk/>
            <pc:sldMk cId="1381927770" sldId="525"/>
            <ac:spMk id="15" creationId="{68C83427-812C-4959-AC77-116FCED3F448}"/>
          </ac:spMkLst>
        </pc:spChg>
        <pc:spChg chg="mod">
          <ac:chgData name="Minesh Patel" userId="a66d4990ec83ac90" providerId="LiveId" clId="{97B90290-4C0A-439B-81EB-B5CF226A566E}" dt="2021-07-22T16:01:15.464" v="2816"/>
          <ac:spMkLst>
            <pc:docMk/>
            <pc:sldMk cId="1381927770" sldId="525"/>
            <ac:spMk id="16" creationId="{AAA60ECC-D505-4B71-BAB7-80007F2E352F}"/>
          </ac:spMkLst>
        </pc:spChg>
        <pc:spChg chg="mod">
          <ac:chgData name="Minesh Patel" userId="a66d4990ec83ac90" providerId="LiveId" clId="{97B90290-4C0A-439B-81EB-B5CF226A566E}" dt="2021-07-22T16:01:15.464" v="2816"/>
          <ac:spMkLst>
            <pc:docMk/>
            <pc:sldMk cId="1381927770" sldId="525"/>
            <ac:spMk id="18" creationId="{A69BE268-70DF-4D7C-9F40-B2487C235301}"/>
          </ac:spMkLst>
        </pc:spChg>
        <pc:spChg chg="mod">
          <ac:chgData name="Minesh Patel" userId="a66d4990ec83ac90" providerId="LiveId" clId="{97B90290-4C0A-439B-81EB-B5CF226A566E}" dt="2021-07-22T16:01:15.464" v="2816"/>
          <ac:spMkLst>
            <pc:docMk/>
            <pc:sldMk cId="1381927770" sldId="525"/>
            <ac:spMk id="21" creationId="{FE8A7297-6F7A-42E9-B190-94433BBDD17C}"/>
          </ac:spMkLst>
        </pc:spChg>
        <pc:grpChg chg="add mod">
          <ac:chgData name="Minesh Patel" userId="a66d4990ec83ac90" providerId="LiveId" clId="{97B90290-4C0A-439B-81EB-B5CF226A566E}" dt="2021-07-22T16:01:15.464" v="2816"/>
          <ac:grpSpMkLst>
            <pc:docMk/>
            <pc:sldMk cId="1381927770" sldId="525"/>
            <ac:grpSpMk id="13" creationId="{D4761388-1D67-4451-91D4-8E7E6B5F4FE0}"/>
          </ac:grpSpMkLst>
        </pc:grpChg>
      </pc:sldChg>
      <pc:sldChg chg="addSp delSp modSp add mod">
        <pc:chgData name="Minesh Patel" userId="a66d4990ec83ac90" providerId="LiveId" clId="{97B90290-4C0A-439B-81EB-B5CF226A566E}" dt="2021-07-22T17:41:35.410" v="4553" actId="20577"/>
        <pc:sldMkLst>
          <pc:docMk/>
          <pc:sldMk cId="1057542308" sldId="526"/>
        </pc:sldMkLst>
        <pc:spChg chg="mod">
          <ac:chgData name="Minesh Patel" userId="a66d4990ec83ac90" providerId="LiveId" clId="{97B90290-4C0A-439B-81EB-B5CF226A566E}" dt="2021-07-22T17:41:35.410" v="4553" actId="20577"/>
          <ac:spMkLst>
            <pc:docMk/>
            <pc:sldMk cId="1057542308" sldId="526"/>
            <ac:spMk id="2" creationId="{00000000-0000-0000-0000-000000000000}"/>
          </ac:spMkLst>
        </pc:spChg>
        <pc:spChg chg="add mod">
          <ac:chgData name="Minesh Patel" userId="a66d4990ec83ac90" providerId="LiveId" clId="{97B90290-4C0A-439B-81EB-B5CF226A566E}" dt="2021-07-22T16:00:51.796" v="2806" actId="1076"/>
          <ac:spMkLst>
            <pc:docMk/>
            <pc:sldMk cId="1057542308" sldId="526"/>
            <ac:spMk id="3" creationId="{C09A9C93-75C5-4C06-BC8D-CB9C436349F8}"/>
          </ac:spMkLst>
        </pc:spChg>
        <pc:spChg chg="mod">
          <ac:chgData name="Minesh Patel" userId="a66d4990ec83ac90" providerId="LiveId" clId="{97B90290-4C0A-439B-81EB-B5CF226A566E}" dt="2021-07-22T15:58:12.573" v="2755" actId="14100"/>
          <ac:spMkLst>
            <pc:docMk/>
            <pc:sldMk cId="1057542308" sldId="526"/>
            <ac:spMk id="6" creationId="{6C61E60C-80FA-4E55-8D68-AE71C8A36D6A}"/>
          </ac:spMkLst>
        </pc:spChg>
        <pc:spChg chg="mod">
          <ac:chgData name="Minesh Patel" userId="a66d4990ec83ac90" providerId="LiveId" clId="{97B90290-4C0A-439B-81EB-B5CF226A566E}" dt="2021-07-22T16:00:51.796" v="2806" actId="1076"/>
          <ac:spMkLst>
            <pc:docMk/>
            <pc:sldMk cId="1057542308" sldId="526"/>
            <ac:spMk id="7" creationId="{35280ECC-AEB6-49D4-990D-D37F67492F22}"/>
          </ac:spMkLst>
        </pc:spChg>
        <pc:spChg chg="mod">
          <ac:chgData name="Minesh Patel" userId="a66d4990ec83ac90" providerId="LiveId" clId="{97B90290-4C0A-439B-81EB-B5CF226A566E}" dt="2021-07-22T16:00:51.796" v="2806" actId="1076"/>
          <ac:spMkLst>
            <pc:docMk/>
            <pc:sldMk cId="1057542308" sldId="526"/>
            <ac:spMk id="8" creationId="{8E278BF9-4D4B-459C-BCF4-54BAFBB908ED}"/>
          </ac:spMkLst>
        </pc:spChg>
        <pc:spChg chg="mod">
          <ac:chgData name="Minesh Patel" userId="a66d4990ec83ac90" providerId="LiveId" clId="{97B90290-4C0A-439B-81EB-B5CF226A566E}" dt="2021-07-22T16:00:51.796" v="2806" actId="1076"/>
          <ac:spMkLst>
            <pc:docMk/>
            <pc:sldMk cId="1057542308" sldId="526"/>
            <ac:spMk id="9" creationId="{5895A9AA-E147-44C8-A4D8-A2BA7450308E}"/>
          </ac:spMkLst>
        </pc:spChg>
        <pc:spChg chg="mod">
          <ac:chgData name="Minesh Patel" userId="a66d4990ec83ac90" providerId="LiveId" clId="{97B90290-4C0A-439B-81EB-B5CF226A566E}" dt="2021-07-22T16:00:51.796" v="2806" actId="1076"/>
          <ac:spMkLst>
            <pc:docMk/>
            <pc:sldMk cId="1057542308" sldId="526"/>
            <ac:spMk id="10" creationId="{352C5DB0-6095-49B2-B75C-F0035238F181}"/>
          </ac:spMkLst>
        </pc:spChg>
        <pc:spChg chg="del">
          <ac:chgData name="Minesh Patel" userId="a66d4990ec83ac90" providerId="LiveId" clId="{97B90290-4C0A-439B-81EB-B5CF226A566E}" dt="2021-07-22T15:55:18.427" v="2623" actId="478"/>
          <ac:spMkLst>
            <pc:docMk/>
            <pc:sldMk cId="1057542308" sldId="526"/>
            <ac:spMk id="13" creationId="{3041E2D6-3415-4294-A01F-DD48D6BD2915}"/>
          </ac:spMkLst>
        </pc:spChg>
        <pc:spChg chg="del">
          <ac:chgData name="Minesh Patel" userId="a66d4990ec83ac90" providerId="LiveId" clId="{97B90290-4C0A-439B-81EB-B5CF226A566E}" dt="2021-07-22T15:55:18.427" v="2623" actId="478"/>
          <ac:spMkLst>
            <pc:docMk/>
            <pc:sldMk cId="1057542308" sldId="526"/>
            <ac:spMk id="14" creationId="{9B819610-352F-4749-B715-D71AF11A3D30}"/>
          </ac:spMkLst>
        </pc:spChg>
        <pc:spChg chg="mod">
          <ac:chgData name="Minesh Patel" userId="a66d4990ec83ac90" providerId="LiveId" clId="{97B90290-4C0A-439B-81EB-B5CF226A566E}" dt="2021-07-22T16:00:51.796" v="2806" actId="1076"/>
          <ac:spMkLst>
            <pc:docMk/>
            <pc:sldMk cId="1057542308" sldId="526"/>
            <ac:spMk id="15" creationId="{2342670F-34A2-4EC6-8E6A-1679729028F4}"/>
          </ac:spMkLst>
        </pc:spChg>
        <pc:spChg chg="mod">
          <ac:chgData name="Minesh Patel" userId="a66d4990ec83ac90" providerId="LiveId" clId="{97B90290-4C0A-439B-81EB-B5CF226A566E}" dt="2021-07-22T16:00:51.796" v="2806" actId="1076"/>
          <ac:spMkLst>
            <pc:docMk/>
            <pc:sldMk cId="1057542308" sldId="526"/>
            <ac:spMk id="16" creationId="{A9C08AD8-96EE-40DC-A5E0-9DFAF9AA764D}"/>
          </ac:spMkLst>
        </pc:spChg>
        <pc:spChg chg="mod">
          <ac:chgData name="Minesh Patel" userId="a66d4990ec83ac90" providerId="LiveId" clId="{97B90290-4C0A-439B-81EB-B5CF226A566E}" dt="2021-07-22T16:00:51.796" v="2806" actId="1076"/>
          <ac:spMkLst>
            <pc:docMk/>
            <pc:sldMk cId="1057542308" sldId="526"/>
            <ac:spMk id="17" creationId="{E6EF3932-8627-4DC7-8BA0-1DB7F7127A9C}"/>
          </ac:spMkLst>
        </pc:spChg>
        <pc:spChg chg="del">
          <ac:chgData name="Minesh Patel" userId="a66d4990ec83ac90" providerId="LiveId" clId="{97B90290-4C0A-439B-81EB-B5CF226A566E}" dt="2021-07-22T15:55:14.025" v="2622" actId="478"/>
          <ac:spMkLst>
            <pc:docMk/>
            <pc:sldMk cId="1057542308" sldId="526"/>
            <ac:spMk id="20" creationId="{7DD0E190-0E30-4F08-8374-124BEFC0183F}"/>
          </ac:spMkLst>
        </pc:spChg>
        <pc:spChg chg="del">
          <ac:chgData name="Minesh Patel" userId="a66d4990ec83ac90" providerId="LiveId" clId="{97B90290-4C0A-439B-81EB-B5CF226A566E}" dt="2021-07-22T15:55:14.025" v="2622" actId="478"/>
          <ac:spMkLst>
            <pc:docMk/>
            <pc:sldMk cId="1057542308" sldId="526"/>
            <ac:spMk id="21" creationId="{77C3518C-DF12-45F2-84A5-55D2E9A4F562}"/>
          </ac:spMkLst>
        </pc:spChg>
        <pc:spChg chg="add mod">
          <ac:chgData name="Minesh Patel" userId="a66d4990ec83ac90" providerId="LiveId" clId="{97B90290-4C0A-439B-81EB-B5CF226A566E}" dt="2021-07-22T16:00:51.796" v="2806" actId="1076"/>
          <ac:spMkLst>
            <pc:docMk/>
            <pc:sldMk cId="1057542308" sldId="526"/>
            <ac:spMk id="25" creationId="{918ACD6B-792C-4982-9057-DE94CD4167D6}"/>
          </ac:spMkLst>
        </pc:spChg>
        <pc:spChg chg="add del mod">
          <ac:chgData name="Minesh Patel" userId="a66d4990ec83ac90" providerId="LiveId" clId="{97B90290-4C0A-439B-81EB-B5CF226A566E}" dt="2021-07-22T15:57:15.626" v="2715" actId="478"/>
          <ac:spMkLst>
            <pc:docMk/>
            <pc:sldMk cId="1057542308" sldId="526"/>
            <ac:spMk id="27" creationId="{D0E90D07-2EC7-4565-B40F-95C93F35ADA0}"/>
          </ac:spMkLst>
        </pc:spChg>
        <pc:spChg chg="del">
          <ac:chgData name="Minesh Patel" userId="a66d4990ec83ac90" providerId="LiveId" clId="{97B90290-4C0A-439B-81EB-B5CF226A566E}" dt="2021-07-22T15:55:14.025" v="2622" actId="478"/>
          <ac:spMkLst>
            <pc:docMk/>
            <pc:sldMk cId="1057542308" sldId="526"/>
            <ac:spMk id="29" creationId="{7B0B830C-457B-4549-9E14-944ECCA7B5EE}"/>
          </ac:spMkLst>
        </pc:spChg>
        <pc:spChg chg="del">
          <ac:chgData name="Minesh Patel" userId="a66d4990ec83ac90" providerId="LiveId" clId="{97B90290-4C0A-439B-81EB-B5CF226A566E}" dt="2021-07-22T15:55:14.025" v="2622" actId="478"/>
          <ac:spMkLst>
            <pc:docMk/>
            <pc:sldMk cId="1057542308" sldId="526"/>
            <ac:spMk id="30" creationId="{879122F9-3092-470A-8AED-702972DF0643}"/>
          </ac:spMkLst>
        </pc:spChg>
        <pc:spChg chg="add del mod">
          <ac:chgData name="Minesh Patel" userId="a66d4990ec83ac90" providerId="LiveId" clId="{97B90290-4C0A-439B-81EB-B5CF226A566E}" dt="2021-07-22T15:59:59.899" v="2766"/>
          <ac:spMkLst>
            <pc:docMk/>
            <pc:sldMk cId="1057542308" sldId="526"/>
            <ac:spMk id="32" creationId="{6767CF39-955D-4598-ABF2-ED8E02B33276}"/>
          </ac:spMkLst>
        </pc:spChg>
        <pc:spChg chg="add mod">
          <ac:chgData name="Minesh Patel" userId="a66d4990ec83ac90" providerId="LiveId" clId="{97B90290-4C0A-439B-81EB-B5CF226A566E}" dt="2021-07-22T16:00:53.353" v="2807" actId="1076"/>
          <ac:spMkLst>
            <pc:docMk/>
            <pc:sldMk cId="1057542308" sldId="526"/>
            <ac:spMk id="33" creationId="{FF2D1B56-118C-44FA-B390-648F349CD143}"/>
          </ac:spMkLst>
        </pc:spChg>
        <pc:spChg chg="add del">
          <ac:chgData name="Minesh Patel" userId="a66d4990ec83ac90" providerId="LiveId" clId="{97B90290-4C0A-439B-81EB-B5CF226A566E}" dt="2021-07-22T16:02:09.357" v="2824" actId="22"/>
          <ac:spMkLst>
            <pc:docMk/>
            <pc:sldMk cId="1057542308" sldId="526"/>
            <ac:spMk id="35" creationId="{73B60A62-AFF2-4B5E-B514-9D1C97DC6107}"/>
          </ac:spMkLst>
        </pc:spChg>
        <pc:spChg chg="mod">
          <ac:chgData name="Minesh Patel" userId="a66d4990ec83ac90" providerId="LiveId" clId="{97B90290-4C0A-439B-81EB-B5CF226A566E}" dt="2021-07-22T16:04:24.161" v="2989"/>
          <ac:spMkLst>
            <pc:docMk/>
            <pc:sldMk cId="1057542308" sldId="526"/>
            <ac:spMk id="37" creationId="{11E848A4-65B6-406F-A8A4-AC5FF51A8DD9}"/>
          </ac:spMkLst>
        </pc:spChg>
        <pc:spChg chg="mod">
          <ac:chgData name="Minesh Patel" userId="a66d4990ec83ac90" providerId="LiveId" clId="{97B90290-4C0A-439B-81EB-B5CF226A566E}" dt="2021-07-22T16:04:24.161" v="2989"/>
          <ac:spMkLst>
            <pc:docMk/>
            <pc:sldMk cId="1057542308" sldId="526"/>
            <ac:spMk id="38" creationId="{802534FC-372B-4A45-99BD-6DB74DB75245}"/>
          </ac:spMkLst>
        </pc:spChg>
        <pc:spChg chg="mod">
          <ac:chgData name="Minesh Patel" userId="a66d4990ec83ac90" providerId="LiveId" clId="{97B90290-4C0A-439B-81EB-B5CF226A566E}" dt="2021-07-22T16:04:24.161" v="2989"/>
          <ac:spMkLst>
            <pc:docMk/>
            <pc:sldMk cId="1057542308" sldId="526"/>
            <ac:spMk id="39" creationId="{3500D73B-DA79-4B74-AFE9-A9D5170996A8}"/>
          </ac:spMkLst>
        </pc:spChg>
        <pc:spChg chg="mod">
          <ac:chgData name="Minesh Patel" userId="a66d4990ec83ac90" providerId="LiveId" clId="{97B90290-4C0A-439B-81EB-B5CF226A566E}" dt="2021-07-22T16:04:24.161" v="2989"/>
          <ac:spMkLst>
            <pc:docMk/>
            <pc:sldMk cId="1057542308" sldId="526"/>
            <ac:spMk id="40" creationId="{519B1A4A-5A0A-4B77-9B08-E08D9CF40187}"/>
          </ac:spMkLst>
        </pc:spChg>
        <pc:spChg chg="mod">
          <ac:chgData name="Minesh Patel" userId="a66d4990ec83ac90" providerId="LiveId" clId="{97B90290-4C0A-439B-81EB-B5CF226A566E}" dt="2021-07-22T16:04:24.161" v="2989"/>
          <ac:spMkLst>
            <pc:docMk/>
            <pc:sldMk cId="1057542308" sldId="526"/>
            <ac:spMk id="41" creationId="{B7443DF4-01C1-43CE-B1D6-5868ACA574C9}"/>
          </ac:spMkLst>
        </pc:spChg>
        <pc:grpChg chg="add mod">
          <ac:chgData name="Minesh Patel" userId="a66d4990ec83ac90" providerId="LiveId" clId="{97B90290-4C0A-439B-81EB-B5CF226A566E}" dt="2021-07-22T16:04:24.161" v="2989"/>
          <ac:grpSpMkLst>
            <pc:docMk/>
            <pc:sldMk cId="1057542308" sldId="526"/>
            <ac:grpSpMk id="36" creationId="{6F1BB796-AA81-42A6-AF83-AEE8E6FA72BF}"/>
          </ac:grpSpMkLst>
        </pc:grpChg>
        <pc:cxnChg chg="mod">
          <ac:chgData name="Minesh Patel" userId="a66d4990ec83ac90" providerId="LiveId" clId="{97B90290-4C0A-439B-81EB-B5CF226A566E}" dt="2021-07-22T16:00:51.796" v="2806" actId="1076"/>
          <ac:cxnSpMkLst>
            <pc:docMk/>
            <pc:sldMk cId="1057542308" sldId="526"/>
            <ac:cxnSpMk id="11" creationId="{AFF659BA-0513-48CA-804D-350C848E56BE}"/>
          </ac:cxnSpMkLst>
        </pc:cxnChg>
        <pc:cxnChg chg="add mod">
          <ac:chgData name="Minesh Patel" userId="a66d4990ec83ac90" providerId="LiveId" clId="{97B90290-4C0A-439B-81EB-B5CF226A566E}" dt="2021-07-22T16:00:51.796" v="2806" actId="1076"/>
          <ac:cxnSpMkLst>
            <pc:docMk/>
            <pc:sldMk cId="1057542308" sldId="526"/>
            <ac:cxnSpMk id="12" creationId="{D08484B7-2BA5-44C4-92FE-614CF3891961}"/>
          </ac:cxnSpMkLst>
        </pc:cxnChg>
        <pc:cxnChg chg="mod">
          <ac:chgData name="Minesh Patel" userId="a66d4990ec83ac90" providerId="LiveId" clId="{97B90290-4C0A-439B-81EB-B5CF226A566E}" dt="2021-07-22T16:00:51.796" v="2806" actId="1076"/>
          <ac:cxnSpMkLst>
            <pc:docMk/>
            <pc:sldMk cId="1057542308" sldId="526"/>
            <ac:cxnSpMk id="18" creationId="{DBDA7C13-1255-495B-91A1-4337662B7956}"/>
          </ac:cxnSpMkLst>
        </pc:cxnChg>
        <pc:cxnChg chg="del">
          <ac:chgData name="Minesh Patel" userId="a66d4990ec83ac90" providerId="LiveId" clId="{97B90290-4C0A-439B-81EB-B5CF226A566E}" dt="2021-07-22T15:55:14.025" v="2622" actId="478"/>
          <ac:cxnSpMkLst>
            <pc:docMk/>
            <pc:sldMk cId="1057542308" sldId="526"/>
            <ac:cxnSpMk id="23" creationId="{6E1D9969-E63E-4342-A662-CEE09A55E0F1}"/>
          </ac:cxnSpMkLst>
        </pc:cxnChg>
        <pc:cxnChg chg="del">
          <ac:chgData name="Minesh Patel" userId="a66d4990ec83ac90" providerId="LiveId" clId="{97B90290-4C0A-439B-81EB-B5CF226A566E}" dt="2021-07-22T15:55:14.025" v="2622" actId="478"/>
          <ac:cxnSpMkLst>
            <pc:docMk/>
            <pc:sldMk cId="1057542308" sldId="526"/>
            <ac:cxnSpMk id="24" creationId="{11444DF7-78EE-46CD-88FB-9B3FB6602734}"/>
          </ac:cxnSpMkLst>
        </pc:cxnChg>
        <pc:cxnChg chg="del">
          <ac:chgData name="Minesh Patel" userId="a66d4990ec83ac90" providerId="LiveId" clId="{97B90290-4C0A-439B-81EB-B5CF226A566E}" dt="2021-07-22T15:55:14.025" v="2622" actId="478"/>
          <ac:cxnSpMkLst>
            <pc:docMk/>
            <pc:sldMk cId="1057542308" sldId="526"/>
            <ac:cxnSpMk id="26" creationId="{EA0A17DE-E873-48C8-84AB-1594CA99751B}"/>
          </ac:cxnSpMkLst>
        </pc:cxnChg>
        <pc:cxnChg chg="del mod">
          <ac:chgData name="Minesh Patel" userId="a66d4990ec83ac90" providerId="LiveId" clId="{97B90290-4C0A-439B-81EB-B5CF226A566E}" dt="2021-07-22T15:55:14.025" v="2622" actId="478"/>
          <ac:cxnSpMkLst>
            <pc:docMk/>
            <pc:sldMk cId="1057542308" sldId="526"/>
            <ac:cxnSpMk id="31" creationId="{E2ACC006-DF91-4F39-A9BF-A4A9319F7EAC}"/>
          </ac:cxnSpMkLst>
        </pc:cxnChg>
      </pc:sldChg>
      <pc:sldChg chg="addSp delSp modSp add mod">
        <pc:chgData name="Minesh Patel" userId="a66d4990ec83ac90" providerId="LiveId" clId="{97B90290-4C0A-439B-81EB-B5CF226A566E}" dt="2021-07-22T16:07:06.220" v="3273" actId="1076"/>
        <pc:sldMkLst>
          <pc:docMk/>
          <pc:sldMk cId="1533604747" sldId="527"/>
        </pc:sldMkLst>
        <pc:spChg chg="mod">
          <ac:chgData name="Minesh Patel" userId="a66d4990ec83ac90" providerId="LiveId" clId="{97B90290-4C0A-439B-81EB-B5CF226A566E}" dt="2021-07-22T16:05:35.270" v="3024" actId="20577"/>
          <ac:spMkLst>
            <pc:docMk/>
            <pc:sldMk cId="1533604747" sldId="527"/>
            <ac:spMk id="2" creationId="{00000000-0000-0000-0000-000000000000}"/>
          </ac:spMkLst>
        </pc:spChg>
        <pc:spChg chg="add del mod">
          <ac:chgData name="Minesh Patel" userId="a66d4990ec83ac90" providerId="LiveId" clId="{97B90290-4C0A-439B-81EB-B5CF226A566E}" dt="2021-07-22T16:05:41.222" v="3026" actId="478"/>
          <ac:spMkLst>
            <pc:docMk/>
            <pc:sldMk cId="1533604747" sldId="527"/>
            <ac:spMk id="5" creationId="{B259AF5C-7D42-44BA-8009-EB7F0A9DA5E6}"/>
          </ac:spMkLst>
        </pc:spChg>
        <pc:spChg chg="mod">
          <ac:chgData name="Minesh Patel" userId="a66d4990ec83ac90" providerId="LiveId" clId="{97B90290-4C0A-439B-81EB-B5CF226A566E}" dt="2021-07-22T16:06:08.981" v="3076" actId="20577"/>
          <ac:spMkLst>
            <pc:docMk/>
            <pc:sldMk cId="1533604747" sldId="527"/>
            <ac:spMk id="15" creationId="{3F6488B4-7FAE-434E-823C-BBD1C18EABAA}"/>
          </ac:spMkLst>
        </pc:spChg>
        <pc:spChg chg="mod">
          <ac:chgData name="Minesh Patel" userId="a66d4990ec83ac90" providerId="LiveId" clId="{97B90290-4C0A-439B-81EB-B5CF226A566E}" dt="2021-07-22T16:05:50.145" v="3028"/>
          <ac:spMkLst>
            <pc:docMk/>
            <pc:sldMk cId="1533604747" sldId="527"/>
            <ac:spMk id="16" creationId="{BAA9508A-7F4D-41A3-88F9-9A3DC1EECB9B}"/>
          </ac:spMkLst>
        </pc:spChg>
        <pc:spChg chg="mod">
          <ac:chgData name="Minesh Patel" userId="a66d4990ec83ac90" providerId="LiveId" clId="{97B90290-4C0A-439B-81EB-B5CF226A566E}" dt="2021-07-22T16:06:43.589" v="3213" actId="20577"/>
          <ac:spMkLst>
            <pc:docMk/>
            <pc:sldMk cId="1533604747" sldId="527"/>
            <ac:spMk id="18" creationId="{9C48A4B5-EBAC-4056-AC37-AC7E0CA8FD01}"/>
          </ac:spMkLst>
        </pc:spChg>
        <pc:spChg chg="mod">
          <ac:chgData name="Minesh Patel" userId="a66d4990ec83ac90" providerId="LiveId" clId="{97B90290-4C0A-439B-81EB-B5CF226A566E}" dt="2021-07-22T16:05:50.145" v="3028"/>
          <ac:spMkLst>
            <pc:docMk/>
            <pc:sldMk cId="1533604747" sldId="527"/>
            <ac:spMk id="19" creationId="{2344A971-744F-4092-9F45-201488902BC8}"/>
          </ac:spMkLst>
        </pc:spChg>
        <pc:spChg chg="mod">
          <ac:chgData name="Minesh Patel" userId="a66d4990ec83ac90" providerId="LiveId" clId="{97B90290-4C0A-439B-81EB-B5CF226A566E}" dt="2021-07-22T16:07:00.933" v="3271" actId="20577"/>
          <ac:spMkLst>
            <pc:docMk/>
            <pc:sldMk cId="1533604747" sldId="527"/>
            <ac:spMk id="21" creationId="{B5DB4DDD-F7A7-458A-8C08-06F5A6E40276}"/>
          </ac:spMkLst>
        </pc:spChg>
        <pc:spChg chg="del">
          <ac:chgData name="Minesh Patel" userId="a66d4990ec83ac90" providerId="LiveId" clId="{97B90290-4C0A-439B-81EB-B5CF226A566E}" dt="2021-07-22T16:05:39.769" v="3025" actId="478"/>
          <ac:spMkLst>
            <pc:docMk/>
            <pc:sldMk cId="1533604747" sldId="527"/>
            <ac:spMk id="22" creationId="{27F3E460-FFDC-4B52-8DE6-9E831601E878}"/>
          </ac:spMkLst>
        </pc:spChg>
        <pc:spChg chg="mod">
          <ac:chgData name="Minesh Patel" userId="a66d4990ec83ac90" providerId="LiveId" clId="{97B90290-4C0A-439B-81EB-B5CF226A566E}" dt="2021-07-22T16:05:50.145" v="3028"/>
          <ac:spMkLst>
            <pc:docMk/>
            <pc:sldMk cId="1533604747" sldId="527"/>
            <ac:spMk id="23" creationId="{34A8411B-7B28-4D76-869B-79172038AB01}"/>
          </ac:spMkLst>
        </pc:spChg>
        <pc:spChg chg="del">
          <ac:chgData name="Minesh Patel" userId="a66d4990ec83ac90" providerId="LiveId" clId="{97B90290-4C0A-439B-81EB-B5CF226A566E}" dt="2021-07-22T16:05:42.021" v="3027" actId="478"/>
          <ac:spMkLst>
            <pc:docMk/>
            <pc:sldMk cId="1533604747" sldId="527"/>
            <ac:spMk id="41" creationId="{E2941BF7-AC3D-469D-83D8-1FA23C72950A}"/>
          </ac:spMkLst>
        </pc:spChg>
        <pc:grpChg chg="add mod">
          <ac:chgData name="Minesh Patel" userId="a66d4990ec83ac90" providerId="LiveId" clId="{97B90290-4C0A-439B-81EB-B5CF226A566E}" dt="2021-07-22T16:05:50.145" v="3028"/>
          <ac:grpSpMkLst>
            <pc:docMk/>
            <pc:sldMk cId="1533604747" sldId="527"/>
            <ac:grpSpMk id="14" creationId="{B28ABA8C-8A71-4286-9490-4C1A416EB9A8}"/>
          </ac:grpSpMkLst>
        </pc:grpChg>
        <pc:grpChg chg="add mod">
          <ac:chgData name="Minesh Patel" userId="a66d4990ec83ac90" providerId="LiveId" clId="{97B90290-4C0A-439B-81EB-B5CF226A566E}" dt="2021-07-22T16:07:06.220" v="3273" actId="1076"/>
          <ac:grpSpMkLst>
            <pc:docMk/>
            <pc:sldMk cId="1533604747" sldId="527"/>
            <ac:grpSpMk id="17" creationId="{2914A094-6607-4234-BEAF-A1D2A5048068}"/>
          </ac:grpSpMkLst>
        </pc:grpChg>
        <pc:grpChg chg="add mod">
          <ac:chgData name="Minesh Patel" userId="a66d4990ec83ac90" providerId="LiveId" clId="{97B90290-4C0A-439B-81EB-B5CF226A566E}" dt="2021-07-22T16:07:03.960" v="3272" actId="1076"/>
          <ac:grpSpMkLst>
            <pc:docMk/>
            <pc:sldMk cId="1533604747" sldId="527"/>
            <ac:grpSpMk id="20" creationId="{36B43A44-401E-4856-A7F9-162921DBDC52}"/>
          </ac:grpSpMkLst>
        </pc:grpChg>
      </pc:sldChg>
      <pc:sldChg chg="addSp delSp modSp add mod chgLayout">
        <pc:chgData name="Minesh Patel" userId="a66d4990ec83ac90" providerId="LiveId" clId="{97B90290-4C0A-439B-81EB-B5CF226A566E}" dt="2021-07-22T16:09:49.588" v="3622" actId="20577"/>
        <pc:sldMkLst>
          <pc:docMk/>
          <pc:sldMk cId="167103795" sldId="528"/>
        </pc:sldMkLst>
        <pc:spChg chg="mod ord">
          <ac:chgData name="Minesh Patel" userId="a66d4990ec83ac90" providerId="LiveId" clId="{97B90290-4C0A-439B-81EB-B5CF226A566E}" dt="2021-07-22T16:07:32.074" v="3321" actId="6264"/>
          <ac:spMkLst>
            <pc:docMk/>
            <pc:sldMk cId="167103795" sldId="528"/>
            <ac:spMk id="2" creationId="{00000000-0000-0000-0000-000000000000}"/>
          </ac:spMkLst>
        </pc:spChg>
        <pc:spChg chg="add del mod">
          <ac:chgData name="Minesh Patel" userId="a66d4990ec83ac90" providerId="LiveId" clId="{97B90290-4C0A-439B-81EB-B5CF226A566E}" dt="2021-07-22T16:07:32.074" v="3321" actId="6264"/>
          <ac:spMkLst>
            <pc:docMk/>
            <pc:sldMk cId="167103795" sldId="528"/>
            <ac:spMk id="3" creationId="{AA516288-D6D3-4B87-AF53-8C9B1E9177B4}"/>
          </ac:spMkLst>
        </pc:spChg>
        <pc:spChg chg="mod ord">
          <ac:chgData name="Minesh Patel" userId="a66d4990ec83ac90" providerId="LiveId" clId="{97B90290-4C0A-439B-81EB-B5CF226A566E}" dt="2021-07-22T16:07:32.074" v="3321" actId="6264"/>
          <ac:spMkLst>
            <pc:docMk/>
            <pc:sldMk cId="167103795" sldId="528"/>
            <ac:spMk id="4" creationId="{E8A89F97-AFCF-4A8D-B37F-4048D2B5783D}"/>
          </ac:spMkLst>
        </pc:spChg>
        <pc:spChg chg="add del mod">
          <ac:chgData name="Minesh Patel" userId="a66d4990ec83ac90" providerId="LiveId" clId="{97B90290-4C0A-439B-81EB-B5CF226A566E}" dt="2021-07-22T16:07:32.074" v="3321" actId="6264"/>
          <ac:spMkLst>
            <pc:docMk/>
            <pc:sldMk cId="167103795" sldId="528"/>
            <ac:spMk id="5" creationId="{B972FDA3-33BE-427E-BE7A-E81254B3EE14}"/>
          </ac:spMkLst>
        </pc:spChg>
        <pc:spChg chg="add mod ord">
          <ac:chgData name="Minesh Patel" userId="a66d4990ec83ac90" providerId="LiveId" clId="{97B90290-4C0A-439B-81EB-B5CF226A566E}" dt="2021-07-22T16:07:52.321" v="3402" actId="14100"/>
          <ac:spMkLst>
            <pc:docMk/>
            <pc:sldMk cId="167103795" sldId="528"/>
            <ac:spMk id="12" creationId="{4335029F-3FF5-4EB8-B3C6-08B4DDB40B47}"/>
          </ac:spMkLst>
        </pc:spChg>
        <pc:spChg chg="mod">
          <ac:chgData name="Minesh Patel" userId="a66d4990ec83ac90" providerId="LiveId" clId="{97B90290-4C0A-439B-81EB-B5CF226A566E}" dt="2021-07-22T16:08:04.485" v="3426" actId="20577"/>
          <ac:spMkLst>
            <pc:docMk/>
            <pc:sldMk cId="167103795" sldId="528"/>
            <ac:spMk id="24" creationId="{2C22C96E-65DF-45E0-8C03-808CCEE5F2C2}"/>
          </ac:spMkLst>
        </pc:spChg>
        <pc:spChg chg="mod">
          <ac:chgData name="Minesh Patel" userId="a66d4990ec83ac90" providerId="LiveId" clId="{97B90290-4C0A-439B-81EB-B5CF226A566E}" dt="2021-07-22T16:07:58.243" v="3403"/>
          <ac:spMkLst>
            <pc:docMk/>
            <pc:sldMk cId="167103795" sldId="528"/>
            <ac:spMk id="25" creationId="{3B032F42-11B1-440D-8F37-EBB424172346}"/>
          </ac:spMkLst>
        </pc:spChg>
        <pc:spChg chg="mod">
          <ac:chgData name="Minesh Patel" userId="a66d4990ec83ac90" providerId="LiveId" clId="{97B90290-4C0A-439B-81EB-B5CF226A566E}" dt="2021-07-22T16:08:12.340" v="3437" actId="20577"/>
          <ac:spMkLst>
            <pc:docMk/>
            <pc:sldMk cId="167103795" sldId="528"/>
            <ac:spMk id="27" creationId="{EA28B69F-A0F9-4803-9A8B-1F13B0CA2548}"/>
          </ac:spMkLst>
        </pc:spChg>
        <pc:spChg chg="mod">
          <ac:chgData name="Minesh Patel" userId="a66d4990ec83ac90" providerId="LiveId" clId="{97B90290-4C0A-439B-81EB-B5CF226A566E}" dt="2021-07-22T16:08:10.203" v="3429" actId="20577"/>
          <ac:spMkLst>
            <pc:docMk/>
            <pc:sldMk cId="167103795" sldId="528"/>
            <ac:spMk id="28" creationId="{0705EC05-46DF-4085-9E5B-CCEB69405E73}"/>
          </ac:spMkLst>
        </pc:spChg>
        <pc:spChg chg="add del mod">
          <ac:chgData name="Minesh Patel" userId="a66d4990ec83ac90" providerId="LiveId" clId="{97B90290-4C0A-439B-81EB-B5CF226A566E}" dt="2021-07-22T16:08:50.438" v="3439" actId="478"/>
          <ac:spMkLst>
            <pc:docMk/>
            <pc:sldMk cId="167103795" sldId="528"/>
            <ac:spMk id="29" creationId="{8E5A00E5-9B19-49D3-A473-C2820C2CD90F}"/>
          </ac:spMkLst>
        </pc:spChg>
        <pc:spChg chg="add del mod">
          <ac:chgData name="Minesh Patel" userId="a66d4990ec83ac90" providerId="LiveId" clId="{97B90290-4C0A-439B-81EB-B5CF226A566E}" dt="2021-07-22T16:08:50.438" v="3439" actId="478"/>
          <ac:spMkLst>
            <pc:docMk/>
            <pc:sldMk cId="167103795" sldId="528"/>
            <ac:spMk id="30" creationId="{9487A973-C521-4856-974E-2EAF01AA2AF7}"/>
          </ac:spMkLst>
        </pc:spChg>
        <pc:spChg chg="add del mod">
          <ac:chgData name="Minesh Patel" userId="a66d4990ec83ac90" providerId="LiveId" clId="{97B90290-4C0A-439B-81EB-B5CF226A566E}" dt="2021-07-22T16:08:50.438" v="3439" actId="478"/>
          <ac:spMkLst>
            <pc:docMk/>
            <pc:sldMk cId="167103795" sldId="528"/>
            <ac:spMk id="31" creationId="{24546F9A-AA84-49EC-AD21-89AC09194013}"/>
          </ac:spMkLst>
        </pc:spChg>
        <pc:spChg chg="add del mod">
          <ac:chgData name="Minesh Patel" userId="a66d4990ec83ac90" providerId="LiveId" clId="{97B90290-4C0A-439B-81EB-B5CF226A566E}" dt="2021-07-22T16:08:50.438" v="3439" actId="478"/>
          <ac:spMkLst>
            <pc:docMk/>
            <pc:sldMk cId="167103795" sldId="528"/>
            <ac:spMk id="32" creationId="{F7AEE2BE-04C7-4374-82D6-5CBD3B3C28E9}"/>
          </ac:spMkLst>
        </pc:spChg>
        <pc:spChg chg="add del mod">
          <ac:chgData name="Minesh Patel" userId="a66d4990ec83ac90" providerId="LiveId" clId="{97B90290-4C0A-439B-81EB-B5CF226A566E}" dt="2021-07-22T16:08:50.438" v="3439" actId="478"/>
          <ac:spMkLst>
            <pc:docMk/>
            <pc:sldMk cId="167103795" sldId="528"/>
            <ac:spMk id="35" creationId="{67E61778-2AE7-4B34-A900-64380BCF4B8A}"/>
          </ac:spMkLst>
        </pc:spChg>
        <pc:spChg chg="add del mod">
          <ac:chgData name="Minesh Patel" userId="a66d4990ec83ac90" providerId="LiveId" clId="{97B90290-4C0A-439B-81EB-B5CF226A566E}" dt="2021-07-22T16:08:50.438" v="3439" actId="478"/>
          <ac:spMkLst>
            <pc:docMk/>
            <pc:sldMk cId="167103795" sldId="528"/>
            <ac:spMk id="36" creationId="{D1C9E346-1E3C-4F1E-B8CB-7B786CC91C39}"/>
          </ac:spMkLst>
        </pc:spChg>
        <pc:spChg chg="add del mod">
          <ac:chgData name="Minesh Patel" userId="a66d4990ec83ac90" providerId="LiveId" clId="{97B90290-4C0A-439B-81EB-B5CF226A566E}" dt="2021-07-22T16:08:50.438" v="3439" actId="478"/>
          <ac:spMkLst>
            <pc:docMk/>
            <pc:sldMk cId="167103795" sldId="528"/>
            <ac:spMk id="38" creationId="{2F381D3D-FB8A-4971-BF5D-18E8322F21EA}"/>
          </ac:spMkLst>
        </pc:spChg>
        <pc:spChg chg="add del mod">
          <ac:chgData name="Minesh Patel" userId="a66d4990ec83ac90" providerId="LiveId" clId="{97B90290-4C0A-439B-81EB-B5CF226A566E}" dt="2021-07-22T16:08:50.438" v="3439" actId="478"/>
          <ac:spMkLst>
            <pc:docMk/>
            <pc:sldMk cId="167103795" sldId="528"/>
            <ac:spMk id="40" creationId="{18A615D1-2D5C-4097-A35C-7F6A70585BE8}"/>
          </ac:spMkLst>
        </pc:spChg>
        <pc:spChg chg="add del mod">
          <ac:chgData name="Minesh Patel" userId="a66d4990ec83ac90" providerId="LiveId" clId="{97B90290-4C0A-439B-81EB-B5CF226A566E}" dt="2021-07-22T16:08:50.438" v="3439" actId="478"/>
          <ac:spMkLst>
            <pc:docMk/>
            <pc:sldMk cId="167103795" sldId="528"/>
            <ac:spMk id="41" creationId="{A4706783-2375-43F3-9022-EE2B3E8111A3}"/>
          </ac:spMkLst>
        </pc:spChg>
        <pc:spChg chg="add mod">
          <ac:chgData name="Minesh Patel" userId="a66d4990ec83ac90" providerId="LiveId" clId="{97B90290-4C0A-439B-81EB-B5CF226A566E}" dt="2021-07-22T16:09:35.573" v="3558" actId="20577"/>
          <ac:spMkLst>
            <pc:docMk/>
            <pc:sldMk cId="167103795" sldId="528"/>
            <ac:spMk id="42" creationId="{D35FEEDF-1865-4B01-B8AC-668CC21F968C}"/>
          </ac:spMkLst>
        </pc:spChg>
        <pc:spChg chg="add mod">
          <ac:chgData name="Minesh Patel" userId="a66d4990ec83ac90" providerId="LiveId" clId="{97B90290-4C0A-439B-81EB-B5CF226A566E}" dt="2021-07-22T16:09:49.588" v="3622" actId="20577"/>
          <ac:spMkLst>
            <pc:docMk/>
            <pc:sldMk cId="167103795" sldId="528"/>
            <ac:spMk id="43" creationId="{FF24B848-9D7E-4DCA-A7BA-C94740639ABA}"/>
          </ac:spMkLst>
        </pc:spChg>
        <pc:grpChg chg="del">
          <ac:chgData name="Minesh Patel" userId="a66d4990ec83ac90" providerId="LiveId" clId="{97B90290-4C0A-439B-81EB-B5CF226A566E}" dt="2021-07-22T16:07:26.341" v="3320" actId="478"/>
          <ac:grpSpMkLst>
            <pc:docMk/>
            <pc:sldMk cId="167103795" sldId="528"/>
            <ac:grpSpMk id="14" creationId="{B28ABA8C-8A71-4286-9490-4C1A416EB9A8}"/>
          </ac:grpSpMkLst>
        </pc:grpChg>
        <pc:grpChg chg="del">
          <ac:chgData name="Minesh Patel" userId="a66d4990ec83ac90" providerId="LiveId" clId="{97B90290-4C0A-439B-81EB-B5CF226A566E}" dt="2021-07-22T16:07:26.341" v="3320" actId="478"/>
          <ac:grpSpMkLst>
            <pc:docMk/>
            <pc:sldMk cId="167103795" sldId="528"/>
            <ac:grpSpMk id="17" creationId="{2914A094-6607-4234-BEAF-A1D2A5048068}"/>
          </ac:grpSpMkLst>
        </pc:grpChg>
        <pc:grpChg chg="del">
          <ac:chgData name="Minesh Patel" userId="a66d4990ec83ac90" providerId="LiveId" clId="{97B90290-4C0A-439B-81EB-B5CF226A566E}" dt="2021-07-22T16:07:26.341" v="3320" actId="478"/>
          <ac:grpSpMkLst>
            <pc:docMk/>
            <pc:sldMk cId="167103795" sldId="528"/>
            <ac:grpSpMk id="20" creationId="{36B43A44-401E-4856-A7F9-162921DBDC52}"/>
          </ac:grpSpMkLst>
        </pc:grpChg>
        <pc:grpChg chg="add mod">
          <ac:chgData name="Minesh Patel" userId="a66d4990ec83ac90" providerId="LiveId" clId="{97B90290-4C0A-439B-81EB-B5CF226A566E}" dt="2021-07-22T16:08:07.303" v="3427" actId="1076"/>
          <ac:grpSpMkLst>
            <pc:docMk/>
            <pc:sldMk cId="167103795" sldId="528"/>
            <ac:grpSpMk id="22" creationId="{4B8E8C00-AB58-4D52-B765-FDBE00252B9B}"/>
          </ac:grpSpMkLst>
        </pc:grpChg>
        <pc:grpChg chg="add mod">
          <ac:chgData name="Minesh Patel" userId="a66d4990ec83ac90" providerId="LiveId" clId="{97B90290-4C0A-439B-81EB-B5CF226A566E}" dt="2021-07-22T16:08:08.534" v="3428" actId="571"/>
          <ac:grpSpMkLst>
            <pc:docMk/>
            <pc:sldMk cId="167103795" sldId="528"/>
            <ac:grpSpMk id="26" creationId="{5C792FBD-1673-4B47-AB7C-4C05A28EC444}"/>
          </ac:grpSpMkLst>
        </pc:grpChg>
        <pc:cxnChg chg="add del mod">
          <ac:chgData name="Minesh Patel" userId="a66d4990ec83ac90" providerId="LiveId" clId="{97B90290-4C0A-439B-81EB-B5CF226A566E}" dt="2021-07-22T16:08:50.438" v="3439" actId="478"/>
          <ac:cxnSpMkLst>
            <pc:docMk/>
            <pc:sldMk cId="167103795" sldId="528"/>
            <ac:cxnSpMk id="33" creationId="{601508C6-5485-4CB6-838E-64DDF6ECF41F}"/>
          </ac:cxnSpMkLst>
        </pc:cxnChg>
        <pc:cxnChg chg="add del mod">
          <ac:chgData name="Minesh Patel" userId="a66d4990ec83ac90" providerId="LiveId" clId="{97B90290-4C0A-439B-81EB-B5CF226A566E}" dt="2021-07-22T16:08:50.438" v="3439" actId="478"/>
          <ac:cxnSpMkLst>
            <pc:docMk/>
            <pc:sldMk cId="167103795" sldId="528"/>
            <ac:cxnSpMk id="34" creationId="{27E0A5BA-FB64-44C2-B454-79976DEEB94E}"/>
          </ac:cxnSpMkLst>
        </pc:cxnChg>
        <pc:cxnChg chg="add del mod">
          <ac:chgData name="Minesh Patel" userId="a66d4990ec83ac90" providerId="LiveId" clId="{97B90290-4C0A-439B-81EB-B5CF226A566E}" dt="2021-07-22T16:08:50.438" v="3439" actId="478"/>
          <ac:cxnSpMkLst>
            <pc:docMk/>
            <pc:sldMk cId="167103795" sldId="528"/>
            <ac:cxnSpMk id="37" creationId="{E1B4735B-6C73-4921-AA93-600C000CA677}"/>
          </ac:cxnSpMkLst>
        </pc:cxnChg>
        <pc:cxnChg chg="add del mod">
          <ac:chgData name="Minesh Patel" userId="a66d4990ec83ac90" providerId="LiveId" clId="{97B90290-4C0A-439B-81EB-B5CF226A566E}" dt="2021-07-22T16:08:50.438" v="3439" actId="478"/>
          <ac:cxnSpMkLst>
            <pc:docMk/>
            <pc:sldMk cId="167103795" sldId="528"/>
            <ac:cxnSpMk id="39" creationId="{12573EFB-2B47-41EA-868B-7431DD0D8D15}"/>
          </ac:cxnSpMkLst>
        </pc:cxnChg>
      </pc:sldChg>
      <pc:sldChg chg="modSp add mod">
        <pc:chgData name="Minesh Patel" userId="a66d4990ec83ac90" providerId="LiveId" clId="{97B90290-4C0A-439B-81EB-B5CF226A566E}" dt="2021-07-22T16:10:43.731" v="3712" actId="20577"/>
        <pc:sldMkLst>
          <pc:docMk/>
          <pc:sldMk cId="3924015041" sldId="529"/>
        </pc:sldMkLst>
        <pc:spChg chg="mod">
          <ac:chgData name="Minesh Patel" userId="a66d4990ec83ac90" providerId="LiveId" clId="{97B90290-4C0A-439B-81EB-B5CF226A566E}" dt="2021-07-22T16:10:21.782" v="3635" actId="20577"/>
          <ac:spMkLst>
            <pc:docMk/>
            <pc:sldMk cId="3924015041" sldId="529"/>
            <ac:spMk id="2" creationId="{00000000-0000-0000-0000-000000000000}"/>
          </ac:spMkLst>
        </pc:spChg>
        <pc:spChg chg="mod">
          <ac:chgData name="Minesh Patel" userId="a66d4990ec83ac90" providerId="LiveId" clId="{97B90290-4C0A-439B-81EB-B5CF226A566E}" dt="2021-07-22T16:10:35.571" v="3682" actId="20577"/>
          <ac:spMkLst>
            <pc:docMk/>
            <pc:sldMk cId="3924015041" sldId="529"/>
            <ac:spMk id="12" creationId="{4335029F-3FF5-4EB8-B3C6-08B4DDB40B47}"/>
          </ac:spMkLst>
        </pc:spChg>
        <pc:spChg chg="mod">
          <ac:chgData name="Minesh Patel" userId="a66d4990ec83ac90" providerId="LiveId" clId="{97B90290-4C0A-439B-81EB-B5CF226A566E}" dt="2021-07-22T16:10:40.453" v="3697" actId="20577"/>
          <ac:spMkLst>
            <pc:docMk/>
            <pc:sldMk cId="3924015041" sldId="529"/>
            <ac:spMk id="24" creationId="{2C22C96E-65DF-45E0-8C03-808CCEE5F2C2}"/>
          </ac:spMkLst>
        </pc:spChg>
        <pc:spChg chg="mod">
          <ac:chgData name="Minesh Patel" userId="a66d4990ec83ac90" providerId="LiveId" clId="{97B90290-4C0A-439B-81EB-B5CF226A566E}" dt="2021-07-22T16:10:43.731" v="3712" actId="20577"/>
          <ac:spMkLst>
            <pc:docMk/>
            <pc:sldMk cId="3924015041" sldId="529"/>
            <ac:spMk id="27" creationId="{EA28B69F-A0F9-4803-9A8B-1F13B0CA2548}"/>
          </ac:spMkLst>
        </pc:spChg>
      </pc:sldChg>
    </pc:docChg>
  </pc:docChgLst>
  <pc:docChgLst>
    <pc:chgData name="Minesh Patel" userId="a66d4990ec83ac90" providerId="LiveId" clId="{9ACED65B-8597-4060-ACBA-768CABBEE5DE}"/>
    <pc:docChg chg="undo custSel addSld delSld modSld sldOrd">
      <pc:chgData name="Minesh Patel" userId="a66d4990ec83ac90" providerId="LiveId" clId="{9ACED65B-8597-4060-ACBA-768CABBEE5DE}" dt="2021-07-22T12:14:40.733" v="2726" actId="1076"/>
      <pc:docMkLst>
        <pc:docMk/>
      </pc:docMkLst>
      <pc:sldChg chg="modSp mod">
        <pc:chgData name="Minesh Patel" userId="a66d4990ec83ac90" providerId="LiveId" clId="{9ACED65B-8597-4060-ACBA-768CABBEE5DE}" dt="2021-07-21T19:37:25.602" v="1828" actId="20577"/>
        <pc:sldMkLst>
          <pc:docMk/>
          <pc:sldMk cId="1164887623" sldId="338"/>
        </pc:sldMkLst>
        <pc:spChg chg="mod">
          <ac:chgData name="Minesh Patel" userId="a66d4990ec83ac90" providerId="LiveId" clId="{9ACED65B-8597-4060-ACBA-768CABBEE5DE}" dt="2021-07-21T19:22:18.218" v="1809" actId="1076"/>
          <ac:spMkLst>
            <pc:docMk/>
            <pc:sldMk cId="1164887623" sldId="338"/>
            <ac:spMk id="3" creationId="{00000000-0000-0000-0000-000000000000}"/>
          </ac:spMkLst>
        </pc:spChg>
        <pc:spChg chg="mod">
          <ac:chgData name="Minesh Patel" userId="a66d4990ec83ac90" providerId="LiveId" clId="{9ACED65B-8597-4060-ACBA-768CABBEE5DE}" dt="2021-07-21T19:37:25.602" v="1828" actId="20577"/>
          <ac:spMkLst>
            <pc:docMk/>
            <pc:sldMk cId="1164887623" sldId="338"/>
            <ac:spMk id="9" creationId="{2ED90441-37AD-4B49-A91C-1B7A5249A139}"/>
          </ac:spMkLst>
        </pc:spChg>
      </pc:sldChg>
      <pc:sldChg chg="addSp delSp modSp mod ord">
        <pc:chgData name="Minesh Patel" userId="a66d4990ec83ac90" providerId="LiveId" clId="{9ACED65B-8597-4060-ACBA-768CABBEE5DE}" dt="2021-07-22T11:38:45.105" v="1857" actId="1076"/>
        <pc:sldMkLst>
          <pc:docMk/>
          <pc:sldMk cId="4275640374" sldId="473"/>
        </pc:sldMkLst>
        <pc:spChg chg="add del">
          <ac:chgData name="Minesh Patel" userId="a66d4990ec83ac90" providerId="LiveId" clId="{9ACED65B-8597-4060-ACBA-768CABBEE5DE}" dt="2021-07-22T11:38:39.007" v="1855" actId="478"/>
          <ac:spMkLst>
            <pc:docMk/>
            <pc:sldMk cId="4275640374" sldId="473"/>
            <ac:spMk id="3" creationId="{D37D7B0F-84C9-4F9C-92F9-6024F6848413}"/>
          </ac:spMkLst>
        </pc:spChg>
        <pc:spChg chg="add del mod">
          <ac:chgData name="Minesh Patel" userId="a66d4990ec83ac90" providerId="LiveId" clId="{9ACED65B-8597-4060-ACBA-768CABBEE5DE}" dt="2021-07-22T11:38:40.803" v="1856" actId="478"/>
          <ac:spMkLst>
            <pc:docMk/>
            <pc:sldMk cId="4275640374" sldId="473"/>
            <ac:spMk id="5" creationId="{852BF38B-971E-4990-940C-18A8081D595B}"/>
          </ac:spMkLst>
        </pc:spChg>
        <pc:spChg chg="add del mod">
          <ac:chgData name="Minesh Patel" userId="a66d4990ec83ac90" providerId="LiveId" clId="{9ACED65B-8597-4060-ACBA-768CABBEE5DE}" dt="2021-07-20T23:16:59.852" v="1291" actId="478"/>
          <ac:spMkLst>
            <pc:docMk/>
            <pc:sldMk cId="4275640374" sldId="473"/>
            <ac:spMk id="5" creationId="{FB428110-E12A-4F98-BBE5-E4A134C9A333}"/>
          </ac:spMkLst>
        </pc:spChg>
        <pc:grpChg chg="mod">
          <ac:chgData name="Minesh Patel" userId="a66d4990ec83ac90" providerId="LiveId" clId="{9ACED65B-8597-4060-ACBA-768CABBEE5DE}" dt="2021-07-22T11:38:45.105" v="1857" actId="1076"/>
          <ac:grpSpMkLst>
            <pc:docMk/>
            <pc:sldMk cId="4275640374" sldId="473"/>
            <ac:grpSpMk id="6" creationId="{F42AC7DD-3733-4E45-8D43-AB27D8CC369A}"/>
          </ac:grpSpMkLst>
        </pc:grpChg>
        <pc:grpChg chg="mod">
          <ac:chgData name="Minesh Patel" userId="a66d4990ec83ac90" providerId="LiveId" clId="{9ACED65B-8597-4060-ACBA-768CABBEE5DE}" dt="2021-07-22T11:38:45.105" v="1857" actId="1076"/>
          <ac:grpSpMkLst>
            <pc:docMk/>
            <pc:sldMk cId="4275640374" sldId="473"/>
            <ac:grpSpMk id="7" creationId="{843AFC36-97CD-45E7-AD6B-E5EC8148EA61}"/>
          </ac:grpSpMkLst>
        </pc:grpChg>
        <pc:grpChg chg="mod">
          <ac:chgData name="Minesh Patel" userId="a66d4990ec83ac90" providerId="LiveId" clId="{9ACED65B-8597-4060-ACBA-768CABBEE5DE}" dt="2021-07-22T11:38:45.105" v="1857" actId="1076"/>
          <ac:grpSpMkLst>
            <pc:docMk/>
            <pc:sldMk cId="4275640374" sldId="473"/>
            <ac:grpSpMk id="8" creationId="{1DA4C005-985A-4206-96C6-00923996B877}"/>
          </ac:grpSpMkLst>
        </pc:grpChg>
        <pc:grpChg chg="mod">
          <ac:chgData name="Minesh Patel" userId="a66d4990ec83ac90" providerId="LiveId" clId="{9ACED65B-8597-4060-ACBA-768CABBEE5DE}" dt="2021-07-22T11:38:45.105" v="1857" actId="1076"/>
          <ac:grpSpMkLst>
            <pc:docMk/>
            <pc:sldMk cId="4275640374" sldId="473"/>
            <ac:grpSpMk id="57" creationId="{481C37F5-B3A2-488B-85D5-CDFABD80F5DF}"/>
          </ac:grpSpMkLst>
        </pc:grpChg>
      </pc:sldChg>
      <pc:sldChg chg="modSp mod">
        <pc:chgData name="Minesh Patel" userId="a66d4990ec83ac90" providerId="LiveId" clId="{9ACED65B-8597-4060-ACBA-768CABBEE5DE}" dt="2021-07-22T11:37:24.450" v="1831" actId="27636"/>
        <pc:sldMkLst>
          <pc:docMk/>
          <pc:sldMk cId="2757879856" sldId="493"/>
        </pc:sldMkLst>
        <pc:spChg chg="mod">
          <ac:chgData name="Minesh Patel" userId="a66d4990ec83ac90" providerId="LiveId" clId="{9ACED65B-8597-4060-ACBA-768CABBEE5DE}" dt="2021-07-22T11:37:24.450" v="1831" actId="27636"/>
          <ac:spMkLst>
            <pc:docMk/>
            <pc:sldMk cId="2757879856" sldId="493"/>
            <ac:spMk id="72" creationId="{63F988B8-AA40-43CB-86BF-F2A3395D31F7}"/>
          </ac:spMkLst>
        </pc:spChg>
      </pc:sldChg>
      <pc:sldChg chg="modSp mod">
        <pc:chgData name="Minesh Patel" userId="a66d4990ec83ac90" providerId="LiveId" clId="{9ACED65B-8597-4060-ACBA-768CABBEE5DE}" dt="2021-07-22T12:14:40.733" v="2726" actId="1076"/>
        <pc:sldMkLst>
          <pc:docMk/>
          <pc:sldMk cId="3513922936" sldId="495"/>
        </pc:sldMkLst>
        <pc:spChg chg="mod">
          <ac:chgData name="Minesh Patel" userId="a66d4990ec83ac90" providerId="LiveId" clId="{9ACED65B-8597-4060-ACBA-768CABBEE5DE}" dt="2021-07-22T12:13:19.177" v="2708" actId="1076"/>
          <ac:spMkLst>
            <pc:docMk/>
            <pc:sldMk cId="3513922936" sldId="495"/>
            <ac:spMk id="2" creationId="{00000000-0000-0000-0000-000000000000}"/>
          </ac:spMkLst>
        </pc:spChg>
        <pc:spChg chg="mod">
          <ac:chgData name="Minesh Patel" userId="a66d4990ec83ac90" providerId="LiveId" clId="{9ACED65B-8597-4060-ACBA-768CABBEE5DE}" dt="2021-07-22T12:14:02.822" v="2716" actId="1076"/>
          <ac:spMkLst>
            <pc:docMk/>
            <pc:sldMk cId="3513922936" sldId="495"/>
            <ac:spMk id="5" creationId="{38B09478-FD7D-4A59-B158-C0729B4631D1}"/>
          </ac:spMkLst>
        </pc:spChg>
        <pc:spChg chg="mod">
          <ac:chgData name="Minesh Patel" userId="a66d4990ec83ac90" providerId="LiveId" clId="{9ACED65B-8597-4060-ACBA-768CABBEE5DE}" dt="2021-07-22T12:14:37.430" v="2725" actId="1076"/>
          <ac:spMkLst>
            <pc:docMk/>
            <pc:sldMk cId="3513922936" sldId="495"/>
            <ac:spMk id="49" creationId="{FAA72EEF-BD04-4D05-BF57-4D210EDB8788}"/>
          </ac:spMkLst>
        </pc:spChg>
        <pc:spChg chg="mod">
          <ac:chgData name="Minesh Patel" userId="a66d4990ec83ac90" providerId="LiveId" clId="{9ACED65B-8597-4060-ACBA-768CABBEE5DE}" dt="2021-07-22T12:14:24.581" v="2720" actId="1076"/>
          <ac:spMkLst>
            <pc:docMk/>
            <pc:sldMk cId="3513922936" sldId="495"/>
            <ac:spMk id="50" creationId="{7FEBA25B-B9CF-4B63-BA01-2D3E43E50B67}"/>
          </ac:spMkLst>
        </pc:spChg>
        <pc:spChg chg="mod">
          <ac:chgData name="Minesh Patel" userId="a66d4990ec83ac90" providerId="LiveId" clId="{9ACED65B-8597-4060-ACBA-768CABBEE5DE}" dt="2021-07-22T12:14:27.537" v="2721" actId="1076"/>
          <ac:spMkLst>
            <pc:docMk/>
            <pc:sldMk cId="3513922936" sldId="495"/>
            <ac:spMk id="51" creationId="{7342A4C9-BF20-401E-991B-3AF76812A2C5}"/>
          </ac:spMkLst>
        </pc:spChg>
        <pc:spChg chg="mod">
          <ac:chgData name="Minesh Patel" userId="a66d4990ec83ac90" providerId="LiveId" clId="{9ACED65B-8597-4060-ACBA-768CABBEE5DE}" dt="2021-07-22T12:14:40.733" v="2726" actId="1076"/>
          <ac:spMkLst>
            <pc:docMk/>
            <pc:sldMk cId="3513922936" sldId="495"/>
            <ac:spMk id="75" creationId="{07DCFCAD-0525-4642-AF43-978AC72F1360}"/>
          </ac:spMkLst>
        </pc:spChg>
        <pc:grpChg chg="mod">
          <ac:chgData name="Minesh Patel" userId="a66d4990ec83ac90" providerId="LiveId" clId="{9ACED65B-8597-4060-ACBA-768CABBEE5DE}" dt="2021-07-22T12:13:17.041" v="2707" actId="1076"/>
          <ac:grpSpMkLst>
            <pc:docMk/>
            <pc:sldMk cId="3513922936" sldId="495"/>
            <ac:grpSpMk id="48" creationId="{C82621E2-3AA5-426C-8481-4D71097B18D8}"/>
          </ac:grpSpMkLst>
        </pc:grpChg>
        <pc:grpChg chg="mod">
          <ac:chgData name="Minesh Patel" userId="a66d4990ec83ac90" providerId="LiveId" clId="{9ACED65B-8597-4060-ACBA-768CABBEE5DE}" dt="2021-07-22T12:13:17.041" v="2707" actId="1076"/>
          <ac:grpSpMkLst>
            <pc:docMk/>
            <pc:sldMk cId="3513922936" sldId="495"/>
            <ac:grpSpMk id="52" creationId="{29F5C182-7FB5-44F5-A01B-F58A49D403CB}"/>
          </ac:grpSpMkLst>
        </pc:grpChg>
        <pc:grpChg chg="mod">
          <ac:chgData name="Minesh Patel" userId="a66d4990ec83ac90" providerId="LiveId" clId="{9ACED65B-8597-4060-ACBA-768CABBEE5DE}" dt="2021-07-22T12:13:17.041" v="2707" actId="1076"/>
          <ac:grpSpMkLst>
            <pc:docMk/>
            <pc:sldMk cId="3513922936" sldId="495"/>
            <ac:grpSpMk id="56" creationId="{DF91B0A9-010A-4AE0-94C6-B8DB4C840234}"/>
          </ac:grpSpMkLst>
        </pc:grpChg>
        <pc:grpChg chg="mod">
          <ac:chgData name="Minesh Patel" userId="a66d4990ec83ac90" providerId="LiveId" clId="{9ACED65B-8597-4060-ACBA-768CABBEE5DE}" dt="2021-07-22T12:13:17.041" v="2707" actId="1076"/>
          <ac:grpSpMkLst>
            <pc:docMk/>
            <pc:sldMk cId="3513922936" sldId="495"/>
            <ac:grpSpMk id="57" creationId="{7572E4D5-203C-4111-88B8-5C5D2C9E305C}"/>
          </ac:grpSpMkLst>
        </pc:grpChg>
        <pc:grpChg chg="mod">
          <ac:chgData name="Minesh Patel" userId="a66d4990ec83ac90" providerId="LiveId" clId="{9ACED65B-8597-4060-ACBA-768CABBEE5DE}" dt="2021-07-22T12:13:17.041" v="2707" actId="1076"/>
          <ac:grpSpMkLst>
            <pc:docMk/>
            <pc:sldMk cId="3513922936" sldId="495"/>
            <ac:grpSpMk id="59" creationId="{3F37B658-3A4C-40D3-BCA4-EE3F103492C8}"/>
          </ac:grpSpMkLst>
        </pc:grpChg>
        <pc:grpChg chg="mod">
          <ac:chgData name="Minesh Patel" userId="a66d4990ec83ac90" providerId="LiveId" clId="{9ACED65B-8597-4060-ACBA-768CABBEE5DE}" dt="2021-07-22T12:13:17.041" v="2707" actId="1076"/>
          <ac:grpSpMkLst>
            <pc:docMk/>
            <pc:sldMk cId="3513922936" sldId="495"/>
            <ac:grpSpMk id="60" creationId="{4B47F666-676E-4B51-AF26-5791A896BBF5}"/>
          </ac:grpSpMkLst>
        </pc:grpChg>
        <pc:cxnChg chg="mod">
          <ac:chgData name="Minesh Patel" userId="a66d4990ec83ac90" providerId="LiveId" clId="{9ACED65B-8597-4060-ACBA-768CABBEE5DE}" dt="2021-07-22T12:14:07.949" v="2718" actId="14100"/>
          <ac:cxnSpMkLst>
            <pc:docMk/>
            <pc:sldMk cId="3513922936" sldId="495"/>
            <ac:cxnSpMk id="54" creationId="{B0AF2C89-6519-4BB4-B148-A03388C1DF72}"/>
          </ac:cxnSpMkLst>
        </pc:cxnChg>
        <pc:cxnChg chg="mod">
          <ac:chgData name="Minesh Patel" userId="a66d4990ec83ac90" providerId="LiveId" clId="{9ACED65B-8597-4060-ACBA-768CABBEE5DE}" dt="2021-07-22T12:14:34.450" v="2724" actId="1076"/>
          <ac:cxnSpMkLst>
            <pc:docMk/>
            <pc:sldMk cId="3513922936" sldId="495"/>
            <ac:cxnSpMk id="76" creationId="{2E1517F3-1076-4172-80A4-D34F96EEA78C}"/>
          </ac:cxnSpMkLst>
        </pc:cxnChg>
        <pc:cxnChg chg="mod">
          <ac:chgData name="Minesh Patel" userId="a66d4990ec83ac90" providerId="LiveId" clId="{9ACED65B-8597-4060-ACBA-768CABBEE5DE}" dt="2021-07-22T12:14:23.161" v="2719" actId="14100"/>
          <ac:cxnSpMkLst>
            <pc:docMk/>
            <pc:sldMk cId="3513922936" sldId="495"/>
            <ac:cxnSpMk id="80" creationId="{6C2060F8-599E-47E8-96DE-08D3A9101AC1}"/>
          </ac:cxnSpMkLst>
        </pc:cxnChg>
      </pc:sldChg>
      <pc:sldChg chg="del">
        <pc:chgData name="Minesh Patel" userId="a66d4990ec83ac90" providerId="LiveId" clId="{9ACED65B-8597-4060-ACBA-768CABBEE5DE}" dt="2021-07-20T23:31:53.768" v="1556" actId="47"/>
        <pc:sldMkLst>
          <pc:docMk/>
          <pc:sldMk cId="411375118" sldId="496"/>
        </pc:sldMkLst>
      </pc:sldChg>
      <pc:sldChg chg="del">
        <pc:chgData name="Minesh Patel" userId="a66d4990ec83ac90" providerId="LiveId" clId="{9ACED65B-8597-4060-ACBA-768CABBEE5DE}" dt="2021-07-20T23:31:53.768" v="1556" actId="47"/>
        <pc:sldMkLst>
          <pc:docMk/>
          <pc:sldMk cId="483866208" sldId="497"/>
        </pc:sldMkLst>
      </pc:sldChg>
      <pc:sldChg chg="addSp delSp modSp mod ord modAnim">
        <pc:chgData name="Minesh Patel" userId="a66d4990ec83ac90" providerId="LiveId" clId="{9ACED65B-8597-4060-ACBA-768CABBEE5DE}" dt="2021-07-22T12:10:07.851" v="2601" actId="1076"/>
        <pc:sldMkLst>
          <pc:docMk/>
          <pc:sldMk cId="4084760083" sldId="499"/>
        </pc:sldMkLst>
        <pc:spChg chg="add del mod">
          <ac:chgData name="Minesh Patel" userId="a66d4990ec83ac90" providerId="LiveId" clId="{9ACED65B-8597-4060-ACBA-768CABBEE5DE}" dt="2021-07-20T22:42:37.503" v="408" actId="478"/>
          <ac:spMkLst>
            <pc:docMk/>
            <pc:sldMk cId="4084760083" sldId="499"/>
            <ac:spMk id="2" creationId="{C655A659-CAB7-4A5B-BFCF-E86F4057BB3A}"/>
          </ac:spMkLst>
        </pc:spChg>
        <pc:spChg chg="add del mod">
          <ac:chgData name="Minesh Patel" userId="a66d4990ec83ac90" providerId="LiveId" clId="{9ACED65B-8597-4060-ACBA-768CABBEE5DE}" dt="2021-07-20T22:19:33.963" v="117" actId="478"/>
          <ac:spMkLst>
            <pc:docMk/>
            <pc:sldMk cId="4084760083" sldId="499"/>
            <ac:spMk id="5" creationId="{5651CA9B-CF6D-44F0-AD2F-718B81343922}"/>
          </ac:spMkLst>
        </pc:spChg>
        <pc:spChg chg="add mod topLvl">
          <ac:chgData name="Minesh Patel" userId="a66d4990ec83ac90" providerId="LiveId" clId="{9ACED65B-8597-4060-ACBA-768CABBEE5DE}" dt="2021-07-22T12:09:54.588" v="2597" actId="1076"/>
          <ac:spMkLst>
            <pc:docMk/>
            <pc:sldMk cId="4084760083" sldId="499"/>
            <ac:spMk id="6" creationId="{6CBDE769-7734-4229-94AD-FBEAE0669C20}"/>
          </ac:spMkLst>
        </pc:spChg>
        <pc:spChg chg="del mod">
          <ac:chgData name="Minesh Patel" userId="a66d4990ec83ac90" providerId="LiveId" clId="{9ACED65B-8597-4060-ACBA-768CABBEE5DE}" dt="2021-07-20T22:19:31.918" v="116" actId="478"/>
          <ac:spMkLst>
            <pc:docMk/>
            <pc:sldMk cId="4084760083" sldId="499"/>
            <ac:spMk id="7" creationId="{FC795B7F-BDC5-4632-B871-091C4E967531}"/>
          </ac:spMkLst>
        </pc:spChg>
        <pc:spChg chg="add mod">
          <ac:chgData name="Minesh Patel" userId="a66d4990ec83ac90" providerId="LiveId" clId="{9ACED65B-8597-4060-ACBA-768CABBEE5DE}" dt="2021-07-22T11:38:00.839" v="1851" actId="1076"/>
          <ac:spMkLst>
            <pc:docMk/>
            <pc:sldMk cId="4084760083" sldId="499"/>
            <ac:spMk id="26" creationId="{37297D17-7CCD-4DDD-B5C9-A058837447BD}"/>
          </ac:spMkLst>
        </pc:spChg>
        <pc:spChg chg="add mod">
          <ac:chgData name="Minesh Patel" userId="a66d4990ec83ac90" providerId="LiveId" clId="{9ACED65B-8597-4060-ACBA-768CABBEE5DE}" dt="2021-07-22T11:37:58.700" v="1850" actId="1076"/>
          <ac:spMkLst>
            <pc:docMk/>
            <pc:sldMk cId="4084760083" sldId="499"/>
            <ac:spMk id="27" creationId="{09FE3F29-1922-4002-B3C6-AAE56EAEFA10}"/>
          </ac:spMkLst>
        </pc:spChg>
        <pc:spChg chg="add mod">
          <ac:chgData name="Minesh Patel" userId="a66d4990ec83ac90" providerId="LiveId" clId="{9ACED65B-8597-4060-ACBA-768CABBEE5DE}" dt="2021-07-22T11:37:57.025" v="1849" actId="1076"/>
          <ac:spMkLst>
            <pc:docMk/>
            <pc:sldMk cId="4084760083" sldId="499"/>
            <ac:spMk id="28" creationId="{3BDBE1C0-86DB-431A-A215-4C80D5CCFC29}"/>
          </ac:spMkLst>
        </pc:spChg>
        <pc:spChg chg="add mod">
          <ac:chgData name="Minesh Patel" userId="a66d4990ec83ac90" providerId="LiveId" clId="{9ACED65B-8597-4060-ACBA-768CABBEE5DE}" dt="2021-07-22T11:37:55.294" v="1848" actId="1076"/>
          <ac:spMkLst>
            <pc:docMk/>
            <pc:sldMk cId="4084760083" sldId="499"/>
            <ac:spMk id="29" creationId="{52CC9923-6D18-4DD8-9E0F-B32C0353E470}"/>
          </ac:spMkLst>
        </pc:spChg>
        <pc:spChg chg="add mod">
          <ac:chgData name="Minesh Patel" userId="a66d4990ec83ac90" providerId="LiveId" clId="{9ACED65B-8597-4060-ACBA-768CABBEE5DE}" dt="2021-07-22T11:37:54.089" v="1847" actId="1076"/>
          <ac:spMkLst>
            <pc:docMk/>
            <pc:sldMk cId="4084760083" sldId="499"/>
            <ac:spMk id="30" creationId="{D32B6A07-20A6-4879-B6B0-51061F3F52D2}"/>
          </ac:spMkLst>
        </pc:spChg>
        <pc:spChg chg="del">
          <ac:chgData name="Minesh Patel" userId="a66d4990ec83ac90" providerId="LiveId" clId="{9ACED65B-8597-4060-ACBA-768CABBEE5DE}" dt="2021-07-20T22:12:20.687" v="3" actId="478"/>
          <ac:spMkLst>
            <pc:docMk/>
            <pc:sldMk cId="4084760083" sldId="499"/>
            <ac:spMk id="39" creationId="{C1E4AEC8-2D93-403E-AC12-F1C244F91378}"/>
          </ac:spMkLst>
        </pc:spChg>
        <pc:spChg chg="del">
          <ac:chgData name="Minesh Patel" userId="a66d4990ec83ac90" providerId="LiveId" clId="{9ACED65B-8597-4060-ACBA-768CABBEE5DE}" dt="2021-07-20T22:12:20.687" v="3" actId="478"/>
          <ac:spMkLst>
            <pc:docMk/>
            <pc:sldMk cId="4084760083" sldId="499"/>
            <ac:spMk id="40" creationId="{81C44B1D-D6B1-4435-ACB6-21F1D1A8EEF9}"/>
          </ac:spMkLst>
        </pc:spChg>
        <pc:spChg chg="add del mod">
          <ac:chgData name="Minesh Patel" userId="a66d4990ec83ac90" providerId="LiveId" clId="{9ACED65B-8597-4060-ACBA-768CABBEE5DE}" dt="2021-07-20T22:19:27.546" v="114" actId="478"/>
          <ac:spMkLst>
            <pc:docMk/>
            <pc:sldMk cId="4084760083" sldId="499"/>
            <ac:spMk id="133" creationId="{26F74D86-FA99-4977-AFB6-302F72106BD7}"/>
          </ac:spMkLst>
        </pc:spChg>
        <pc:spChg chg="add del mod">
          <ac:chgData name="Minesh Patel" userId="a66d4990ec83ac90" providerId="LiveId" clId="{9ACED65B-8597-4060-ACBA-768CABBEE5DE}" dt="2021-07-20T22:42:37.503" v="408" actId="478"/>
          <ac:spMkLst>
            <pc:docMk/>
            <pc:sldMk cId="4084760083" sldId="499"/>
            <ac:spMk id="137" creationId="{C5842796-0A07-436B-930F-4B3ACCAC6E4D}"/>
          </ac:spMkLst>
        </pc:spChg>
        <pc:spChg chg="del mod topLvl">
          <ac:chgData name="Minesh Patel" userId="a66d4990ec83ac90" providerId="LiveId" clId="{9ACED65B-8597-4060-ACBA-768CABBEE5DE}" dt="2021-07-20T22:46:38.610" v="733" actId="478"/>
          <ac:spMkLst>
            <pc:docMk/>
            <pc:sldMk cId="4084760083" sldId="499"/>
            <ac:spMk id="140" creationId="{EE70CBCC-1AAE-4818-BBA9-42BA857B1AAF}"/>
          </ac:spMkLst>
        </pc:spChg>
        <pc:spChg chg="mod">
          <ac:chgData name="Minesh Patel" userId="a66d4990ec83ac90" providerId="LiveId" clId="{9ACED65B-8597-4060-ACBA-768CABBEE5DE}" dt="2021-07-20T22:46:36.773" v="732" actId="165"/>
          <ac:spMkLst>
            <pc:docMk/>
            <pc:sldMk cId="4084760083" sldId="499"/>
            <ac:spMk id="141" creationId="{E4BD933D-671A-407A-A88B-CF71B9BF28C6}"/>
          </ac:spMkLst>
        </pc:spChg>
        <pc:spChg chg="mod">
          <ac:chgData name="Minesh Patel" userId="a66d4990ec83ac90" providerId="LiveId" clId="{9ACED65B-8597-4060-ACBA-768CABBEE5DE}" dt="2021-07-20T22:46:36.773" v="732" actId="165"/>
          <ac:spMkLst>
            <pc:docMk/>
            <pc:sldMk cId="4084760083" sldId="499"/>
            <ac:spMk id="142" creationId="{A34C0215-434E-4961-93E7-DF47DFB227B5}"/>
          </ac:spMkLst>
        </pc:spChg>
        <pc:spChg chg="mod">
          <ac:chgData name="Minesh Patel" userId="a66d4990ec83ac90" providerId="LiveId" clId="{9ACED65B-8597-4060-ACBA-768CABBEE5DE}" dt="2021-07-20T22:46:36.773" v="732" actId="165"/>
          <ac:spMkLst>
            <pc:docMk/>
            <pc:sldMk cId="4084760083" sldId="499"/>
            <ac:spMk id="143" creationId="{05573BD3-BC31-4396-AAB2-72D26D2A0121}"/>
          </ac:spMkLst>
        </pc:spChg>
        <pc:spChg chg="mod">
          <ac:chgData name="Minesh Patel" userId="a66d4990ec83ac90" providerId="LiveId" clId="{9ACED65B-8597-4060-ACBA-768CABBEE5DE}" dt="2021-07-20T22:46:36.773" v="732" actId="165"/>
          <ac:spMkLst>
            <pc:docMk/>
            <pc:sldMk cId="4084760083" sldId="499"/>
            <ac:spMk id="144" creationId="{7DF50AAA-C8D9-46B3-90AA-4C321076EC0B}"/>
          </ac:spMkLst>
        </pc:spChg>
        <pc:spChg chg="mod">
          <ac:chgData name="Minesh Patel" userId="a66d4990ec83ac90" providerId="LiveId" clId="{9ACED65B-8597-4060-ACBA-768CABBEE5DE}" dt="2021-07-20T22:46:36.773" v="732" actId="165"/>
          <ac:spMkLst>
            <pc:docMk/>
            <pc:sldMk cId="4084760083" sldId="499"/>
            <ac:spMk id="145" creationId="{763592D3-CCA2-4E8A-A219-69ECB332F76C}"/>
          </ac:spMkLst>
        </pc:spChg>
        <pc:spChg chg="mod">
          <ac:chgData name="Minesh Patel" userId="a66d4990ec83ac90" providerId="LiveId" clId="{9ACED65B-8597-4060-ACBA-768CABBEE5DE}" dt="2021-07-20T22:46:36.773" v="732" actId="165"/>
          <ac:spMkLst>
            <pc:docMk/>
            <pc:sldMk cId="4084760083" sldId="499"/>
            <ac:spMk id="146" creationId="{796332D4-8FAE-43BE-9E4E-48BE36A5AC68}"/>
          </ac:spMkLst>
        </pc:spChg>
        <pc:spChg chg="mod">
          <ac:chgData name="Minesh Patel" userId="a66d4990ec83ac90" providerId="LiveId" clId="{9ACED65B-8597-4060-ACBA-768CABBEE5DE}" dt="2021-07-20T22:46:36.773" v="732" actId="165"/>
          <ac:spMkLst>
            <pc:docMk/>
            <pc:sldMk cId="4084760083" sldId="499"/>
            <ac:spMk id="147" creationId="{D7BD1C0D-72AD-426F-9A26-E601280CD69E}"/>
          </ac:spMkLst>
        </pc:spChg>
        <pc:spChg chg="mod">
          <ac:chgData name="Minesh Patel" userId="a66d4990ec83ac90" providerId="LiveId" clId="{9ACED65B-8597-4060-ACBA-768CABBEE5DE}" dt="2021-07-20T22:46:36.773" v="732" actId="165"/>
          <ac:spMkLst>
            <pc:docMk/>
            <pc:sldMk cId="4084760083" sldId="499"/>
            <ac:spMk id="149" creationId="{42C23D79-CE4F-4C71-92AA-1B2B0F7A9C37}"/>
          </ac:spMkLst>
        </pc:spChg>
        <pc:spChg chg="mod">
          <ac:chgData name="Minesh Patel" userId="a66d4990ec83ac90" providerId="LiveId" clId="{9ACED65B-8597-4060-ACBA-768CABBEE5DE}" dt="2021-07-20T22:46:36.773" v="732" actId="165"/>
          <ac:spMkLst>
            <pc:docMk/>
            <pc:sldMk cId="4084760083" sldId="499"/>
            <ac:spMk id="150" creationId="{433669E8-6B0D-4D11-B234-80429788B247}"/>
          </ac:spMkLst>
        </pc:spChg>
        <pc:spChg chg="mod">
          <ac:chgData name="Minesh Patel" userId="a66d4990ec83ac90" providerId="LiveId" clId="{9ACED65B-8597-4060-ACBA-768CABBEE5DE}" dt="2021-07-20T22:46:36.773" v="732" actId="165"/>
          <ac:spMkLst>
            <pc:docMk/>
            <pc:sldMk cId="4084760083" sldId="499"/>
            <ac:spMk id="151" creationId="{0D58E92F-1635-4B7F-AC56-DBD3494D5D6D}"/>
          </ac:spMkLst>
        </pc:spChg>
        <pc:spChg chg="mod">
          <ac:chgData name="Minesh Patel" userId="a66d4990ec83ac90" providerId="LiveId" clId="{9ACED65B-8597-4060-ACBA-768CABBEE5DE}" dt="2021-07-20T22:46:36.773" v="732" actId="165"/>
          <ac:spMkLst>
            <pc:docMk/>
            <pc:sldMk cId="4084760083" sldId="499"/>
            <ac:spMk id="152" creationId="{54C95590-5264-40ED-B94A-E0D74E15CF93}"/>
          </ac:spMkLst>
        </pc:spChg>
        <pc:spChg chg="mod">
          <ac:chgData name="Minesh Patel" userId="a66d4990ec83ac90" providerId="LiveId" clId="{9ACED65B-8597-4060-ACBA-768CABBEE5DE}" dt="2021-07-20T22:46:36.773" v="732" actId="165"/>
          <ac:spMkLst>
            <pc:docMk/>
            <pc:sldMk cId="4084760083" sldId="499"/>
            <ac:spMk id="153" creationId="{D21099B5-3828-4688-AAEF-42D579D905B9}"/>
          </ac:spMkLst>
        </pc:spChg>
        <pc:spChg chg="add mod">
          <ac:chgData name="Minesh Patel" userId="a66d4990ec83ac90" providerId="LiveId" clId="{9ACED65B-8597-4060-ACBA-768CABBEE5DE}" dt="2021-07-20T23:30:37.542" v="1548" actId="27636"/>
          <ac:spMkLst>
            <pc:docMk/>
            <pc:sldMk cId="4084760083" sldId="499"/>
            <ac:spMk id="154" creationId="{A3D20CEA-32BA-4102-9ACE-3A490D9A3067}"/>
          </ac:spMkLst>
        </pc:spChg>
        <pc:spChg chg="mod">
          <ac:chgData name="Minesh Patel" userId="a66d4990ec83ac90" providerId="LiveId" clId="{9ACED65B-8597-4060-ACBA-768CABBEE5DE}" dt="2021-07-20T22:46:45.389" v="737"/>
          <ac:spMkLst>
            <pc:docMk/>
            <pc:sldMk cId="4084760083" sldId="499"/>
            <ac:spMk id="156" creationId="{EC69F786-D013-4D01-9132-39FF3FF327C8}"/>
          </ac:spMkLst>
        </pc:spChg>
        <pc:spChg chg="mod">
          <ac:chgData name="Minesh Patel" userId="a66d4990ec83ac90" providerId="LiveId" clId="{9ACED65B-8597-4060-ACBA-768CABBEE5DE}" dt="2021-07-20T22:46:45.389" v="737"/>
          <ac:spMkLst>
            <pc:docMk/>
            <pc:sldMk cId="4084760083" sldId="499"/>
            <ac:spMk id="157" creationId="{DA7B8785-AB27-4943-8958-6F4D7564BA24}"/>
          </ac:spMkLst>
        </pc:spChg>
        <pc:spChg chg="mod">
          <ac:chgData name="Minesh Patel" userId="a66d4990ec83ac90" providerId="LiveId" clId="{9ACED65B-8597-4060-ACBA-768CABBEE5DE}" dt="2021-07-20T22:46:45.389" v="737"/>
          <ac:spMkLst>
            <pc:docMk/>
            <pc:sldMk cId="4084760083" sldId="499"/>
            <ac:spMk id="158" creationId="{4473D5B4-1274-4B95-A53C-8DD4F4751EB5}"/>
          </ac:spMkLst>
        </pc:spChg>
        <pc:spChg chg="mod">
          <ac:chgData name="Minesh Patel" userId="a66d4990ec83ac90" providerId="LiveId" clId="{9ACED65B-8597-4060-ACBA-768CABBEE5DE}" dt="2021-07-20T22:46:45.389" v="737"/>
          <ac:spMkLst>
            <pc:docMk/>
            <pc:sldMk cId="4084760083" sldId="499"/>
            <ac:spMk id="159" creationId="{0864E838-6358-40B4-A908-3311FF6AA3BE}"/>
          </ac:spMkLst>
        </pc:spChg>
        <pc:spChg chg="mod">
          <ac:chgData name="Minesh Patel" userId="a66d4990ec83ac90" providerId="LiveId" clId="{9ACED65B-8597-4060-ACBA-768CABBEE5DE}" dt="2021-07-20T22:46:45.389" v="737"/>
          <ac:spMkLst>
            <pc:docMk/>
            <pc:sldMk cId="4084760083" sldId="499"/>
            <ac:spMk id="160" creationId="{4018571D-6BFC-4FA0-828C-0A780C1D52AB}"/>
          </ac:spMkLst>
        </pc:spChg>
        <pc:spChg chg="mod">
          <ac:chgData name="Minesh Patel" userId="a66d4990ec83ac90" providerId="LiveId" clId="{9ACED65B-8597-4060-ACBA-768CABBEE5DE}" dt="2021-07-20T22:46:45.389" v="737"/>
          <ac:spMkLst>
            <pc:docMk/>
            <pc:sldMk cId="4084760083" sldId="499"/>
            <ac:spMk id="161" creationId="{614F7DCC-AF16-4620-898F-E9FFBD725F6B}"/>
          </ac:spMkLst>
        </pc:spChg>
        <pc:spChg chg="mod">
          <ac:chgData name="Minesh Patel" userId="a66d4990ec83ac90" providerId="LiveId" clId="{9ACED65B-8597-4060-ACBA-768CABBEE5DE}" dt="2021-07-20T22:46:45.389" v="737"/>
          <ac:spMkLst>
            <pc:docMk/>
            <pc:sldMk cId="4084760083" sldId="499"/>
            <ac:spMk id="162" creationId="{E11FCE16-40EC-4CF5-8FDB-C9A948DB5AD4}"/>
          </ac:spMkLst>
        </pc:spChg>
        <pc:spChg chg="mod">
          <ac:chgData name="Minesh Patel" userId="a66d4990ec83ac90" providerId="LiveId" clId="{9ACED65B-8597-4060-ACBA-768CABBEE5DE}" dt="2021-07-20T22:46:45.389" v="737"/>
          <ac:spMkLst>
            <pc:docMk/>
            <pc:sldMk cId="4084760083" sldId="499"/>
            <ac:spMk id="164" creationId="{9A9220AB-9CCB-46F4-AA6D-D6C66D7DEE9D}"/>
          </ac:spMkLst>
        </pc:spChg>
        <pc:spChg chg="mod">
          <ac:chgData name="Minesh Patel" userId="a66d4990ec83ac90" providerId="LiveId" clId="{9ACED65B-8597-4060-ACBA-768CABBEE5DE}" dt="2021-07-20T22:46:45.389" v="737"/>
          <ac:spMkLst>
            <pc:docMk/>
            <pc:sldMk cId="4084760083" sldId="499"/>
            <ac:spMk id="165" creationId="{6B34EF28-A46F-4696-BF99-591E1540DBC9}"/>
          </ac:spMkLst>
        </pc:spChg>
        <pc:spChg chg="mod">
          <ac:chgData name="Minesh Patel" userId="a66d4990ec83ac90" providerId="LiveId" clId="{9ACED65B-8597-4060-ACBA-768CABBEE5DE}" dt="2021-07-20T22:46:45.389" v="737"/>
          <ac:spMkLst>
            <pc:docMk/>
            <pc:sldMk cId="4084760083" sldId="499"/>
            <ac:spMk id="166" creationId="{5CBD2DFF-6B4D-450C-A734-5BE4E2975936}"/>
          </ac:spMkLst>
        </pc:spChg>
        <pc:spChg chg="mod">
          <ac:chgData name="Minesh Patel" userId="a66d4990ec83ac90" providerId="LiveId" clId="{9ACED65B-8597-4060-ACBA-768CABBEE5DE}" dt="2021-07-20T22:46:45.389" v="737"/>
          <ac:spMkLst>
            <pc:docMk/>
            <pc:sldMk cId="4084760083" sldId="499"/>
            <ac:spMk id="167" creationId="{73BFEA0D-36AD-42D8-88BF-37F346B17398}"/>
          </ac:spMkLst>
        </pc:spChg>
        <pc:spChg chg="mod">
          <ac:chgData name="Minesh Patel" userId="a66d4990ec83ac90" providerId="LiveId" clId="{9ACED65B-8597-4060-ACBA-768CABBEE5DE}" dt="2021-07-20T22:46:45.389" v="737"/>
          <ac:spMkLst>
            <pc:docMk/>
            <pc:sldMk cId="4084760083" sldId="499"/>
            <ac:spMk id="168" creationId="{E4F36FDD-893F-43F4-BF37-9FDCFED1BF50}"/>
          </ac:spMkLst>
        </pc:spChg>
        <pc:spChg chg="add del mod">
          <ac:chgData name="Minesh Patel" userId="a66d4990ec83ac90" providerId="LiveId" clId="{9ACED65B-8597-4060-ACBA-768CABBEE5DE}" dt="2021-07-20T23:12:32.611" v="1279" actId="478"/>
          <ac:spMkLst>
            <pc:docMk/>
            <pc:sldMk cId="4084760083" sldId="499"/>
            <ac:spMk id="171" creationId="{0B4066AF-E856-4C29-8420-EC7E51702547}"/>
          </ac:spMkLst>
        </pc:spChg>
        <pc:spChg chg="add mod">
          <ac:chgData name="Minesh Patel" userId="a66d4990ec83ac90" providerId="LiveId" clId="{9ACED65B-8597-4060-ACBA-768CABBEE5DE}" dt="2021-07-20T22:52:11.453" v="812" actId="164"/>
          <ac:spMkLst>
            <pc:docMk/>
            <pc:sldMk cId="4084760083" sldId="499"/>
            <ac:spMk id="172" creationId="{6260AD80-F6DE-4765-B2A0-CE2E88DB4F60}"/>
          </ac:spMkLst>
        </pc:spChg>
        <pc:spChg chg="add mod">
          <ac:chgData name="Minesh Patel" userId="a66d4990ec83ac90" providerId="LiveId" clId="{9ACED65B-8597-4060-ACBA-768CABBEE5DE}" dt="2021-07-20T22:52:11.453" v="812" actId="164"/>
          <ac:spMkLst>
            <pc:docMk/>
            <pc:sldMk cId="4084760083" sldId="499"/>
            <ac:spMk id="173" creationId="{978531F8-CFBE-43BA-8D0C-CE58385A26C2}"/>
          </ac:spMkLst>
        </pc:spChg>
        <pc:spChg chg="mod">
          <ac:chgData name="Minesh Patel" userId="a66d4990ec83ac90" providerId="LiveId" clId="{9ACED65B-8597-4060-ACBA-768CABBEE5DE}" dt="2021-07-20T22:57:41.814" v="831"/>
          <ac:spMkLst>
            <pc:docMk/>
            <pc:sldMk cId="4084760083" sldId="499"/>
            <ac:spMk id="177" creationId="{3BF40765-1FA5-4CA5-8388-3927CD1A4658}"/>
          </ac:spMkLst>
        </pc:spChg>
        <pc:spChg chg="mod">
          <ac:chgData name="Minesh Patel" userId="a66d4990ec83ac90" providerId="LiveId" clId="{9ACED65B-8597-4060-ACBA-768CABBEE5DE}" dt="2021-07-20T22:57:41.814" v="831"/>
          <ac:spMkLst>
            <pc:docMk/>
            <pc:sldMk cId="4084760083" sldId="499"/>
            <ac:spMk id="178" creationId="{97AA2230-1A01-4128-BA86-90E503B31DB9}"/>
          </ac:spMkLst>
        </pc:spChg>
        <pc:spChg chg="mod">
          <ac:chgData name="Minesh Patel" userId="a66d4990ec83ac90" providerId="LiveId" clId="{9ACED65B-8597-4060-ACBA-768CABBEE5DE}" dt="2021-07-20T22:57:41.814" v="831"/>
          <ac:spMkLst>
            <pc:docMk/>
            <pc:sldMk cId="4084760083" sldId="499"/>
            <ac:spMk id="179" creationId="{0E275A73-B584-4DA4-90AB-3915F56F33AD}"/>
          </ac:spMkLst>
        </pc:spChg>
        <pc:spChg chg="mod">
          <ac:chgData name="Minesh Patel" userId="a66d4990ec83ac90" providerId="LiveId" clId="{9ACED65B-8597-4060-ACBA-768CABBEE5DE}" dt="2021-07-20T22:57:41.814" v="831"/>
          <ac:spMkLst>
            <pc:docMk/>
            <pc:sldMk cId="4084760083" sldId="499"/>
            <ac:spMk id="180" creationId="{AF5BD0F2-EB8E-4A03-B339-CE6C89525580}"/>
          </ac:spMkLst>
        </pc:spChg>
        <pc:spChg chg="mod">
          <ac:chgData name="Minesh Patel" userId="a66d4990ec83ac90" providerId="LiveId" clId="{9ACED65B-8597-4060-ACBA-768CABBEE5DE}" dt="2021-07-20T22:57:41.814" v="831"/>
          <ac:spMkLst>
            <pc:docMk/>
            <pc:sldMk cId="4084760083" sldId="499"/>
            <ac:spMk id="181" creationId="{39E27944-2A57-4B0E-B414-3F64F4C581F0}"/>
          </ac:spMkLst>
        </pc:spChg>
        <pc:spChg chg="mod">
          <ac:chgData name="Minesh Patel" userId="a66d4990ec83ac90" providerId="LiveId" clId="{9ACED65B-8597-4060-ACBA-768CABBEE5DE}" dt="2021-07-20T22:57:41.814" v="831"/>
          <ac:spMkLst>
            <pc:docMk/>
            <pc:sldMk cId="4084760083" sldId="499"/>
            <ac:spMk id="182" creationId="{FBA35416-8D20-40B8-80E1-4CC3F5535F6C}"/>
          </ac:spMkLst>
        </pc:spChg>
        <pc:spChg chg="mod">
          <ac:chgData name="Minesh Patel" userId="a66d4990ec83ac90" providerId="LiveId" clId="{9ACED65B-8597-4060-ACBA-768CABBEE5DE}" dt="2021-07-20T22:57:41.814" v="831"/>
          <ac:spMkLst>
            <pc:docMk/>
            <pc:sldMk cId="4084760083" sldId="499"/>
            <ac:spMk id="183" creationId="{79842A60-8DD8-48CC-95FC-D31FC7E0BB6F}"/>
          </ac:spMkLst>
        </pc:spChg>
        <pc:spChg chg="mod">
          <ac:chgData name="Minesh Patel" userId="a66d4990ec83ac90" providerId="LiveId" clId="{9ACED65B-8597-4060-ACBA-768CABBEE5DE}" dt="2021-07-20T22:57:41.814" v="831"/>
          <ac:spMkLst>
            <pc:docMk/>
            <pc:sldMk cId="4084760083" sldId="499"/>
            <ac:spMk id="184" creationId="{AB287081-3D11-48D5-BFE3-FC09BF91A562}"/>
          </ac:spMkLst>
        </pc:spChg>
        <pc:spChg chg="mod">
          <ac:chgData name="Minesh Patel" userId="a66d4990ec83ac90" providerId="LiveId" clId="{9ACED65B-8597-4060-ACBA-768CABBEE5DE}" dt="2021-07-20T22:57:41.814" v="831"/>
          <ac:spMkLst>
            <pc:docMk/>
            <pc:sldMk cId="4084760083" sldId="499"/>
            <ac:spMk id="186" creationId="{DD115815-8209-4EFA-BF10-C448D8E0BCFE}"/>
          </ac:spMkLst>
        </pc:spChg>
        <pc:spChg chg="mod">
          <ac:chgData name="Minesh Patel" userId="a66d4990ec83ac90" providerId="LiveId" clId="{9ACED65B-8597-4060-ACBA-768CABBEE5DE}" dt="2021-07-20T22:57:41.814" v="831"/>
          <ac:spMkLst>
            <pc:docMk/>
            <pc:sldMk cId="4084760083" sldId="499"/>
            <ac:spMk id="187" creationId="{D1D162B8-07B2-4682-9020-73B96249C1AB}"/>
          </ac:spMkLst>
        </pc:spChg>
        <pc:spChg chg="mod">
          <ac:chgData name="Minesh Patel" userId="a66d4990ec83ac90" providerId="LiveId" clId="{9ACED65B-8597-4060-ACBA-768CABBEE5DE}" dt="2021-07-20T22:57:41.814" v="831"/>
          <ac:spMkLst>
            <pc:docMk/>
            <pc:sldMk cId="4084760083" sldId="499"/>
            <ac:spMk id="188" creationId="{0E7CA136-DFCE-468B-BFEC-06632A0E4ECC}"/>
          </ac:spMkLst>
        </pc:spChg>
        <pc:spChg chg="mod">
          <ac:chgData name="Minesh Patel" userId="a66d4990ec83ac90" providerId="LiveId" clId="{9ACED65B-8597-4060-ACBA-768CABBEE5DE}" dt="2021-07-20T22:57:41.814" v="831"/>
          <ac:spMkLst>
            <pc:docMk/>
            <pc:sldMk cId="4084760083" sldId="499"/>
            <ac:spMk id="189" creationId="{2F37AC88-FD68-466C-849A-512D4522E6EF}"/>
          </ac:spMkLst>
        </pc:spChg>
        <pc:spChg chg="mod">
          <ac:chgData name="Minesh Patel" userId="a66d4990ec83ac90" providerId="LiveId" clId="{9ACED65B-8597-4060-ACBA-768CABBEE5DE}" dt="2021-07-20T22:57:41.814" v="831"/>
          <ac:spMkLst>
            <pc:docMk/>
            <pc:sldMk cId="4084760083" sldId="499"/>
            <ac:spMk id="190" creationId="{FB99B6FB-4A71-41A0-9F74-A53D561D585D}"/>
          </ac:spMkLst>
        </pc:spChg>
        <pc:spChg chg="mod">
          <ac:chgData name="Minesh Patel" userId="a66d4990ec83ac90" providerId="LiveId" clId="{9ACED65B-8597-4060-ACBA-768CABBEE5DE}" dt="2021-07-20T22:57:41.814" v="831"/>
          <ac:spMkLst>
            <pc:docMk/>
            <pc:sldMk cId="4084760083" sldId="499"/>
            <ac:spMk id="193" creationId="{D6055F3A-698B-4BEF-AF04-BF59DA39FC81}"/>
          </ac:spMkLst>
        </pc:spChg>
        <pc:spChg chg="add mod">
          <ac:chgData name="Minesh Patel" userId="a66d4990ec83ac90" providerId="LiveId" clId="{9ACED65B-8597-4060-ACBA-768CABBEE5DE}" dt="2021-07-22T12:10:00.225" v="2598" actId="1076"/>
          <ac:spMkLst>
            <pc:docMk/>
            <pc:sldMk cId="4084760083" sldId="499"/>
            <ac:spMk id="194" creationId="{61166180-76AC-4FD6-9ABB-CA5227C0D54A}"/>
          </ac:spMkLst>
        </pc:spChg>
        <pc:spChg chg="add mod topLvl">
          <ac:chgData name="Minesh Patel" userId="a66d4990ec83ac90" providerId="LiveId" clId="{9ACED65B-8597-4060-ACBA-768CABBEE5DE}" dt="2021-07-22T12:09:51.556" v="2596" actId="1076"/>
          <ac:spMkLst>
            <pc:docMk/>
            <pc:sldMk cId="4084760083" sldId="499"/>
            <ac:spMk id="195" creationId="{BC020653-BD51-4793-B367-168047397EE4}"/>
          </ac:spMkLst>
        </pc:spChg>
        <pc:spChg chg="add mod">
          <ac:chgData name="Minesh Patel" userId="a66d4990ec83ac90" providerId="LiveId" clId="{9ACED65B-8597-4060-ACBA-768CABBEE5DE}" dt="2021-07-22T12:10:02.778" v="2599" actId="1076"/>
          <ac:spMkLst>
            <pc:docMk/>
            <pc:sldMk cId="4084760083" sldId="499"/>
            <ac:spMk id="196" creationId="{2C06823F-6075-470B-9D78-BA926BC2B667}"/>
          </ac:spMkLst>
        </pc:spChg>
        <pc:spChg chg="add mod topLvl">
          <ac:chgData name="Minesh Patel" userId="a66d4990ec83ac90" providerId="LiveId" clId="{9ACED65B-8597-4060-ACBA-768CABBEE5DE}" dt="2021-07-22T12:09:48.108" v="2594" actId="1076"/>
          <ac:spMkLst>
            <pc:docMk/>
            <pc:sldMk cId="4084760083" sldId="499"/>
            <ac:spMk id="197" creationId="{1476C389-D6ED-4C0A-AFE4-A350138AD804}"/>
          </ac:spMkLst>
        </pc:spChg>
        <pc:spChg chg="add mod">
          <ac:chgData name="Minesh Patel" userId="a66d4990ec83ac90" providerId="LiveId" clId="{9ACED65B-8597-4060-ACBA-768CABBEE5DE}" dt="2021-07-22T12:10:07.851" v="2601" actId="1076"/>
          <ac:spMkLst>
            <pc:docMk/>
            <pc:sldMk cId="4084760083" sldId="499"/>
            <ac:spMk id="198" creationId="{72072284-B564-4E44-A50A-EAB1D68342CF}"/>
          </ac:spMkLst>
        </pc:spChg>
        <pc:spChg chg="add mod topLvl">
          <ac:chgData name="Minesh Patel" userId="a66d4990ec83ac90" providerId="LiveId" clId="{9ACED65B-8597-4060-ACBA-768CABBEE5DE}" dt="2021-07-22T12:09:49.697" v="2595" actId="1076"/>
          <ac:spMkLst>
            <pc:docMk/>
            <pc:sldMk cId="4084760083" sldId="499"/>
            <ac:spMk id="199" creationId="{691535AF-48ED-4BF8-B9B1-369D4229A2D6}"/>
          </ac:spMkLst>
        </pc:spChg>
        <pc:spChg chg="add mod">
          <ac:chgData name="Minesh Patel" userId="a66d4990ec83ac90" providerId="LiveId" clId="{9ACED65B-8597-4060-ACBA-768CABBEE5DE}" dt="2021-07-22T12:10:04.807" v="2600" actId="1076"/>
          <ac:spMkLst>
            <pc:docMk/>
            <pc:sldMk cId="4084760083" sldId="499"/>
            <ac:spMk id="200" creationId="{2F5588B2-7680-46B4-9B0A-6019074A575C}"/>
          </ac:spMkLst>
        </pc:spChg>
        <pc:spChg chg="del mod">
          <ac:chgData name="Minesh Patel" userId="a66d4990ec83ac90" providerId="LiveId" clId="{9ACED65B-8597-4060-ACBA-768CABBEE5DE}" dt="2021-07-20T22:20:07.834" v="133" actId="478"/>
          <ac:spMkLst>
            <pc:docMk/>
            <pc:sldMk cId="4084760083" sldId="499"/>
            <ac:spMk id="206" creationId="{F372F01D-E508-4FFC-AA64-765E2FF82AEF}"/>
          </ac:spMkLst>
        </pc:spChg>
        <pc:spChg chg="del mod">
          <ac:chgData name="Minesh Patel" userId="a66d4990ec83ac90" providerId="LiveId" clId="{9ACED65B-8597-4060-ACBA-768CABBEE5DE}" dt="2021-07-20T22:20:07.834" v="133" actId="478"/>
          <ac:spMkLst>
            <pc:docMk/>
            <pc:sldMk cId="4084760083" sldId="499"/>
            <ac:spMk id="207" creationId="{F2DC93C7-6C5C-4272-A14E-7829D874C144}"/>
          </ac:spMkLst>
        </pc:spChg>
        <pc:spChg chg="del mod">
          <ac:chgData name="Minesh Patel" userId="a66d4990ec83ac90" providerId="LiveId" clId="{9ACED65B-8597-4060-ACBA-768CABBEE5DE}" dt="2021-07-20T22:20:07.834" v="133" actId="478"/>
          <ac:spMkLst>
            <pc:docMk/>
            <pc:sldMk cId="4084760083" sldId="499"/>
            <ac:spMk id="212" creationId="{ECF79EB4-3084-465B-BC05-E259A4CBFCF6}"/>
          </ac:spMkLst>
        </pc:spChg>
        <pc:spChg chg="del mod">
          <ac:chgData name="Minesh Patel" userId="a66d4990ec83ac90" providerId="LiveId" clId="{9ACED65B-8597-4060-ACBA-768CABBEE5DE}" dt="2021-07-20T22:20:07.834" v="133" actId="478"/>
          <ac:spMkLst>
            <pc:docMk/>
            <pc:sldMk cId="4084760083" sldId="499"/>
            <ac:spMk id="213" creationId="{3AEDB731-42C3-4BAC-BCBD-677A0D6EA638}"/>
          </ac:spMkLst>
        </pc:spChg>
        <pc:spChg chg="del mod">
          <ac:chgData name="Minesh Patel" userId="a66d4990ec83ac90" providerId="LiveId" clId="{9ACED65B-8597-4060-ACBA-768CABBEE5DE}" dt="2021-07-20T22:20:07.834" v="133" actId="478"/>
          <ac:spMkLst>
            <pc:docMk/>
            <pc:sldMk cId="4084760083" sldId="499"/>
            <ac:spMk id="214" creationId="{FAD6E133-9A1F-4986-BDEC-AB4C10446B7F}"/>
          </ac:spMkLst>
        </pc:spChg>
        <pc:spChg chg="del mod">
          <ac:chgData name="Minesh Patel" userId="a66d4990ec83ac90" providerId="LiveId" clId="{9ACED65B-8597-4060-ACBA-768CABBEE5DE}" dt="2021-07-20T23:12:34.599" v="1280" actId="478"/>
          <ac:spMkLst>
            <pc:docMk/>
            <pc:sldMk cId="4084760083" sldId="499"/>
            <ac:spMk id="218" creationId="{9D8DA605-FF09-4C71-BC71-84D5873010B6}"/>
          </ac:spMkLst>
        </pc:spChg>
        <pc:spChg chg="del mod">
          <ac:chgData name="Minesh Patel" userId="a66d4990ec83ac90" providerId="LiveId" clId="{9ACED65B-8597-4060-ACBA-768CABBEE5DE}" dt="2021-07-20T22:20:07.834" v="133" actId="478"/>
          <ac:spMkLst>
            <pc:docMk/>
            <pc:sldMk cId="4084760083" sldId="499"/>
            <ac:spMk id="224" creationId="{145287A5-2F4B-4055-8898-58683207D297}"/>
          </ac:spMkLst>
        </pc:spChg>
        <pc:spChg chg="del">
          <ac:chgData name="Minesh Patel" userId="a66d4990ec83ac90" providerId="LiveId" clId="{9ACED65B-8597-4060-ACBA-768CABBEE5DE}" dt="2021-07-20T22:12:20.687" v="3" actId="478"/>
          <ac:spMkLst>
            <pc:docMk/>
            <pc:sldMk cId="4084760083" sldId="499"/>
            <ac:spMk id="283" creationId="{D2A508BB-2081-4A25-B84D-EF98654B92CF}"/>
          </ac:spMkLst>
        </pc:spChg>
        <pc:spChg chg="del">
          <ac:chgData name="Minesh Patel" userId="a66d4990ec83ac90" providerId="LiveId" clId="{9ACED65B-8597-4060-ACBA-768CABBEE5DE}" dt="2021-07-20T22:12:20.687" v="3" actId="478"/>
          <ac:spMkLst>
            <pc:docMk/>
            <pc:sldMk cId="4084760083" sldId="499"/>
            <ac:spMk id="327" creationId="{75C45C94-6E19-4499-B837-4BEA9DC834C4}"/>
          </ac:spMkLst>
        </pc:spChg>
        <pc:spChg chg="del">
          <ac:chgData name="Minesh Patel" userId="a66d4990ec83ac90" providerId="LiveId" clId="{9ACED65B-8597-4060-ACBA-768CABBEE5DE}" dt="2021-07-20T22:12:20.687" v="3" actId="478"/>
          <ac:spMkLst>
            <pc:docMk/>
            <pc:sldMk cId="4084760083" sldId="499"/>
            <ac:spMk id="328" creationId="{903D3F59-99A4-4BD3-B359-CE246E895F79}"/>
          </ac:spMkLst>
        </pc:spChg>
        <pc:spChg chg="del">
          <ac:chgData name="Minesh Patel" userId="a66d4990ec83ac90" providerId="LiveId" clId="{9ACED65B-8597-4060-ACBA-768CABBEE5DE}" dt="2021-07-20T22:12:20.687" v="3" actId="478"/>
          <ac:spMkLst>
            <pc:docMk/>
            <pc:sldMk cId="4084760083" sldId="499"/>
            <ac:spMk id="329" creationId="{3A6A1568-6ACC-49E3-A788-BCF716DC39D0}"/>
          </ac:spMkLst>
        </pc:spChg>
        <pc:spChg chg="del">
          <ac:chgData name="Minesh Patel" userId="a66d4990ec83ac90" providerId="LiveId" clId="{9ACED65B-8597-4060-ACBA-768CABBEE5DE}" dt="2021-07-20T22:12:20.687" v="3" actId="478"/>
          <ac:spMkLst>
            <pc:docMk/>
            <pc:sldMk cId="4084760083" sldId="499"/>
            <ac:spMk id="330" creationId="{39EE5DDE-0C81-4AF3-9CB6-F6D0795DF8DD}"/>
          </ac:spMkLst>
        </pc:spChg>
        <pc:spChg chg="del">
          <ac:chgData name="Minesh Patel" userId="a66d4990ec83ac90" providerId="LiveId" clId="{9ACED65B-8597-4060-ACBA-768CABBEE5DE}" dt="2021-07-20T22:12:20.687" v="3" actId="478"/>
          <ac:spMkLst>
            <pc:docMk/>
            <pc:sldMk cId="4084760083" sldId="499"/>
            <ac:spMk id="331" creationId="{65886B82-9651-48FF-BB53-002309DF8748}"/>
          </ac:spMkLst>
        </pc:spChg>
        <pc:spChg chg="del">
          <ac:chgData name="Minesh Patel" userId="a66d4990ec83ac90" providerId="LiveId" clId="{9ACED65B-8597-4060-ACBA-768CABBEE5DE}" dt="2021-07-20T22:12:20.687" v="3" actId="478"/>
          <ac:spMkLst>
            <pc:docMk/>
            <pc:sldMk cId="4084760083" sldId="499"/>
            <ac:spMk id="332" creationId="{056C2269-B4CF-487A-BEA1-2AE07AD9E09A}"/>
          </ac:spMkLst>
        </pc:spChg>
        <pc:grpChg chg="add del mod">
          <ac:chgData name="Minesh Patel" userId="a66d4990ec83ac90" providerId="LiveId" clId="{9ACED65B-8597-4060-ACBA-768CABBEE5DE}" dt="2021-07-22T12:09:44.942" v="2593" actId="165"/>
          <ac:grpSpMkLst>
            <pc:docMk/>
            <pc:sldMk cId="4084760083" sldId="499"/>
            <ac:grpSpMk id="2" creationId="{68406783-139F-4AF3-845F-B1D2B0D22652}"/>
          </ac:grpSpMkLst>
        </pc:grpChg>
        <pc:grpChg chg="add del mod">
          <ac:chgData name="Minesh Patel" userId="a66d4990ec83ac90" providerId="LiveId" clId="{9ACED65B-8597-4060-ACBA-768CABBEE5DE}" dt="2021-07-20T23:12:32.611" v="1279" actId="478"/>
          <ac:grpSpMkLst>
            <pc:docMk/>
            <pc:sldMk cId="4084760083" sldId="499"/>
            <ac:grpSpMk id="8" creationId="{C1F78A3D-B389-428B-90D1-D50D04CFE1E5}"/>
          </ac:grpSpMkLst>
        </pc:grpChg>
        <pc:grpChg chg="del mod">
          <ac:chgData name="Minesh Patel" userId="a66d4990ec83ac90" providerId="LiveId" clId="{9ACED65B-8597-4060-ACBA-768CABBEE5DE}" dt="2021-07-20T22:46:28.385" v="728" actId="478"/>
          <ac:grpSpMkLst>
            <pc:docMk/>
            <pc:sldMk cId="4084760083" sldId="499"/>
            <ac:grpSpMk id="44" creationId="{6A84ED26-6F8A-4C78-B2E7-9F8229CE10FC}"/>
          </ac:grpSpMkLst>
        </pc:grpChg>
        <pc:grpChg chg="del mod">
          <ac:chgData name="Minesh Patel" userId="a66d4990ec83ac90" providerId="LiveId" clId="{9ACED65B-8597-4060-ACBA-768CABBEE5DE}" dt="2021-07-20T22:46:28.385" v="728" actId="478"/>
          <ac:grpSpMkLst>
            <pc:docMk/>
            <pc:sldMk cId="4084760083" sldId="499"/>
            <ac:grpSpMk id="48" creationId="{D7A9F632-7508-44D4-8257-953CF6B1AC7A}"/>
          </ac:grpSpMkLst>
        </pc:grpChg>
        <pc:grpChg chg="del mod">
          <ac:chgData name="Minesh Patel" userId="a66d4990ec83ac90" providerId="LiveId" clId="{9ACED65B-8597-4060-ACBA-768CABBEE5DE}" dt="2021-07-20T22:46:28.385" v="728" actId="478"/>
          <ac:grpSpMkLst>
            <pc:docMk/>
            <pc:sldMk cId="4084760083" sldId="499"/>
            <ac:grpSpMk id="53" creationId="{6A3F60EE-0DFB-4DE8-A1A6-0B02C539E971}"/>
          </ac:grpSpMkLst>
        </pc:grpChg>
        <pc:grpChg chg="add del mod">
          <ac:chgData name="Minesh Patel" userId="a66d4990ec83ac90" providerId="LiveId" clId="{9ACED65B-8597-4060-ACBA-768CABBEE5DE}" dt="2021-07-20T22:46:36.773" v="732" actId="165"/>
          <ac:grpSpMkLst>
            <pc:docMk/>
            <pc:sldMk cId="4084760083" sldId="499"/>
            <ac:grpSpMk id="138" creationId="{CB9F53C3-38C8-4008-8247-EE76D8E251ED}"/>
          </ac:grpSpMkLst>
        </pc:grpChg>
        <pc:grpChg chg="del mod topLvl">
          <ac:chgData name="Minesh Patel" userId="a66d4990ec83ac90" providerId="LiveId" clId="{9ACED65B-8597-4060-ACBA-768CABBEE5DE}" dt="2021-07-20T22:46:41.439" v="734" actId="478"/>
          <ac:grpSpMkLst>
            <pc:docMk/>
            <pc:sldMk cId="4084760083" sldId="499"/>
            <ac:grpSpMk id="139" creationId="{D86097F4-B13A-45C1-8FFB-3727D6239F1F}"/>
          </ac:grpSpMkLst>
        </pc:grpChg>
        <pc:grpChg chg="mod">
          <ac:chgData name="Minesh Patel" userId="a66d4990ec83ac90" providerId="LiveId" clId="{9ACED65B-8597-4060-ACBA-768CABBEE5DE}" dt="2021-07-20T22:46:36.773" v="732" actId="165"/>
          <ac:grpSpMkLst>
            <pc:docMk/>
            <pc:sldMk cId="4084760083" sldId="499"/>
            <ac:grpSpMk id="148" creationId="{A5435AC8-20AF-4F38-B0CC-1B347CD92E6F}"/>
          </ac:grpSpMkLst>
        </pc:grpChg>
        <pc:grpChg chg="add mod">
          <ac:chgData name="Minesh Patel" userId="a66d4990ec83ac90" providerId="LiveId" clId="{9ACED65B-8597-4060-ACBA-768CABBEE5DE}" dt="2021-07-20T23:29:24.909" v="1503" actId="1076"/>
          <ac:grpSpMkLst>
            <pc:docMk/>
            <pc:sldMk cId="4084760083" sldId="499"/>
            <ac:grpSpMk id="155" creationId="{154FCC04-04F3-4C38-B680-E87F98BABCEE}"/>
          </ac:grpSpMkLst>
        </pc:grpChg>
        <pc:grpChg chg="mod">
          <ac:chgData name="Minesh Patel" userId="a66d4990ec83ac90" providerId="LiveId" clId="{9ACED65B-8597-4060-ACBA-768CABBEE5DE}" dt="2021-07-20T22:46:45.389" v="737"/>
          <ac:grpSpMkLst>
            <pc:docMk/>
            <pc:sldMk cId="4084760083" sldId="499"/>
            <ac:grpSpMk id="163" creationId="{1FB3DB56-1EB2-44E6-BE08-1906067F0E7F}"/>
          </ac:grpSpMkLst>
        </pc:grpChg>
        <pc:grpChg chg="add del mod">
          <ac:chgData name="Minesh Patel" userId="a66d4990ec83ac90" providerId="LiveId" clId="{9ACED65B-8597-4060-ACBA-768CABBEE5DE}" dt="2021-07-20T22:57:43.693" v="832"/>
          <ac:grpSpMkLst>
            <pc:docMk/>
            <pc:sldMk cId="4084760083" sldId="499"/>
            <ac:grpSpMk id="175" creationId="{476305CB-42C0-4306-8A31-28637E6E2C5E}"/>
          </ac:grpSpMkLst>
        </pc:grpChg>
        <pc:grpChg chg="mod">
          <ac:chgData name="Minesh Patel" userId="a66d4990ec83ac90" providerId="LiveId" clId="{9ACED65B-8597-4060-ACBA-768CABBEE5DE}" dt="2021-07-20T22:57:41.814" v="831"/>
          <ac:grpSpMkLst>
            <pc:docMk/>
            <pc:sldMk cId="4084760083" sldId="499"/>
            <ac:grpSpMk id="176" creationId="{B995793D-D8D4-4105-8986-5E3C9FCF0D1D}"/>
          </ac:grpSpMkLst>
        </pc:grpChg>
        <pc:grpChg chg="mod">
          <ac:chgData name="Minesh Patel" userId="a66d4990ec83ac90" providerId="LiveId" clId="{9ACED65B-8597-4060-ACBA-768CABBEE5DE}" dt="2021-07-20T22:57:41.814" v="831"/>
          <ac:grpSpMkLst>
            <pc:docMk/>
            <pc:sldMk cId="4084760083" sldId="499"/>
            <ac:grpSpMk id="185" creationId="{92DCC8A3-020C-4F87-87EB-4B4D19736172}"/>
          </ac:grpSpMkLst>
        </pc:grpChg>
        <pc:grpChg chg="add del mod">
          <ac:chgData name="Minesh Patel" userId="a66d4990ec83ac90" providerId="LiveId" clId="{9ACED65B-8597-4060-ACBA-768CABBEE5DE}" dt="2021-07-20T22:57:43.693" v="832"/>
          <ac:grpSpMkLst>
            <pc:docMk/>
            <pc:sldMk cId="4084760083" sldId="499"/>
            <ac:grpSpMk id="191" creationId="{8B0AD44B-7936-41F8-A0A0-E5F1EEC7FEBF}"/>
          </ac:grpSpMkLst>
        </pc:grpChg>
        <pc:grpChg chg="del">
          <ac:chgData name="Minesh Patel" userId="a66d4990ec83ac90" providerId="LiveId" clId="{9ACED65B-8597-4060-ACBA-768CABBEE5DE}" dt="2021-07-20T22:12:20.687" v="3" actId="478"/>
          <ac:grpSpMkLst>
            <pc:docMk/>
            <pc:sldMk cId="4084760083" sldId="499"/>
            <ac:grpSpMk id="225" creationId="{54D82EE5-8BCC-49DD-B630-CD2F3A006044}"/>
          </ac:grpSpMkLst>
        </pc:grpChg>
        <pc:grpChg chg="del">
          <ac:chgData name="Minesh Patel" userId="a66d4990ec83ac90" providerId="LiveId" clId="{9ACED65B-8597-4060-ACBA-768CABBEE5DE}" dt="2021-07-20T22:12:20.687" v="3" actId="478"/>
          <ac:grpSpMkLst>
            <pc:docMk/>
            <pc:sldMk cId="4084760083" sldId="499"/>
            <ac:grpSpMk id="243" creationId="{FADD30BF-1E18-49C2-8476-01A42245C93E}"/>
          </ac:grpSpMkLst>
        </pc:grpChg>
        <pc:grpChg chg="del">
          <ac:chgData name="Minesh Patel" userId="a66d4990ec83ac90" providerId="LiveId" clId="{9ACED65B-8597-4060-ACBA-768CABBEE5DE}" dt="2021-07-20T22:12:20.687" v="3" actId="478"/>
          <ac:grpSpMkLst>
            <pc:docMk/>
            <pc:sldMk cId="4084760083" sldId="499"/>
            <ac:grpSpMk id="261" creationId="{D3F09701-3859-47BB-A668-6CBE2D3A69C2}"/>
          </ac:grpSpMkLst>
        </pc:grpChg>
        <pc:grpChg chg="del">
          <ac:chgData name="Minesh Patel" userId="a66d4990ec83ac90" providerId="LiveId" clId="{9ACED65B-8597-4060-ACBA-768CABBEE5DE}" dt="2021-07-20T22:12:20.687" v="3" actId="478"/>
          <ac:grpSpMkLst>
            <pc:docMk/>
            <pc:sldMk cId="4084760083" sldId="499"/>
            <ac:grpSpMk id="284" creationId="{30F67C0C-8E41-49C1-9E30-CB7805B8855B}"/>
          </ac:grpSpMkLst>
        </pc:grpChg>
        <pc:grpChg chg="del">
          <ac:chgData name="Minesh Patel" userId="a66d4990ec83ac90" providerId="LiveId" clId="{9ACED65B-8597-4060-ACBA-768CABBEE5DE}" dt="2021-07-20T22:12:20.687" v="3" actId="478"/>
          <ac:grpSpMkLst>
            <pc:docMk/>
            <pc:sldMk cId="4084760083" sldId="499"/>
            <ac:grpSpMk id="298" creationId="{C187C0BF-4FF6-44FF-92C1-B41E2D158259}"/>
          </ac:grpSpMkLst>
        </pc:grpChg>
        <pc:grpChg chg="del">
          <ac:chgData name="Minesh Patel" userId="a66d4990ec83ac90" providerId="LiveId" clId="{9ACED65B-8597-4060-ACBA-768CABBEE5DE}" dt="2021-07-20T22:12:20.687" v="3" actId="478"/>
          <ac:grpSpMkLst>
            <pc:docMk/>
            <pc:sldMk cId="4084760083" sldId="499"/>
            <ac:grpSpMk id="312" creationId="{9D11B9B3-C7DB-4C8F-BD31-7DE3B9A70376}"/>
          </ac:grpSpMkLst>
        </pc:grpChg>
        <pc:graphicFrameChg chg="add mod">
          <ac:chgData name="Minesh Patel" userId="a66d4990ec83ac90" providerId="LiveId" clId="{9ACED65B-8597-4060-ACBA-768CABBEE5DE}" dt="2021-07-20T22:52:11.453" v="812" actId="164"/>
          <ac:graphicFrameMkLst>
            <pc:docMk/>
            <pc:sldMk cId="4084760083" sldId="499"/>
            <ac:graphicFrameMk id="170" creationId="{3CEB66FD-E06E-439F-971F-84B437094C73}"/>
          </ac:graphicFrameMkLst>
        </pc:graphicFrameChg>
        <pc:cxnChg chg="mod">
          <ac:chgData name="Minesh Patel" userId="a66d4990ec83ac90" providerId="LiveId" clId="{9ACED65B-8597-4060-ACBA-768CABBEE5DE}" dt="2021-07-20T22:57:41.814" v="831"/>
          <ac:cxnSpMkLst>
            <pc:docMk/>
            <pc:sldMk cId="4084760083" sldId="499"/>
            <ac:cxnSpMk id="192" creationId="{661F4E49-3625-463C-858C-87BC5A3524B4}"/>
          </ac:cxnSpMkLst>
        </pc:cxnChg>
      </pc:sldChg>
      <pc:sldChg chg="add del">
        <pc:chgData name="Minesh Patel" userId="a66d4990ec83ac90" providerId="LiveId" clId="{9ACED65B-8597-4060-ACBA-768CABBEE5DE}" dt="2021-07-20T23:31:53.768" v="1556" actId="47"/>
        <pc:sldMkLst>
          <pc:docMk/>
          <pc:sldMk cId="1465117266" sldId="509"/>
        </pc:sldMkLst>
      </pc:sldChg>
      <pc:sldChg chg="addSp delSp modSp add del mod">
        <pc:chgData name="Minesh Patel" userId="a66d4990ec83ac90" providerId="LiveId" clId="{9ACED65B-8597-4060-ACBA-768CABBEE5DE}" dt="2021-07-20T23:31:53.768" v="1556" actId="47"/>
        <pc:sldMkLst>
          <pc:docMk/>
          <pc:sldMk cId="700348602" sldId="510"/>
        </pc:sldMkLst>
        <pc:spChg chg="add del mod">
          <ac:chgData name="Minesh Patel" userId="a66d4990ec83ac90" providerId="LiveId" clId="{9ACED65B-8597-4060-ACBA-768CABBEE5DE}" dt="2021-07-20T22:51:36.038" v="781" actId="21"/>
          <ac:spMkLst>
            <pc:docMk/>
            <pc:sldMk cId="700348602" sldId="510"/>
            <ac:spMk id="3" creationId="{D991523C-335E-49F2-A837-8DF020DC80E5}"/>
          </ac:spMkLst>
        </pc:spChg>
        <pc:spChg chg="mod">
          <ac:chgData name="Minesh Patel" userId="a66d4990ec83ac90" providerId="LiveId" clId="{9ACED65B-8597-4060-ACBA-768CABBEE5DE}" dt="2021-07-20T22:46:43.867" v="735"/>
          <ac:spMkLst>
            <pc:docMk/>
            <pc:sldMk cId="700348602" sldId="510"/>
            <ac:spMk id="24" creationId="{197481D7-4519-42EB-AAA9-58B8534BDF44}"/>
          </ac:spMkLst>
        </pc:spChg>
        <pc:spChg chg="mod">
          <ac:chgData name="Minesh Patel" userId="a66d4990ec83ac90" providerId="LiveId" clId="{9ACED65B-8597-4060-ACBA-768CABBEE5DE}" dt="2021-07-20T22:46:43.867" v="735"/>
          <ac:spMkLst>
            <pc:docMk/>
            <pc:sldMk cId="700348602" sldId="510"/>
            <ac:spMk id="25" creationId="{928F9DA4-B20D-4641-8D71-A4CE4238DD33}"/>
          </ac:spMkLst>
        </pc:spChg>
        <pc:spChg chg="mod">
          <ac:chgData name="Minesh Patel" userId="a66d4990ec83ac90" providerId="LiveId" clId="{9ACED65B-8597-4060-ACBA-768CABBEE5DE}" dt="2021-07-20T22:46:43.867" v="735"/>
          <ac:spMkLst>
            <pc:docMk/>
            <pc:sldMk cId="700348602" sldId="510"/>
            <ac:spMk id="26" creationId="{C92CB536-4260-447E-950B-586D15DFCD9E}"/>
          </ac:spMkLst>
        </pc:spChg>
        <pc:spChg chg="mod">
          <ac:chgData name="Minesh Patel" userId="a66d4990ec83ac90" providerId="LiveId" clId="{9ACED65B-8597-4060-ACBA-768CABBEE5DE}" dt="2021-07-20T22:46:43.867" v="735"/>
          <ac:spMkLst>
            <pc:docMk/>
            <pc:sldMk cId="700348602" sldId="510"/>
            <ac:spMk id="27" creationId="{CEE7E237-8051-477B-81FA-860977176948}"/>
          </ac:spMkLst>
        </pc:spChg>
        <pc:spChg chg="mod">
          <ac:chgData name="Minesh Patel" userId="a66d4990ec83ac90" providerId="LiveId" clId="{9ACED65B-8597-4060-ACBA-768CABBEE5DE}" dt="2021-07-20T22:46:43.867" v="735"/>
          <ac:spMkLst>
            <pc:docMk/>
            <pc:sldMk cId="700348602" sldId="510"/>
            <ac:spMk id="28" creationId="{349D678D-FF56-4377-9CF4-2975382943F6}"/>
          </ac:spMkLst>
        </pc:spChg>
        <pc:spChg chg="mod">
          <ac:chgData name="Minesh Patel" userId="a66d4990ec83ac90" providerId="LiveId" clId="{9ACED65B-8597-4060-ACBA-768CABBEE5DE}" dt="2021-07-20T22:46:43.867" v="735"/>
          <ac:spMkLst>
            <pc:docMk/>
            <pc:sldMk cId="700348602" sldId="510"/>
            <ac:spMk id="29" creationId="{21F3B81B-FFC8-4036-825E-10B069338731}"/>
          </ac:spMkLst>
        </pc:spChg>
        <pc:spChg chg="mod">
          <ac:chgData name="Minesh Patel" userId="a66d4990ec83ac90" providerId="LiveId" clId="{9ACED65B-8597-4060-ACBA-768CABBEE5DE}" dt="2021-07-20T22:46:43.867" v="735"/>
          <ac:spMkLst>
            <pc:docMk/>
            <pc:sldMk cId="700348602" sldId="510"/>
            <ac:spMk id="30" creationId="{17CA3CD4-8A7A-484B-99D4-5CB5670ABF28}"/>
          </ac:spMkLst>
        </pc:spChg>
        <pc:spChg chg="mod">
          <ac:chgData name="Minesh Patel" userId="a66d4990ec83ac90" providerId="LiveId" clId="{9ACED65B-8597-4060-ACBA-768CABBEE5DE}" dt="2021-07-20T22:46:43.867" v="735"/>
          <ac:spMkLst>
            <pc:docMk/>
            <pc:sldMk cId="700348602" sldId="510"/>
            <ac:spMk id="32" creationId="{47347B19-9A03-46BC-9ACA-2BA002E88723}"/>
          </ac:spMkLst>
        </pc:spChg>
        <pc:spChg chg="mod">
          <ac:chgData name="Minesh Patel" userId="a66d4990ec83ac90" providerId="LiveId" clId="{9ACED65B-8597-4060-ACBA-768CABBEE5DE}" dt="2021-07-20T22:46:43.867" v="735"/>
          <ac:spMkLst>
            <pc:docMk/>
            <pc:sldMk cId="700348602" sldId="510"/>
            <ac:spMk id="33" creationId="{6E9B32CE-6EF8-4671-937D-664857B842E5}"/>
          </ac:spMkLst>
        </pc:spChg>
        <pc:spChg chg="mod">
          <ac:chgData name="Minesh Patel" userId="a66d4990ec83ac90" providerId="LiveId" clId="{9ACED65B-8597-4060-ACBA-768CABBEE5DE}" dt="2021-07-20T22:46:43.867" v="735"/>
          <ac:spMkLst>
            <pc:docMk/>
            <pc:sldMk cId="700348602" sldId="510"/>
            <ac:spMk id="34" creationId="{A8901827-83C0-4CAD-AF53-86041D2337F8}"/>
          </ac:spMkLst>
        </pc:spChg>
        <pc:spChg chg="mod">
          <ac:chgData name="Minesh Patel" userId="a66d4990ec83ac90" providerId="LiveId" clId="{9ACED65B-8597-4060-ACBA-768CABBEE5DE}" dt="2021-07-20T22:46:43.867" v="735"/>
          <ac:spMkLst>
            <pc:docMk/>
            <pc:sldMk cId="700348602" sldId="510"/>
            <ac:spMk id="35" creationId="{3A339CD9-0885-4ED6-A639-1D2111D2109B}"/>
          </ac:spMkLst>
        </pc:spChg>
        <pc:spChg chg="mod">
          <ac:chgData name="Minesh Patel" userId="a66d4990ec83ac90" providerId="LiveId" clId="{9ACED65B-8597-4060-ACBA-768CABBEE5DE}" dt="2021-07-20T22:46:43.867" v="735"/>
          <ac:spMkLst>
            <pc:docMk/>
            <pc:sldMk cId="700348602" sldId="510"/>
            <ac:spMk id="36" creationId="{367EE5AB-B5B7-474C-A281-0E084A38AC1A}"/>
          </ac:spMkLst>
        </pc:spChg>
        <pc:spChg chg="mod">
          <ac:chgData name="Minesh Patel" userId="a66d4990ec83ac90" providerId="LiveId" clId="{9ACED65B-8597-4060-ACBA-768CABBEE5DE}" dt="2021-07-20T22:39:09.712" v="405" actId="20577"/>
          <ac:spMkLst>
            <pc:docMk/>
            <pc:sldMk cId="700348602" sldId="510"/>
            <ac:spMk id="137" creationId="{C5842796-0A07-436B-930F-4B3ACCAC6E4D}"/>
          </ac:spMkLst>
        </pc:spChg>
        <pc:grpChg chg="add del mod">
          <ac:chgData name="Minesh Patel" userId="a66d4990ec83ac90" providerId="LiveId" clId="{9ACED65B-8597-4060-ACBA-768CABBEE5DE}" dt="2021-07-20T22:46:44.810" v="736"/>
          <ac:grpSpMkLst>
            <pc:docMk/>
            <pc:sldMk cId="700348602" sldId="510"/>
            <ac:grpSpMk id="23" creationId="{AC154706-A8D7-4F15-9A07-2DA30296FF84}"/>
          </ac:grpSpMkLst>
        </pc:grpChg>
        <pc:grpChg chg="mod">
          <ac:chgData name="Minesh Patel" userId="a66d4990ec83ac90" providerId="LiveId" clId="{9ACED65B-8597-4060-ACBA-768CABBEE5DE}" dt="2021-07-20T22:46:43.867" v="735"/>
          <ac:grpSpMkLst>
            <pc:docMk/>
            <pc:sldMk cId="700348602" sldId="510"/>
            <ac:grpSpMk id="31" creationId="{B739EA14-C816-458B-99B9-54CB63F056FD}"/>
          </ac:grpSpMkLst>
        </pc:grpChg>
      </pc:sldChg>
      <pc:sldChg chg="add del">
        <pc:chgData name="Minesh Patel" userId="a66d4990ec83ac90" providerId="LiveId" clId="{9ACED65B-8597-4060-ACBA-768CABBEE5DE}" dt="2021-07-20T22:12:17.510" v="2"/>
        <pc:sldMkLst>
          <pc:docMk/>
          <pc:sldMk cId="4110400205" sldId="510"/>
        </pc:sldMkLst>
      </pc:sldChg>
      <pc:sldChg chg="addSp delSp modSp add del mod ord delAnim modAnim">
        <pc:chgData name="Minesh Patel" userId="a66d4990ec83ac90" providerId="LiveId" clId="{9ACED65B-8597-4060-ACBA-768CABBEE5DE}" dt="2021-07-22T12:09:19.641" v="2589" actId="2696"/>
        <pc:sldMkLst>
          <pc:docMk/>
          <pc:sldMk cId="1277828184" sldId="511"/>
        </pc:sldMkLst>
        <pc:spChg chg="del">
          <ac:chgData name="Minesh Patel" userId="a66d4990ec83ac90" providerId="LiveId" clId="{9ACED65B-8597-4060-ACBA-768CABBEE5DE}" dt="2021-07-20T22:56:59.460" v="815" actId="478"/>
          <ac:spMkLst>
            <pc:docMk/>
            <pc:sldMk cId="1277828184" sldId="511"/>
            <ac:spMk id="6" creationId="{6CBDE769-7734-4229-94AD-FBEAE0669C20}"/>
          </ac:spMkLst>
        </pc:spChg>
        <pc:spChg chg="add mod ord">
          <ac:chgData name="Minesh Patel" userId="a66d4990ec83ac90" providerId="LiveId" clId="{9ACED65B-8597-4060-ACBA-768CABBEE5DE}" dt="2021-07-20T23:24:28.916" v="1498" actId="208"/>
          <ac:spMkLst>
            <pc:docMk/>
            <pc:sldMk cId="1277828184" sldId="511"/>
            <ac:spMk id="10" creationId="{D47C2D13-AE52-4712-9CE9-1BF6BB336169}"/>
          </ac:spMkLst>
        </pc:spChg>
        <pc:spChg chg="mod">
          <ac:chgData name="Minesh Patel" userId="a66d4990ec83ac90" providerId="LiveId" clId="{9ACED65B-8597-4060-ACBA-768CABBEE5DE}" dt="2021-07-20T22:57:27.495" v="824"/>
          <ac:spMkLst>
            <pc:docMk/>
            <pc:sldMk cId="1277828184" sldId="511"/>
            <ac:spMk id="26" creationId="{7D9D84CD-DA91-496A-9E10-9E9D54DE414D}"/>
          </ac:spMkLst>
        </pc:spChg>
        <pc:spChg chg="mod">
          <ac:chgData name="Minesh Patel" userId="a66d4990ec83ac90" providerId="LiveId" clId="{9ACED65B-8597-4060-ACBA-768CABBEE5DE}" dt="2021-07-20T22:57:27.495" v="824"/>
          <ac:spMkLst>
            <pc:docMk/>
            <pc:sldMk cId="1277828184" sldId="511"/>
            <ac:spMk id="27" creationId="{82ACF7F5-A05D-4EAF-B42F-7C002E2DBE3D}"/>
          </ac:spMkLst>
        </pc:spChg>
        <pc:spChg chg="mod">
          <ac:chgData name="Minesh Patel" userId="a66d4990ec83ac90" providerId="LiveId" clId="{9ACED65B-8597-4060-ACBA-768CABBEE5DE}" dt="2021-07-20T22:57:27.495" v="824"/>
          <ac:spMkLst>
            <pc:docMk/>
            <pc:sldMk cId="1277828184" sldId="511"/>
            <ac:spMk id="28" creationId="{6C014083-6565-4BED-844B-632F62025B1F}"/>
          </ac:spMkLst>
        </pc:spChg>
        <pc:spChg chg="mod">
          <ac:chgData name="Minesh Patel" userId="a66d4990ec83ac90" providerId="LiveId" clId="{9ACED65B-8597-4060-ACBA-768CABBEE5DE}" dt="2021-07-20T22:57:27.495" v="824"/>
          <ac:spMkLst>
            <pc:docMk/>
            <pc:sldMk cId="1277828184" sldId="511"/>
            <ac:spMk id="29" creationId="{A7FB32C3-69B8-47B0-B8F2-315569B784B7}"/>
          </ac:spMkLst>
        </pc:spChg>
        <pc:spChg chg="mod">
          <ac:chgData name="Minesh Patel" userId="a66d4990ec83ac90" providerId="LiveId" clId="{9ACED65B-8597-4060-ACBA-768CABBEE5DE}" dt="2021-07-20T22:57:27.495" v="824"/>
          <ac:spMkLst>
            <pc:docMk/>
            <pc:sldMk cId="1277828184" sldId="511"/>
            <ac:spMk id="30" creationId="{9D5DAE53-84C7-4C72-9775-E90AC6CFE910}"/>
          </ac:spMkLst>
        </pc:spChg>
        <pc:spChg chg="mod">
          <ac:chgData name="Minesh Patel" userId="a66d4990ec83ac90" providerId="LiveId" clId="{9ACED65B-8597-4060-ACBA-768CABBEE5DE}" dt="2021-07-20T22:57:27.495" v="824"/>
          <ac:spMkLst>
            <pc:docMk/>
            <pc:sldMk cId="1277828184" sldId="511"/>
            <ac:spMk id="31" creationId="{15D2EE4B-6684-4B05-A638-BC13CA6D9E00}"/>
          </ac:spMkLst>
        </pc:spChg>
        <pc:spChg chg="mod">
          <ac:chgData name="Minesh Patel" userId="a66d4990ec83ac90" providerId="LiveId" clId="{9ACED65B-8597-4060-ACBA-768CABBEE5DE}" dt="2021-07-20T22:57:27.495" v="824"/>
          <ac:spMkLst>
            <pc:docMk/>
            <pc:sldMk cId="1277828184" sldId="511"/>
            <ac:spMk id="32" creationId="{E7A11071-D3E1-4228-AA7D-A9F6AD6DA246}"/>
          </ac:spMkLst>
        </pc:spChg>
        <pc:spChg chg="mod">
          <ac:chgData name="Minesh Patel" userId="a66d4990ec83ac90" providerId="LiveId" clId="{9ACED65B-8597-4060-ACBA-768CABBEE5DE}" dt="2021-07-20T22:57:27.495" v="824"/>
          <ac:spMkLst>
            <pc:docMk/>
            <pc:sldMk cId="1277828184" sldId="511"/>
            <ac:spMk id="34" creationId="{892BCB53-CEE5-45BB-9568-36F4DEB42AD5}"/>
          </ac:spMkLst>
        </pc:spChg>
        <pc:spChg chg="mod">
          <ac:chgData name="Minesh Patel" userId="a66d4990ec83ac90" providerId="LiveId" clId="{9ACED65B-8597-4060-ACBA-768CABBEE5DE}" dt="2021-07-20T22:57:27.495" v="824"/>
          <ac:spMkLst>
            <pc:docMk/>
            <pc:sldMk cId="1277828184" sldId="511"/>
            <ac:spMk id="35" creationId="{444ADE8F-0559-4D43-BF0E-BFF8B288631B}"/>
          </ac:spMkLst>
        </pc:spChg>
        <pc:spChg chg="mod">
          <ac:chgData name="Minesh Patel" userId="a66d4990ec83ac90" providerId="LiveId" clId="{9ACED65B-8597-4060-ACBA-768CABBEE5DE}" dt="2021-07-20T22:57:27.495" v="824"/>
          <ac:spMkLst>
            <pc:docMk/>
            <pc:sldMk cId="1277828184" sldId="511"/>
            <ac:spMk id="36" creationId="{78C2C9F9-2993-4882-976E-96521FB0A6BB}"/>
          </ac:spMkLst>
        </pc:spChg>
        <pc:spChg chg="mod">
          <ac:chgData name="Minesh Patel" userId="a66d4990ec83ac90" providerId="LiveId" clId="{9ACED65B-8597-4060-ACBA-768CABBEE5DE}" dt="2021-07-20T22:57:27.495" v="824"/>
          <ac:spMkLst>
            <pc:docMk/>
            <pc:sldMk cId="1277828184" sldId="511"/>
            <ac:spMk id="37" creationId="{33C7CEE1-D1C5-4ADA-BB61-CDB38A36FCAF}"/>
          </ac:spMkLst>
        </pc:spChg>
        <pc:spChg chg="mod">
          <ac:chgData name="Minesh Patel" userId="a66d4990ec83ac90" providerId="LiveId" clId="{9ACED65B-8597-4060-ACBA-768CABBEE5DE}" dt="2021-07-20T22:57:27.495" v="824"/>
          <ac:spMkLst>
            <pc:docMk/>
            <pc:sldMk cId="1277828184" sldId="511"/>
            <ac:spMk id="38" creationId="{5BE594DC-567E-4468-BC4E-B942794FFA24}"/>
          </ac:spMkLst>
        </pc:spChg>
        <pc:spChg chg="mod">
          <ac:chgData name="Minesh Patel" userId="a66d4990ec83ac90" providerId="LiveId" clId="{9ACED65B-8597-4060-ACBA-768CABBEE5DE}" dt="2021-07-20T22:57:27.495" v="824"/>
          <ac:spMkLst>
            <pc:docMk/>
            <pc:sldMk cId="1277828184" sldId="511"/>
            <ac:spMk id="42" creationId="{01FA3C2E-EEA7-49BD-A926-7ACE0794F754}"/>
          </ac:spMkLst>
        </pc:spChg>
        <pc:spChg chg="del mod topLvl">
          <ac:chgData name="Minesh Patel" userId="a66d4990ec83ac90" providerId="LiveId" clId="{9ACED65B-8597-4060-ACBA-768CABBEE5DE}" dt="2021-07-20T22:58:02.066" v="840" actId="478"/>
          <ac:spMkLst>
            <pc:docMk/>
            <pc:sldMk cId="1277828184" sldId="511"/>
            <ac:spMk id="59" creationId="{B1FD01C8-59D4-4CB3-8B73-E821FE6A56D3}"/>
          </ac:spMkLst>
        </pc:spChg>
        <pc:spChg chg="mod">
          <ac:chgData name="Minesh Patel" userId="a66d4990ec83ac90" providerId="LiveId" clId="{9ACED65B-8597-4060-ACBA-768CABBEE5DE}" dt="2021-07-20T22:57:44.779" v="833"/>
          <ac:spMkLst>
            <pc:docMk/>
            <pc:sldMk cId="1277828184" sldId="511"/>
            <ac:spMk id="60" creationId="{9590F584-8438-4551-9025-3F85E5FC8D2B}"/>
          </ac:spMkLst>
        </pc:spChg>
        <pc:spChg chg="mod">
          <ac:chgData name="Minesh Patel" userId="a66d4990ec83ac90" providerId="LiveId" clId="{9ACED65B-8597-4060-ACBA-768CABBEE5DE}" dt="2021-07-20T22:57:44.779" v="833"/>
          <ac:spMkLst>
            <pc:docMk/>
            <pc:sldMk cId="1277828184" sldId="511"/>
            <ac:spMk id="61" creationId="{FEEB1280-9D64-4F2E-8CC8-9861A0B9BA21}"/>
          </ac:spMkLst>
        </pc:spChg>
        <pc:spChg chg="mod">
          <ac:chgData name="Minesh Patel" userId="a66d4990ec83ac90" providerId="LiveId" clId="{9ACED65B-8597-4060-ACBA-768CABBEE5DE}" dt="2021-07-20T22:57:44.779" v="833"/>
          <ac:spMkLst>
            <pc:docMk/>
            <pc:sldMk cId="1277828184" sldId="511"/>
            <ac:spMk id="62" creationId="{78D52766-E722-4098-BEFB-BFD0A18F3F6A}"/>
          </ac:spMkLst>
        </pc:spChg>
        <pc:spChg chg="mod">
          <ac:chgData name="Minesh Patel" userId="a66d4990ec83ac90" providerId="LiveId" clId="{9ACED65B-8597-4060-ACBA-768CABBEE5DE}" dt="2021-07-20T22:57:44.779" v="833"/>
          <ac:spMkLst>
            <pc:docMk/>
            <pc:sldMk cId="1277828184" sldId="511"/>
            <ac:spMk id="63" creationId="{E7775062-E835-4087-9C21-10AC3CBE6E82}"/>
          </ac:spMkLst>
        </pc:spChg>
        <pc:spChg chg="mod">
          <ac:chgData name="Minesh Patel" userId="a66d4990ec83ac90" providerId="LiveId" clId="{9ACED65B-8597-4060-ACBA-768CABBEE5DE}" dt="2021-07-20T22:57:44.779" v="833"/>
          <ac:spMkLst>
            <pc:docMk/>
            <pc:sldMk cId="1277828184" sldId="511"/>
            <ac:spMk id="64" creationId="{283E2DBD-A771-46C3-87FB-D0805368EFF4}"/>
          </ac:spMkLst>
        </pc:spChg>
        <pc:spChg chg="mod">
          <ac:chgData name="Minesh Patel" userId="a66d4990ec83ac90" providerId="LiveId" clId="{9ACED65B-8597-4060-ACBA-768CABBEE5DE}" dt="2021-07-20T22:57:44.779" v="833"/>
          <ac:spMkLst>
            <pc:docMk/>
            <pc:sldMk cId="1277828184" sldId="511"/>
            <ac:spMk id="65" creationId="{89696D62-98D5-43BA-8883-1A20957741A4}"/>
          </ac:spMkLst>
        </pc:spChg>
        <pc:spChg chg="mod">
          <ac:chgData name="Minesh Patel" userId="a66d4990ec83ac90" providerId="LiveId" clId="{9ACED65B-8597-4060-ACBA-768CABBEE5DE}" dt="2021-07-20T22:57:44.779" v="833"/>
          <ac:spMkLst>
            <pc:docMk/>
            <pc:sldMk cId="1277828184" sldId="511"/>
            <ac:spMk id="66" creationId="{174DBB89-2D38-487F-84E3-37027B6B9B88}"/>
          </ac:spMkLst>
        </pc:spChg>
        <pc:spChg chg="mod">
          <ac:chgData name="Minesh Patel" userId="a66d4990ec83ac90" providerId="LiveId" clId="{9ACED65B-8597-4060-ACBA-768CABBEE5DE}" dt="2021-07-20T22:57:44.779" v="833"/>
          <ac:spMkLst>
            <pc:docMk/>
            <pc:sldMk cId="1277828184" sldId="511"/>
            <ac:spMk id="68" creationId="{14537AA2-F29A-4E2D-B16B-46995271114B}"/>
          </ac:spMkLst>
        </pc:spChg>
        <pc:spChg chg="mod">
          <ac:chgData name="Minesh Patel" userId="a66d4990ec83ac90" providerId="LiveId" clId="{9ACED65B-8597-4060-ACBA-768CABBEE5DE}" dt="2021-07-20T22:57:44.779" v="833"/>
          <ac:spMkLst>
            <pc:docMk/>
            <pc:sldMk cId="1277828184" sldId="511"/>
            <ac:spMk id="69" creationId="{3A42B8ED-B2B2-44D9-B25D-B6D127E6C9A1}"/>
          </ac:spMkLst>
        </pc:spChg>
        <pc:spChg chg="mod">
          <ac:chgData name="Minesh Patel" userId="a66d4990ec83ac90" providerId="LiveId" clId="{9ACED65B-8597-4060-ACBA-768CABBEE5DE}" dt="2021-07-20T22:57:44.779" v="833"/>
          <ac:spMkLst>
            <pc:docMk/>
            <pc:sldMk cId="1277828184" sldId="511"/>
            <ac:spMk id="70" creationId="{094441CA-CD20-4533-B155-8465B6DE3169}"/>
          </ac:spMkLst>
        </pc:spChg>
        <pc:spChg chg="mod">
          <ac:chgData name="Minesh Patel" userId="a66d4990ec83ac90" providerId="LiveId" clId="{9ACED65B-8597-4060-ACBA-768CABBEE5DE}" dt="2021-07-20T22:57:44.779" v="833"/>
          <ac:spMkLst>
            <pc:docMk/>
            <pc:sldMk cId="1277828184" sldId="511"/>
            <ac:spMk id="71" creationId="{3356E369-1362-4A28-A517-7C01DD6303C2}"/>
          </ac:spMkLst>
        </pc:spChg>
        <pc:spChg chg="mod">
          <ac:chgData name="Minesh Patel" userId="a66d4990ec83ac90" providerId="LiveId" clId="{9ACED65B-8597-4060-ACBA-768CABBEE5DE}" dt="2021-07-20T22:57:44.779" v="833"/>
          <ac:spMkLst>
            <pc:docMk/>
            <pc:sldMk cId="1277828184" sldId="511"/>
            <ac:spMk id="72" creationId="{309D7491-1E56-497C-934C-9D3960938466}"/>
          </ac:spMkLst>
        </pc:spChg>
        <pc:spChg chg="del mod topLvl">
          <ac:chgData name="Minesh Patel" userId="a66d4990ec83ac90" providerId="LiveId" clId="{9ACED65B-8597-4060-ACBA-768CABBEE5DE}" dt="2021-07-20T22:57:50.114" v="835" actId="478"/>
          <ac:spMkLst>
            <pc:docMk/>
            <pc:sldMk cId="1277828184" sldId="511"/>
            <ac:spMk id="75" creationId="{8AE7F88A-4BF8-454B-86BE-33D76D0D7A19}"/>
          </ac:spMkLst>
        </pc:spChg>
        <pc:spChg chg="add mod">
          <ac:chgData name="Minesh Patel" userId="a66d4990ec83ac90" providerId="LiveId" clId="{9ACED65B-8597-4060-ACBA-768CABBEE5DE}" dt="2021-07-20T23:11:14.014" v="1261" actId="1076"/>
          <ac:spMkLst>
            <pc:docMk/>
            <pc:sldMk cId="1277828184" sldId="511"/>
            <ac:spMk id="77" creationId="{235A71D8-7755-4D4D-8094-1FFE29EB80E3}"/>
          </ac:spMkLst>
        </pc:spChg>
        <pc:spChg chg="add mod">
          <ac:chgData name="Minesh Patel" userId="a66d4990ec83ac90" providerId="LiveId" clId="{9ACED65B-8597-4060-ACBA-768CABBEE5DE}" dt="2021-07-20T23:11:42.732" v="1273" actId="113"/>
          <ac:spMkLst>
            <pc:docMk/>
            <pc:sldMk cId="1277828184" sldId="511"/>
            <ac:spMk id="78" creationId="{7C7F52BC-49E6-409C-B276-2F594B3D3C20}"/>
          </ac:spMkLst>
        </pc:spChg>
        <pc:spChg chg="add mod">
          <ac:chgData name="Minesh Patel" userId="a66d4990ec83ac90" providerId="LiveId" clId="{9ACED65B-8597-4060-ACBA-768CABBEE5DE}" dt="2021-07-20T23:11:31.193" v="1269" actId="27636"/>
          <ac:spMkLst>
            <pc:docMk/>
            <pc:sldMk cId="1277828184" sldId="511"/>
            <ac:spMk id="85" creationId="{FFD63072-E76D-4DB9-B262-CCBA0C03D579}"/>
          </ac:spMkLst>
        </pc:spChg>
        <pc:spChg chg="add mod ord">
          <ac:chgData name="Minesh Patel" userId="a66d4990ec83ac90" providerId="LiveId" clId="{9ACED65B-8597-4060-ACBA-768CABBEE5DE}" dt="2021-07-20T23:24:20.075" v="1493" actId="208"/>
          <ac:spMkLst>
            <pc:docMk/>
            <pc:sldMk cId="1277828184" sldId="511"/>
            <ac:spMk id="86" creationId="{645FAA40-DB93-4871-8C5B-D6400BDF81A5}"/>
          </ac:spMkLst>
        </pc:spChg>
        <pc:spChg chg="add mod">
          <ac:chgData name="Minesh Patel" userId="a66d4990ec83ac90" providerId="LiveId" clId="{9ACED65B-8597-4060-ACBA-768CABBEE5DE}" dt="2021-07-20T23:34:53.789" v="1694" actId="114"/>
          <ac:spMkLst>
            <pc:docMk/>
            <pc:sldMk cId="1277828184" sldId="511"/>
            <ac:spMk id="88" creationId="{EAABDD0E-02E6-43D8-A80A-6C8D5519E15F}"/>
          </ac:spMkLst>
        </pc:spChg>
        <pc:spChg chg="add mod">
          <ac:chgData name="Minesh Patel" userId="a66d4990ec83ac90" providerId="LiveId" clId="{9ACED65B-8597-4060-ACBA-768CABBEE5DE}" dt="2021-07-22T11:37:24.399" v="1830" actId="27636"/>
          <ac:spMkLst>
            <pc:docMk/>
            <pc:sldMk cId="1277828184" sldId="511"/>
            <ac:spMk id="90" creationId="{FFC7C560-56CD-48EF-9905-B06F0046AE65}"/>
          </ac:spMkLst>
        </pc:spChg>
        <pc:spChg chg="del">
          <ac:chgData name="Minesh Patel" userId="a66d4990ec83ac90" providerId="LiveId" clId="{9ACED65B-8597-4060-ACBA-768CABBEE5DE}" dt="2021-07-20T22:56:59.460" v="815" actId="478"/>
          <ac:spMkLst>
            <pc:docMk/>
            <pc:sldMk cId="1277828184" sldId="511"/>
            <ac:spMk id="154" creationId="{A3D20CEA-32BA-4102-9ACE-3A490D9A3067}"/>
          </ac:spMkLst>
        </pc:spChg>
        <pc:spChg chg="mod">
          <ac:chgData name="Minesh Patel" userId="a66d4990ec83ac90" providerId="LiveId" clId="{9ACED65B-8597-4060-ACBA-768CABBEE5DE}" dt="2021-07-20T23:12:03.291" v="1278" actId="1076"/>
          <ac:spMkLst>
            <pc:docMk/>
            <pc:sldMk cId="1277828184" sldId="511"/>
            <ac:spMk id="171" creationId="{0B4066AF-E856-4C29-8420-EC7E51702547}"/>
          </ac:spMkLst>
        </pc:spChg>
        <pc:spChg chg="mod">
          <ac:chgData name="Minesh Patel" userId="a66d4990ec83ac90" providerId="LiveId" clId="{9ACED65B-8597-4060-ACBA-768CABBEE5DE}" dt="2021-07-20T23:24:24.169" v="1496" actId="208"/>
          <ac:spMkLst>
            <pc:docMk/>
            <pc:sldMk cId="1277828184" sldId="511"/>
            <ac:spMk id="172" creationId="{6260AD80-F6DE-4765-B2A0-CE2E88DB4F60}"/>
          </ac:spMkLst>
        </pc:spChg>
        <pc:spChg chg="mod">
          <ac:chgData name="Minesh Patel" userId="a66d4990ec83ac90" providerId="LiveId" clId="{9ACED65B-8597-4060-ACBA-768CABBEE5DE}" dt="2021-07-20T23:24:24.169" v="1496" actId="208"/>
          <ac:spMkLst>
            <pc:docMk/>
            <pc:sldMk cId="1277828184" sldId="511"/>
            <ac:spMk id="173" creationId="{978531F8-CFBE-43BA-8D0C-CE58385A26C2}"/>
          </ac:spMkLst>
        </pc:spChg>
        <pc:spChg chg="mod">
          <ac:chgData name="Minesh Patel" userId="a66d4990ec83ac90" providerId="LiveId" clId="{9ACED65B-8597-4060-ACBA-768CABBEE5DE}" dt="2021-07-22T12:00:42.694" v="2350" actId="20577"/>
          <ac:spMkLst>
            <pc:docMk/>
            <pc:sldMk cId="1277828184" sldId="511"/>
            <ac:spMk id="218" creationId="{9D8DA605-FF09-4C71-BC71-84D5873010B6}"/>
          </ac:spMkLst>
        </pc:spChg>
        <pc:grpChg chg="mod">
          <ac:chgData name="Minesh Patel" userId="a66d4990ec83ac90" providerId="LiveId" clId="{9ACED65B-8597-4060-ACBA-768CABBEE5DE}" dt="2021-07-20T23:24:22.196" v="1494" actId="207"/>
          <ac:grpSpMkLst>
            <pc:docMk/>
            <pc:sldMk cId="1277828184" sldId="511"/>
            <ac:grpSpMk id="8" creationId="{C1F78A3D-B389-428B-90D1-D50D04CFE1E5}"/>
          </ac:grpSpMkLst>
        </pc:grpChg>
        <pc:grpChg chg="add del mod">
          <ac:chgData name="Minesh Patel" userId="a66d4990ec83ac90" providerId="LiveId" clId="{9ACED65B-8597-4060-ACBA-768CABBEE5DE}" dt="2021-07-20T22:57:35.887" v="830" actId="478"/>
          <ac:grpSpMkLst>
            <pc:docMk/>
            <pc:sldMk cId="1277828184" sldId="511"/>
            <ac:grpSpMk id="25" creationId="{F2CF707B-220D-44EB-A8E6-77292FE17615}"/>
          </ac:grpSpMkLst>
        </pc:grpChg>
        <pc:grpChg chg="mod">
          <ac:chgData name="Minesh Patel" userId="a66d4990ec83ac90" providerId="LiveId" clId="{9ACED65B-8597-4060-ACBA-768CABBEE5DE}" dt="2021-07-20T22:57:27.495" v="824"/>
          <ac:grpSpMkLst>
            <pc:docMk/>
            <pc:sldMk cId="1277828184" sldId="511"/>
            <ac:grpSpMk id="33" creationId="{BAEBE691-6047-46E8-912F-992E6568D6BA}"/>
          </ac:grpSpMkLst>
        </pc:grpChg>
        <pc:grpChg chg="add mod">
          <ac:chgData name="Minesh Patel" userId="a66d4990ec83ac90" providerId="LiveId" clId="{9ACED65B-8597-4060-ACBA-768CABBEE5DE}" dt="2021-07-20T23:11:14.014" v="1261" actId="1076"/>
          <ac:grpSpMkLst>
            <pc:docMk/>
            <pc:sldMk cId="1277828184" sldId="511"/>
            <ac:grpSpMk id="39" creationId="{DF2C47BB-B192-40E8-8C1E-1AC2177260B2}"/>
          </ac:grpSpMkLst>
        </pc:grpChg>
        <pc:grpChg chg="mod">
          <ac:chgData name="Minesh Patel" userId="a66d4990ec83ac90" providerId="LiveId" clId="{9ACED65B-8597-4060-ACBA-768CABBEE5DE}" dt="2021-07-20T22:57:27.495" v="824"/>
          <ac:grpSpMkLst>
            <pc:docMk/>
            <pc:sldMk cId="1277828184" sldId="511"/>
            <ac:grpSpMk id="40" creationId="{024A97E8-5AA6-4549-ADCD-21204ACAEB0F}"/>
          </ac:grpSpMkLst>
        </pc:grpChg>
        <pc:grpChg chg="mod">
          <ac:chgData name="Minesh Patel" userId="a66d4990ec83ac90" providerId="LiveId" clId="{9ACED65B-8597-4060-ACBA-768CABBEE5DE}" dt="2021-07-20T22:57:27.495" v="824"/>
          <ac:grpSpMkLst>
            <pc:docMk/>
            <pc:sldMk cId="1277828184" sldId="511"/>
            <ac:grpSpMk id="41" creationId="{6BAC0DFE-637E-48A9-9146-F4447F7C12F0}"/>
          </ac:grpSpMkLst>
        </pc:grpChg>
        <pc:grpChg chg="add del mod">
          <ac:chgData name="Minesh Patel" userId="a66d4990ec83ac90" providerId="LiveId" clId="{9ACED65B-8597-4060-ACBA-768CABBEE5DE}" dt="2021-07-20T22:58:02.066" v="840" actId="478"/>
          <ac:grpSpMkLst>
            <pc:docMk/>
            <pc:sldMk cId="1277828184" sldId="511"/>
            <ac:grpSpMk id="57" creationId="{B1DEB253-328A-419B-8BDE-90063D03DF98}"/>
          </ac:grpSpMkLst>
        </pc:grpChg>
        <pc:grpChg chg="mod topLvl">
          <ac:chgData name="Minesh Patel" userId="a66d4990ec83ac90" providerId="LiveId" clId="{9ACED65B-8597-4060-ACBA-768CABBEE5DE}" dt="2021-07-20T23:11:14.014" v="1261" actId="1076"/>
          <ac:grpSpMkLst>
            <pc:docMk/>
            <pc:sldMk cId="1277828184" sldId="511"/>
            <ac:grpSpMk id="58" creationId="{7A4D6F70-887A-4D03-A1A8-100FD9E43574}"/>
          </ac:grpSpMkLst>
        </pc:grpChg>
        <pc:grpChg chg="mod">
          <ac:chgData name="Minesh Patel" userId="a66d4990ec83ac90" providerId="LiveId" clId="{9ACED65B-8597-4060-ACBA-768CABBEE5DE}" dt="2021-07-20T22:57:44.779" v="833"/>
          <ac:grpSpMkLst>
            <pc:docMk/>
            <pc:sldMk cId="1277828184" sldId="511"/>
            <ac:grpSpMk id="67" creationId="{2809E514-05DB-4A18-A10D-593D35E51F9E}"/>
          </ac:grpSpMkLst>
        </pc:grpChg>
        <pc:grpChg chg="add del mod">
          <ac:chgData name="Minesh Patel" userId="a66d4990ec83ac90" providerId="LiveId" clId="{9ACED65B-8597-4060-ACBA-768CABBEE5DE}" dt="2021-07-20T22:57:50.114" v="835" actId="478"/>
          <ac:grpSpMkLst>
            <pc:docMk/>
            <pc:sldMk cId="1277828184" sldId="511"/>
            <ac:grpSpMk id="73" creationId="{F27A2C0E-6D1B-48A8-BC67-CA1DFA2955FA}"/>
          </ac:grpSpMkLst>
        </pc:grpChg>
        <pc:grpChg chg="del">
          <ac:chgData name="Minesh Patel" userId="a66d4990ec83ac90" providerId="LiveId" clId="{9ACED65B-8597-4060-ACBA-768CABBEE5DE}" dt="2021-07-20T22:56:59.460" v="815" actId="478"/>
          <ac:grpSpMkLst>
            <pc:docMk/>
            <pc:sldMk cId="1277828184" sldId="511"/>
            <ac:grpSpMk id="155" creationId="{154FCC04-04F3-4C38-B680-E87F98BABCEE}"/>
          </ac:grpSpMkLst>
        </pc:grpChg>
        <pc:graphicFrameChg chg="mod">
          <ac:chgData name="Minesh Patel" userId="a66d4990ec83ac90" providerId="LiveId" clId="{9ACED65B-8597-4060-ACBA-768CABBEE5DE}" dt="2021-07-20T23:08:17.344" v="1159" actId="14100"/>
          <ac:graphicFrameMkLst>
            <pc:docMk/>
            <pc:sldMk cId="1277828184" sldId="511"/>
            <ac:graphicFrameMk id="170" creationId="{3CEB66FD-E06E-439F-971F-84B437094C73}"/>
          </ac:graphicFrameMkLst>
        </pc:graphicFrameChg>
        <pc:cxnChg chg="mod">
          <ac:chgData name="Minesh Patel" userId="a66d4990ec83ac90" providerId="LiveId" clId="{9ACED65B-8597-4060-ACBA-768CABBEE5DE}" dt="2021-07-20T22:57:27.495" v="824"/>
          <ac:cxnSpMkLst>
            <pc:docMk/>
            <pc:sldMk cId="1277828184" sldId="511"/>
            <ac:cxnSpMk id="43" creationId="{FD30145B-B9F8-4F7E-BA1A-F631B29D2DA5}"/>
          </ac:cxnSpMkLst>
        </pc:cxnChg>
        <pc:cxnChg chg="mod">
          <ac:chgData name="Minesh Patel" userId="a66d4990ec83ac90" providerId="LiveId" clId="{9ACED65B-8597-4060-ACBA-768CABBEE5DE}" dt="2021-07-20T22:57:27.495" v="824"/>
          <ac:cxnSpMkLst>
            <pc:docMk/>
            <pc:sldMk cId="1277828184" sldId="511"/>
            <ac:cxnSpMk id="44" creationId="{7EFDB1AE-776E-4262-848A-22A9FB85CF69}"/>
          </ac:cxnSpMkLst>
        </pc:cxnChg>
        <pc:cxnChg chg="mod">
          <ac:chgData name="Minesh Patel" userId="a66d4990ec83ac90" providerId="LiveId" clId="{9ACED65B-8597-4060-ACBA-768CABBEE5DE}" dt="2021-07-20T22:57:27.495" v="824"/>
          <ac:cxnSpMkLst>
            <pc:docMk/>
            <pc:sldMk cId="1277828184" sldId="511"/>
            <ac:cxnSpMk id="45" creationId="{E6F6CCCC-E8A0-411A-BE81-DF62BA50B291}"/>
          </ac:cxnSpMkLst>
        </pc:cxnChg>
        <pc:cxnChg chg="mod">
          <ac:chgData name="Minesh Patel" userId="a66d4990ec83ac90" providerId="LiveId" clId="{9ACED65B-8597-4060-ACBA-768CABBEE5DE}" dt="2021-07-20T22:57:27.495" v="824"/>
          <ac:cxnSpMkLst>
            <pc:docMk/>
            <pc:sldMk cId="1277828184" sldId="511"/>
            <ac:cxnSpMk id="46" creationId="{640639F0-0ECA-478E-95F3-FE6342FBB604}"/>
          </ac:cxnSpMkLst>
        </pc:cxnChg>
        <pc:cxnChg chg="mod">
          <ac:chgData name="Minesh Patel" userId="a66d4990ec83ac90" providerId="LiveId" clId="{9ACED65B-8597-4060-ACBA-768CABBEE5DE}" dt="2021-07-20T22:57:27.495" v="824"/>
          <ac:cxnSpMkLst>
            <pc:docMk/>
            <pc:sldMk cId="1277828184" sldId="511"/>
            <ac:cxnSpMk id="47" creationId="{DFAE061E-AB0B-4806-8797-129D920C7D3A}"/>
          </ac:cxnSpMkLst>
        </pc:cxnChg>
        <pc:cxnChg chg="mod">
          <ac:chgData name="Minesh Patel" userId="a66d4990ec83ac90" providerId="LiveId" clId="{9ACED65B-8597-4060-ACBA-768CABBEE5DE}" dt="2021-07-20T22:57:27.495" v="824"/>
          <ac:cxnSpMkLst>
            <pc:docMk/>
            <pc:sldMk cId="1277828184" sldId="511"/>
            <ac:cxnSpMk id="48" creationId="{44972D04-3F02-4CD8-8AD7-13F6F3FB7A2A}"/>
          </ac:cxnSpMkLst>
        </pc:cxnChg>
        <pc:cxnChg chg="mod">
          <ac:chgData name="Minesh Patel" userId="a66d4990ec83ac90" providerId="LiveId" clId="{9ACED65B-8597-4060-ACBA-768CABBEE5DE}" dt="2021-07-20T22:57:27.495" v="824"/>
          <ac:cxnSpMkLst>
            <pc:docMk/>
            <pc:sldMk cId="1277828184" sldId="511"/>
            <ac:cxnSpMk id="49" creationId="{9D1A3EBC-97D4-4FA5-9805-EA1DEE73ED62}"/>
          </ac:cxnSpMkLst>
        </pc:cxnChg>
        <pc:cxnChg chg="mod">
          <ac:chgData name="Minesh Patel" userId="a66d4990ec83ac90" providerId="LiveId" clId="{9ACED65B-8597-4060-ACBA-768CABBEE5DE}" dt="2021-07-20T22:57:27.495" v="824"/>
          <ac:cxnSpMkLst>
            <pc:docMk/>
            <pc:sldMk cId="1277828184" sldId="511"/>
            <ac:cxnSpMk id="50" creationId="{CF1280AF-8008-4AAF-AE2A-2E1CD0FFD6FD}"/>
          </ac:cxnSpMkLst>
        </pc:cxnChg>
        <pc:cxnChg chg="mod">
          <ac:chgData name="Minesh Patel" userId="a66d4990ec83ac90" providerId="LiveId" clId="{9ACED65B-8597-4060-ACBA-768CABBEE5DE}" dt="2021-07-20T22:57:27.495" v="824"/>
          <ac:cxnSpMkLst>
            <pc:docMk/>
            <pc:sldMk cId="1277828184" sldId="511"/>
            <ac:cxnSpMk id="51" creationId="{F64D124D-3243-4F18-B704-E59E5BAA2F37}"/>
          </ac:cxnSpMkLst>
        </pc:cxnChg>
        <pc:cxnChg chg="mod">
          <ac:chgData name="Minesh Patel" userId="a66d4990ec83ac90" providerId="LiveId" clId="{9ACED65B-8597-4060-ACBA-768CABBEE5DE}" dt="2021-07-20T22:57:27.495" v="824"/>
          <ac:cxnSpMkLst>
            <pc:docMk/>
            <pc:sldMk cId="1277828184" sldId="511"/>
            <ac:cxnSpMk id="52" creationId="{27D29E7E-2BB7-4ECB-8312-F944893301D6}"/>
          </ac:cxnSpMkLst>
        </pc:cxnChg>
        <pc:cxnChg chg="mod">
          <ac:chgData name="Minesh Patel" userId="a66d4990ec83ac90" providerId="LiveId" clId="{9ACED65B-8597-4060-ACBA-768CABBEE5DE}" dt="2021-07-20T22:57:27.495" v="824"/>
          <ac:cxnSpMkLst>
            <pc:docMk/>
            <pc:sldMk cId="1277828184" sldId="511"/>
            <ac:cxnSpMk id="53" creationId="{5B517C9B-E5A9-41A0-829D-8E2C342DCC4C}"/>
          </ac:cxnSpMkLst>
        </pc:cxnChg>
        <pc:cxnChg chg="mod">
          <ac:chgData name="Minesh Patel" userId="a66d4990ec83ac90" providerId="LiveId" clId="{9ACED65B-8597-4060-ACBA-768CABBEE5DE}" dt="2021-07-20T22:57:27.495" v="824"/>
          <ac:cxnSpMkLst>
            <pc:docMk/>
            <pc:sldMk cId="1277828184" sldId="511"/>
            <ac:cxnSpMk id="54" creationId="{8CA5E88E-0C31-42B7-A312-D448FDD1C1B2}"/>
          </ac:cxnSpMkLst>
        </pc:cxnChg>
        <pc:cxnChg chg="mod">
          <ac:chgData name="Minesh Patel" userId="a66d4990ec83ac90" providerId="LiveId" clId="{9ACED65B-8597-4060-ACBA-768CABBEE5DE}" dt="2021-07-20T22:57:27.495" v="824"/>
          <ac:cxnSpMkLst>
            <pc:docMk/>
            <pc:sldMk cId="1277828184" sldId="511"/>
            <ac:cxnSpMk id="55" creationId="{91E17D84-AB08-4EE8-9B4B-14A54E877954}"/>
          </ac:cxnSpMkLst>
        </pc:cxnChg>
        <pc:cxnChg chg="mod">
          <ac:chgData name="Minesh Patel" userId="a66d4990ec83ac90" providerId="LiveId" clId="{9ACED65B-8597-4060-ACBA-768CABBEE5DE}" dt="2021-07-20T22:57:27.495" v="824"/>
          <ac:cxnSpMkLst>
            <pc:docMk/>
            <pc:sldMk cId="1277828184" sldId="511"/>
            <ac:cxnSpMk id="56" creationId="{FC0B77AE-7F8D-4919-900E-DBA2F239D7DA}"/>
          </ac:cxnSpMkLst>
        </pc:cxnChg>
        <pc:cxnChg chg="mod topLvl">
          <ac:chgData name="Minesh Patel" userId="a66d4990ec83ac90" providerId="LiveId" clId="{9ACED65B-8597-4060-ACBA-768CABBEE5DE}" dt="2021-07-20T23:11:14.014" v="1261" actId="1076"/>
          <ac:cxnSpMkLst>
            <pc:docMk/>
            <pc:sldMk cId="1277828184" sldId="511"/>
            <ac:cxnSpMk id="74" creationId="{A09FDA8A-B3AD-414A-8CD2-72212C9F5B65}"/>
          </ac:cxnSpMkLst>
        </pc:cxnChg>
        <pc:cxnChg chg="add del mod">
          <ac:chgData name="Minesh Patel" userId="a66d4990ec83ac90" providerId="LiveId" clId="{9ACED65B-8597-4060-ACBA-768CABBEE5DE}" dt="2021-07-20T23:02:10.940" v="888" actId="478"/>
          <ac:cxnSpMkLst>
            <pc:docMk/>
            <pc:sldMk cId="1277828184" sldId="511"/>
            <ac:cxnSpMk id="81" creationId="{235BAD1C-6CCA-4689-92F1-6A9934CE2685}"/>
          </ac:cxnSpMkLst>
        </pc:cxnChg>
      </pc:sldChg>
      <pc:sldChg chg="add">
        <pc:chgData name="Minesh Patel" userId="a66d4990ec83ac90" providerId="LiveId" clId="{9ACED65B-8597-4060-ACBA-768CABBEE5DE}" dt="2021-07-22T12:09:21.500" v="2590"/>
        <pc:sldMkLst>
          <pc:docMk/>
          <pc:sldMk cId="2289335601" sldId="511"/>
        </pc:sldMkLst>
      </pc:sldChg>
      <pc:sldChg chg="addSp delSp modSp add del mod">
        <pc:chgData name="Minesh Patel" userId="a66d4990ec83ac90" providerId="LiveId" clId="{9ACED65B-8597-4060-ACBA-768CABBEE5DE}" dt="2021-07-20T23:31:46.522" v="1555" actId="47"/>
        <pc:sldMkLst>
          <pc:docMk/>
          <pc:sldMk cId="2293237291" sldId="512"/>
        </pc:sldMkLst>
        <pc:spChg chg="add del mod">
          <ac:chgData name="Minesh Patel" userId="a66d4990ec83ac90" providerId="LiveId" clId="{9ACED65B-8597-4060-ACBA-768CABBEE5DE}" dt="2021-07-20T23:31:43.872" v="1554" actId="478"/>
          <ac:spMkLst>
            <pc:docMk/>
            <pc:sldMk cId="2293237291" sldId="512"/>
            <ac:spMk id="90" creationId="{93A8DECC-364A-44BD-B87E-DBD7A46B1B59}"/>
          </ac:spMkLst>
        </pc:spChg>
      </pc:sldChg>
      <pc:sldChg chg="addSp delSp modSp add mod ord addAnim delAnim modNotesTx">
        <pc:chgData name="Minesh Patel" userId="a66d4990ec83ac90" providerId="LiveId" clId="{9ACED65B-8597-4060-ACBA-768CABBEE5DE}" dt="2021-07-22T11:43:54.763" v="2065" actId="21"/>
        <pc:sldMkLst>
          <pc:docMk/>
          <pc:sldMk cId="3076342239" sldId="512"/>
        </pc:sldMkLst>
        <pc:spChg chg="del">
          <ac:chgData name="Minesh Patel" userId="a66d4990ec83ac90" providerId="LiveId" clId="{9ACED65B-8597-4060-ACBA-768CABBEE5DE}" dt="2021-07-22T11:39:30.069" v="1873" actId="478"/>
          <ac:spMkLst>
            <pc:docMk/>
            <pc:sldMk cId="3076342239" sldId="512"/>
            <ac:spMk id="3" creationId="{D37D7B0F-84C9-4F9C-92F9-6024F6848413}"/>
          </ac:spMkLst>
        </pc:spChg>
        <pc:spChg chg="mod">
          <ac:chgData name="Minesh Patel" userId="a66d4990ec83ac90" providerId="LiveId" clId="{9ACED65B-8597-4060-ACBA-768CABBEE5DE}" dt="2021-07-22T11:39:35.656" v="1876" actId="1076"/>
          <ac:spMkLst>
            <pc:docMk/>
            <pc:sldMk cId="3076342239" sldId="512"/>
            <ac:spMk id="4" creationId="{E8A89F97-AFCF-4A8D-B37F-4048D2B5783D}"/>
          </ac:spMkLst>
        </pc:spChg>
        <pc:spChg chg="add del mod">
          <ac:chgData name="Minesh Patel" userId="a66d4990ec83ac90" providerId="LiveId" clId="{9ACED65B-8597-4060-ACBA-768CABBEE5DE}" dt="2021-07-22T11:39:31.204" v="1874" actId="478"/>
          <ac:spMkLst>
            <pc:docMk/>
            <pc:sldMk cId="3076342239" sldId="512"/>
            <ac:spMk id="5" creationId="{0D197C54-38E2-4169-94FC-7C3F8BBC946C}"/>
          </ac:spMkLst>
        </pc:spChg>
        <pc:spChg chg="add del mod">
          <ac:chgData name="Minesh Patel" userId="a66d4990ec83ac90" providerId="LiveId" clId="{9ACED65B-8597-4060-ACBA-768CABBEE5DE}" dt="2021-07-22T11:39:04.718" v="1866" actId="478"/>
          <ac:spMkLst>
            <pc:docMk/>
            <pc:sldMk cId="3076342239" sldId="512"/>
            <ac:spMk id="51" creationId="{6B9CFC37-CCA3-4491-AFD1-74DD0104B26B}"/>
          </ac:spMkLst>
        </pc:spChg>
        <pc:spChg chg="add mod">
          <ac:chgData name="Minesh Patel" userId="a66d4990ec83ac90" providerId="LiveId" clId="{9ACED65B-8597-4060-ACBA-768CABBEE5DE}" dt="2021-07-22T11:39:45.353" v="1878" actId="1076"/>
          <ac:spMkLst>
            <pc:docMk/>
            <pc:sldMk cId="3076342239" sldId="512"/>
            <ac:spMk id="52" creationId="{EB01BF7A-C66E-4EAB-8DFF-B2958A514951}"/>
          </ac:spMkLst>
        </pc:spChg>
        <pc:spChg chg="add mod">
          <ac:chgData name="Minesh Patel" userId="a66d4990ec83ac90" providerId="LiveId" clId="{9ACED65B-8597-4060-ACBA-768CABBEE5DE}" dt="2021-07-22T11:39:45.353" v="1878" actId="1076"/>
          <ac:spMkLst>
            <pc:docMk/>
            <pc:sldMk cId="3076342239" sldId="512"/>
            <ac:spMk id="53" creationId="{A2051F75-BC81-4E86-B5F8-B731E5673D63}"/>
          </ac:spMkLst>
        </pc:spChg>
        <pc:spChg chg="del topLvl">
          <ac:chgData name="Minesh Patel" userId="a66d4990ec83ac90" providerId="LiveId" clId="{9ACED65B-8597-4060-ACBA-768CABBEE5DE}" dt="2021-07-22T11:39:26.218" v="1872" actId="478"/>
          <ac:spMkLst>
            <pc:docMk/>
            <pc:sldMk cId="3076342239" sldId="512"/>
            <ac:spMk id="54" creationId="{61D36696-30D8-4775-8C5F-10AF934C1782}"/>
          </ac:spMkLst>
        </pc:spChg>
        <pc:spChg chg="add mod">
          <ac:chgData name="Minesh Patel" userId="a66d4990ec83ac90" providerId="LiveId" clId="{9ACED65B-8597-4060-ACBA-768CABBEE5DE}" dt="2021-07-22T11:42:20.173" v="1973" actId="27636"/>
          <ac:spMkLst>
            <pc:docMk/>
            <pc:sldMk cId="3076342239" sldId="512"/>
            <ac:spMk id="55" creationId="{0FBB2101-9326-40B1-AC99-16A57B3DE76A}"/>
          </ac:spMkLst>
        </pc:spChg>
        <pc:spChg chg="add del">
          <ac:chgData name="Minesh Patel" userId="a66d4990ec83ac90" providerId="LiveId" clId="{9ACED65B-8597-4060-ACBA-768CABBEE5DE}" dt="2021-07-22T11:43:00.127" v="1976" actId="22"/>
          <ac:spMkLst>
            <pc:docMk/>
            <pc:sldMk cId="3076342239" sldId="512"/>
            <ac:spMk id="56" creationId="{C7C98137-2EE4-432E-A1E7-CC3574A418FF}"/>
          </ac:spMkLst>
        </pc:spChg>
        <pc:spChg chg="add del mod">
          <ac:chgData name="Minesh Patel" userId="a66d4990ec83ac90" providerId="LiveId" clId="{9ACED65B-8597-4060-ACBA-768CABBEE5DE}" dt="2021-07-22T11:43:54.763" v="2065" actId="21"/>
          <ac:spMkLst>
            <pc:docMk/>
            <pc:sldMk cId="3076342239" sldId="512"/>
            <ac:spMk id="61" creationId="{4F56AEBE-D763-4587-AC24-4BF1EE149A4E}"/>
          </ac:spMkLst>
        </pc:spChg>
        <pc:grpChg chg="mod">
          <ac:chgData name="Minesh Patel" userId="a66d4990ec83ac90" providerId="LiveId" clId="{9ACED65B-8597-4060-ACBA-768CABBEE5DE}" dt="2021-07-22T11:39:45.353" v="1878" actId="1076"/>
          <ac:grpSpMkLst>
            <pc:docMk/>
            <pc:sldMk cId="3076342239" sldId="512"/>
            <ac:grpSpMk id="6" creationId="{F42AC7DD-3733-4E45-8D43-AB27D8CC369A}"/>
          </ac:grpSpMkLst>
        </pc:grpChg>
        <pc:grpChg chg="mod">
          <ac:chgData name="Minesh Patel" userId="a66d4990ec83ac90" providerId="LiveId" clId="{9ACED65B-8597-4060-ACBA-768CABBEE5DE}" dt="2021-07-22T11:39:45.353" v="1878" actId="1076"/>
          <ac:grpSpMkLst>
            <pc:docMk/>
            <pc:sldMk cId="3076342239" sldId="512"/>
            <ac:grpSpMk id="7" creationId="{843AFC36-97CD-45E7-AD6B-E5EC8148EA61}"/>
          </ac:grpSpMkLst>
        </pc:grpChg>
        <pc:grpChg chg="add del">
          <ac:chgData name="Minesh Patel" userId="a66d4990ec83ac90" providerId="LiveId" clId="{9ACED65B-8597-4060-ACBA-768CABBEE5DE}" dt="2021-07-22T11:39:26.218" v="1872" actId="478"/>
          <ac:grpSpMkLst>
            <pc:docMk/>
            <pc:sldMk cId="3076342239" sldId="512"/>
            <ac:grpSpMk id="8" creationId="{1DA4C005-985A-4206-96C6-00923996B877}"/>
          </ac:grpSpMkLst>
        </pc:grpChg>
        <pc:grpChg chg="del mod">
          <ac:chgData name="Minesh Patel" userId="a66d4990ec83ac90" providerId="LiveId" clId="{9ACED65B-8597-4060-ACBA-768CABBEE5DE}" dt="2021-07-22T11:39:22.246" v="1869" actId="478"/>
          <ac:grpSpMkLst>
            <pc:docMk/>
            <pc:sldMk cId="3076342239" sldId="512"/>
            <ac:grpSpMk id="57" creationId="{481C37F5-B3A2-488B-85D5-CDFABD80F5DF}"/>
          </ac:grpSpMkLst>
        </pc:grpChg>
        <pc:cxnChg chg="mod topLvl">
          <ac:chgData name="Minesh Patel" userId="a66d4990ec83ac90" providerId="LiveId" clId="{9ACED65B-8597-4060-ACBA-768CABBEE5DE}" dt="2021-07-22T11:39:45.353" v="1878" actId="1076"/>
          <ac:cxnSpMkLst>
            <pc:docMk/>
            <pc:sldMk cId="3076342239" sldId="512"/>
            <ac:cxnSpMk id="50" creationId="{48669FE0-F67D-4109-BFC3-B674ADDC3508}"/>
          </ac:cxnSpMkLst>
        </pc:cxnChg>
      </pc:sldChg>
      <pc:sldChg chg="add del">
        <pc:chgData name="Minesh Patel" userId="a66d4990ec83ac90" providerId="LiveId" clId="{9ACED65B-8597-4060-ACBA-768CABBEE5DE}" dt="2021-07-20T23:31:22.892" v="1551"/>
        <pc:sldMkLst>
          <pc:docMk/>
          <pc:sldMk cId="44468199" sldId="513"/>
        </pc:sldMkLst>
      </pc:sldChg>
      <pc:sldChg chg="addSp delSp modSp add mod addAnim delAnim">
        <pc:chgData name="Minesh Patel" userId="a66d4990ec83ac90" providerId="LiveId" clId="{9ACED65B-8597-4060-ACBA-768CABBEE5DE}" dt="2021-07-22T12:12:03.108" v="2670" actId="1076"/>
        <pc:sldMkLst>
          <pc:docMk/>
          <pc:sldMk cId="1507332778" sldId="513"/>
        </pc:sldMkLst>
        <pc:spChg chg="add mod">
          <ac:chgData name="Minesh Patel" userId="a66d4990ec83ac90" providerId="LiveId" clId="{9ACED65B-8597-4060-ACBA-768CABBEE5DE}" dt="2021-07-22T12:00:18.065" v="2344" actId="14100"/>
          <ac:spMkLst>
            <pc:docMk/>
            <pc:sldMk cId="1507332778" sldId="513"/>
            <ac:spMk id="5" creationId="{5818E1F6-44E7-4EB9-BF57-DF4F8741C17F}"/>
          </ac:spMkLst>
        </pc:spChg>
        <pc:spChg chg="add mod">
          <ac:chgData name="Minesh Patel" userId="a66d4990ec83ac90" providerId="LiveId" clId="{9ACED65B-8597-4060-ACBA-768CABBEE5DE}" dt="2021-07-22T12:10:52.616" v="2616" actId="6549"/>
          <ac:spMkLst>
            <pc:docMk/>
            <pc:sldMk cId="1507332778" sldId="513"/>
            <ac:spMk id="51" creationId="{02B26DDB-B406-45F8-BF2A-A0AD1544C3E1}"/>
          </ac:spMkLst>
        </pc:spChg>
        <pc:spChg chg="del">
          <ac:chgData name="Minesh Patel" userId="a66d4990ec83ac90" providerId="LiveId" clId="{9ACED65B-8597-4060-ACBA-768CABBEE5DE}" dt="2021-07-22T11:44:16.363" v="2071" actId="478"/>
          <ac:spMkLst>
            <pc:docMk/>
            <pc:sldMk cId="1507332778" sldId="513"/>
            <ac:spMk id="52" creationId="{EB01BF7A-C66E-4EAB-8DFF-B2958A514951}"/>
          </ac:spMkLst>
        </pc:spChg>
        <pc:spChg chg="del">
          <ac:chgData name="Minesh Patel" userId="a66d4990ec83ac90" providerId="LiveId" clId="{9ACED65B-8597-4060-ACBA-768CABBEE5DE}" dt="2021-07-22T11:44:16.363" v="2071" actId="478"/>
          <ac:spMkLst>
            <pc:docMk/>
            <pc:sldMk cId="1507332778" sldId="513"/>
            <ac:spMk id="53" creationId="{A2051F75-BC81-4E86-B5F8-B731E5673D63}"/>
          </ac:spMkLst>
        </pc:spChg>
        <pc:spChg chg="add mod ord">
          <ac:chgData name="Minesh Patel" userId="a66d4990ec83ac90" providerId="LiveId" clId="{9ACED65B-8597-4060-ACBA-768CABBEE5DE}" dt="2021-07-22T11:58:19.807" v="2318" actId="167"/>
          <ac:spMkLst>
            <pc:docMk/>
            <pc:sldMk cId="1507332778" sldId="513"/>
            <ac:spMk id="54" creationId="{5CED49C8-FDE7-4872-9F4B-CF263A321ED5}"/>
          </ac:spMkLst>
        </pc:spChg>
        <pc:spChg chg="del">
          <ac:chgData name="Minesh Patel" userId="a66d4990ec83ac90" providerId="LiveId" clId="{9ACED65B-8597-4060-ACBA-768CABBEE5DE}" dt="2021-07-22T11:50:18.689" v="2158" actId="478"/>
          <ac:spMkLst>
            <pc:docMk/>
            <pc:sldMk cId="1507332778" sldId="513"/>
            <ac:spMk id="55" creationId="{0FBB2101-9326-40B1-AC99-16A57B3DE76A}"/>
          </ac:spMkLst>
        </pc:spChg>
        <pc:spChg chg="add mod">
          <ac:chgData name="Minesh Patel" userId="a66d4990ec83ac90" providerId="LiveId" clId="{9ACED65B-8597-4060-ACBA-768CABBEE5DE}" dt="2021-07-22T11:57:03.229" v="2308" actId="1076"/>
          <ac:spMkLst>
            <pc:docMk/>
            <pc:sldMk cId="1507332778" sldId="513"/>
            <ac:spMk id="56" creationId="{DC1A009B-8C5D-4D58-A6D2-10B71AEFFD36}"/>
          </ac:spMkLst>
        </pc:spChg>
        <pc:spChg chg="add mod">
          <ac:chgData name="Minesh Patel" userId="a66d4990ec83ac90" providerId="LiveId" clId="{9ACED65B-8597-4060-ACBA-768CABBEE5DE}" dt="2021-07-22T11:57:03.229" v="2308" actId="1076"/>
          <ac:spMkLst>
            <pc:docMk/>
            <pc:sldMk cId="1507332778" sldId="513"/>
            <ac:spMk id="57" creationId="{755B5ABD-5845-49AF-966E-055B745D60C8}"/>
          </ac:spMkLst>
        </pc:spChg>
        <pc:spChg chg="add mod">
          <ac:chgData name="Minesh Patel" userId="a66d4990ec83ac90" providerId="LiveId" clId="{9ACED65B-8597-4060-ACBA-768CABBEE5DE}" dt="2021-07-22T11:57:03.229" v="2308" actId="1076"/>
          <ac:spMkLst>
            <pc:docMk/>
            <pc:sldMk cId="1507332778" sldId="513"/>
            <ac:spMk id="58" creationId="{94992912-7944-4367-BABD-C5E8D8845A5F}"/>
          </ac:spMkLst>
        </pc:spChg>
        <pc:spChg chg="mod">
          <ac:chgData name="Minesh Patel" userId="a66d4990ec83ac90" providerId="LiveId" clId="{9ACED65B-8597-4060-ACBA-768CABBEE5DE}" dt="2021-07-22T11:54:57.150" v="2252" actId="1582"/>
          <ac:spMkLst>
            <pc:docMk/>
            <pc:sldMk cId="1507332778" sldId="513"/>
            <ac:spMk id="63" creationId="{1E07BC46-C9FC-44EB-A34E-1E41D26E3FF8}"/>
          </ac:spMkLst>
        </pc:spChg>
        <pc:spChg chg="mod">
          <ac:chgData name="Minesh Patel" userId="a66d4990ec83ac90" providerId="LiveId" clId="{9ACED65B-8597-4060-ACBA-768CABBEE5DE}" dt="2021-07-22T11:50:47.235" v="2161" actId="165"/>
          <ac:spMkLst>
            <pc:docMk/>
            <pc:sldMk cId="1507332778" sldId="513"/>
            <ac:spMk id="79" creationId="{47ACE3FF-1FB8-4C54-A100-FB6172148E0C}"/>
          </ac:spMkLst>
        </pc:spChg>
        <pc:spChg chg="mod">
          <ac:chgData name="Minesh Patel" userId="a66d4990ec83ac90" providerId="LiveId" clId="{9ACED65B-8597-4060-ACBA-768CABBEE5DE}" dt="2021-07-22T11:50:47.235" v="2161" actId="165"/>
          <ac:spMkLst>
            <pc:docMk/>
            <pc:sldMk cId="1507332778" sldId="513"/>
            <ac:spMk id="80" creationId="{1488D291-D811-4C50-AE8F-3572ABC70B98}"/>
          </ac:spMkLst>
        </pc:spChg>
        <pc:spChg chg="mod">
          <ac:chgData name="Minesh Patel" userId="a66d4990ec83ac90" providerId="LiveId" clId="{9ACED65B-8597-4060-ACBA-768CABBEE5DE}" dt="2021-07-22T11:50:47.235" v="2161" actId="165"/>
          <ac:spMkLst>
            <pc:docMk/>
            <pc:sldMk cId="1507332778" sldId="513"/>
            <ac:spMk id="81" creationId="{29066127-5EF1-4AD2-A3C5-7A62A4716978}"/>
          </ac:spMkLst>
        </pc:spChg>
        <pc:spChg chg="mod">
          <ac:chgData name="Minesh Patel" userId="a66d4990ec83ac90" providerId="LiveId" clId="{9ACED65B-8597-4060-ACBA-768CABBEE5DE}" dt="2021-07-22T11:50:47.235" v="2161" actId="165"/>
          <ac:spMkLst>
            <pc:docMk/>
            <pc:sldMk cId="1507332778" sldId="513"/>
            <ac:spMk id="82" creationId="{BFC9FBDF-F940-4327-A1E3-52EDE3794F98}"/>
          </ac:spMkLst>
        </pc:spChg>
        <pc:spChg chg="mod">
          <ac:chgData name="Minesh Patel" userId="a66d4990ec83ac90" providerId="LiveId" clId="{9ACED65B-8597-4060-ACBA-768CABBEE5DE}" dt="2021-07-22T11:50:47.235" v="2161" actId="165"/>
          <ac:spMkLst>
            <pc:docMk/>
            <pc:sldMk cId="1507332778" sldId="513"/>
            <ac:spMk id="83" creationId="{9BC1479A-CA05-4E19-B972-08099994605F}"/>
          </ac:spMkLst>
        </pc:spChg>
        <pc:spChg chg="mod">
          <ac:chgData name="Minesh Patel" userId="a66d4990ec83ac90" providerId="LiveId" clId="{9ACED65B-8597-4060-ACBA-768CABBEE5DE}" dt="2021-07-22T11:50:47.235" v="2161" actId="165"/>
          <ac:spMkLst>
            <pc:docMk/>
            <pc:sldMk cId="1507332778" sldId="513"/>
            <ac:spMk id="84" creationId="{8CE2C953-5C15-4F33-8872-0022F3C0C709}"/>
          </ac:spMkLst>
        </pc:spChg>
        <pc:spChg chg="mod">
          <ac:chgData name="Minesh Patel" userId="a66d4990ec83ac90" providerId="LiveId" clId="{9ACED65B-8597-4060-ACBA-768CABBEE5DE}" dt="2021-07-22T11:50:47.235" v="2161" actId="165"/>
          <ac:spMkLst>
            <pc:docMk/>
            <pc:sldMk cId="1507332778" sldId="513"/>
            <ac:spMk id="85" creationId="{97AEC6CD-030B-4CB0-BFBB-19CB91D253D8}"/>
          </ac:spMkLst>
        </pc:spChg>
        <pc:spChg chg="mod">
          <ac:chgData name="Minesh Patel" userId="a66d4990ec83ac90" providerId="LiveId" clId="{9ACED65B-8597-4060-ACBA-768CABBEE5DE}" dt="2021-07-22T11:50:47.235" v="2161" actId="165"/>
          <ac:spMkLst>
            <pc:docMk/>
            <pc:sldMk cId="1507332778" sldId="513"/>
            <ac:spMk id="87" creationId="{5672D505-24C4-41C0-B598-02A3C97C71B2}"/>
          </ac:spMkLst>
        </pc:spChg>
        <pc:spChg chg="mod">
          <ac:chgData name="Minesh Patel" userId="a66d4990ec83ac90" providerId="LiveId" clId="{9ACED65B-8597-4060-ACBA-768CABBEE5DE}" dt="2021-07-22T11:50:47.235" v="2161" actId="165"/>
          <ac:spMkLst>
            <pc:docMk/>
            <pc:sldMk cId="1507332778" sldId="513"/>
            <ac:spMk id="88" creationId="{B8EE4814-4667-479E-B129-C5FE01904181}"/>
          </ac:spMkLst>
        </pc:spChg>
        <pc:spChg chg="mod">
          <ac:chgData name="Minesh Patel" userId="a66d4990ec83ac90" providerId="LiveId" clId="{9ACED65B-8597-4060-ACBA-768CABBEE5DE}" dt="2021-07-22T11:50:47.235" v="2161" actId="165"/>
          <ac:spMkLst>
            <pc:docMk/>
            <pc:sldMk cId="1507332778" sldId="513"/>
            <ac:spMk id="89" creationId="{42F4F674-C63A-49DE-8783-3C5163C9A00E}"/>
          </ac:spMkLst>
        </pc:spChg>
        <pc:spChg chg="mod">
          <ac:chgData name="Minesh Patel" userId="a66d4990ec83ac90" providerId="LiveId" clId="{9ACED65B-8597-4060-ACBA-768CABBEE5DE}" dt="2021-07-22T11:50:47.235" v="2161" actId="165"/>
          <ac:spMkLst>
            <pc:docMk/>
            <pc:sldMk cId="1507332778" sldId="513"/>
            <ac:spMk id="90" creationId="{56370D82-E736-49FE-98A1-6D4810371D5B}"/>
          </ac:spMkLst>
        </pc:spChg>
        <pc:spChg chg="mod">
          <ac:chgData name="Minesh Patel" userId="a66d4990ec83ac90" providerId="LiveId" clId="{9ACED65B-8597-4060-ACBA-768CABBEE5DE}" dt="2021-07-22T11:50:47.235" v="2161" actId="165"/>
          <ac:spMkLst>
            <pc:docMk/>
            <pc:sldMk cId="1507332778" sldId="513"/>
            <ac:spMk id="91" creationId="{DF92384A-3960-4E68-AA43-8B56D67D2C63}"/>
          </ac:spMkLst>
        </pc:spChg>
        <pc:spChg chg="add mod topLvl">
          <ac:chgData name="Minesh Patel" userId="a66d4990ec83ac90" providerId="LiveId" clId="{9ACED65B-8597-4060-ACBA-768CABBEE5DE}" dt="2021-07-22T11:57:03.229" v="2308" actId="1076"/>
          <ac:spMkLst>
            <pc:docMk/>
            <pc:sldMk cId="1507332778" sldId="513"/>
            <ac:spMk id="93" creationId="{4B9A1B33-A4E6-4638-9FE5-00E99BC1952A}"/>
          </ac:spMkLst>
        </pc:spChg>
        <pc:spChg chg="add mod ord topLvl">
          <ac:chgData name="Minesh Patel" userId="a66d4990ec83ac90" providerId="LiveId" clId="{9ACED65B-8597-4060-ACBA-768CABBEE5DE}" dt="2021-07-22T11:59:42.826" v="2338" actId="14100"/>
          <ac:spMkLst>
            <pc:docMk/>
            <pc:sldMk cId="1507332778" sldId="513"/>
            <ac:spMk id="94" creationId="{0134CF6A-B00E-4F92-B38A-214C4C0AB0CF}"/>
          </ac:spMkLst>
        </pc:spChg>
        <pc:spChg chg="add mod">
          <ac:chgData name="Minesh Patel" userId="a66d4990ec83ac90" providerId="LiveId" clId="{9ACED65B-8597-4060-ACBA-768CABBEE5DE}" dt="2021-07-22T11:57:03.229" v="2308" actId="1076"/>
          <ac:spMkLst>
            <pc:docMk/>
            <pc:sldMk cId="1507332778" sldId="513"/>
            <ac:spMk id="95" creationId="{CFC863C2-5543-4EA6-A944-F959BF4DF526}"/>
          </ac:spMkLst>
        </pc:spChg>
        <pc:spChg chg="mod topLvl">
          <ac:chgData name="Minesh Patel" userId="a66d4990ec83ac90" providerId="LiveId" clId="{9ACED65B-8597-4060-ACBA-768CABBEE5DE}" dt="2021-07-22T12:11:15.867" v="2621" actId="1076"/>
          <ac:spMkLst>
            <pc:docMk/>
            <pc:sldMk cId="1507332778" sldId="513"/>
            <ac:spMk id="97" creationId="{522D4F74-A67A-418B-BA90-5D1EA2835A92}"/>
          </ac:spMkLst>
        </pc:spChg>
        <pc:spChg chg="del mod topLvl">
          <ac:chgData name="Minesh Patel" userId="a66d4990ec83ac90" providerId="LiveId" clId="{9ACED65B-8597-4060-ACBA-768CABBEE5DE}" dt="2021-07-22T11:53:23.073" v="2231" actId="478"/>
          <ac:spMkLst>
            <pc:docMk/>
            <pc:sldMk cId="1507332778" sldId="513"/>
            <ac:spMk id="98" creationId="{02F2DE3E-BB65-4979-9574-7E415B47CD9D}"/>
          </ac:spMkLst>
        </pc:spChg>
        <pc:spChg chg="add mod ord">
          <ac:chgData name="Minesh Patel" userId="a66d4990ec83ac90" providerId="LiveId" clId="{9ACED65B-8597-4060-ACBA-768CABBEE5DE}" dt="2021-07-22T11:59:34.455" v="2337" actId="208"/>
          <ac:spMkLst>
            <pc:docMk/>
            <pc:sldMk cId="1507332778" sldId="513"/>
            <ac:spMk id="100" creationId="{E797B717-7875-4A36-B9A3-6D8BDB8CEAED}"/>
          </ac:spMkLst>
        </pc:spChg>
        <pc:spChg chg="add mod">
          <ac:chgData name="Minesh Patel" userId="a66d4990ec83ac90" providerId="LiveId" clId="{9ACED65B-8597-4060-ACBA-768CABBEE5DE}" dt="2021-07-22T12:00:18.065" v="2344" actId="14100"/>
          <ac:spMkLst>
            <pc:docMk/>
            <pc:sldMk cId="1507332778" sldId="513"/>
            <ac:spMk id="103" creationId="{23842B3C-7BD7-4C3A-BEB0-2F6C60977EE8}"/>
          </ac:spMkLst>
        </pc:spChg>
        <pc:spChg chg="add mod">
          <ac:chgData name="Minesh Patel" userId="a66d4990ec83ac90" providerId="LiveId" clId="{9ACED65B-8597-4060-ACBA-768CABBEE5DE}" dt="2021-07-22T12:12:03.108" v="2670" actId="1076"/>
          <ac:spMkLst>
            <pc:docMk/>
            <pc:sldMk cId="1507332778" sldId="513"/>
            <ac:spMk id="106" creationId="{268A51D2-37BF-410D-9331-20DA86C292A8}"/>
          </ac:spMkLst>
        </pc:spChg>
        <pc:grpChg chg="add del mod">
          <ac:chgData name="Minesh Patel" userId="a66d4990ec83ac90" providerId="LiveId" clId="{9ACED65B-8597-4060-ACBA-768CABBEE5DE}" dt="2021-07-22T11:44:16.363" v="2071" actId="478"/>
          <ac:grpSpMkLst>
            <pc:docMk/>
            <pc:sldMk cId="1507332778" sldId="513"/>
            <ac:grpSpMk id="6" creationId="{F42AC7DD-3733-4E45-8D43-AB27D8CC369A}"/>
          </ac:grpSpMkLst>
        </pc:grpChg>
        <pc:grpChg chg="del mod">
          <ac:chgData name="Minesh Patel" userId="a66d4990ec83ac90" providerId="LiveId" clId="{9ACED65B-8597-4060-ACBA-768CABBEE5DE}" dt="2021-07-22T11:44:16.363" v="2071" actId="478"/>
          <ac:grpSpMkLst>
            <pc:docMk/>
            <pc:sldMk cId="1507332778" sldId="513"/>
            <ac:grpSpMk id="7" creationId="{843AFC36-97CD-45E7-AD6B-E5EC8148EA61}"/>
          </ac:grpSpMkLst>
        </pc:grpChg>
        <pc:grpChg chg="add del mod">
          <ac:chgData name="Minesh Patel" userId="a66d4990ec83ac90" providerId="LiveId" clId="{9ACED65B-8597-4060-ACBA-768CABBEE5DE}" dt="2021-07-22T11:50:47.235" v="2161" actId="165"/>
          <ac:grpSpMkLst>
            <pc:docMk/>
            <pc:sldMk cId="1507332778" sldId="513"/>
            <ac:grpSpMk id="9" creationId="{77F552C8-1A92-413D-A00B-170E60D49195}"/>
          </ac:grpSpMkLst>
        </pc:grpChg>
        <pc:grpChg chg="add mod topLvl">
          <ac:chgData name="Minesh Patel" userId="a66d4990ec83ac90" providerId="LiveId" clId="{9ACED65B-8597-4060-ACBA-768CABBEE5DE}" dt="2021-07-22T11:57:03.229" v="2308" actId="1076"/>
          <ac:grpSpMkLst>
            <pc:docMk/>
            <pc:sldMk cId="1507332778" sldId="513"/>
            <ac:grpSpMk id="60" creationId="{C802A904-AF97-4971-BB8D-BB468450E21A}"/>
          </ac:grpSpMkLst>
        </pc:grpChg>
        <pc:grpChg chg="mod">
          <ac:chgData name="Minesh Patel" userId="a66d4990ec83ac90" providerId="LiveId" clId="{9ACED65B-8597-4060-ACBA-768CABBEE5DE}" dt="2021-07-22T11:50:47.235" v="2161" actId="165"/>
          <ac:grpSpMkLst>
            <pc:docMk/>
            <pc:sldMk cId="1507332778" sldId="513"/>
            <ac:grpSpMk id="61" creationId="{D9749748-D5E2-4728-B9D4-D42F7479E363}"/>
          </ac:grpSpMkLst>
        </pc:grpChg>
        <pc:grpChg chg="mod">
          <ac:chgData name="Minesh Patel" userId="a66d4990ec83ac90" providerId="LiveId" clId="{9ACED65B-8597-4060-ACBA-768CABBEE5DE}" dt="2021-07-22T11:50:47.235" v="2161" actId="165"/>
          <ac:grpSpMkLst>
            <pc:docMk/>
            <pc:sldMk cId="1507332778" sldId="513"/>
            <ac:grpSpMk id="62" creationId="{9434E688-3CA3-4780-8E07-6A2B9A3C4A55}"/>
          </ac:grpSpMkLst>
        </pc:grpChg>
        <pc:grpChg chg="add mod topLvl">
          <ac:chgData name="Minesh Patel" userId="a66d4990ec83ac90" providerId="LiveId" clId="{9ACED65B-8597-4060-ACBA-768CABBEE5DE}" dt="2021-07-22T11:57:03.229" v="2308" actId="1076"/>
          <ac:grpSpMkLst>
            <pc:docMk/>
            <pc:sldMk cId="1507332778" sldId="513"/>
            <ac:grpSpMk id="78" creationId="{77E79C94-8B93-4471-A732-FD03CAD2F6BA}"/>
          </ac:grpSpMkLst>
        </pc:grpChg>
        <pc:grpChg chg="mod">
          <ac:chgData name="Minesh Patel" userId="a66d4990ec83ac90" providerId="LiveId" clId="{9ACED65B-8597-4060-ACBA-768CABBEE5DE}" dt="2021-07-22T11:50:47.235" v="2161" actId="165"/>
          <ac:grpSpMkLst>
            <pc:docMk/>
            <pc:sldMk cId="1507332778" sldId="513"/>
            <ac:grpSpMk id="86" creationId="{85636A2C-630B-4814-AA0F-C813231F4235}"/>
          </ac:grpSpMkLst>
        </pc:grpChg>
        <pc:grpChg chg="add del mod">
          <ac:chgData name="Minesh Patel" userId="a66d4990ec83ac90" providerId="LiveId" clId="{9ACED65B-8597-4060-ACBA-768CABBEE5DE}" dt="2021-07-22T11:53:23.073" v="2231" actId="478"/>
          <ac:grpSpMkLst>
            <pc:docMk/>
            <pc:sldMk cId="1507332778" sldId="513"/>
            <ac:grpSpMk id="96" creationId="{8559C36E-2120-4AF8-BC16-1B35E7441603}"/>
          </ac:grpSpMkLst>
        </pc:grpChg>
        <pc:picChg chg="add mod">
          <ac:chgData name="Minesh Patel" userId="a66d4990ec83ac90" providerId="LiveId" clId="{9ACED65B-8597-4060-ACBA-768CABBEE5DE}" dt="2021-07-22T11:57:03.229" v="2308" actId="1076"/>
          <ac:picMkLst>
            <pc:docMk/>
            <pc:sldMk cId="1507332778" sldId="513"/>
            <ac:picMk id="3" creationId="{82E63A21-9831-4F3E-B7D3-AC8787958CCE}"/>
          </ac:picMkLst>
        </pc:picChg>
        <pc:cxnChg chg="del mod">
          <ac:chgData name="Minesh Patel" userId="a66d4990ec83ac90" providerId="LiveId" clId="{9ACED65B-8597-4060-ACBA-768CABBEE5DE}" dt="2021-07-22T11:44:16.363" v="2071" actId="478"/>
          <ac:cxnSpMkLst>
            <pc:docMk/>
            <pc:sldMk cId="1507332778" sldId="513"/>
            <ac:cxnSpMk id="50" creationId="{48669FE0-F67D-4109-BFC3-B674ADDC3508}"/>
          </ac:cxnSpMkLst>
        </pc:cxnChg>
        <pc:cxnChg chg="add mod">
          <ac:chgData name="Minesh Patel" userId="a66d4990ec83ac90" providerId="LiveId" clId="{9ACED65B-8597-4060-ACBA-768CABBEE5DE}" dt="2021-07-22T11:57:03.229" v="2308" actId="1076"/>
          <ac:cxnSpMkLst>
            <pc:docMk/>
            <pc:sldMk cId="1507332778" sldId="513"/>
            <ac:cxnSpMk id="59" creationId="{63F6D2AA-3B9D-4E73-B301-CA7640EA6398}"/>
          </ac:cxnSpMkLst>
        </pc:cxnChg>
        <pc:cxnChg chg="mod">
          <ac:chgData name="Minesh Patel" userId="a66d4990ec83ac90" providerId="LiveId" clId="{9ACED65B-8597-4060-ACBA-768CABBEE5DE}" dt="2021-07-22T11:55:08.900" v="2253" actId="1582"/>
          <ac:cxnSpMkLst>
            <pc:docMk/>
            <pc:sldMk cId="1507332778" sldId="513"/>
            <ac:cxnSpMk id="64" creationId="{753BD468-534E-41FD-A747-7DFB9801704F}"/>
          </ac:cxnSpMkLst>
        </pc:cxnChg>
        <pc:cxnChg chg="mod">
          <ac:chgData name="Minesh Patel" userId="a66d4990ec83ac90" providerId="LiveId" clId="{9ACED65B-8597-4060-ACBA-768CABBEE5DE}" dt="2021-07-22T11:55:08.900" v="2253" actId="1582"/>
          <ac:cxnSpMkLst>
            <pc:docMk/>
            <pc:sldMk cId="1507332778" sldId="513"/>
            <ac:cxnSpMk id="65" creationId="{EF234E6E-7B47-47E1-9452-4BA46F4005DD}"/>
          </ac:cxnSpMkLst>
        </pc:cxnChg>
        <pc:cxnChg chg="mod">
          <ac:chgData name="Minesh Patel" userId="a66d4990ec83ac90" providerId="LiveId" clId="{9ACED65B-8597-4060-ACBA-768CABBEE5DE}" dt="2021-07-22T11:55:08.900" v="2253" actId="1582"/>
          <ac:cxnSpMkLst>
            <pc:docMk/>
            <pc:sldMk cId="1507332778" sldId="513"/>
            <ac:cxnSpMk id="66" creationId="{62F3DBCE-80BC-4432-BC94-5F2B19FEF9B3}"/>
          </ac:cxnSpMkLst>
        </pc:cxnChg>
        <pc:cxnChg chg="mod">
          <ac:chgData name="Minesh Patel" userId="a66d4990ec83ac90" providerId="LiveId" clId="{9ACED65B-8597-4060-ACBA-768CABBEE5DE}" dt="2021-07-22T11:55:08.900" v="2253" actId="1582"/>
          <ac:cxnSpMkLst>
            <pc:docMk/>
            <pc:sldMk cId="1507332778" sldId="513"/>
            <ac:cxnSpMk id="67" creationId="{706E3713-E818-45A5-8ACC-D955FD13DB97}"/>
          </ac:cxnSpMkLst>
        </pc:cxnChg>
        <pc:cxnChg chg="mod">
          <ac:chgData name="Minesh Patel" userId="a66d4990ec83ac90" providerId="LiveId" clId="{9ACED65B-8597-4060-ACBA-768CABBEE5DE}" dt="2021-07-22T11:55:08.900" v="2253" actId="1582"/>
          <ac:cxnSpMkLst>
            <pc:docMk/>
            <pc:sldMk cId="1507332778" sldId="513"/>
            <ac:cxnSpMk id="68" creationId="{7F9657AE-A094-4522-A313-7F094F252026}"/>
          </ac:cxnSpMkLst>
        </pc:cxnChg>
        <pc:cxnChg chg="mod">
          <ac:chgData name="Minesh Patel" userId="a66d4990ec83ac90" providerId="LiveId" clId="{9ACED65B-8597-4060-ACBA-768CABBEE5DE}" dt="2021-07-22T11:55:08.900" v="2253" actId="1582"/>
          <ac:cxnSpMkLst>
            <pc:docMk/>
            <pc:sldMk cId="1507332778" sldId="513"/>
            <ac:cxnSpMk id="69" creationId="{29892171-0777-4338-89A0-D7D5FE48737F}"/>
          </ac:cxnSpMkLst>
        </pc:cxnChg>
        <pc:cxnChg chg="mod">
          <ac:chgData name="Minesh Patel" userId="a66d4990ec83ac90" providerId="LiveId" clId="{9ACED65B-8597-4060-ACBA-768CABBEE5DE}" dt="2021-07-22T11:55:08.900" v="2253" actId="1582"/>
          <ac:cxnSpMkLst>
            <pc:docMk/>
            <pc:sldMk cId="1507332778" sldId="513"/>
            <ac:cxnSpMk id="70" creationId="{D5B3B855-5459-4BB2-A2CD-12340D7AAC3E}"/>
          </ac:cxnSpMkLst>
        </pc:cxnChg>
        <pc:cxnChg chg="mod">
          <ac:chgData name="Minesh Patel" userId="a66d4990ec83ac90" providerId="LiveId" clId="{9ACED65B-8597-4060-ACBA-768CABBEE5DE}" dt="2021-07-22T11:55:08.900" v="2253" actId="1582"/>
          <ac:cxnSpMkLst>
            <pc:docMk/>
            <pc:sldMk cId="1507332778" sldId="513"/>
            <ac:cxnSpMk id="71" creationId="{97BDCFDA-6713-4B28-BEE2-74DAE4A8B018}"/>
          </ac:cxnSpMkLst>
        </pc:cxnChg>
        <pc:cxnChg chg="mod">
          <ac:chgData name="Minesh Patel" userId="a66d4990ec83ac90" providerId="LiveId" clId="{9ACED65B-8597-4060-ACBA-768CABBEE5DE}" dt="2021-07-22T11:55:08.900" v="2253" actId="1582"/>
          <ac:cxnSpMkLst>
            <pc:docMk/>
            <pc:sldMk cId="1507332778" sldId="513"/>
            <ac:cxnSpMk id="72" creationId="{05CB6195-F716-489E-AA35-26FFD97B1DD0}"/>
          </ac:cxnSpMkLst>
        </pc:cxnChg>
        <pc:cxnChg chg="mod">
          <ac:chgData name="Minesh Patel" userId="a66d4990ec83ac90" providerId="LiveId" clId="{9ACED65B-8597-4060-ACBA-768CABBEE5DE}" dt="2021-07-22T11:55:08.900" v="2253" actId="1582"/>
          <ac:cxnSpMkLst>
            <pc:docMk/>
            <pc:sldMk cId="1507332778" sldId="513"/>
            <ac:cxnSpMk id="73" creationId="{2EC0995B-DD0B-4695-BE10-859962925AAC}"/>
          </ac:cxnSpMkLst>
        </pc:cxnChg>
        <pc:cxnChg chg="mod">
          <ac:chgData name="Minesh Patel" userId="a66d4990ec83ac90" providerId="LiveId" clId="{9ACED65B-8597-4060-ACBA-768CABBEE5DE}" dt="2021-07-22T11:55:08.900" v="2253" actId="1582"/>
          <ac:cxnSpMkLst>
            <pc:docMk/>
            <pc:sldMk cId="1507332778" sldId="513"/>
            <ac:cxnSpMk id="74" creationId="{3795B63E-DFDA-4C32-B8CE-89251CBF6116}"/>
          </ac:cxnSpMkLst>
        </pc:cxnChg>
        <pc:cxnChg chg="mod">
          <ac:chgData name="Minesh Patel" userId="a66d4990ec83ac90" providerId="LiveId" clId="{9ACED65B-8597-4060-ACBA-768CABBEE5DE}" dt="2021-07-22T11:55:08.900" v="2253" actId="1582"/>
          <ac:cxnSpMkLst>
            <pc:docMk/>
            <pc:sldMk cId="1507332778" sldId="513"/>
            <ac:cxnSpMk id="75" creationId="{F4428D4B-799F-4580-B4B1-CB3BF6AD0664}"/>
          </ac:cxnSpMkLst>
        </pc:cxnChg>
        <pc:cxnChg chg="mod">
          <ac:chgData name="Minesh Patel" userId="a66d4990ec83ac90" providerId="LiveId" clId="{9ACED65B-8597-4060-ACBA-768CABBEE5DE}" dt="2021-07-22T11:55:08.900" v="2253" actId="1582"/>
          <ac:cxnSpMkLst>
            <pc:docMk/>
            <pc:sldMk cId="1507332778" sldId="513"/>
            <ac:cxnSpMk id="76" creationId="{0C80C848-00D0-417A-AC34-717385E0B6CC}"/>
          </ac:cxnSpMkLst>
        </pc:cxnChg>
        <pc:cxnChg chg="mod">
          <ac:chgData name="Minesh Patel" userId="a66d4990ec83ac90" providerId="LiveId" clId="{9ACED65B-8597-4060-ACBA-768CABBEE5DE}" dt="2021-07-22T11:55:08.900" v="2253" actId="1582"/>
          <ac:cxnSpMkLst>
            <pc:docMk/>
            <pc:sldMk cId="1507332778" sldId="513"/>
            <ac:cxnSpMk id="77" creationId="{B9BDFC1C-7F0B-4E15-910C-5236C54896F0}"/>
          </ac:cxnSpMkLst>
        </pc:cxnChg>
        <pc:cxnChg chg="add mod topLvl">
          <ac:chgData name="Minesh Patel" userId="a66d4990ec83ac90" providerId="LiveId" clId="{9ACED65B-8597-4060-ACBA-768CABBEE5DE}" dt="2021-07-22T11:57:03.229" v="2308" actId="1076"/>
          <ac:cxnSpMkLst>
            <pc:docMk/>
            <pc:sldMk cId="1507332778" sldId="513"/>
            <ac:cxnSpMk id="92" creationId="{8244A286-114A-4AE5-87A3-780522FD0128}"/>
          </ac:cxnSpMkLst>
        </pc:cxnChg>
        <pc:cxnChg chg="add mod">
          <ac:chgData name="Minesh Patel" userId="a66d4990ec83ac90" providerId="LiveId" clId="{9ACED65B-8597-4060-ACBA-768CABBEE5DE}" dt="2021-07-22T12:11:12.003" v="2620" actId="14100"/>
          <ac:cxnSpMkLst>
            <pc:docMk/>
            <pc:sldMk cId="1507332778" sldId="513"/>
            <ac:cxnSpMk id="99" creationId="{3A56690D-EBCB-4BB1-9677-40D94B7B3546}"/>
          </ac:cxnSpMkLst>
        </pc:cxnChg>
        <pc:cxnChg chg="add mod">
          <ac:chgData name="Minesh Patel" userId="a66d4990ec83ac90" providerId="LiveId" clId="{9ACED65B-8597-4060-ACBA-768CABBEE5DE}" dt="2021-07-22T12:11:09.846" v="2619" actId="14100"/>
          <ac:cxnSpMkLst>
            <pc:docMk/>
            <pc:sldMk cId="1507332778" sldId="513"/>
            <ac:cxnSpMk id="101" creationId="{4BA324F2-E375-474E-84D9-FD1B14CA4D31}"/>
          </ac:cxnSpMkLst>
        </pc:cxnChg>
      </pc:sldChg>
      <pc:sldChg chg="addSp delSp modSp add mod">
        <pc:chgData name="Minesh Patel" userId="a66d4990ec83ac90" providerId="LiveId" clId="{9ACED65B-8597-4060-ACBA-768CABBEE5DE}" dt="2021-07-22T12:09:12.293" v="2588" actId="14100"/>
        <pc:sldMkLst>
          <pc:docMk/>
          <pc:sldMk cId="1958965602" sldId="514"/>
        </pc:sldMkLst>
        <pc:spChg chg="mod topLvl">
          <ac:chgData name="Minesh Patel" userId="a66d4990ec83ac90" providerId="LiveId" clId="{9ACED65B-8597-4060-ACBA-768CABBEE5DE}" dt="2021-07-22T12:02:28.372" v="2423" actId="164"/>
          <ac:spMkLst>
            <pc:docMk/>
            <pc:sldMk cId="1958965602" sldId="514"/>
            <ac:spMk id="10" creationId="{D47C2D13-AE52-4712-9CE9-1BF6BB336169}"/>
          </ac:spMkLst>
        </pc:spChg>
        <pc:spChg chg="add del mod">
          <ac:chgData name="Minesh Patel" userId="a66d4990ec83ac90" providerId="LiveId" clId="{9ACED65B-8597-4060-ACBA-768CABBEE5DE}" dt="2021-07-22T12:05:41.830" v="2511" actId="478"/>
          <ac:spMkLst>
            <pc:docMk/>
            <pc:sldMk cId="1958965602" sldId="514"/>
            <ac:spMk id="11" creationId="{2498199F-12A6-49BB-81EF-8DACC1A90B58}"/>
          </ac:spMkLst>
        </pc:spChg>
        <pc:spChg chg="add mod">
          <ac:chgData name="Minesh Patel" userId="a66d4990ec83ac90" providerId="LiveId" clId="{9ACED65B-8597-4060-ACBA-768CABBEE5DE}" dt="2021-07-22T12:08:55.012" v="2585" actId="1076"/>
          <ac:spMkLst>
            <pc:docMk/>
            <pc:sldMk cId="1958965602" sldId="514"/>
            <ac:spMk id="57" creationId="{4DA2785E-901D-4987-A2BD-26CFC39AB337}"/>
          </ac:spMkLst>
        </pc:spChg>
        <pc:spChg chg="add mod">
          <ac:chgData name="Minesh Patel" userId="a66d4990ec83ac90" providerId="LiveId" clId="{9ACED65B-8597-4060-ACBA-768CABBEE5DE}" dt="2021-07-22T12:08:55.012" v="2585" actId="1076"/>
          <ac:spMkLst>
            <pc:docMk/>
            <pc:sldMk cId="1958965602" sldId="514"/>
            <ac:spMk id="59" creationId="{8A8122D0-C596-4B89-BCF8-85649CE3E8FF}"/>
          </ac:spMkLst>
        </pc:spChg>
        <pc:spChg chg="add mod">
          <ac:chgData name="Minesh Patel" userId="a66d4990ec83ac90" providerId="LiveId" clId="{9ACED65B-8597-4060-ACBA-768CABBEE5DE}" dt="2021-07-22T12:08:55.012" v="2585" actId="1076"/>
          <ac:spMkLst>
            <pc:docMk/>
            <pc:sldMk cId="1958965602" sldId="514"/>
            <ac:spMk id="73" creationId="{31610C7D-367C-4437-8234-FD17E76CC46F}"/>
          </ac:spMkLst>
        </pc:spChg>
        <pc:spChg chg="del">
          <ac:chgData name="Minesh Patel" userId="a66d4990ec83ac90" providerId="LiveId" clId="{9ACED65B-8597-4060-ACBA-768CABBEE5DE}" dt="2021-07-22T12:02:00.575" v="2414" actId="478"/>
          <ac:spMkLst>
            <pc:docMk/>
            <pc:sldMk cId="1958965602" sldId="514"/>
            <ac:spMk id="77" creationId="{235A71D8-7755-4D4D-8094-1FFE29EB80E3}"/>
          </ac:spMkLst>
        </pc:spChg>
        <pc:spChg chg="del">
          <ac:chgData name="Minesh Patel" userId="a66d4990ec83ac90" providerId="LiveId" clId="{9ACED65B-8597-4060-ACBA-768CABBEE5DE}" dt="2021-07-22T12:02:00.575" v="2414" actId="478"/>
          <ac:spMkLst>
            <pc:docMk/>
            <pc:sldMk cId="1958965602" sldId="514"/>
            <ac:spMk id="78" creationId="{7C7F52BC-49E6-409C-B276-2F594B3D3C20}"/>
          </ac:spMkLst>
        </pc:spChg>
        <pc:spChg chg="mod">
          <ac:chgData name="Minesh Patel" userId="a66d4990ec83ac90" providerId="LiveId" clId="{9ACED65B-8597-4060-ACBA-768CABBEE5DE}" dt="2021-07-22T12:02:00.979" v="2415"/>
          <ac:spMkLst>
            <pc:docMk/>
            <pc:sldMk cId="1958965602" sldId="514"/>
            <ac:spMk id="80" creationId="{B09A0E23-A808-431E-A2AC-65E6D5B3B1FF}"/>
          </ac:spMkLst>
        </pc:spChg>
        <pc:spChg chg="mod">
          <ac:chgData name="Minesh Patel" userId="a66d4990ec83ac90" providerId="LiveId" clId="{9ACED65B-8597-4060-ACBA-768CABBEE5DE}" dt="2021-07-22T12:08:55.012" v="2585" actId="1076"/>
          <ac:spMkLst>
            <pc:docMk/>
            <pc:sldMk cId="1958965602" sldId="514"/>
            <ac:spMk id="85" creationId="{FFD63072-E76D-4DB9-B262-CCBA0C03D579}"/>
          </ac:spMkLst>
        </pc:spChg>
        <pc:spChg chg="del">
          <ac:chgData name="Minesh Patel" userId="a66d4990ec83ac90" providerId="LiveId" clId="{9ACED65B-8597-4060-ACBA-768CABBEE5DE}" dt="2021-07-22T12:02:00.575" v="2414" actId="478"/>
          <ac:spMkLst>
            <pc:docMk/>
            <pc:sldMk cId="1958965602" sldId="514"/>
            <ac:spMk id="86" creationId="{645FAA40-DB93-4871-8C5B-D6400BDF81A5}"/>
          </ac:spMkLst>
        </pc:spChg>
        <pc:spChg chg="mod">
          <ac:chgData name="Minesh Patel" userId="a66d4990ec83ac90" providerId="LiveId" clId="{9ACED65B-8597-4060-ACBA-768CABBEE5DE}" dt="2021-07-22T12:08:55.012" v="2585" actId="1076"/>
          <ac:spMkLst>
            <pc:docMk/>
            <pc:sldMk cId="1958965602" sldId="514"/>
            <ac:spMk id="88" creationId="{EAABDD0E-02E6-43D8-A80A-6C8D5519E15F}"/>
          </ac:spMkLst>
        </pc:spChg>
        <pc:spChg chg="mod">
          <ac:chgData name="Minesh Patel" userId="a66d4990ec83ac90" providerId="LiveId" clId="{9ACED65B-8597-4060-ACBA-768CABBEE5DE}" dt="2021-07-22T12:09:02.714" v="2587" actId="1076"/>
          <ac:spMkLst>
            <pc:docMk/>
            <pc:sldMk cId="1958965602" sldId="514"/>
            <ac:spMk id="90" creationId="{FFC7C560-56CD-48EF-9905-B06F0046AE65}"/>
          </ac:spMkLst>
        </pc:spChg>
        <pc:spChg chg="mod">
          <ac:chgData name="Minesh Patel" userId="a66d4990ec83ac90" providerId="LiveId" clId="{9ACED65B-8597-4060-ACBA-768CABBEE5DE}" dt="2021-07-22T12:02:00.979" v="2415"/>
          <ac:spMkLst>
            <pc:docMk/>
            <pc:sldMk cId="1958965602" sldId="514"/>
            <ac:spMk id="100" creationId="{6B56D025-F4F5-4AE8-BB7C-46D14858D4EF}"/>
          </ac:spMkLst>
        </pc:spChg>
        <pc:spChg chg="mod">
          <ac:chgData name="Minesh Patel" userId="a66d4990ec83ac90" providerId="LiveId" clId="{9ACED65B-8597-4060-ACBA-768CABBEE5DE}" dt="2021-07-22T12:02:00.979" v="2415"/>
          <ac:spMkLst>
            <pc:docMk/>
            <pc:sldMk cId="1958965602" sldId="514"/>
            <ac:spMk id="101" creationId="{5B645853-2DBC-49BF-A856-443B245A490A}"/>
          </ac:spMkLst>
        </pc:spChg>
        <pc:spChg chg="mod">
          <ac:chgData name="Minesh Patel" userId="a66d4990ec83ac90" providerId="LiveId" clId="{9ACED65B-8597-4060-ACBA-768CABBEE5DE}" dt="2021-07-22T12:02:00.979" v="2415"/>
          <ac:spMkLst>
            <pc:docMk/>
            <pc:sldMk cId="1958965602" sldId="514"/>
            <ac:spMk id="102" creationId="{8C2737DC-1373-4A19-B2D2-091208C623BD}"/>
          </ac:spMkLst>
        </pc:spChg>
        <pc:spChg chg="mod">
          <ac:chgData name="Minesh Patel" userId="a66d4990ec83ac90" providerId="LiveId" clId="{9ACED65B-8597-4060-ACBA-768CABBEE5DE}" dt="2021-07-22T12:02:00.979" v="2415"/>
          <ac:spMkLst>
            <pc:docMk/>
            <pc:sldMk cId="1958965602" sldId="514"/>
            <ac:spMk id="103" creationId="{94879A8E-981C-4E9C-B19F-FC22DE0A4585}"/>
          </ac:spMkLst>
        </pc:spChg>
        <pc:spChg chg="mod">
          <ac:chgData name="Minesh Patel" userId="a66d4990ec83ac90" providerId="LiveId" clId="{9ACED65B-8597-4060-ACBA-768CABBEE5DE}" dt="2021-07-22T12:02:00.979" v="2415"/>
          <ac:spMkLst>
            <pc:docMk/>
            <pc:sldMk cId="1958965602" sldId="514"/>
            <ac:spMk id="104" creationId="{CC4319E1-10CF-4FD9-A9AD-899A53548DA8}"/>
          </ac:spMkLst>
        </pc:spChg>
        <pc:spChg chg="mod">
          <ac:chgData name="Minesh Patel" userId="a66d4990ec83ac90" providerId="LiveId" clId="{9ACED65B-8597-4060-ACBA-768CABBEE5DE}" dt="2021-07-22T12:02:00.979" v="2415"/>
          <ac:spMkLst>
            <pc:docMk/>
            <pc:sldMk cId="1958965602" sldId="514"/>
            <ac:spMk id="105" creationId="{98DFDAF6-120E-41BA-8096-9645443627FD}"/>
          </ac:spMkLst>
        </pc:spChg>
        <pc:spChg chg="mod">
          <ac:chgData name="Minesh Patel" userId="a66d4990ec83ac90" providerId="LiveId" clId="{9ACED65B-8597-4060-ACBA-768CABBEE5DE}" dt="2021-07-22T12:02:00.979" v="2415"/>
          <ac:spMkLst>
            <pc:docMk/>
            <pc:sldMk cId="1958965602" sldId="514"/>
            <ac:spMk id="106" creationId="{918709C5-7B54-4160-93CC-E12146043DC6}"/>
          </ac:spMkLst>
        </pc:spChg>
        <pc:spChg chg="mod">
          <ac:chgData name="Minesh Patel" userId="a66d4990ec83ac90" providerId="LiveId" clId="{9ACED65B-8597-4060-ACBA-768CABBEE5DE}" dt="2021-07-22T12:02:00.979" v="2415"/>
          <ac:spMkLst>
            <pc:docMk/>
            <pc:sldMk cId="1958965602" sldId="514"/>
            <ac:spMk id="108" creationId="{0CD602F7-38A9-4721-896E-18F5F82A8BF6}"/>
          </ac:spMkLst>
        </pc:spChg>
        <pc:spChg chg="mod">
          <ac:chgData name="Minesh Patel" userId="a66d4990ec83ac90" providerId="LiveId" clId="{9ACED65B-8597-4060-ACBA-768CABBEE5DE}" dt="2021-07-22T12:02:00.979" v="2415"/>
          <ac:spMkLst>
            <pc:docMk/>
            <pc:sldMk cId="1958965602" sldId="514"/>
            <ac:spMk id="109" creationId="{358E9216-747E-4C17-9045-C755EDB23DBA}"/>
          </ac:spMkLst>
        </pc:spChg>
        <pc:spChg chg="mod">
          <ac:chgData name="Minesh Patel" userId="a66d4990ec83ac90" providerId="LiveId" clId="{9ACED65B-8597-4060-ACBA-768CABBEE5DE}" dt="2021-07-22T12:02:00.979" v="2415"/>
          <ac:spMkLst>
            <pc:docMk/>
            <pc:sldMk cId="1958965602" sldId="514"/>
            <ac:spMk id="110" creationId="{6F50EDA9-C3AF-479A-B784-D718D7D23C5C}"/>
          </ac:spMkLst>
        </pc:spChg>
        <pc:spChg chg="mod">
          <ac:chgData name="Minesh Patel" userId="a66d4990ec83ac90" providerId="LiveId" clId="{9ACED65B-8597-4060-ACBA-768CABBEE5DE}" dt="2021-07-22T12:02:00.979" v="2415"/>
          <ac:spMkLst>
            <pc:docMk/>
            <pc:sldMk cId="1958965602" sldId="514"/>
            <ac:spMk id="111" creationId="{741772AB-15F9-4A71-8124-26A9E618AD39}"/>
          </ac:spMkLst>
        </pc:spChg>
        <pc:spChg chg="mod">
          <ac:chgData name="Minesh Patel" userId="a66d4990ec83ac90" providerId="LiveId" clId="{9ACED65B-8597-4060-ACBA-768CABBEE5DE}" dt="2021-07-22T12:02:00.979" v="2415"/>
          <ac:spMkLst>
            <pc:docMk/>
            <pc:sldMk cId="1958965602" sldId="514"/>
            <ac:spMk id="112" creationId="{7138554B-BA57-4AB3-BB75-670709A4216B}"/>
          </ac:spMkLst>
        </pc:spChg>
        <pc:spChg chg="add mod">
          <ac:chgData name="Minesh Patel" userId="a66d4990ec83ac90" providerId="LiveId" clId="{9ACED65B-8597-4060-ACBA-768CABBEE5DE}" dt="2021-07-22T12:08:55.012" v="2585" actId="1076"/>
          <ac:spMkLst>
            <pc:docMk/>
            <pc:sldMk cId="1958965602" sldId="514"/>
            <ac:spMk id="114" creationId="{A03BCA00-D0A0-4403-82B5-F30A9A4A01C6}"/>
          </ac:spMkLst>
        </pc:spChg>
        <pc:spChg chg="add mod">
          <ac:chgData name="Minesh Patel" userId="a66d4990ec83ac90" providerId="LiveId" clId="{9ACED65B-8597-4060-ACBA-768CABBEE5DE}" dt="2021-07-22T12:08:55.012" v="2585" actId="1076"/>
          <ac:spMkLst>
            <pc:docMk/>
            <pc:sldMk cId="1958965602" sldId="514"/>
            <ac:spMk id="115" creationId="{5B2D2D88-A97E-4465-98FF-FF508F76A2C1}"/>
          </ac:spMkLst>
        </pc:spChg>
        <pc:spChg chg="add mod">
          <ac:chgData name="Minesh Patel" userId="a66d4990ec83ac90" providerId="LiveId" clId="{9ACED65B-8597-4060-ACBA-768CABBEE5DE}" dt="2021-07-22T12:08:55.012" v="2585" actId="1076"/>
          <ac:spMkLst>
            <pc:docMk/>
            <pc:sldMk cId="1958965602" sldId="514"/>
            <ac:spMk id="116" creationId="{A789B396-1A2E-44E1-8BA6-A98C4B21A372}"/>
          </ac:spMkLst>
        </pc:spChg>
        <pc:spChg chg="add mod">
          <ac:chgData name="Minesh Patel" userId="a66d4990ec83ac90" providerId="LiveId" clId="{9ACED65B-8597-4060-ACBA-768CABBEE5DE}" dt="2021-07-22T12:08:55.012" v="2585" actId="1076"/>
          <ac:spMkLst>
            <pc:docMk/>
            <pc:sldMk cId="1958965602" sldId="514"/>
            <ac:spMk id="119" creationId="{D21CF642-AA36-482F-9371-B883253E710F}"/>
          </ac:spMkLst>
        </pc:spChg>
        <pc:spChg chg="add del mod">
          <ac:chgData name="Minesh Patel" userId="a66d4990ec83ac90" providerId="LiveId" clId="{9ACED65B-8597-4060-ACBA-768CABBEE5DE}" dt="2021-07-22T12:06:07.876" v="2520" actId="478"/>
          <ac:spMkLst>
            <pc:docMk/>
            <pc:sldMk cId="1958965602" sldId="514"/>
            <ac:spMk id="120" creationId="{07A63BD6-9FC2-4C5A-A1A3-A006CD7570C2}"/>
          </ac:spMkLst>
        </pc:spChg>
        <pc:spChg chg="add mod">
          <ac:chgData name="Minesh Patel" userId="a66d4990ec83ac90" providerId="LiveId" clId="{9ACED65B-8597-4060-ACBA-768CABBEE5DE}" dt="2021-07-22T12:08:19.383" v="2575" actId="1076"/>
          <ac:spMkLst>
            <pc:docMk/>
            <pc:sldMk cId="1958965602" sldId="514"/>
            <ac:spMk id="121" creationId="{2E3AB560-D726-436D-AE7D-824285896985}"/>
          </ac:spMkLst>
        </pc:spChg>
        <pc:spChg chg="add del mod">
          <ac:chgData name="Minesh Patel" userId="a66d4990ec83ac90" providerId="LiveId" clId="{9ACED65B-8597-4060-ACBA-768CABBEE5DE}" dt="2021-07-22T12:06:07.876" v="2520" actId="478"/>
          <ac:spMkLst>
            <pc:docMk/>
            <pc:sldMk cId="1958965602" sldId="514"/>
            <ac:spMk id="122" creationId="{5322D535-CA67-45F6-9A05-C1BCA8E08FE3}"/>
          </ac:spMkLst>
        </pc:spChg>
        <pc:spChg chg="add mod ord">
          <ac:chgData name="Minesh Patel" userId="a66d4990ec83ac90" providerId="LiveId" clId="{9ACED65B-8597-4060-ACBA-768CABBEE5DE}" dt="2021-07-22T12:09:12.293" v="2588" actId="14100"/>
          <ac:spMkLst>
            <pc:docMk/>
            <pc:sldMk cId="1958965602" sldId="514"/>
            <ac:spMk id="123" creationId="{248F90AE-AF26-4824-B43A-434D4E38EC0E}"/>
          </ac:spMkLst>
        </pc:spChg>
        <pc:spChg chg="mod ord">
          <ac:chgData name="Minesh Patel" userId="a66d4990ec83ac90" providerId="LiveId" clId="{9ACED65B-8597-4060-ACBA-768CABBEE5DE}" dt="2021-07-22T12:08:00.850" v="2568" actId="14100"/>
          <ac:spMkLst>
            <pc:docMk/>
            <pc:sldMk cId="1958965602" sldId="514"/>
            <ac:spMk id="125" creationId="{B4B84ADC-3DE3-4540-83EB-ADB3D114BCAE}"/>
          </ac:spMkLst>
        </pc:spChg>
        <pc:spChg chg="mod">
          <ac:chgData name="Minesh Patel" userId="a66d4990ec83ac90" providerId="LiveId" clId="{9ACED65B-8597-4060-ACBA-768CABBEE5DE}" dt="2021-07-22T12:08:21.968" v="2576" actId="1076"/>
          <ac:spMkLst>
            <pc:docMk/>
            <pc:sldMk cId="1958965602" sldId="514"/>
            <ac:spMk id="126" creationId="{AB91E692-A26B-4B91-A02A-8D17F8CEA3CB}"/>
          </ac:spMkLst>
        </pc:spChg>
        <pc:spChg chg="add del">
          <ac:chgData name="Minesh Patel" userId="a66d4990ec83ac90" providerId="LiveId" clId="{9ACED65B-8597-4060-ACBA-768CABBEE5DE}" dt="2021-07-22T12:07:24.928" v="2561" actId="22"/>
          <ac:spMkLst>
            <pc:docMk/>
            <pc:sldMk cId="1958965602" sldId="514"/>
            <ac:spMk id="127" creationId="{F09A2477-D390-4DE6-8EB9-5C39885AB58F}"/>
          </ac:spMkLst>
        </pc:spChg>
        <pc:spChg chg="add mod">
          <ac:chgData name="Minesh Patel" userId="a66d4990ec83ac90" providerId="LiveId" clId="{9ACED65B-8597-4060-ACBA-768CABBEE5DE}" dt="2021-07-22T12:09:02.714" v="2587" actId="1076"/>
          <ac:spMkLst>
            <pc:docMk/>
            <pc:sldMk cId="1958965602" sldId="514"/>
            <ac:spMk id="128" creationId="{46E9D4D6-E83D-4455-9A63-9D25DF97029E}"/>
          </ac:spMkLst>
        </pc:spChg>
        <pc:spChg chg="del">
          <ac:chgData name="Minesh Patel" userId="a66d4990ec83ac90" providerId="LiveId" clId="{9ACED65B-8597-4060-ACBA-768CABBEE5DE}" dt="2021-07-22T12:02:00.575" v="2414" actId="478"/>
          <ac:spMkLst>
            <pc:docMk/>
            <pc:sldMk cId="1958965602" sldId="514"/>
            <ac:spMk id="171" creationId="{0B4066AF-E856-4C29-8420-EC7E51702547}"/>
          </ac:spMkLst>
        </pc:spChg>
        <pc:spChg chg="mod">
          <ac:chgData name="Minesh Patel" userId="a66d4990ec83ac90" providerId="LiveId" clId="{9ACED65B-8597-4060-ACBA-768CABBEE5DE}" dt="2021-07-22T12:02:10.242" v="2417" actId="165"/>
          <ac:spMkLst>
            <pc:docMk/>
            <pc:sldMk cId="1958965602" sldId="514"/>
            <ac:spMk id="172" creationId="{6260AD80-F6DE-4765-B2A0-CE2E88DB4F60}"/>
          </ac:spMkLst>
        </pc:spChg>
        <pc:spChg chg="mod">
          <ac:chgData name="Minesh Patel" userId="a66d4990ec83ac90" providerId="LiveId" clId="{9ACED65B-8597-4060-ACBA-768CABBEE5DE}" dt="2021-07-22T12:02:10.242" v="2417" actId="165"/>
          <ac:spMkLst>
            <pc:docMk/>
            <pc:sldMk cId="1958965602" sldId="514"/>
            <ac:spMk id="173" creationId="{978531F8-CFBE-43BA-8D0C-CE58385A26C2}"/>
          </ac:spMkLst>
        </pc:spChg>
        <pc:spChg chg="mod">
          <ac:chgData name="Minesh Patel" userId="a66d4990ec83ac90" providerId="LiveId" clId="{9ACED65B-8597-4060-ACBA-768CABBEE5DE}" dt="2021-07-22T12:08:36.041" v="2578" actId="1076"/>
          <ac:spMkLst>
            <pc:docMk/>
            <pc:sldMk cId="1958965602" sldId="514"/>
            <ac:spMk id="218" creationId="{9D8DA605-FF09-4C71-BC71-84D5873010B6}"/>
          </ac:spMkLst>
        </pc:spChg>
        <pc:grpChg chg="add del mod">
          <ac:chgData name="Minesh Patel" userId="a66d4990ec83ac90" providerId="LiveId" clId="{9ACED65B-8597-4060-ACBA-768CABBEE5DE}" dt="2021-07-22T12:02:10.242" v="2417" actId="165"/>
          <ac:grpSpMkLst>
            <pc:docMk/>
            <pc:sldMk cId="1958965602" sldId="514"/>
            <ac:grpSpMk id="2" creationId="{A1713DAE-C36F-4C5E-8CF0-A32D213FF50C}"/>
          </ac:grpSpMkLst>
        </pc:grpChg>
        <pc:grpChg chg="add mod">
          <ac:chgData name="Minesh Patel" userId="a66d4990ec83ac90" providerId="LiveId" clId="{9ACED65B-8597-4060-ACBA-768CABBEE5DE}" dt="2021-07-22T12:08:55.012" v="2585" actId="1076"/>
          <ac:grpSpMkLst>
            <pc:docMk/>
            <pc:sldMk cId="1958965602" sldId="514"/>
            <ac:grpSpMk id="3" creationId="{644320E0-0106-4542-9F54-3CB0C88378A2}"/>
          </ac:grpSpMkLst>
        </pc:grpChg>
        <pc:grpChg chg="mod topLvl">
          <ac:chgData name="Minesh Patel" userId="a66d4990ec83ac90" providerId="LiveId" clId="{9ACED65B-8597-4060-ACBA-768CABBEE5DE}" dt="2021-07-22T12:02:28.372" v="2423" actId="164"/>
          <ac:grpSpMkLst>
            <pc:docMk/>
            <pc:sldMk cId="1958965602" sldId="514"/>
            <ac:grpSpMk id="8" creationId="{C1F78A3D-B389-428B-90D1-D50D04CFE1E5}"/>
          </ac:grpSpMkLst>
        </pc:grpChg>
        <pc:grpChg chg="add mod ord">
          <ac:chgData name="Minesh Patel" userId="a66d4990ec83ac90" providerId="LiveId" clId="{9ACED65B-8597-4060-ACBA-768CABBEE5DE}" dt="2021-07-22T12:09:02.714" v="2587" actId="1076"/>
          <ac:grpSpMkLst>
            <pc:docMk/>
            <pc:sldMk cId="1958965602" sldId="514"/>
            <ac:grpSpMk id="12" creationId="{49815DCF-7C7C-4C15-BFCB-FDD0C5E2BC5D}"/>
          </ac:grpSpMkLst>
        </pc:grpChg>
        <pc:grpChg chg="del">
          <ac:chgData name="Minesh Patel" userId="a66d4990ec83ac90" providerId="LiveId" clId="{9ACED65B-8597-4060-ACBA-768CABBEE5DE}" dt="2021-07-22T12:02:00.575" v="2414" actId="478"/>
          <ac:grpSpMkLst>
            <pc:docMk/>
            <pc:sldMk cId="1958965602" sldId="514"/>
            <ac:grpSpMk id="39" creationId="{DF2C47BB-B192-40E8-8C1E-1AC2177260B2}"/>
          </ac:grpSpMkLst>
        </pc:grpChg>
        <pc:grpChg chg="del">
          <ac:chgData name="Minesh Patel" userId="a66d4990ec83ac90" providerId="LiveId" clId="{9ACED65B-8597-4060-ACBA-768CABBEE5DE}" dt="2021-07-22T12:02:00.575" v="2414" actId="478"/>
          <ac:grpSpMkLst>
            <pc:docMk/>
            <pc:sldMk cId="1958965602" sldId="514"/>
            <ac:grpSpMk id="58" creationId="{7A4D6F70-887A-4D03-A1A8-100FD9E43574}"/>
          </ac:grpSpMkLst>
        </pc:grpChg>
        <pc:grpChg chg="add mod">
          <ac:chgData name="Minesh Patel" userId="a66d4990ec83ac90" providerId="LiveId" clId="{9ACED65B-8597-4060-ACBA-768CABBEE5DE}" dt="2021-07-22T12:08:55.012" v="2585" actId="1076"/>
          <ac:grpSpMkLst>
            <pc:docMk/>
            <pc:sldMk cId="1958965602" sldId="514"/>
            <ac:grpSpMk id="75" creationId="{4BFC356D-62A7-4518-B7ED-C3FA5A5CC3F3}"/>
          </ac:grpSpMkLst>
        </pc:grpChg>
        <pc:grpChg chg="mod">
          <ac:chgData name="Minesh Patel" userId="a66d4990ec83ac90" providerId="LiveId" clId="{9ACED65B-8597-4060-ACBA-768CABBEE5DE}" dt="2021-07-22T12:02:00.979" v="2415"/>
          <ac:grpSpMkLst>
            <pc:docMk/>
            <pc:sldMk cId="1958965602" sldId="514"/>
            <ac:grpSpMk id="76" creationId="{37D9864E-31F8-4CAC-8638-391F08E30023}"/>
          </ac:grpSpMkLst>
        </pc:grpChg>
        <pc:grpChg chg="mod">
          <ac:chgData name="Minesh Patel" userId="a66d4990ec83ac90" providerId="LiveId" clId="{9ACED65B-8597-4060-ACBA-768CABBEE5DE}" dt="2021-07-22T12:02:00.979" v="2415"/>
          <ac:grpSpMkLst>
            <pc:docMk/>
            <pc:sldMk cId="1958965602" sldId="514"/>
            <ac:grpSpMk id="79" creationId="{E779DBC8-B01B-4DAF-A1B0-CF8E2706BF17}"/>
          </ac:grpSpMkLst>
        </pc:grpChg>
        <pc:grpChg chg="add mod">
          <ac:chgData name="Minesh Patel" userId="a66d4990ec83ac90" providerId="LiveId" clId="{9ACED65B-8597-4060-ACBA-768CABBEE5DE}" dt="2021-07-22T12:08:55.012" v="2585" actId="1076"/>
          <ac:grpSpMkLst>
            <pc:docMk/>
            <pc:sldMk cId="1958965602" sldId="514"/>
            <ac:grpSpMk id="99" creationId="{C3B5586E-2C76-4C1C-B228-BCAFF458F38C}"/>
          </ac:grpSpMkLst>
        </pc:grpChg>
        <pc:grpChg chg="mod">
          <ac:chgData name="Minesh Patel" userId="a66d4990ec83ac90" providerId="LiveId" clId="{9ACED65B-8597-4060-ACBA-768CABBEE5DE}" dt="2021-07-22T12:02:00.979" v="2415"/>
          <ac:grpSpMkLst>
            <pc:docMk/>
            <pc:sldMk cId="1958965602" sldId="514"/>
            <ac:grpSpMk id="107" creationId="{82D9A1CA-6259-451B-9CBF-D4E37DF4A18D}"/>
          </ac:grpSpMkLst>
        </pc:grpChg>
        <pc:grpChg chg="add mod ord">
          <ac:chgData name="Minesh Patel" userId="a66d4990ec83ac90" providerId="LiveId" clId="{9ACED65B-8597-4060-ACBA-768CABBEE5DE}" dt="2021-07-22T12:09:02.714" v="2587" actId="1076"/>
          <ac:grpSpMkLst>
            <pc:docMk/>
            <pc:sldMk cId="1958965602" sldId="514"/>
            <ac:grpSpMk id="124" creationId="{35015E92-3F89-4D45-BD62-82C902E32407}"/>
          </ac:grpSpMkLst>
        </pc:grpChg>
        <pc:graphicFrameChg chg="mod">
          <ac:chgData name="Minesh Patel" userId="a66d4990ec83ac90" providerId="LiveId" clId="{9ACED65B-8597-4060-ACBA-768CABBEE5DE}" dt="2021-07-22T12:02:10.242" v="2417" actId="165"/>
          <ac:graphicFrameMkLst>
            <pc:docMk/>
            <pc:sldMk cId="1958965602" sldId="514"/>
            <ac:graphicFrameMk id="170" creationId="{3CEB66FD-E06E-439F-971F-84B437094C73}"/>
          </ac:graphicFrameMkLst>
        </pc:graphicFrameChg>
        <pc:cxnChg chg="del">
          <ac:chgData name="Minesh Patel" userId="a66d4990ec83ac90" providerId="LiveId" clId="{9ACED65B-8597-4060-ACBA-768CABBEE5DE}" dt="2021-07-22T12:02:00.575" v="2414" actId="478"/>
          <ac:cxnSpMkLst>
            <pc:docMk/>
            <pc:sldMk cId="1958965602" sldId="514"/>
            <ac:cxnSpMk id="74" creationId="{A09FDA8A-B3AD-414A-8CD2-72212C9F5B65}"/>
          </ac:cxnSpMkLst>
        </pc:cxnChg>
        <pc:cxnChg chg="mod">
          <ac:chgData name="Minesh Patel" userId="a66d4990ec83ac90" providerId="LiveId" clId="{9ACED65B-8597-4060-ACBA-768CABBEE5DE}" dt="2021-07-22T12:02:00.979" v="2415"/>
          <ac:cxnSpMkLst>
            <pc:docMk/>
            <pc:sldMk cId="1958965602" sldId="514"/>
            <ac:cxnSpMk id="81" creationId="{FCF97D2E-8806-409D-8357-D063A0A0C8EF}"/>
          </ac:cxnSpMkLst>
        </pc:cxnChg>
        <pc:cxnChg chg="mod">
          <ac:chgData name="Minesh Patel" userId="a66d4990ec83ac90" providerId="LiveId" clId="{9ACED65B-8597-4060-ACBA-768CABBEE5DE}" dt="2021-07-22T12:02:00.979" v="2415"/>
          <ac:cxnSpMkLst>
            <pc:docMk/>
            <pc:sldMk cId="1958965602" sldId="514"/>
            <ac:cxnSpMk id="82" creationId="{E09B177E-45E2-4FC0-8687-B3805CEF3421}"/>
          </ac:cxnSpMkLst>
        </pc:cxnChg>
        <pc:cxnChg chg="mod">
          <ac:chgData name="Minesh Patel" userId="a66d4990ec83ac90" providerId="LiveId" clId="{9ACED65B-8597-4060-ACBA-768CABBEE5DE}" dt="2021-07-22T12:02:00.979" v="2415"/>
          <ac:cxnSpMkLst>
            <pc:docMk/>
            <pc:sldMk cId="1958965602" sldId="514"/>
            <ac:cxnSpMk id="83" creationId="{E384578C-7086-470D-98A3-FB3B33050264}"/>
          </ac:cxnSpMkLst>
        </pc:cxnChg>
        <pc:cxnChg chg="mod">
          <ac:chgData name="Minesh Patel" userId="a66d4990ec83ac90" providerId="LiveId" clId="{9ACED65B-8597-4060-ACBA-768CABBEE5DE}" dt="2021-07-22T12:02:00.979" v="2415"/>
          <ac:cxnSpMkLst>
            <pc:docMk/>
            <pc:sldMk cId="1958965602" sldId="514"/>
            <ac:cxnSpMk id="84" creationId="{A73B1B65-C505-4DA9-A557-9C0A8AABE159}"/>
          </ac:cxnSpMkLst>
        </pc:cxnChg>
        <pc:cxnChg chg="mod">
          <ac:chgData name="Minesh Patel" userId="a66d4990ec83ac90" providerId="LiveId" clId="{9ACED65B-8597-4060-ACBA-768CABBEE5DE}" dt="2021-07-22T12:02:00.979" v="2415"/>
          <ac:cxnSpMkLst>
            <pc:docMk/>
            <pc:sldMk cId="1958965602" sldId="514"/>
            <ac:cxnSpMk id="87" creationId="{0FF0F678-6570-4A7C-9200-AC712DAD4BD5}"/>
          </ac:cxnSpMkLst>
        </pc:cxnChg>
        <pc:cxnChg chg="mod">
          <ac:chgData name="Minesh Patel" userId="a66d4990ec83ac90" providerId="LiveId" clId="{9ACED65B-8597-4060-ACBA-768CABBEE5DE}" dt="2021-07-22T12:02:00.979" v="2415"/>
          <ac:cxnSpMkLst>
            <pc:docMk/>
            <pc:sldMk cId="1958965602" sldId="514"/>
            <ac:cxnSpMk id="89" creationId="{CF459839-4053-4007-AC67-2E0D1693E2D4}"/>
          </ac:cxnSpMkLst>
        </pc:cxnChg>
        <pc:cxnChg chg="mod">
          <ac:chgData name="Minesh Patel" userId="a66d4990ec83ac90" providerId="LiveId" clId="{9ACED65B-8597-4060-ACBA-768CABBEE5DE}" dt="2021-07-22T12:02:00.979" v="2415"/>
          <ac:cxnSpMkLst>
            <pc:docMk/>
            <pc:sldMk cId="1958965602" sldId="514"/>
            <ac:cxnSpMk id="91" creationId="{AA4BF609-77E0-4A4E-BE02-347038B379FE}"/>
          </ac:cxnSpMkLst>
        </pc:cxnChg>
        <pc:cxnChg chg="mod">
          <ac:chgData name="Minesh Patel" userId="a66d4990ec83ac90" providerId="LiveId" clId="{9ACED65B-8597-4060-ACBA-768CABBEE5DE}" dt="2021-07-22T12:02:00.979" v="2415"/>
          <ac:cxnSpMkLst>
            <pc:docMk/>
            <pc:sldMk cId="1958965602" sldId="514"/>
            <ac:cxnSpMk id="92" creationId="{00962B14-B96A-4C99-BD07-BED807C82342}"/>
          </ac:cxnSpMkLst>
        </pc:cxnChg>
        <pc:cxnChg chg="mod">
          <ac:chgData name="Minesh Patel" userId="a66d4990ec83ac90" providerId="LiveId" clId="{9ACED65B-8597-4060-ACBA-768CABBEE5DE}" dt="2021-07-22T12:02:00.979" v="2415"/>
          <ac:cxnSpMkLst>
            <pc:docMk/>
            <pc:sldMk cId="1958965602" sldId="514"/>
            <ac:cxnSpMk id="93" creationId="{CEA2793C-176D-4CA3-BE7B-16E221642EB7}"/>
          </ac:cxnSpMkLst>
        </pc:cxnChg>
        <pc:cxnChg chg="mod">
          <ac:chgData name="Minesh Patel" userId="a66d4990ec83ac90" providerId="LiveId" clId="{9ACED65B-8597-4060-ACBA-768CABBEE5DE}" dt="2021-07-22T12:02:00.979" v="2415"/>
          <ac:cxnSpMkLst>
            <pc:docMk/>
            <pc:sldMk cId="1958965602" sldId="514"/>
            <ac:cxnSpMk id="94" creationId="{1C556457-5788-4E1B-A04C-D2CEADB9B53F}"/>
          </ac:cxnSpMkLst>
        </pc:cxnChg>
        <pc:cxnChg chg="mod">
          <ac:chgData name="Minesh Patel" userId="a66d4990ec83ac90" providerId="LiveId" clId="{9ACED65B-8597-4060-ACBA-768CABBEE5DE}" dt="2021-07-22T12:02:00.979" v="2415"/>
          <ac:cxnSpMkLst>
            <pc:docMk/>
            <pc:sldMk cId="1958965602" sldId="514"/>
            <ac:cxnSpMk id="95" creationId="{AC16CD9F-888A-4667-835C-2E2FC26518FB}"/>
          </ac:cxnSpMkLst>
        </pc:cxnChg>
        <pc:cxnChg chg="mod">
          <ac:chgData name="Minesh Patel" userId="a66d4990ec83ac90" providerId="LiveId" clId="{9ACED65B-8597-4060-ACBA-768CABBEE5DE}" dt="2021-07-22T12:02:00.979" v="2415"/>
          <ac:cxnSpMkLst>
            <pc:docMk/>
            <pc:sldMk cId="1958965602" sldId="514"/>
            <ac:cxnSpMk id="96" creationId="{3552B8C9-C769-4C87-9008-B17BE03CD6D0}"/>
          </ac:cxnSpMkLst>
        </pc:cxnChg>
        <pc:cxnChg chg="mod">
          <ac:chgData name="Minesh Patel" userId="a66d4990ec83ac90" providerId="LiveId" clId="{9ACED65B-8597-4060-ACBA-768CABBEE5DE}" dt="2021-07-22T12:02:00.979" v="2415"/>
          <ac:cxnSpMkLst>
            <pc:docMk/>
            <pc:sldMk cId="1958965602" sldId="514"/>
            <ac:cxnSpMk id="97" creationId="{AAC56263-3DAE-4585-833F-410BD6E6ADA2}"/>
          </ac:cxnSpMkLst>
        </pc:cxnChg>
        <pc:cxnChg chg="mod">
          <ac:chgData name="Minesh Patel" userId="a66d4990ec83ac90" providerId="LiveId" clId="{9ACED65B-8597-4060-ACBA-768CABBEE5DE}" dt="2021-07-22T12:02:00.979" v="2415"/>
          <ac:cxnSpMkLst>
            <pc:docMk/>
            <pc:sldMk cId="1958965602" sldId="514"/>
            <ac:cxnSpMk id="98" creationId="{464FD56D-4FFD-45A6-8FA9-EC0549527376}"/>
          </ac:cxnSpMkLst>
        </pc:cxnChg>
        <pc:cxnChg chg="add mod">
          <ac:chgData name="Minesh Patel" userId="a66d4990ec83ac90" providerId="LiveId" clId="{9ACED65B-8597-4060-ACBA-768CABBEE5DE}" dt="2021-07-22T12:08:55.012" v="2585" actId="1076"/>
          <ac:cxnSpMkLst>
            <pc:docMk/>
            <pc:sldMk cId="1958965602" sldId="514"/>
            <ac:cxnSpMk id="113" creationId="{A3AD1C63-5A4F-43B0-9D9E-C04265EF1015}"/>
          </ac:cxnSpMkLst>
        </pc:cxnChg>
        <pc:cxnChg chg="add mod">
          <ac:chgData name="Minesh Patel" userId="a66d4990ec83ac90" providerId="LiveId" clId="{9ACED65B-8597-4060-ACBA-768CABBEE5DE}" dt="2021-07-22T12:08:55.012" v="2585" actId="1076"/>
          <ac:cxnSpMkLst>
            <pc:docMk/>
            <pc:sldMk cId="1958965602" sldId="514"/>
            <ac:cxnSpMk id="117" creationId="{BD4BEBF1-8A36-49FE-BF0F-11E4F34E82AE}"/>
          </ac:cxnSpMkLst>
        </pc:cxnChg>
        <pc:cxnChg chg="add mod">
          <ac:chgData name="Minesh Patel" userId="a66d4990ec83ac90" providerId="LiveId" clId="{9ACED65B-8597-4060-ACBA-768CABBEE5DE}" dt="2021-07-22T12:08:55.012" v="2585" actId="1076"/>
          <ac:cxnSpMkLst>
            <pc:docMk/>
            <pc:sldMk cId="1958965602" sldId="514"/>
            <ac:cxnSpMk id="118" creationId="{2F8D4950-9F18-41A2-AFB2-3BBEF80C4973}"/>
          </ac:cxnSpMkLst>
        </pc:cxnChg>
      </pc:sldChg>
    </pc:docChg>
  </pc:docChgLst>
  <pc:docChgLst>
    <pc:chgData name="Minesh Patel" userId="a66d4990ec83ac90" providerId="LiveId" clId="{E2FCFAB3-39BD-40C7-A915-7A0F0BCE5922}"/>
    <pc:docChg chg="undo custSel addSld delSld modSld sldOrd delSection">
      <pc:chgData name="Minesh Patel" userId="a66d4990ec83ac90" providerId="LiveId" clId="{E2FCFAB3-39BD-40C7-A915-7A0F0BCE5922}" dt="2021-10-01T20:27:13.319" v="321" actId="1076"/>
      <pc:docMkLst>
        <pc:docMk/>
      </pc:docMkLst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245921417" sldId="259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907151699" sldId="260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462362052" sldId="273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910868702" sldId="274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695957119" sldId="278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093560574" sldId="279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210515162" sldId="280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4673933" sldId="282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959883563" sldId="283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047643050" sldId="284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488247785" sldId="286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923973642" sldId="287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69441906" sldId="288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570496789" sldId="290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993975388" sldId="296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590349279" sldId="297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555506092" sldId="299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887133064" sldId="300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978465869" sldId="301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318719228" sldId="302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094067644" sldId="303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966042084" sldId="304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395584483" sldId="305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4230152734" sldId="306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38282321" sldId="307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585227719" sldId="308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197959214" sldId="310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18388006" sldId="311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506527499" sldId="313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674048265" sldId="314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230228905" sldId="315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789404604" sldId="316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65959764" sldId="317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420885591" sldId="318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809286682" sldId="319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386769205" sldId="320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462705924" sldId="321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09636962" sldId="322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919356526" sldId="324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685939861" sldId="325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724378703" sldId="326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20434484" sldId="327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68705547" sldId="328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703214488" sldId="330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946689823" sldId="331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294870649" sldId="332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987334194" sldId="333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4148969579" sldId="334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564422677" sldId="335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843980896" sldId="336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826879424" sldId="337"/>
        </pc:sldMkLst>
      </pc:sldChg>
      <pc:sldChg chg="delSp modSp add mod ord modNotesTx">
        <pc:chgData name="Minesh Patel" userId="a66d4990ec83ac90" providerId="LiveId" clId="{E2FCFAB3-39BD-40C7-A915-7A0F0BCE5922}" dt="2021-10-01T20:12:30.318" v="244" actId="20577"/>
        <pc:sldMkLst>
          <pc:docMk/>
          <pc:sldMk cId="1164887623" sldId="338"/>
        </pc:sldMkLst>
        <pc:spChg chg="mod">
          <ac:chgData name="Minesh Patel" userId="a66d4990ec83ac90" providerId="LiveId" clId="{E2FCFAB3-39BD-40C7-A915-7A0F0BCE5922}" dt="2021-10-01T20:05:51.702" v="169" actId="404"/>
          <ac:spMkLst>
            <pc:docMk/>
            <pc:sldMk cId="1164887623" sldId="338"/>
            <ac:spMk id="2" creationId="{00000000-0000-0000-0000-000000000000}"/>
          </ac:spMkLst>
        </pc:spChg>
        <pc:spChg chg="mod">
          <ac:chgData name="Minesh Patel" userId="a66d4990ec83ac90" providerId="LiveId" clId="{E2FCFAB3-39BD-40C7-A915-7A0F0BCE5922}" dt="2021-10-01T20:05:05.567" v="163" actId="1076"/>
          <ac:spMkLst>
            <pc:docMk/>
            <pc:sldMk cId="1164887623" sldId="338"/>
            <ac:spMk id="3" creationId="{00000000-0000-0000-0000-000000000000}"/>
          </ac:spMkLst>
        </pc:spChg>
        <pc:spChg chg="del mod">
          <ac:chgData name="Minesh Patel" userId="a66d4990ec83ac90" providerId="LiveId" clId="{E2FCFAB3-39BD-40C7-A915-7A0F0BCE5922}" dt="2021-10-01T20:04:07.231" v="144" actId="478"/>
          <ac:spMkLst>
            <pc:docMk/>
            <pc:sldMk cId="1164887623" sldId="338"/>
            <ac:spMk id="8" creationId="{20B99A92-59D5-49B5-8BAF-12488D92BA06}"/>
          </ac:spMkLst>
        </pc:spChg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452341872" sldId="339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517140587" sldId="340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056148396" sldId="341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958601905" sldId="342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48614487" sldId="343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315199062" sldId="350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058467664" sldId="351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508444251" sldId="353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41642118" sldId="354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62204352" sldId="356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421327654" sldId="360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816583391" sldId="361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4059118559" sldId="364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030043266" sldId="370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725297935" sldId="371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698453447" sldId="372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670048945" sldId="377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682718934" sldId="378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668112999" sldId="380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4002366640" sldId="382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437092079" sldId="384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438536088" sldId="385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4115814163" sldId="388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621168429" sldId="393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4223472216" sldId="394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954293740" sldId="395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789984002" sldId="398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935254004" sldId="400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90458114" sldId="402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112179227" sldId="405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183712637" sldId="406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515531538" sldId="407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4263456158" sldId="408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596683054" sldId="409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91160217" sldId="410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319435830" sldId="414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298850408" sldId="417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138928808" sldId="418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541538294" sldId="419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014060731" sldId="421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456555615" sldId="422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910073773" sldId="423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975268049" sldId="427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167450622" sldId="429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472208040" sldId="430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10058944" sldId="431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837311020" sldId="432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773846755" sldId="433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884144647" sldId="442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928141824" sldId="445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6282005" sldId="446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969117591" sldId="447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753001406" sldId="448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204234516" sldId="449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210273427" sldId="450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32232348" sldId="451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901157865" sldId="452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241623664" sldId="453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542192148" sldId="454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679105012" sldId="460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462382982" sldId="461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943011870" sldId="463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494031813" sldId="464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4175485674" sldId="465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400727729" sldId="466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106492765" sldId="468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80194456" sldId="469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4001302457" sldId="471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178295170" sldId="472"/>
        </pc:sldMkLst>
      </pc:sldChg>
      <pc:sldChg chg="add del">
        <pc:chgData name="Minesh Patel" userId="a66d4990ec83ac90" providerId="LiveId" clId="{E2FCFAB3-39BD-40C7-A915-7A0F0BCE5922}" dt="2021-10-01T20:03:07.120" v="63" actId="47"/>
        <pc:sldMkLst>
          <pc:docMk/>
          <pc:sldMk cId="4275640374" sldId="473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67804254" sldId="474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038085540" sldId="475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4017287854" sldId="476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728792082" sldId="477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4082054852" sldId="478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4067144917" sldId="479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837375429" sldId="480"/>
        </pc:sldMkLst>
      </pc:sldChg>
      <pc:sldChg chg="add del">
        <pc:chgData name="Minesh Patel" userId="a66d4990ec83ac90" providerId="LiveId" clId="{E2FCFAB3-39BD-40C7-A915-7A0F0BCE5922}" dt="2021-10-01T20:03:07.120" v="63" actId="47"/>
        <pc:sldMkLst>
          <pc:docMk/>
          <pc:sldMk cId="1912444743" sldId="481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234261169" sldId="486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055553996" sldId="487"/>
        </pc:sldMkLst>
      </pc:sldChg>
      <pc:sldChg chg="add del">
        <pc:chgData name="Minesh Patel" userId="a66d4990ec83ac90" providerId="LiveId" clId="{E2FCFAB3-39BD-40C7-A915-7A0F0BCE5922}" dt="2021-10-01T20:03:07.120" v="63" actId="47"/>
        <pc:sldMkLst>
          <pc:docMk/>
          <pc:sldMk cId="4084760083" sldId="499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057542308" sldId="526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533604747" sldId="527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67103795" sldId="528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96258215" sldId="532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843085150" sldId="542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980152286" sldId="544"/>
        </pc:sldMkLst>
      </pc:sldChg>
      <pc:sldChg chg="add del">
        <pc:chgData name="Minesh Patel" userId="a66d4990ec83ac90" providerId="LiveId" clId="{E2FCFAB3-39BD-40C7-A915-7A0F0BCE5922}" dt="2021-10-01T20:03:07.120" v="63" actId="47"/>
        <pc:sldMkLst>
          <pc:docMk/>
          <pc:sldMk cId="2532098753" sldId="547"/>
        </pc:sldMkLst>
      </pc:sldChg>
      <pc:sldChg chg="add del">
        <pc:chgData name="Minesh Patel" userId="a66d4990ec83ac90" providerId="LiveId" clId="{E2FCFAB3-39BD-40C7-A915-7A0F0BCE5922}" dt="2021-10-01T20:03:07.120" v="63" actId="47"/>
        <pc:sldMkLst>
          <pc:docMk/>
          <pc:sldMk cId="2475908568" sldId="550"/>
        </pc:sldMkLst>
      </pc:sldChg>
      <pc:sldChg chg="add del">
        <pc:chgData name="Minesh Patel" userId="a66d4990ec83ac90" providerId="LiveId" clId="{E2FCFAB3-39BD-40C7-A915-7A0F0BCE5922}" dt="2021-10-01T20:03:07.120" v="63" actId="47"/>
        <pc:sldMkLst>
          <pc:docMk/>
          <pc:sldMk cId="364471644" sldId="552"/>
        </pc:sldMkLst>
      </pc:sldChg>
      <pc:sldChg chg="add del">
        <pc:chgData name="Minesh Patel" userId="a66d4990ec83ac90" providerId="LiveId" clId="{E2FCFAB3-39BD-40C7-A915-7A0F0BCE5922}" dt="2021-10-01T20:03:07.120" v="63" actId="47"/>
        <pc:sldMkLst>
          <pc:docMk/>
          <pc:sldMk cId="4223902475" sldId="555"/>
        </pc:sldMkLst>
      </pc:sldChg>
      <pc:sldChg chg="add del">
        <pc:chgData name="Minesh Patel" userId="a66d4990ec83ac90" providerId="LiveId" clId="{E2FCFAB3-39BD-40C7-A915-7A0F0BCE5922}" dt="2021-10-01T20:03:07.120" v="63" actId="47"/>
        <pc:sldMkLst>
          <pc:docMk/>
          <pc:sldMk cId="2289706122" sldId="557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45052472" sldId="561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802111950" sldId="565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962446826" sldId="566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652339663" sldId="567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188762186" sldId="568"/>
        </pc:sldMkLst>
      </pc:sldChg>
      <pc:sldChg chg="add del">
        <pc:chgData name="Minesh Patel" userId="a66d4990ec83ac90" providerId="LiveId" clId="{E2FCFAB3-39BD-40C7-A915-7A0F0BCE5922}" dt="2021-10-01T20:03:07.120" v="63" actId="47"/>
        <pc:sldMkLst>
          <pc:docMk/>
          <pc:sldMk cId="2820888828" sldId="569"/>
        </pc:sldMkLst>
      </pc:sldChg>
      <pc:sldChg chg="add del">
        <pc:chgData name="Minesh Patel" userId="a66d4990ec83ac90" providerId="LiveId" clId="{E2FCFAB3-39BD-40C7-A915-7A0F0BCE5922}" dt="2021-10-01T20:03:07.120" v="63" actId="47"/>
        <pc:sldMkLst>
          <pc:docMk/>
          <pc:sldMk cId="1955866054" sldId="570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494061879" sldId="572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595722005" sldId="573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604267266" sldId="574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717992093" sldId="575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854683724" sldId="576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737700634" sldId="577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655545095" sldId="580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590877880" sldId="581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4294516964" sldId="582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980466645" sldId="583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519374314" sldId="584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938974279" sldId="585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405234968" sldId="586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921920343" sldId="587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511200609" sldId="590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274442336" sldId="591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192196981" sldId="592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214729441" sldId="593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4246799632" sldId="594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129546188" sldId="598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998323026" sldId="599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626712362" sldId="600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563538570" sldId="603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691802089" sldId="604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270458534" sldId="605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551470626" sldId="606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755792576" sldId="607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360929470" sldId="608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640403054" sldId="609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322446679" sldId="610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024554661" sldId="612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588246434" sldId="613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83052230" sldId="614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278780267" sldId="615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50289670" sldId="616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784717133" sldId="617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964059046" sldId="618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710251539" sldId="619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743131227" sldId="620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637798469" sldId="621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219019509" sldId="622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342681650" sldId="623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105259561" sldId="624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256455421" sldId="625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115901391" sldId="632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372320854" sldId="634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889819999" sldId="635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83486007" sldId="636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534374452" sldId="637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104783950" sldId="638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892087644" sldId="639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498289566" sldId="640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395986460" sldId="642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76672081" sldId="643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606000551" sldId="644"/>
        </pc:sldMkLst>
      </pc:sldChg>
      <pc:sldChg chg="add del">
        <pc:chgData name="Minesh Patel" userId="a66d4990ec83ac90" providerId="LiveId" clId="{E2FCFAB3-39BD-40C7-A915-7A0F0BCE5922}" dt="2021-10-01T20:03:07.120" v="63" actId="47"/>
        <pc:sldMkLst>
          <pc:docMk/>
          <pc:sldMk cId="902988318" sldId="645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320491770" sldId="646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807313008" sldId="647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4030768747" sldId="649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985674061" sldId="650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57915793" sldId="651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442478098" sldId="652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428256225" sldId="653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733406140" sldId="654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472673113" sldId="655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677761546" sldId="657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991774179" sldId="658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182428471" sldId="660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702601189" sldId="661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4045219556" sldId="662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557054967" sldId="663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18722158" sldId="664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616706463" sldId="665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594536866" sldId="666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723737410" sldId="667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779581149" sldId="668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076964472" sldId="669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496965413" sldId="670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4289597877" sldId="674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490688783" sldId="675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110541267" sldId="676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103946655" sldId="677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334048390" sldId="679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471925701" sldId="680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834617108" sldId="685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206388552" sldId="686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798013883" sldId="687"/>
        </pc:sldMkLst>
      </pc:sldChg>
      <pc:sldChg chg="del">
        <pc:chgData name="Minesh Patel" userId="a66d4990ec83ac90" providerId="LiveId" clId="{E2FCFAB3-39BD-40C7-A915-7A0F0BCE5922}" dt="2021-10-01T19:54:30.409" v="57" actId="47"/>
        <pc:sldMkLst>
          <pc:docMk/>
          <pc:sldMk cId="3793568134" sldId="688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333357160" sldId="689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460426045" sldId="691"/>
        </pc:sldMkLst>
      </pc:sldChg>
      <pc:sldChg chg="add del">
        <pc:chgData name="Minesh Patel" userId="a66d4990ec83ac90" providerId="LiveId" clId="{E2FCFAB3-39BD-40C7-A915-7A0F0BCE5922}" dt="2021-10-01T20:03:07.120" v="63" actId="47"/>
        <pc:sldMkLst>
          <pc:docMk/>
          <pc:sldMk cId="1896432398" sldId="693"/>
        </pc:sldMkLst>
      </pc:sldChg>
      <pc:sldChg chg="add del">
        <pc:chgData name="Minesh Patel" userId="a66d4990ec83ac90" providerId="LiveId" clId="{E2FCFAB3-39BD-40C7-A915-7A0F0BCE5922}" dt="2021-10-01T20:03:07.120" v="63" actId="47"/>
        <pc:sldMkLst>
          <pc:docMk/>
          <pc:sldMk cId="3574836354" sldId="695"/>
        </pc:sldMkLst>
      </pc:sldChg>
      <pc:sldChg chg="add del">
        <pc:chgData name="Minesh Patel" userId="a66d4990ec83ac90" providerId="LiveId" clId="{E2FCFAB3-39BD-40C7-A915-7A0F0BCE5922}" dt="2021-10-01T20:03:07.120" v="63" actId="47"/>
        <pc:sldMkLst>
          <pc:docMk/>
          <pc:sldMk cId="2455036463" sldId="698"/>
        </pc:sldMkLst>
      </pc:sldChg>
      <pc:sldChg chg="add del">
        <pc:chgData name="Minesh Patel" userId="a66d4990ec83ac90" providerId="LiveId" clId="{E2FCFAB3-39BD-40C7-A915-7A0F0BCE5922}" dt="2021-10-01T20:03:07.120" v="63" actId="47"/>
        <pc:sldMkLst>
          <pc:docMk/>
          <pc:sldMk cId="3509975345" sldId="699"/>
        </pc:sldMkLst>
      </pc:sldChg>
      <pc:sldChg chg="add del">
        <pc:chgData name="Minesh Patel" userId="a66d4990ec83ac90" providerId="LiveId" clId="{E2FCFAB3-39BD-40C7-A915-7A0F0BCE5922}" dt="2021-10-01T20:03:07.120" v="63" actId="47"/>
        <pc:sldMkLst>
          <pc:docMk/>
          <pc:sldMk cId="4193805310" sldId="700"/>
        </pc:sldMkLst>
      </pc:sldChg>
      <pc:sldChg chg="add del">
        <pc:chgData name="Minesh Patel" userId="a66d4990ec83ac90" providerId="LiveId" clId="{E2FCFAB3-39BD-40C7-A915-7A0F0BCE5922}" dt="2021-10-01T20:03:07.120" v="63" actId="47"/>
        <pc:sldMkLst>
          <pc:docMk/>
          <pc:sldMk cId="2993876184" sldId="702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993777943" sldId="703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573617067" sldId="704"/>
        </pc:sldMkLst>
      </pc:sldChg>
      <pc:sldChg chg="add del">
        <pc:chgData name="Minesh Patel" userId="a66d4990ec83ac90" providerId="LiveId" clId="{E2FCFAB3-39BD-40C7-A915-7A0F0BCE5922}" dt="2021-10-01T20:03:07.120" v="63" actId="47"/>
        <pc:sldMkLst>
          <pc:docMk/>
          <pc:sldMk cId="1827997389" sldId="705"/>
        </pc:sldMkLst>
      </pc:sldChg>
      <pc:sldChg chg="add del">
        <pc:chgData name="Minesh Patel" userId="a66d4990ec83ac90" providerId="LiveId" clId="{E2FCFAB3-39BD-40C7-A915-7A0F0BCE5922}" dt="2021-10-01T20:03:07.120" v="63" actId="47"/>
        <pc:sldMkLst>
          <pc:docMk/>
          <pc:sldMk cId="3620444487" sldId="707"/>
        </pc:sldMkLst>
      </pc:sldChg>
      <pc:sldChg chg="add del">
        <pc:chgData name="Minesh Patel" userId="a66d4990ec83ac90" providerId="LiveId" clId="{E2FCFAB3-39BD-40C7-A915-7A0F0BCE5922}" dt="2021-10-01T20:03:07.120" v="63" actId="47"/>
        <pc:sldMkLst>
          <pc:docMk/>
          <pc:sldMk cId="437702020" sldId="711"/>
        </pc:sldMkLst>
      </pc:sldChg>
      <pc:sldChg chg="add del">
        <pc:chgData name="Minesh Patel" userId="a66d4990ec83ac90" providerId="LiveId" clId="{E2FCFAB3-39BD-40C7-A915-7A0F0BCE5922}" dt="2021-10-01T20:03:07.120" v="63" actId="47"/>
        <pc:sldMkLst>
          <pc:docMk/>
          <pc:sldMk cId="4059177169" sldId="712"/>
        </pc:sldMkLst>
      </pc:sldChg>
      <pc:sldChg chg="add del">
        <pc:chgData name="Minesh Patel" userId="a66d4990ec83ac90" providerId="LiveId" clId="{E2FCFAB3-39BD-40C7-A915-7A0F0BCE5922}" dt="2021-10-01T20:03:07.120" v="63" actId="47"/>
        <pc:sldMkLst>
          <pc:docMk/>
          <pc:sldMk cId="1381927770" sldId="713"/>
        </pc:sldMkLst>
      </pc:sldChg>
      <pc:sldChg chg="add del">
        <pc:chgData name="Minesh Patel" userId="a66d4990ec83ac90" providerId="LiveId" clId="{E2FCFAB3-39BD-40C7-A915-7A0F0BCE5922}" dt="2021-10-01T20:03:07.120" v="63" actId="47"/>
        <pc:sldMkLst>
          <pc:docMk/>
          <pc:sldMk cId="62831463" sldId="715"/>
        </pc:sldMkLst>
      </pc:sldChg>
      <pc:sldChg chg="add del">
        <pc:chgData name="Minesh Patel" userId="a66d4990ec83ac90" providerId="LiveId" clId="{E2FCFAB3-39BD-40C7-A915-7A0F0BCE5922}" dt="2021-10-01T20:03:07.120" v="63" actId="47"/>
        <pc:sldMkLst>
          <pc:docMk/>
          <pc:sldMk cId="324217014" sldId="719"/>
        </pc:sldMkLst>
      </pc:sldChg>
      <pc:sldChg chg="add del">
        <pc:chgData name="Minesh Patel" userId="a66d4990ec83ac90" providerId="LiveId" clId="{E2FCFAB3-39BD-40C7-A915-7A0F0BCE5922}" dt="2021-10-01T20:03:07.120" v="63" actId="47"/>
        <pc:sldMkLst>
          <pc:docMk/>
          <pc:sldMk cId="2055128891" sldId="720"/>
        </pc:sldMkLst>
      </pc:sldChg>
      <pc:sldChg chg="add del">
        <pc:chgData name="Minesh Patel" userId="a66d4990ec83ac90" providerId="LiveId" clId="{E2FCFAB3-39BD-40C7-A915-7A0F0BCE5922}" dt="2021-10-01T20:03:07.120" v="63" actId="47"/>
        <pc:sldMkLst>
          <pc:docMk/>
          <pc:sldMk cId="3336444433" sldId="721"/>
        </pc:sldMkLst>
      </pc:sldChg>
      <pc:sldChg chg="add del">
        <pc:chgData name="Minesh Patel" userId="a66d4990ec83ac90" providerId="LiveId" clId="{E2FCFAB3-39BD-40C7-A915-7A0F0BCE5922}" dt="2021-10-01T20:03:07.120" v="63" actId="47"/>
        <pc:sldMkLst>
          <pc:docMk/>
          <pc:sldMk cId="2449993415" sldId="722"/>
        </pc:sldMkLst>
      </pc:sldChg>
      <pc:sldChg chg="add del">
        <pc:chgData name="Minesh Patel" userId="a66d4990ec83ac90" providerId="LiveId" clId="{E2FCFAB3-39BD-40C7-A915-7A0F0BCE5922}" dt="2021-10-01T20:03:07.120" v="63" actId="47"/>
        <pc:sldMkLst>
          <pc:docMk/>
          <pc:sldMk cId="156198684" sldId="723"/>
        </pc:sldMkLst>
      </pc:sldChg>
      <pc:sldChg chg="add del">
        <pc:chgData name="Minesh Patel" userId="a66d4990ec83ac90" providerId="LiveId" clId="{E2FCFAB3-39BD-40C7-A915-7A0F0BCE5922}" dt="2021-10-01T20:03:07.120" v="63" actId="47"/>
        <pc:sldMkLst>
          <pc:docMk/>
          <pc:sldMk cId="2310334247" sldId="724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429044941" sldId="728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945348704" sldId="729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671015513" sldId="730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406703339" sldId="733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418045304" sldId="735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139234068" sldId="737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007711096" sldId="738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35834095" sldId="739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177372282" sldId="741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886651859" sldId="742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57998040" sldId="743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744068096" sldId="746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547083419" sldId="747"/>
        </pc:sldMkLst>
      </pc:sldChg>
      <pc:sldChg chg="add del">
        <pc:chgData name="Minesh Patel" userId="a66d4990ec83ac90" providerId="LiveId" clId="{E2FCFAB3-39BD-40C7-A915-7A0F0BCE5922}" dt="2021-10-01T20:03:07.120" v="63" actId="47"/>
        <pc:sldMkLst>
          <pc:docMk/>
          <pc:sldMk cId="1220871636" sldId="749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857683869" sldId="751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184186283" sldId="752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775936917" sldId="754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474833694" sldId="755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947971558" sldId="756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249648401" sldId="757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384462088" sldId="758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501008439" sldId="759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355392409" sldId="760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435647690" sldId="761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170786077" sldId="762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311201064" sldId="763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833808409" sldId="764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733400682" sldId="765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585402317" sldId="766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728892998" sldId="767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4040908925" sldId="768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489917640" sldId="769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913233070" sldId="770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199729187" sldId="771"/>
        </pc:sldMkLst>
      </pc:sldChg>
      <pc:sldChg chg="add del">
        <pc:chgData name="Minesh Patel" userId="a66d4990ec83ac90" providerId="LiveId" clId="{E2FCFAB3-39BD-40C7-A915-7A0F0BCE5922}" dt="2021-10-01T20:03:07.120" v="63" actId="47"/>
        <pc:sldMkLst>
          <pc:docMk/>
          <pc:sldMk cId="3610247775" sldId="773"/>
        </pc:sldMkLst>
      </pc:sldChg>
      <pc:sldChg chg="add del">
        <pc:chgData name="Minesh Patel" userId="a66d4990ec83ac90" providerId="LiveId" clId="{E2FCFAB3-39BD-40C7-A915-7A0F0BCE5922}" dt="2021-10-01T20:03:07.120" v="63" actId="47"/>
        <pc:sldMkLst>
          <pc:docMk/>
          <pc:sldMk cId="686811918" sldId="774"/>
        </pc:sldMkLst>
      </pc:sldChg>
      <pc:sldChg chg="add del">
        <pc:chgData name="Minesh Patel" userId="a66d4990ec83ac90" providerId="LiveId" clId="{E2FCFAB3-39BD-40C7-A915-7A0F0BCE5922}" dt="2021-10-01T20:03:07.120" v="63" actId="47"/>
        <pc:sldMkLst>
          <pc:docMk/>
          <pc:sldMk cId="3727754039" sldId="775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4080408792" sldId="776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388535619" sldId="777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199212193" sldId="778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259179765" sldId="779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810193703" sldId="781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488491486" sldId="782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673706255" sldId="783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340125383" sldId="784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992578583" sldId="785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511395986" sldId="786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947449417" sldId="787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307653398" sldId="788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903390613" sldId="789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939756360" sldId="790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208837845" sldId="791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4254667836" sldId="792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4192818067" sldId="793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165649317" sldId="794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474090927" sldId="795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154387588" sldId="796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037075816" sldId="797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141674128" sldId="798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724818543" sldId="799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115163575" sldId="800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017237580" sldId="801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1116272488" sldId="802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2106858637" sldId="803"/>
        </pc:sldMkLst>
      </pc:sldChg>
      <pc:sldChg chg="del">
        <pc:chgData name="Minesh Patel" userId="a66d4990ec83ac90" providerId="LiveId" clId="{E2FCFAB3-39BD-40C7-A915-7A0F0BCE5922}" dt="2021-10-01T20:03:07.120" v="63" actId="47"/>
        <pc:sldMkLst>
          <pc:docMk/>
          <pc:sldMk cId="3121249499" sldId="804"/>
        </pc:sldMkLst>
      </pc:sldChg>
      <pc:sldChg chg="add del">
        <pc:chgData name="Minesh Patel" userId="a66d4990ec83ac90" providerId="LiveId" clId="{E2FCFAB3-39BD-40C7-A915-7A0F0BCE5922}" dt="2021-10-01T19:54:55.386" v="61" actId="47"/>
        <pc:sldMkLst>
          <pc:docMk/>
          <pc:sldMk cId="3781347659" sldId="805"/>
        </pc:sldMkLst>
      </pc:sldChg>
      <pc:sldChg chg="add del">
        <pc:chgData name="Minesh Patel" userId="a66d4990ec83ac90" providerId="LiveId" clId="{E2FCFAB3-39BD-40C7-A915-7A0F0BCE5922}" dt="2021-10-01T20:03:07.120" v="63" actId="47"/>
        <pc:sldMkLst>
          <pc:docMk/>
          <pc:sldMk cId="117615966" sldId="806"/>
        </pc:sldMkLst>
      </pc:sldChg>
      <pc:sldChg chg="add del">
        <pc:chgData name="Minesh Patel" userId="a66d4990ec83ac90" providerId="LiveId" clId="{E2FCFAB3-39BD-40C7-A915-7A0F0BCE5922}" dt="2021-10-01T20:03:07.120" v="63" actId="47"/>
        <pc:sldMkLst>
          <pc:docMk/>
          <pc:sldMk cId="285489819" sldId="807"/>
        </pc:sldMkLst>
      </pc:sldChg>
      <pc:sldChg chg="add del">
        <pc:chgData name="Minesh Patel" userId="a66d4990ec83ac90" providerId="LiveId" clId="{E2FCFAB3-39BD-40C7-A915-7A0F0BCE5922}" dt="2021-10-01T20:03:07.120" v="63" actId="47"/>
        <pc:sldMkLst>
          <pc:docMk/>
          <pc:sldMk cId="2288290029" sldId="808"/>
        </pc:sldMkLst>
      </pc:sldChg>
      <pc:sldChg chg="add del">
        <pc:chgData name="Minesh Patel" userId="a66d4990ec83ac90" providerId="LiveId" clId="{E2FCFAB3-39BD-40C7-A915-7A0F0BCE5922}" dt="2021-10-01T20:03:07.120" v="63" actId="47"/>
        <pc:sldMkLst>
          <pc:docMk/>
          <pc:sldMk cId="2374362336" sldId="809"/>
        </pc:sldMkLst>
      </pc:sldChg>
      <pc:sldChg chg="add del">
        <pc:chgData name="Minesh Patel" userId="a66d4990ec83ac90" providerId="LiveId" clId="{E2FCFAB3-39BD-40C7-A915-7A0F0BCE5922}" dt="2021-10-01T20:03:07.120" v="63" actId="47"/>
        <pc:sldMkLst>
          <pc:docMk/>
          <pc:sldMk cId="1713580878" sldId="810"/>
        </pc:sldMkLst>
      </pc:sldChg>
      <pc:sldChg chg="add del">
        <pc:chgData name="Minesh Patel" userId="a66d4990ec83ac90" providerId="LiveId" clId="{E2FCFAB3-39BD-40C7-A915-7A0F0BCE5922}" dt="2021-10-01T20:03:07.120" v="63" actId="47"/>
        <pc:sldMkLst>
          <pc:docMk/>
          <pc:sldMk cId="207305179" sldId="811"/>
        </pc:sldMkLst>
      </pc:sldChg>
      <pc:sldChg chg="add del">
        <pc:chgData name="Minesh Patel" userId="a66d4990ec83ac90" providerId="LiveId" clId="{E2FCFAB3-39BD-40C7-A915-7A0F0BCE5922}" dt="2021-10-01T20:03:07.120" v="63" actId="47"/>
        <pc:sldMkLst>
          <pc:docMk/>
          <pc:sldMk cId="1416347788" sldId="812"/>
        </pc:sldMkLst>
      </pc:sldChg>
      <pc:sldChg chg="delSp modSp add mod modNotesTx">
        <pc:chgData name="Minesh Patel" userId="a66d4990ec83ac90" providerId="LiveId" clId="{E2FCFAB3-39BD-40C7-A915-7A0F0BCE5922}" dt="2021-10-01T20:27:13.319" v="321" actId="1076"/>
        <pc:sldMkLst>
          <pc:docMk/>
          <pc:sldMk cId="3863584659" sldId="813"/>
        </pc:sldMkLst>
        <pc:spChg chg="mod">
          <ac:chgData name="Minesh Patel" userId="a66d4990ec83ac90" providerId="LiveId" clId="{E2FCFAB3-39BD-40C7-A915-7A0F0BCE5922}" dt="2021-10-01T20:27:10.695" v="320" actId="14100"/>
          <ac:spMkLst>
            <pc:docMk/>
            <pc:sldMk cId="3863584659" sldId="813"/>
            <ac:spMk id="2" creationId="{00000000-0000-0000-0000-000000000000}"/>
          </ac:spMkLst>
        </pc:spChg>
        <pc:spChg chg="del">
          <ac:chgData name="Minesh Patel" userId="a66d4990ec83ac90" providerId="LiveId" clId="{E2FCFAB3-39BD-40C7-A915-7A0F0BCE5922}" dt="2021-10-01T20:26:18.449" v="312" actId="478"/>
          <ac:spMkLst>
            <pc:docMk/>
            <pc:sldMk cId="3863584659" sldId="813"/>
            <ac:spMk id="4" creationId="{E8A89F97-AFCF-4A8D-B37F-4048D2B5783D}"/>
          </ac:spMkLst>
        </pc:spChg>
        <pc:spChg chg="mod">
          <ac:chgData name="Minesh Patel" userId="a66d4990ec83ac90" providerId="LiveId" clId="{E2FCFAB3-39BD-40C7-A915-7A0F0BCE5922}" dt="2021-10-01T20:27:13.319" v="321" actId="1076"/>
          <ac:spMkLst>
            <pc:docMk/>
            <pc:sldMk cId="3863584659" sldId="813"/>
            <ac:spMk id="6" creationId="{20732E2F-AE1A-447D-88CB-E62352219A9B}"/>
          </ac:spMkLst>
        </pc:spChg>
        <pc:grpChg chg="del">
          <ac:chgData name="Minesh Patel" userId="a66d4990ec83ac90" providerId="LiveId" clId="{E2FCFAB3-39BD-40C7-A915-7A0F0BCE5922}" dt="2021-10-01T20:25:03.607" v="293" actId="478"/>
          <ac:grpSpMkLst>
            <pc:docMk/>
            <pc:sldMk cId="3863584659" sldId="813"/>
            <ac:grpSpMk id="11" creationId="{B94FC60F-928F-4D8F-A044-341E04903490}"/>
          </ac:grpSpMkLst>
        </pc:grpChg>
      </pc:sldChg>
    </pc:docChg>
  </pc:docChgLst>
  <pc:docChgLst>
    <pc:chgData name="Minesh Patel" userId="a66d4990ec83ac90" providerId="LiveId" clId="{9C56CCF2-70B7-4BFF-B284-C3CBC6C93A00}"/>
    <pc:docChg chg="undo redo custSel addSld delSld modSld sldOrd addSection modSection">
      <pc:chgData name="Minesh Patel" userId="a66d4990ec83ac90" providerId="LiveId" clId="{9C56CCF2-70B7-4BFF-B284-C3CBC6C93A00}" dt="2021-09-28T00:59:06.356" v="9882" actId="478"/>
      <pc:docMkLst>
        <pc:docMk/>
      </pc:docMkLst>
      <pc:sldChg chg="del">
        <pc:chgData name="Minesh Patel" userId="a66d4990ec83ac90" providerId="LiveId" clId="{9C56CCF2-70B7-4BFF-B284-C3CBC6C93A00}" dt="2021-09-25T10:53:51.980" v="1" actId="47"/>
        <pc:sldMkLst>
          <pc:docMk/>
          <pc:sldMk cId="1164887623" sldId="338"/>
        </pc:sldMkLst>
      </pc:sldChg>
      <pc:sldChg chg="add">
        <pc:chgData name="Minesh Patel" userId="a66d4990ec83ac90" providerId="LiveId" clId="{9C56CCF2-70B7-4BFF-B284-C3CBC6C93A00}" dt="2021-09-27T11:17:59.148" v="3608"/>
        <pc:sldMkLst>
          <pc:docMk/>
          <pc:sldMk cId="1912444743" sldId="481"/>
        </pc:sldMkLst>
      </pc:sldChg>
      <pc:sldChg chg="ord">
        <pc:chgData name="Minesh Patel" userId="a66d4990ec83ac90" providerId="LiveId" clId="{9C56CCF2-70B7-4BFF-B284-C3CBC6C93A00}" dt="2021-09-26T06:06:45.647" v="63"/>
        <pc:sldMkLst>
          <pc:docMk/>
          <pc:sldMk cId="96258215" sldId="532"/>
        </pc:sldMkLst>
      </pc:sldChg>
      <pc:sldChg chg="ord">
        <pc:chgData name="Minesh Patel" userId="a66d4990ec83ac90" providerId="LiveId" clId="{9C56CCF2-70B7-4BFF-B284-C3CBC6C93A00}" dt="2021-09-26T06:06:39.205" v="61"/>
        <pc:sldMkLst>
          <pc:docMk/>
          <pc:sldMk cId="3980152286" sldId="544"/>
        </pc:sldMkLst>
      </pc:sldChg>
      <pc:sldChg chg="ord">
        <pc:chgData name="Minesh Patel" userId="a66d4990ec83ac90" providerId="LiveId" clId="{9C56CCF2-70B7-4BFF-B284-C3CBC6C93A00}" dt="2021-09-26T06:06:45.647" v="63"/>
        <pc:sldMkLst>
          <pc:docMk/>
          <pc:sldMk cId="2149139066" sldId="563"/>
        </pc:sldMkLst>
      </pc:sldChg>
      <pc:sldChg chg="del ord">
        <pc:chgData name="Minesh Patel" userId="a66d4990ec83ac90" providerId="LiveId" clId="{9C56CCF2-70B7-4BFF-B284-C3CBC6C93A00}" dt="2021-09-26T08:37:42.094" v="836" actId="47"/>
        <pc:sldMkLst>
          <pc:docMk/>
          <pc:sldMk cId="441724958" sldId="626"/>
        </pc:sldMkLst>
      </pc:sldChg>
      <pc:sldChg chg="ord">
        <pc:chgData name="Minesh Patel" userId="a66d4990ec83ac90" providerId="LiveId" clId="{9C56CCF2-70B7-4BFF-B284-C3CBC6C93A00}" dt="2021-09-26T06:06:45.647" v="63"/>
        <pc:sldMkLst>
          <pc:docMk/>
          <pc:sldMk cId="1035203863" sldId="631"/>
        </pc:sldMkLst>
      </pc:sldChg>
      <pc:sldChg chg="ord">
        <pc:chgData name="Minesh Patel" userId="a66d4990ec83ac90" providerId="LiveId" clId="{9C56CCF2-70B7-4BFF-B284-C3CBC6C93A00}" dt="2021-09-26T18:59:41.930" v="3594" actId="20578"/>
        <pc:sldMkLst>
          <pc:docMk/>
          <pc:sldMk cId="902988318" sldId="645"/>
        </pc:sldMkLst>
      </pc:sldChg>
      <pc:sldChg chg="modSp del mod">
        <pc:chgData name="Minesh Patel" userId="a66d4990ec83ac90" providerId="LiveId" clId="{9C56CCF2-70B7-4BFF-B284-C3CBC6C93A00}" dt="2021-09-25T11:05:33.086" v="56" actId="47"/>
        <pc:sldMkLst>
          <pc:docMk/>
          <pc:sldMk cId="22861135" sldId="671"/>
        </pc:sldMkLst>
        <pc:spChg chg="mod">
          <ac:chgData name="Minesh Patel" userId="a66d4990ec83ac90" providerId="LiveId" clId="{9C56CCF2-70B7-4BFF-B284-C3CBC6C93A00}" dt="2021-09-25T10:54:24.909" v="55" actId="20577"/>
          <ac:spMkLst>
            <pc:docMk/>
            <pc:sldMk cId="22861135" sldId="671"/>
            <ac:spMk id="2" creationId="{9883B990-8805-4E53-9FB3-B32E171B2B2A}"/>
          </ac:spMkLst>
        </pc:spChg>
      </pc:sldChg>
      <pc:sldChg chg="del">
        <pc:chgData name="Minesh Patel" userId="a66d4990ec83ac90" providerId="LiveId" clId="{9C56CCF2-70B7-4BFF-B284-C3CBC6C93A00}" dt="2021-09-25T11:05:49.370" v="57" actId="47"/>
        <pc:sldMkLst>
          <pc:docMk/>
          <pc:sldMk cId="3259092129" sldId="672"/>
        </pc:sldMkLst>
      </pc:sldChg>
      <pc:sldChg chg="modSp add mod">
        <pc:chgData name="Minesh Patel" userId="a66d4990ec83ac90" providerId="LiveId" clId="{9C56CCF2-70B7-4BFF-B284-C3CBC6C93A00}" dt="2021-09-25T10:54:07.357" v="42" actId="20577"/>
        <pc:sldMkLst>
          <pc:docMk/>
          <pc:sldMk cId="3793568134" sldId="688"/>
        </pc:sldMkLst>
        <pc:spChg chg="mod">
          <ac:chgData name="Minesh Patel" userId="a66d4990ec83ac90" providerId="LiveId" clId="{9C56CCF2-70B7-4BFF-B284-C3CBC6C93A00}" dt="2021-09-25T10:54:07.357" v="42" actId="20577"/>
          <ac:spMkLst>
            <pc:docMk/>
            <pc:sldMk cId="3793568134" sldId="688"/>
            <ac:spMk id="3" creationId="{00000000-0000-0000-0000-000000000000}"/>
          </ac:spMkLst>
        </pc:spChg>
      </pc:sldChg>
      <pc:sldChg chg="addSp delSp modSp new mod ord delAnim modAnim modNotesTx">
        <pc:chgData name="Minesh Patel" userId="a66d4990ec83ac90" providerId="LiveId" clId="{9C56CCF2-70B7-4BFF-B284-C3CBC6C93A00}" dt="2021-09-26T08:39:09.738" v="997" actId="20577"/>
        <pc:sldMkLst>
          <pc:docMk/>
          <pc:sldMk cId="1333357160" sldId="689"/>
        </pc:sldMkLst>
        <pc:spChg chg="mod">
          <ac:chgData name="Minesh Patel" userId="a66d4990ec83ac90" providerId="LiveId" clId="{9C56CCF2-70B7-4BFF-B284-C3CBC6C93A00}" dt="2021-09-26T06:23:42.866" v="72"/>
          <ac:spMkLst>
            <pc:docMk/>
            <pc:sldMk cId="1333357160" sldId="689"/>
            <ac:spMk id="2" creationId="{9EF357D4-DDAE-458F-A581-98E980D20050}"/>
          </ac:spMkLst>
        </pc:spChg>
        <pc:spChg chg="del">
          <ac:chgData name="Minesh Patel" userId="a66d4990ec83ac90" providerId="LiveId" clId="{9C56CCF2-70B7-4BFF-B284-C3CBC6C93A00}" dt="2021-09-26T06:23:48.025" v="73" actId="478"/>
          <ac:spMkLst>
            <pc:docMk/>
            <pc:sldMk cId="1333357160" sldId="689"/>
            <ac:spMk id="3" creationId="{A0BF996B-F491-4C2B-B0B8-6477011A3281}"/>
          </ac:spMkLst>
        </pc:spChg>
        <pc:spChg chg="mod topLvl">
          <ac:chgData name="Minesh Patel" userId="a66d4990ec83ac90" providerId="LiveId" clId="{9C56CCF2-70B7-4BFF-B284-C3CBC6C93A00}" dt="2021-09-26T08:18:49.850" v="812" actId="1036"/>
          <ac:spMkLst>
            <pc:docMk/>
            <pc:sldMk cId="1333357160" sldId="689"/>
            <ac:spMk id="6" creationId="{820B97B7-6FF6-4B5E-9E95-3389CE2BBE50}"/>
          </ac:spMkLst>
        </pc:spChg>
        <pc:spChg chg="mod topLvl">
          <ac:chgData name="Minesh Patel" userId="a66d4990ec83ac90" providerId="LiveId" clId="{9C56CCF2-70B7-4BFF-B284-C3CBC6C93A00}" dt="2021-09-26T08:18:49.850" v="812" actId="1036"/>
          <ac:spMkLst>
            <pc:docMk/>
            <pc:sldMk cId="1333357160" sldId="689"/>
            <ac:spMk id="7" creationId="{C17F4C84-23B4-4189-8D5E-4B40F5726451}"/>
          </ac:spMkLst>
        </pc:spChg>
        <pc:spChg chg="add mod">
          <ac:chgData name="Minesh Patel" userId="a66d4990ec83ac90" providerId="LiveId" clId="{9C56CCF2-70B7-4BFF-B284-C3CBC6C93A00}" dt="2021-09-26T08:18:49.850" v="812" actId="1036"/>
          <ac:spMkLst>
            <pc:docMk/>
            <pc:sldMk cId="1333357160" sldId="689"/>
            <ac:spMk id="8" creationId="{E9431EC0-BDA7-4BC4-A7AE-1BDCD6EB4DDA}"/>
          </ac:spMkLst>
        </pc:spChg>
        <pc:spChg chg="add mod">
          <ac:chgData name="Minesh Patel" userId="a66d4990ec83ac90" providerId="LiveId" clId="{9C56CCF2-70B7-4BFF-B284-C3CBC6C93A00}" dt="2021-09-26T06:24:14.554" v="83" actId="571"/>
          <ac:spMkLst>
            <pc:docMk/>
            <pc:sldMk cId="1333357160" sldId="689"/>
            <ac:spMk id="9" creationId="{20BA9EFA-7701-4E54-8EAD-07C3F124E2AE}"/>
          </ac:spMkLst>
        </pc:spChg>
        <pc:spChg chg="add mod">
          <ac:chgData name="Minesh Patel" userId="a66d4990ec83ac90" providerId="LiveId" clId="{9C56CCF2-70B7-4BFF-B284-C3CBC6C93A00}" dt="2021-09-26T08:18:49.850" v="812" actId="1036"/>
          <ac:spMkLst>
            <pc:docMk/>
            <pc:sldMk cId="1333357160" sldId="689"/>
            <ac:spMk id="10" creationId="{0CE82B17-A5F5-4F31-A265-F776FE1A32C4}"/>
          </ac:spMkLst>
        </pc:spChg>
        <pc:spChg chg="add mod">
          <ac:chgData name="Minesh Patel" userId="a66d4990ec83ac90" providerId="LiveId" clId="{9C56CCF2-70B7-4BFF-B284-C3CBC6C93A00}" dt="2021-09-26T08:18:49.850" v="812" actId="1036"/>
          <ac:spMkLst>
            <pc:docMk/>
            <pc:sldMk cId="1333357160" sldId="689"/>
            <ac:spMk id="11" creationId="{FE3AA25F-7956-45CB-8ADF-DF34A8087AE5}"/>
          </ac:spMkLst>
        </pc:spChg>
        <pc:spChg chg="add mod">
          <ac:chgData name="Minesh Patel" userId="a66d4990ec83ac90" providerId="LiveId" clId="{9C56CCF2-70B7-4BFF-B284-C3CBC6C93A00}" dt="2021-09-26T08:10:33.848" v="597" actId="14100"/>
          <ac:spMkLst>
            <pc:docMk/>
            <pc:sldMk cId="1333357160" sldId="689"/>
            <ac:spMk id="18" creationId="{4D9849B6-6CB3-4738-BDD6-EFE86BE9C7FF}"/>
          </ac:spMkLst>
        </pc:spChg>
        <pc:spChg chg="add mod">
          <ac:chgData name="Minesh Patel" userId="a66d4990ec83ac90" providerId="LiveId" clId="{9C56CCF2-70B7-4BFF-B284-C3CBC6C93A00}" dt="2021-09-26T08:10:33.848" v="597" actId="14100"/>
          <ac:spMkLst>
            <pc:docMk/>
            <pc:sldMk cId="1333357160" sldId="689"/>
            <ac:spMk id="20" creationId="{3203A06D-7682-4107-87C1-B66CA138BC0E}"/>
          </ac:spMkLst>
        </pc:spChg>
        <pc:spChg chg="add mod">
          <ac:chgData name="Minesh Patel" userId="a66d4990ec83ac90" providerId="LiveId" clId="{9C56CCF2-70B7-4BFF-B284-C3CBC6C93A00}" dt="2021-09-26T08:10:33.848" v="597" actId="14100"/>
          <ac:spMkLst>
            <pc:docMk/>
            <pc:sldMk cId="1333357160" sldId="689"/>
            <ac:spMk id="22" creationId="{159959BB-8766-47F8-8DDF-C371E98B3D6C}"/>
          </ac:spMkLst>
        </pc:spChg>
        <pc:spChg chg="add mod">
          <ac:chgData name="Minesh Patel" userId="a66d4990ec83ac90" providerId="LiveId" clId="{9C56CCF2-70B7-4BFF-B284-C3CBC6C93A00}" dt="2021-09-26T08:10:33.848" v="597" actId="14100"/>
          <ac:spMkLst>
            <pc:docMk/>
            <pc:sldMk cId="1333357160" sldId="689"/>
            <ac:spMk id="24" creationId="{AC298367-3D2C-48B3-97C5-0C29F951A4B2}"/>
          </ac:spMkLst>
        </pc:spChg>
        <pc:spChg chg="add mod">
          <ac:chgData name="Minesh Patel" userId="a66d4990ec83ac90" providerId="LiveId" clId="{9C56CCF2-70B7-4BFF-B284-C3CBC6C93A00}" dt="2021-09-26T08:10:33.848" v="597" actId="14100"/>
          <ac:spMkLst>
            <pc:docMk/>
            <pc:sldMk cId="1333357160" sldId="689"/>
            <ac:spMk id="26" creationId="{C04ED1C0-23E6-4D1F-A7E4-6A9A447A0D01}"/>
          </ac:spMkLst>
        </pc:spChg>
        <pc:spChg chg="add mod">
          <ac:chgData name="Minesh Patel" userId="a66d4990ec83ac90" providerId="LiveId" clId="{9C56CCF2-70B7-4BFF-B284-C3CBC6C93A00}" dt="2021-09-26T08:10:33.848" v="597" actId="14100"/>
          <ac:spMkLst>
            <pc:docMk/>
            <pc:sldMk cId="1333357160" sldId="689"/>
            <ac:spMk id="28" creationId="{EB53B6E4-9652-402E-A18A-C059501DE7C0}"/>
          </ac:spMkLst>
        </pc:spChg>
        <pc:spChg chg="add del mod">
          <ac:chgData name="Minesh Patel" userId="a66d4990ec83ac90" providerId="LiveId" clId="{9C56CCF2-70B7-4BFF-B284-C3CBC6C93A00}" dt="2021-09-26T07:51:10.295" v="462" actId="478"/>
          <ac:spMkLst>
            <pc:docMk/>
            <pc:sldMk cId="1333357160" sldId="689"/>
            <ac:spMk id="31" creationId="{9FE77B9B-EE3D-481E-954F-A0EDEBC16581}"/>
          </ac:spMkLst>
        </pc:spChg>
        <pc:spChg chg="add del mod">
          <ac:chgData name="Minesh Patel" userId="a66d4990ec83ac90" providerId="LiveId" clId="{9C56CCF2-70B7-4BFF-B284-C3CBC6C93A00}" dt="2021-09-26T07:51:10.295" v="462" actId="478"/>
          <ac:spMkLst>
            <pc:docMk/>
            <pc:sldMk cId="1333357160" sldId="689"/>
            <ac:spMk id="32" creationId="{41838777-DFA4-4274-9E54-EA0E8B2B42F6}"/>
          </ac:spMkLst>
        </pc:spChg>
        <pc:spChg chg="add del mod">
          <ac:chgData name="Minesh Patel" userId="a66d4990ec83ac90" providerId="LiveId" clId="{9C56CCF2-70B7-4BFF-B284-C3CBC6C93A00}" dt="2021-09-26T07:51:10.295" v="462" actId="478"/>
          <ac:spMkLst>
            <pc:docMk/>
            <pc:sldMk cId="1333357160" sldId="689"/>
            <ac:spMk id="33" creationId="{5FCD52CB-0DC4-4D29-924F-64AF97F83C6A}"/>
          </ac:spMkLst>
        </pc:spChg>
        <pc:spChg chg="add del mod">
          <ac:chgData name="Minesh Patel" userId="a66d4990ec83ac90" providerId="LiveId" clId="{9C56CCF2-70B7-4BFF-B284-C3CBC6C93A00}" dt="2021-09-26T07:51:10.295" v="462" actId="478"/>
          <ac:spMkLst>
            <pc:docMk/>
            <pc:sldMk cId="1333357160" sldId="689"/>
            <ac:spMk id="34" creationId="{CAAC9FD2-9B29-4604-BE8A-5130D11CCE82}"/>
          </ac:spMkLst>
        </pc:spChg>
        <pc:spChg chg="add del mod">
          <ac:chgData name="Minesh Patel" userId="a66d4990ec83ac90" providerId="LiveId" clId="{9C56CCF2-70B7-4BFF-B284-C3CBC6C93A00}" dt="2021-09-26T07:52:45.227" v="494" actId="478"/>
          <ac:spMkLst>
            <pc:docMk/>
            <pc:sldMk cId="1333357160" sldId="689"/>
            <ac:spMk id="38" creationId="{EE88AB39-18D8-4626-86BB-D6CB1BD17026}"/>
          </ac:spMkLst>
        </pc:spChg>
        <pc:spChg chg="mod">
          <ac:chgData name="Minesh Patel" userId="a66d4990ec83ac90" providerId="LiveId" clId="{9C56CCF2-70B7-4BFF-B284-C3CBC6C93A00}" dt="2021-09-26T07:44:39.204" v="331"/>
          <ac:spMkLst>
            <pc:docMk/>
            <pc:sldMk cId="1333357160" sldId="689"/>
            <ac:spMk id="40" creationId="{42A9EF61-0D9E-4747-950B-B7F76FF04853}"/>
          </ac:spMkLst>
        </pc:spChg>
        <pc:spChg chg="mod">
          <ac:chgData name="Minesh Patel" userId="a66d4990ec83ac90" providerId="LiveId" clId="{9C56CCF2-70B7-4BFF-B284-C3CBC6C93A00}" dt="2021-09-26T07:44:39.204" v="331"/>
          <ac:spMkLst>
            <pc:docMk/>
            <pc:sldMk cId="1333357160" sldId="689"/>
            <ac:spMk id="41" creationId="{97F912DE-DA49-41E8-99A8-3D23AC2B4298}"/>
          </ac:spMkLst>
        </pc:spChg>
        <pc:spChg chg="add mod">
          <ac:chgData name="Minesh Patel" userId="a66d4990ec83ac90" providerId="LiveId" clId="{9C56CCF2-70B7-4BFF-B284-C3CBC6C93A00}" dt="2021-09-26T07:44:46.683" v="334" actId="571"/>
          <ac:spMkLst>
            <pc:docMk/>
            <pc:sldMk cId="1333357160" sldId="689"/>
            <ac:spMk id="42" creationId="{80060F39-568D-4836-AB98-EFEC5905BDEA}"/>
          </ac:spMkLst>
        </pc:spChg>
        <pc:spChg chg="add mod">
          <ac:chgData name="Minesh Patel" userId="a66d4990ec83ac90" providerId="LiveId" clId="{9C56CCF2-70B7-4BFF-B284-C3CBC6C93A00}" dt="2021-09-26T08:18:49.850" v="812" actId="1036"/>
          <ac:spMkLst>
            <pc:docMk/>
            <pc:sldMk cId="1333357160" sldId="689"/>
            <ac:spMk id="43" creationId="{0ACF9800-5194-499A-9CEA-055B4BFB15BD}"/>
          </ac:spMkLst>
        </pc:spChg>
        <pc:spChg chg="add del mod">
          <ac:chgData name="Minesh Patel" userId="a66d4990ec83ac90" providerId="LiveId" clId="{9C56CCF2-70B7-4BFF-B284-C3CBC6C93A00}" dt="2021-09-26T07:51:43.447" v="476" actId="478"/>
          <ac:spMkLst>
            <pc:docMk/>
            <pc:sldMk cId="1333357160" sldId="689"/>
            <ac:spMk id="44" creationId="{43F1E774-E7FD-4139-839A-2FBC85D51393}"/>
          </ac:spMkLst>
        </pc:spChg>
        <pc:spChg chg="add mod">
          <ac:chgData name="Minesh Patel" userId="a66d4990ec83ac90" providerId="LiveId" clId="{9C56CCF2-70B7-4BFF-B284-C3CBC6C93A00}" dt="2021-09-26T08:18:49.850" v="812" actId="1036"/>
          <ac:spMkLst>
            <pc:docMk/>
            <pc:sldMk cId="1333357160" sldId="689"/>
            <ac:spMk id="45" creationId="{D4AD5DCE-129F-4D6C-9F0B-CC0A2EE615F4}"/>
          </ac:spMkLst>
        </pc:spChg>
        <pc:spChg chg="add mod">
          <ac:chgData name="Minesh Patel" userId="a66d4990ec83ac90" providerId="LiveId" clId="{9C56CCF2-70B7-4BFF-B284-C3CBC6C93A00}" dt="2021-09-26T08:18:49.850" v="812" actId="1036"/>
          <ac:spMkLst>
            <pc:docMk/>
            <pc:sldMk cId="1333357160" sldId="689"/>
            <ac:spMk id="46" creationId="{17B5977F-26CE-4BC0-A0B0-9D5CC2D3370F}"/>
          </ac:spMkLst>
        </pc:spChg>
        <pc:spChg chg="add mod">
          <ac:chgData name="Minesh Patel" userId="a66d4990ec83ac90" providerId="LiveId" clId="{9C56CCF2-70B7-4BFF-B284-C3CBC6C93A00}" dt="2021-09-26T08:18:49.850" v="812" actId="1036"/>
          <ac:spMkLst>
            <pc:docMk/>
            <pc:sldMk cId="1333357160" sldId="689"/>
            <ac:spMk id="47" creationId="{E0863D28-BE08-4A1C-BF18-7C80D6D8F87F}"/>
          </ac:spMkLst>
        </pc:spChg>
        <pc:spChg chg="add mod">
          <ac:chgData name="Minesh Patel" userId="a66d4990ec83ac90" providerId="LiveId" clId="{9C56CCF2-70B7-4BFF-B284-C3CBC6C93A00}" dt="2021-09-26T08:18:49.850" v="812" actId="1036"/>
          <ac:spMkLst>
            <pc:docMk/>
            <pc:sldMk cId="1333357160" sldId="689"/>
            <ac:spMk id="48" creationId="{FF594A89-A30D-41EE-AEEB-92C09B1777BB}"/>
          </ac:spMkLst>
        </pc:spChg>
        <pc:spChg chg="add del mod">
          <ac:chgData name="Minesh Patel" userId="a66d4990ec83ac90" providerId="LiveId" clId="{9C56CCF2-70B7-4BFF-B284-C3CBC6C93A00}" dt="2021-09-26T07:51:10.295" v="462" actId="478"/>
          <ac:spMkLst>
            <pc:docMk/>
            <pc:sldMk cId="1333357160" sldId="689"/>
            <ac:spMk id="49" creationId="{E5D13609-5DEB-49C1-AC59-4B86797D685C}"/>
          </ac:spMkLst>
        </pc:spChg>
        <pc:spChg chg="add del mod">
          <ac:chgData name="Minesh Patel" userId="a66d4990ec83ac90" providerId="LiveId" clId="{9C56CCF2-70B7-4BFF-B284-C3CBC6C93A00}" dt="2021-09-26T07:51:10.295" v="462" actId="478"/>
          <ac:spMkLst>
            <pc:docMk/>
            <pc:sldMk cId="1333357160" sldId="689"/>
            <ac:spMk id="50" creationId="{C84A1C71-2CBC-4465-A838-406D1EDFEB91}"/>
          </ac:spMkLst>
        </pc:spChg>
        <pc:spChg chg="add del mod">
          <ac:chgData name="Minesh Patel" userId="a66d4990ec83ac90" providerId="LiveId" clId="{9C56CCF2-70B7-4BFF-B284-C3CBC6C93A00}" dt="2021-09-26T07:51:10.295" v="462" actId="478"/>
          <ac:spMkLst>
            <pc:docMk/>
            <pc:sldMk cId="1333357160" sldId="689"/>
            <ac:spMk id="51" creationId="{7902D218-4610-4902-B02B-28684C830A22}"/>
          </ac:spMkLst>
        </pc:spChg>
        <pc:spChg chg="add del mod">
          <ac:chgData name="Minesh Patel" userId="a66d4990ec83ac90" providerId="LiveId" clId="{9C56CCF2-70B7-4BFF-B284-C3CBC6C93A00}" dt="2021-09-26T07:51:10.295" v="462" actId="478"/>
          <ac:spMkLst>
            <pc:docMk/>
            <pc:sldMk cId="1333357160" sldId="689"/>
            <ac:spMk id="52" creationId="{D5C76874-BD3C-4E7E-80B5-CA77F4FAD23B}"/>
          </ac:spMkLst>
        </pc:spChg>
        <pc:spChg chg="add del mod">
          <ac:chgData name="Minesh Patel" userId="a66d4990ec83ac90" providerId="LiveId" clId="{9C56CCF2-70B7-4BFF-B284-C3CBC6C93A00}" dt="2021-09-26T07:51:10.295" v="462" actId="478"/>
          <ac:spMkLst>
            <pc:docMk/>
            <pc:sldMk cId="1333357160" sldId="689"/>
            <ac:spMk id="53" creationId="{7AA79DF6-C097-48B2-98F8-1744FD071FA6}"/>
          </ac:spMkLst>
        </pc:spChg>
        <pc:spChg chg="add mod">
          <ac:chgData name="Minesh Patel" userId="a66d4990ec83ac90" providerId="LiveId" clId="{9C56CCF2-70B7-4BFF-B284-C3CBC6C93A00}" dt="2021-09-26T08:18:49.850" v="812" actId="1036"/>
          <ac:spMkLst>
            <pc:docMk/>
            <pc:sldMk cId="1333357160" sldId="689"/>
            <ac:spMk id="55" creationId="{77857071-22D0-4821-9854-F38DA6428F75}"/>
          </ac:spMkLst>
        </pc:spChg>
        <pc:spChg chg="add mod">
          <ac:chgData name="Minesh Patel" userId="a66d4990ec83ac90" providerId="LiveId" clId="{9C56CCF2-70B7-4BFF-B284-C3CBC6C93A00}" dt="2021-09-26T08:18:49.850" v="812" actId="1036"/>
          <ac:spMkLst>
            <pc:docMk/>
            <pc:sldMk cId="1333357160" sldId="689"/>
            <ac:spMk id="56" creationId="{9D740B69-840C-470D-ACA1-94D30A61B82E}"/>
          </ac:spMkLst>
        </pc:spChg>
        <pc:spChg chg="add mod ord">
          <ac:chgData name="Minesh Patel" userId="a66d4990ec83ac90" providerId="LiveId" clId="{9C56CCF2-70B7-4BFF-B284-C3CBC6C93A00}" dt="2021-09-26T08:18:49.850" v="812" actId="1036"/>
          <ac:spMkLst>
            <pc:docMk/>
            <pc:sldMk cId="1333357160" sldId="689"/>
            <ac:spMk id="57" creationId="{C02C044D-21E6-4674-B4D1-9015D6FD44EF}"/>
          </ac:spMkLst>
        </pc:spChg>
        <pc:spChg chg="add mod ord">
          <ac:chgData name="Minesh Patel" userId="a66d4990ec83ac90" providerId="LiveId" clId="{9C56CCF2-70B7-4BFF-B284-C3CBC6C93A00}" dt="2021-09-26T08:18:49.850" v="812" actId="1036"/>
          <ac:spMkLst>
            <pc:docMk/>
            <pc:sldMk cId="1333357160" sldId="689"/>
            <ac:spMk id="58" creationId="{D5AD1E0C-9F6C-4AFA-ABE0-2FBB76B5F161}"/>
          </ac:spMkLst>
        </pc:spChg>
        <pc:spChg chg="add mod ord">
          <ac:chgData name="Minesh Patel" userId="a66d4990ec83ac90" providerId="LiveId" clId="{9C56CCF2-70B7-4BFF-B284-C3CBC6C93A00}" dt="2021-09-26T08:18:49.850" v="812" actId="1036"/>
          <ac:spMkLst>
            <pc:docMk/>
            <pc:sldMk cId="1333357160" sldId="689"/>
            <ac:spMk id="59" creationId="{CCBE8340-55D4-44E4-BA69-1D50AB23B4BD}"/>
          </ac:spMkLst>
        </pc:spChg>
        <pc:spChg chg="add mod">
          <ac:chgData name="Minesh Patel" userId="a66d4990ec83ac90" providerId="LiveId" clId="{9C56CCF2-70B7-4BFF-B284-C3CBC6C93A00}" dt="2021-09-26T08:18:49.850" v="812" actId="1036"/>
          <ac:spMkLst>
            <pc:docMk/>
            <pc:sldMk cId="1333357160" sldId="689"/>
            <ac:spMk id="60" creationId="{CFC8BD76-426D-45CD-9F35-A26182E17B7F}"/>
          </ac:spMkLst>
        </pc:spChg>
        <pc:spChg chg="add mod">
          <ac:chgData name="Minesh Patel" userId="a66d4990ec83ac90" providerId="LiveId" clId="{9C56CCF2-70B7-4BFF-B284-C3CBC6C93A00}" dt="2021-09-26T08:19:15.371" v="830" actId="20577"/>
          <ac:spMkLst>
            <pc:docMk/>
            <pc:sldMk cId="1333357160" sldId="689"/>
            <ac:spMk id="61" creationId="{7A84C3F5-AAC6-4DF9-A926-C5C27150A08D}"/>
          </ac:spMkLst>
        </pc:spChg>
        <pc:spChg chg="add mod">
          <ac:chgData name="Minesh Patel" userId="a66d4990ec83ac90" providerId="LiveId" clId="{9C56CCF2-70B7-4BFF-B284-C3CBC6C93A00}" dt="2021-09-26T08:18:49.850" v="812" actId="1036"/>
          <ac:spMkLst>
            <pc:docMk/>
            <pc:sldMk cId="1333357160" sldId="689"/>
            <ac:spMk id="64" creationId="{DC8FEFE4-3BA7-47C5-8488-D9040921E3AC}"/>
          </ac:spMkLst>
        </pc:spChg>
        <pc:spChg chg="add mod">
          <ac:chgData name="Minesh Patel" userId="a66d4990ec83ac90" providerId="LiveId" clId="{9C56CCF2-70B7-4BFF-B284-C3CBC6C93A00}" dt="2021-09-26T08:18:49.850" v="812" actId="1036"/>
          <ac:spMkLst>
            <pc:docMk/>
            <pc:sldMk cId="1333357160" sldId="689"/>
            <ac:spMk id="65" creationId="{88EB97E9-17BC-481E-B92D-D5E9C17AF1B2}"/>
          </ac:spMkLst>
        </pc:spChg>
        <pc:spChg chg="add mod">
          <ac:chgData name="Minesh Patel" userId="a66d4990ec83ac90" providerId="LiveId" clId="{9C56CCF2-70B7-4BFF-B284-C3CBC6C93A00}" dt="2021-09-26T08:12:33.501" v="642" actId="571"/>
          <ac:spMkLst>
            <pc:docMk/>
            <pc:sldMk cId="1333357160" sldId="689"/>
            <ac:spMk id="66" creationId="{D7C4A5E7-9087-4245-B155-D879D3FE4812}"/>
          </ac:spMkLst>
        </pc:spChg>
        <pc:spChg chg="add mod">
          <ac:chgData name="Minesh Patel" userId="a66d4990ec83ac90" providerId="LiveId" clId="{9C56CCF2-70B7-4BFF-B284-C3CBC6C93A00}" dt="2021-09-26T08:12:33.501" v="642" actId="571"/>
          <ac:spMkLst>
            <pc:docMk/>
            <pc:sldMk cId="1333357160" sldId="689"/>
            <ac:spMk id="67" creationId="{E9578467-F524-48BA-AC79-87CF02CF5EAF}"/>
          </ac:spMkLst>
        </pc:spChg>
        <pc:spChg chg="add mod">
          <ac:chgData name="Minesh Patel" userId="a66d4990ec83ac90" providerId="LiveId" clId="{9C56CCF2-70B7-4BFF-B284-C3CBC6C93A00}" dt="2021-09-26T08:12:37.422" v="644" actId="571"/>
          <ac:spMkLst>
            <pc:docMk/>
            <pc:sldMk cId="1333357160" sldId="689"/>
            <ac:spMk id="68" creationId="{8F4B93B9-271D-432C-BD0F-8E0B572E8BDA}"/>
          </ac:spMkLst>
        </pc:spChg>
        <pc:spChg chg="add mod">
          <ac:chgData name="Minesh Patel" userId="a66d4990ec83ac90" providerId="LiveId" clId="{9C56CCF2-70B7-4BFF-B284-C3CBC6C93A00}" dt="2021-09-26T08:19:07.540" v="817" actId="1076"/>
          <ac:spMkLst>
            <pc:docMk/>
            <pc:sldMk cId="1333357160" sldId="689"/>
            <ac:spMk id="69" creationId="{3E8E249A-BE69-455A-B394-5E96FE790589}"/>
          </ac:spMkLst>
        </pc:spChg>
        <pc:spChg chg="add mod">
          <ac:chgData name="Minesh Patel" userId="a66d4990ec83ac90" providerId="LiveId" clId="{9C56CCF2-70B7-4BFF-B284-C3CBC6C93A00}" dt="2021-09-26T08:18:49.850" v="812" actId="1036"/>
          <ac:spMkLst>
            <pc:docMk/>
            <pc:sldMk cId="1333357160" sldId="689"/>
            <ac:spMk id="70" creationId="{43F63D12-EC4C-4A1D-9CD2-68CE2C5680BB}"/>
          </ac:spMkLst>
        </pc:spChg>
        <pc:spChg chg="add mod">
          <ac:chgData name="Minesh Patel" userId="a66d4990ec83ac90" providerId="LiveId" clId="{9C56CCF2-70B7-4BFF-B284-C3CBC6C93A00}" dt="2021-09-26T08:19:02.448" v="814" actId="1076"/>
          <ac:spMkLst>
            <pc:docMk/>
            <pc:sldMk cId="1333357160" sldId="689"/>
            <ac:spMk id="71" creationId="{16055E36-1892-415D-BAA8-C789382932CB}"/>
          </ac:spMkLst>
        </pc:spChg>
        <pc:spChg chg="add del mod">
          <ac:chgData name="Minesh Patel" userId="a66d4990ec83ac90" providerId="LiveId" clId="{9C56CCF2-70B7-4BFF-B284-C3CBC6C93A00}" dt="2021-09-26T08:15:17.434" v="770" actId="478"/>
          <ac:spMkLst>
            <pc:docMk/>
            <pc:sldMk cId="1333357160" sldId="689"/>
            <ac:spMk id="77" creationId="{0B84F2A8-55ED-41EB-8FF1-17E918E08EA2}"/>
          </ac:spMkLst>
        </pc:spChg>
        <pc:spChg chg="add mod">
          <ac:chgData name="Minesh Patel" userId="a66d4990ec83ac90" providerId="LiveId" clId="{9C56CCF2-70B7-4BFF-B284-C3CBC6C93A00}" dt="2021-09-26T08:18:49.850" v="812" actId="1036"/>
          <ac:spMkLst>
            <pc:docMk/>
            <pc:sldMk cId="1333357160" sldId="689"/>
            <ac:spMk id="78" creationId="{BFEE31DB-90F9-4081-B38D-43E6EE35F3C8}"/>
          </ac:spMkLst>
        </pc:spChg>
        <pc:spChg chg="add mod">
          <ac:chgData name="Minesh Patel" userId="a66d4990ec83ac90" providerId="LiveId" clId="{9C56CCF2-70B7-4BFF-B284-C3CBC6C93A00}" dt="2021-09-26T08:18:49.850" v="812" actId="1036"/>
          <ac:spMkLst>
            <pc:docMk/>
            <pc:sldMk cId="1333357160" sldId="689"/>
            <ac:spMk id="79" creationId="{04F8656B-6EB0-4446-8981-ACB5B26C4938}"/>
          </ac:spMkLst>
        </pc:spChg>
        <pc:spChg chg="add mod">
          <ac:chgData name="Minesh Patel" userId="a66d4990ec83ac90" providerId="LiveId" clId="{9C56CCF2-70B7-4BFF-B284-C3CBC6C93A00}" dt="2021-09-26T08:18:49.850" v="812" actId="1036"/>
          <ac:spMkLst>
            <pc:docMk/>
            <pc:sldMk cId="1333357160" sldId="689"/>
            <ac:spMk id="80" creationId="{BB8D186A-E4B8-4544-B39B-BEAE482E1891}"/>
          </ac:spMkLst>
        </pc:spChg>
        <pc:spChg chg="add mod">
          <ac:chgData name="Minesh Patel" userId="a66d4990ec83ac90" providerId="LiveId" clId="{9C56CCF2-70B7-4BFF-B284-C3CBC6C93A00}" dt="2021-09-26T08:18:49.850" v="812" actId="1036"/>
          <ac:spMkLst>
            <pc:docMk/>
            <pc:sldMk cId="1333357160" sldId="689"/>
            <ac:spMk id="81" creationId="{329B16B5-5EB3-4538-9BE1-51972DE28F4B}"/>
          </ac:spMkLst>
        </pc:spChg>
        <pc:grpChg chg="add del mod">
          <ac:chgData name="Minesh Patel" userId="a66d4990ec83ac90" providerId="LiveId" clId="{9C56CCF2-70B7-4BFF-B284-C3CBC6C93A00}" dt="2021-09-26T06:23:57.857" v="76" actId="165"/>
          <ac:grpSpMkLst>
            <pc:docMk/>
            <pc:sldMk cId="1333357160" sldId="689"/>
            <ac:grpSpMk id="5" creationId="{BD0CC6A5-6B42-45C4-999F-12879BE6CE16}"/>
          </ac:grpSpMkLst>
        </pc:grpChg>
        <pc:grpChg chg="add mod">
          <ac:chgData name="Minesh Patel" userId="a66d4990ec83ac90" providerId="LiveId" clId="{9C56CCF2-70B7-4BFF-B284-C3CBC6C93A00}" dt="2021-09-26T08:10:24.840" v="596" actId="14100"/>
          <ac:grpSpMkLst>
            <pc:docMk/>
            <pc:sldMk cId="1333357160" sldId="689"/>
            <ac:grpSpMk id="36" creationId="{F74CB5B1-5377-441B-96FF-09A8B765ECE8}"/>
          </ac:grpSpMkLst>
        </pc:grpChg>
        <pc:grpChg chg="add del mod">
          <ac:chgData name="Minesh Patel" userId="a66d4990ec83ac90" providerId="LiveId" clId="{9C56CCF2-70B7-4BFF-B284-C3CBC6C93A00}" dt="2021-09-26T07:50:51.471" v="460" actId="478"/>
          <ac:grpSpMkLst>
            <pc:docMk/>
            <pc:sldMk cId="1333357160" sldId="689"/>
            <ac:grpSpMk id="39" creationId="{98CECD77-6623-48FE-B7C7-B7AD0EA122A3}"/>
          </ac:grpSpMkLst>
        </pc:grpChg>
        <pc:cxnChg chg="add mod">
          <ac:chgData name="Minesh Patel" userId="a66d4990ec83ac90" providerId="LiveId" clId="{9C56CCF2-70B7-4BFF-B284-C3CBC6C93A00}" dt="2021-09-26T08:10:20.170" v="595" actId="14100"/>
          <ac:cxnSpMkLst>
            <pc:docMk/>
            <pc:sldMk cId="1333357160" sldId="689"/>
            <ac:cxnSpMk id="13" creationId="{BCD19E52-3741-4124-A1DF-0D7760A9FAD6}"/>
          </ac:cxnSpMkLst>
        </pc:cxnChg>
        <pc:cxnChg chg="add mod">
          <ac:chgData name="Minesh Patel" userId="a66d4990ec83ac90" providerId="LiveId" clId="{9C56CCF2-70B7-4BFF-B284-C3CBC6C93A00}" dt="2021-09-26T07:41:15.660" v="297" actId="164"/>
          <ac:cxnSpMkLst>
            <pc:docMk/>
            <pc:sldMk cId="1333357160" sldId="689"/>
            <ac:cxnSpMk id="15" creationId="{7F098DC1-C083-4DB9-A5B7-BA087D49E568}"/>
          </ac:cxnSpMkLst>
        </pc:cxnChg>
        <pc:cxnChg chg="add mod">
          <ac:chgData name="Minesh Patel" userId="a66d4990ec83ac90" providerId="LiveId" clId="{9C56CCF2-70B7-4BFF-B284-C3CBC6C93A00}" dt="2021-09-26T07:41:15.660" v="297" actId="164"/>
          <ac:cxnSpMkLst>
            <pc:docMk/>
            <pc:sldMk cId="1333357160" sldId="689"/>
            <ac:cxnSpMk id="19" creationId="{05817F44-6BB5-4395-A29D-5CB69A5069EB}"/>
          </ac:cxnSpMkLst>
        </pc:cxnChg>
        <pc:cxnChg chg="add mod">
          <ac:chgData name="Minesh Patel" userId="a66d4990ec83ac90" providerId="LiveId" clId="{9C56CCF2-70B7-4BFF-B284-C3CBC6C93A00}" dt="2021-09-26T07:41:15.660" v="297" actId="164"/>
          <ac:cxnSpMkLst>
            <pc:docMk/>
            <pc:sldMk cId="1333357160" sldId="689"/>
            <ac:cxnSpMk id="21" creationId="{4C8D46C0-3686-43EB-908D-446A42970409}"/>
          </ac:cxnSpMkLst>
        </pc:cxnChg>
        <pc:cxnChg chg="add mod">
          <ac:chgData name="Minesh Patel" userId="a66d4990ec83ac90" providerId="LiveId" clId="{9C56CCF2-70B7-4BFF-B284-C3CBC6C93A00}" dt="2021-09-26T07:41:15.660" v="297" actId="164"/>
          <ac:cxnSpMkLst>
            <pc:docMk/>
            <pc:sldMk cId="1333357160" sldId="689"/>
            <ac:cxnSpMk id="23" creationId="{428E56A3-29B5-4F21-AAAE-D3ADD68CCA4C}"/>
          </ac:cxnSpMkLst>
        </pc:cxnChg>
        <pc:cxnChg chg="add mod">
          <ac:chgData name="Minesh Patel" userId="a66d4990ec83ac90" providerId="LiveId" clId="{9C56CCF2-70B7-4BFF-B284-C3CBC6C93A00}" dt="2021-09-26T07:41:15.660" v="297" actId="164"/>
          <ac:cxnSpMkLst>
            <pc:docMk/>
            <pc:sldMk cId="1333357160" sldId="689"/>
            <ac:cxnSpMk id="25" creationId="{63E4B60F-0635-4D12-A900-69F8F818C858}"/>
          </ac:cxnSpMkLst>
        </pc:cxnChg>
        <pc:cxnChg chg="add mod">
          <ac:chgData name="Minesh Patel" userId="a66d4990ec83ac90" providerId="LiveId" clId="{9C56CCF2-70B7-4BFF-B284-C3CBC6C93A00}" dt="2021-09-26T07:41:15.660" v="297" actId="164"/>
          <ac:cxnSpMkLst>
            <pc:docMk/>
            <pc:sldMk cId="1333357160" sldId="689"/>
            <ac:cxnSpMk id="27" creationId="{3FBE671C-A081-4DC1-A0CB-32BA7FD6E1CA}"/>
          </ac:cxnSpMkLst>
        </pc:cxnChg>
        <pc:cxnChg chg="add del">
          <ac:chgData name="Minesh Patel" userId="a66d4990ec83ac90" providerId="LiveId" clId="{9C56CCF2-70B7-4BFF-B284-C3CBC6C93A00}" dt="2021-09-26T07:35:21.400" v="246" actId="478"/>
          <ac:cxnSpMkLst>
            <pc:docMk/>
            <pc:sldMk cId="1333357160" sldId="689"/>
            <ac:cxnSpMk id="30" creationId="{A5274CBC-093A-4299-9241-3D601738F29A}"/>
          </ac:cxnSpMkLst>
        </pc:cxnChg>
        <pc:cxnChg chg="add mod">
          <ac:chgData name="Minesh Patel" userId="a66d4990ec83ac90" providerId="LiveId" clId="{9C56CCF2-70B7-4BFF-B284-C3CBC6C93A00}" dt="2021-09-26T08:18:49.850" v="812" actId="1036"/>
          <ac:cxnSpMkLst>
            <pc:docMk/>
            <pc:sldMk cId="1333357160" sldId="689"/>
            <ac:cxnSpMk id="73" creationId="{650DD258-11CE-49AF-BAE5-8FEA46E5E156}"/>
          </ac:cxnSpMkLst>
        </pc:cxnChg>
      </pc:sldChg>
      <pc:sldChg chg="add">
        <pc:chgData name="Minesh Patel" userId="a66d4990ec83ac90" providerId="LiveId" clId="{9C56CCF2-70B7-4BFF-B284-C3CBC6C93A00}" dt="2021-09-26T07:50:57.747" v="461" actId="2890"/>
        <pc:sldMkLst>
          <pc:docMk/>
          <pc:sldMk cId="2208666642" sldId="690"/>
        </pc:sldMkLst>
      </pc:sldChg>
      <pc:sldChg chg="add modNotesTx">
        <pc:chgData name="Minesh Patel" userId="a66d4990ec83ac90" providerId="LiveId" clId="{9C56CCF2-70B7-4BFF-B284-C3CBC6C93A00}" dt="2021-09-26T08:38:42.808" v="870" actId="20577"/>
        <pc:sldMkLst>
          <pc:docMk/>
          <pc:sldMk cId="460426045" sldId="691"/>
        </pc:sldMkLst>
      </pc:sldChg>
      <pc:sldChg chg="add del">
        <pc:chgData name="Minesh Patel" userId="a66d4990ec83ac90" providerId="LiveId" clId="{9C56CCF2-70B7-4BFF-B284-C3CBC6C93A00}" dt="2021-09-26T08:37:37.669" v="834"/>
        <pc:sldMkLst>
          <pc:docMk/>
          <pc:sldMk cId="2663210623" sldId="691"/>
        </pc:sldMkLst>
      </pc:sldChg>
      <pc:sldChg chg="delSp new del mod ord">
        <pc:chgData name="Minesh Patel" userId="a66d4990ec83ac90" providerId="LiveId" clId="{9C56CCF2-70B7-4BFF-B284-C3CBC6C93A00}" dt="2021-09-26T11:31:56.905" v="1002" actId="47"/>
        <pc:sldMkLst>
          <pc:docMk/>
          <pc:sldMk cId="1884158328" sldId="692"/>
        </pc:sldMkLst>
        <pc:spChg chg="del">
          <ac:chgData name="Minesh Patel" userId="a66d4990ec83ac90" providerId="LiveId" clId="{9C56CCF2-70B7-4BFF-B284-C3CBC6C93A00}" dt="2021-09-26T11:31:51.986" v="1000" actId="478"/>
          <ac:spMkLst>
            <pc:docMk/>
            <pc:sldMk cId="1884158328" sldId="692"/>
            <ac:spMk id="3" creationId="{7D6E52A7-692B-42C2-BEBB-393A80473612}"/>
          </ac:spMkLst>
        </pc:spChg>
      </pc:sldChg>
      <pc:sldChg chg="addSp delSp modSp add mod delAnim modAnim">
        <pc:chgData name="Minesh Patel" userId="a66d4990ec83ac90" providerId="LiveId" clId="{9C56CCF2-70B7-4BFF-B284-C3CBC6C93A00}" dt="2021-09-27T21:37:30.953" v="8077" actId="1076"/>
        <pc:sldMkLst>
          <pc:docMk/>
          <pc:sldMk cId="1896432398" sldId="693"/>
        </pc:sldMkLst>
        <pc:spChg chg="mod topLvl">
          <ac:chgData name="Minesh Patel" userId="a66d4990ec83ac90" providerId="LiveId" clId="{9C56CCF2-70B7-4BFF-B284-C3CBC6C93A00}" dt="2021-09-26T16:18:48.343" v="1085" actId="208"/>
          <ac:spMkLst>
            <pc:docMk/>
            <pc:sldMk cId="1896432398" sldId="693"/>
            <ac:spMk id="5" creationId="{00000000-0000-0000-0000-000000000000}"/>
          </ac:spMkLst>
        </pc:spChg>
        <pc:spChg chg="mod topLvl">
          <ac:chgData name="Minesh Patel" userId="a66d4990ec83ac90" providerId="LiveId" clId="{9C56CCF2-70B7-4BFF-B284-C3CBC6C93A00}" dt="2021-09-26T16:23:04.102" v="1130" actId="1076"/>
          <ac:spMkLst>
            <pc:docMk/>
            <pc:sldMk cId="1896432398" sldId="693"/>
            <ac:spMk id="7" creationId="{00000000-0000-0000-0000-000000000000}"/>
          </ac:spMkLst>
        </pc:spChg>
        <pc:spChg chg="add mod ord topLvl">
          <ac:chgData name="Minesh Patel" userId="a66d4990ec83ac90" providerId="LiveId" clId="{9C56CCF2-70B7-4BFF-B284-C3CBC6C93A00}" dt="2021-09-26T17:33:15.105" v="2305" actId="207"/>
          <ac:spMkLst>
            <pc:docMk/>
            <pc:sldMk cId="1896432398" sldId="693"/>
            <ac:spMk id="18" creationId="{42CBF8E4-0A21-462A-AAF0-9CDB03F6F55A}"/>
          </ac:spMkLst>
        </pc:spChg>
        <pc:spChg chg="add mod">
          <ac:chgData name="Minesh Patel" userId="a66d4990ec83ac90" providerId="LiveId" clId="{9C56CCF2-70B7-4BFF-B284-C3CBC6C93A00}" dt="2021-09-26T16:53:48.294" v="1553" actId="14100"/>
          <ac:spMkLst>
            <pc:docMk/>
            <pc:sldMk cId="1896432398" sldId="693"/>
            <ac:spMk id="67" creationId="{1A012658-4452-4E09-80E8-DFECB025EEBF}"/>
          </ac:spMkLst>
        </pc:spChg>
        <pc:spChg chg="mod">
          <ac:chgData name="Minesh Patel" userId="a66d4990ec83ac90" providerId="LiveId" clId="{9C56CCF2-70B7-4BFF-B284-C3CBC6C93A00}" dt="2021-09-26T16:24:37.155" v="1146" actId="14100"/>
          <ac:spMkLst>
            <pc:docMk/>
            <pc:sldMk cId="1896432398" sldId="693"/>
            <ac:spMk id="92" creationId="{00000000-0000-0000-0000-000000000000}"/>
          </ac:spMkLst>
        </pc:spChg>
        <pc:spChg chg="mod">
          <ac:chgData name="Minesh Patel" userId="a66d4990ec83ac90" providerId="LiveId" clId="{9C56CCF2-70B7-4BFF-B284-C3CBC6C93A00}" dt="2021-09-26T16:24:52.549" v="1148" actId="14100"/>
          <ac:spMkLst>
            <pc:docMk/>
            <pc:sldMk cId="1896432398" sldId="693"/>
            <ac:spMk id="98" creationId="{00000000-0000-0000-0000-000000000000}"/>
          </ac:spMkLst>
        </pc:spChg>
        <pc:spChg chg="del">
          <ac:chgData name="Minesh Patel" userId="a66d4990ec83ac90" providerId="LiveId" clId="{9C56CCF2-70B7-4BFF-B284-C3CBC6C93A00}" dt="2021-09-26T11:34:48.848" v="1033" actId="478"/>
          <ac:spMkLst>
            <pc:docMk/>
            <pc:sldMk cId="1896432398" sldId="693"/>
            <ac:spMk id="99" creationId="{00000000-0000-0000-0000-000000000000}"/>
          </ac:spMkLst>
        </pc:spChg>
        <pc:spChg chg="del">
          <ac:chgData name="Minesh Patel" userId="a66d4990ec83ac90" providerId="LiveId" clId="{9C56CCF2-70B7-4BFF-B284-C3CBC6C93A00}" dt="2021-09-26T11:34:48.848" v="1033" actId="478"/>
          <ac:spMkLst>
            <pc:docMk/>
            <pc:sldMk cId="1896432398" sldId="693"/>
            <ac:spMk id="100" creationId="{00000000-0000-0000-0000-000000000000}"/>
          </ac:spMkLst>
        </pc:spChg>
        <pc:spChg chg="del">
          <ac:chgData name="Minesh Patel" userId="a66d4990ec83ac90" providerId="LiveId" clId="{9C56CCF2-70B7-4BFF-B284-C3CBC6C93A00}" dt="2021-09-26T11:34:48.848" v="1033" actId="478"/>
          <ac:spMkLst>
            <pc:docMk/>
            <pc:sldMk cId="1896432398" sldId="693"/>
            <ac:spMk id="101" creationId="{00000000-0000-0000-0000-000000000000}"/>
          </ac:spMkLst>
        </pc:spChg>
        <pc:spChg chg="del">
          <ac:chgData name="Minesh Patel" userId="a66d4990ec83ac90" providerId="LiveId" clId="{9C56CCF2-70B7-4BFF-B284-C3CBC6C93A00}" dt="2021-09-26T11:34:48.848" v="1033" actId="478"/>
          <ac:spMkLst>
            <pc:docMk/>
            <pc:sldMk cId="1896432398" sldId="693"/>
            <ac:spMk id="102" creationId="{00000000-0000-0000-0000-000000000000}"/>
          </ac:spMkLst>
        </pc:spChg>
        <pc:spChg chg="del">
          <ac:chgData name="Minesh Patel" userId="a66d4990ec83ac90" providerId="LiveId" clId="{9C56CCF2-70B7-4BFF-B284-C3CBC6C93A00}" dt="2021-09-26T11:34:48.848" v="1033" actId="478"/>
          <ac:spMkLst>
            <pc:docMk/>
            <pc:sldMk cId="1896432398" sldId="693"/>
            <ac:spMk id="103" creationId="{00000000-0000-0000-0000-000000000000}"/>
          </ac:spMkLst>
        </pc:spChg>
        <pc:spChg chg="del">
          <ac:chgData name="Minesh Patel" userId="a66d4990ec83ac90" providerId="LiveId" clId="{9C56CCF2-70B7-4BFF-B284-C3CBC6C93A00}" dt="2021-09-26T11:34:27.714" v="1030" actId="478"/>
          <ac:spMkLst>
            <pc:docMk/>
            <pc:sldMk cId="1896432398" sldId="693"/>
            <ac:spMk id="107" creationId="{00000000-0000-0000-0000-000000000000}"/>
          </ac:spMkLst>
        </pc:spChg>
        <pc:spChg chg="del">
          <ac:chgData name="Minesh Patel" userId="a66d4990ec83ac90" providerId="LiveId" clId="{9C56CCF2-70B7-4BFF-B284-C3CBC6C93A00}" dt="2021-09-26T11:34:27.714" v="1030" actId="478"/>
          <ac:spMkLst>
            <pc:docMk/>
            <pc:sldMk cId="1896432398" sldId="693"/>
            <ac:spMk id="108" creationId="{00000000-0000-0000-0000-000000000000}"/>
          </ac:spMkLst>
        </pc:spChg>
        <pc:spChg chg="del">
          <ac:chgData name="Minesh Patel" userId="a66d4990ec83ac90" providerId="LiveId" clId="{9C56CCF2-70B7-4BFF-B284-C3CBC6C93A00}" dt="2021-09-26T11:34:27.714" v="1030" actId="478"/>
          <ac:spMkLst>
            <pc:docMk/>
            <pc:sldMk cId="1896432398" sldId="693"/>
            <ac:spMk id="109" creationId="{00000000-0000-0000-0000-000000000000}"/>
          </ac:spMkLst>
        </pc:spChg>
        <pc:spChg chg="del">
          <ac:chgData name="Minesh Patel" userId="a66d4990ec83ac90" providerId="LiveId" clId="{9C56CCF2-70B7-4BFF-B284-C3CBC6C93A00}" dt="2021-09-26T11:34:27.714" v="1030" actId="478"/>
          <ac:spMkLst>
            <pc:docMk/>
            <pc:sldMk cId="1896432398" sldId="693"/>
            <ac:spMk id="110" creationId="{00000000-0000-0000-0000-000000000000}"/>
          </ac:spMkLst>
        </pc:spChg>
        <pc:spChg chg="mod">
          <ac:chgData name="Minesh Patel" userId="a66d4990ec83ac90" providerId="LiveId" clId="{9C56CCF2-70B7-4BFF-B284-C3CBC6C93A00}" dt="2021-09-26T16:26:44.971" v="1162"/>
          <ac:spMkLst>
            <pc:docMk/>
            <pc:sldMk cId="1896432398" sldId="693"/>
            <ac:spMk id="110" creationId="{82D0A461-5BB8-4F32-8D28-AEB4B43D5EB6}"/>
          </ac:spMkLst>
        </pc:spChg>
        <pc:spChg chg="del">
          <ac:chgData name="Minesh Patel" userId="a66d4990ec83ac90" providerId="LiveId" clId="{9C56CCF2-70B7-4BFF-B284-C3CBC6C93A00}" dt="2021-09-26T11:34:27.714" v="1030" actId="478"/>
          <ac:spMkLst>
            <pc:docMk/>
            <pc:sldMk cId="1896432398" sldId="693"/>
            <ac:spMk id="111" creationId="{00000000-0000-0000-0000-000000000000}"/>
          </ac:spMkLst>
        </pc:spChg>
        <pc:spChg chg="mod">
          <ac:chgData name="Minesh Patel" userId="a66d4990ec83ac90" providerId="LiveId" clId="{9C56CCF2-70B7-4BFF-B284-C3CBC6C93A00}" dt="2021-09-26T16:24:28.288" v="1143" actId="14100"/>
          <ac:spMkLst>
            <pc:docMk/>
            <pc:sldMk cId="1896432398" sldId="693"/>
            <ac:spMk id="140" creationId="{00000000-0000-0000-0000-000000000000}"/>
          </ac:spMkLst>
        </pc:spChg>
        <pc:spChg chg="add mod">
          <ac:chgData name="Minesh Patel" userId="a66d4990ec83ac90" providerId="LiveId" clId="{9C56CCF2-70B7-4BFF-B284-C3CBC6C93A00}" dt="2021-09-26T17:15:49.402" v="1866" actId="1076"/>
          <ac:spMkLst>
            <pc:docMk/>
            <pc:sldMk cId="1896432398" sldId="693"/>
            <ac:spMk id="142" creationId="{555402D9-8268-4F39-BC19-E90043B2F192}"/>
          </ac:spMkLst>
        </pc:spChg>
        <pc:spChg chg="mod">
          <ac:chgData name="Minesh Patel" userId="a66d4990ec83ac90" providerId="LiveId" clId="{9C56CCF2-70B7-4BFF-B284-C3CBC6C93A00}" dt="2021-09-26T11:36:55.578" v="1057" actId="1076"/>
          <ac:spMkLst>
            <pc:docMk/>
            <pc:sldMk cId="1896432398" sldId="693"/>
            <ac:spMk id="143" creationId="{00000000-0000-0000-0000-000000000000}"/>
          </ac:spMkLst>
        </pc:spChg>
        <pc:spChg chg="mod">
          <ac:chgData name="Minesh Patel" userId="a66d4990ec83ac90" providerId="LiveId" clId="{9C56CCF2-70B7-4BFF-B284-C3CBC6C93A00}" dt="2021-09-26T11:36:47.117" v="1054" actId="14100"/>
          <ac:spMkLst>
            <pc:docMk/>
            <pc:sldMk cId="1896432398" sldId="693"/>
            <ac:spMk id="144" creationId="{00000000-0000-0000-0000-000000000000}"/>
          </ac:spMkLst>
        </pc:spChg>
        <pc:spChg chg="mod">
          <ac:chgData name="Minesh Patel" userId="a66d4990ec83ac90" providerId="LiveId" clId="{9C56CCF2-70B7-4BFF-B284-C3CBC6C93A00}" dt="2021-09-26T16:26:44.971" v="1162"/>
          <ac:spMkLst>
            <pc:docMk/>
            <pc:sldMk cId="1896432398" sldId="693"/>
            <ac:spMk id="145" creationId="{94798682-FC29-4F3D-ABCE-26A4F3FF2832}"/>
          </ac:spMkLst>
        </pc:spChg>
        <pc:spChg chg="del">
          <ac:chgData name="Minesh Patel" userId="a66d4990ec83ac90" providerId="LiveId" clId="{9C56CCF2-70B7-4BFF-B284-C3CBC6C93A00}" dt="2021-09-26T11:34:14.109" v="1029" actId="478"/>
          <ac:spMkLst>
            <pc:docMk/>
            <pc:sldMk cId="1896432398" sldId="693"/>
            <ac:spMk id="147" creationId="{00000000-0000-0000-0000-000000000000}"/>
          </ac:spMkLst>
        </pc:spChg>
        <pc:spChg chg="mod">
          <ac:chgData name="Minesh Patel" userId="a66d4990ec83ac90" providerId="LiveId" clId="{9C56CCF2-70B7-4BFF-B284-C3CBC6C93A00}" dt="2021-09-26T16:26:44.971" v="1162"/>
          <ac:spMkLst>
            <pc:docMk/>
            <pc:sldMk cId="1896432398" sldId="693"/>
            <ac:spMk id="147" creationId="{6EC2D474-19B6-47FE-9F83-156DD23AEAE1}"/>
          </ac:spMkLst>
        </pc:spChg>
        <pc:spChg chg="del">
          <ac:chgData name="Minesh Patel" userId="a66d4990ec83ac90" providerId="LiveId" clId="{9C56CCF2-70B7-4BFF-B284-C3CBC6C93A00}" dt="2021-09-26T11:34:14.109" v="1029" actId="478"/>
          <ac:spMkLst>
            <pc:docMk/>
            <pc:sldMk cId="1896432398" sldId="693"/>
            <ac:spMk id="148" creationId="{00000000-0000-0000-0000-000000000000}"/>
          </ac:spMkLst>
        </pc:spChg>
        <pc:spChg chg="mod">
          <ac:chgData name="Minesh Patel" userId="a66d4990ec83ac90" providerId="LiveId" clId="{9C56CCF2-70B7-4BFF-B284-C3CBC6C93A00}" dt="2021-09-26T16:26:44.971" v="1162"/>
          <ac:spMkLst>
            <pc:docMk/>
            <pc:sldMk cId="1896432398" sldId="693"/>
            <ac:spMk id="148" creationId="{53D9CE61-F165-4E05-BD9A-BC08424FEF52}"/>
          </ac:spMkLst>
        </pc:spChg>
        <pc:spChg chg="del">
          <ac:chgData name="Minesh Patel" userId="a66d4990ec83ac90" providerId="LiveId" clId="{9C56CCF2-70B7-4BFF-B284-C3CBC6C93A00}" dt="2021-09-26T11:34:14.109" v="1029" actId="478"/>
          <ac:spMkLst>
            <pc:docMk/>
            <pc:sldMk cId="1896432398" sldId="693"/>
            <ac:spMk id="149" creationId="{00000000-0000-0000-0000-000000000000}"/>
          </ac:spMkLst>
        </pc:spChg>
        <pc:spChg chg="mod">
          <ac:chgData name="Minesh Patel" userId="a66d4990ec83ac90" providerId="LiveId" clId="{9C56CCF2-70B7-4BFF-B284-C3CBC6C93A00}" dt="2021-09-26T16:26:44.971" v="1162"/>
          <ac:spMkLst>
            <pc:docMk/>
            <pc:sldMk cId="1896432398" sldId="693"/>
            <ac:spMk id="149" creationId="{517AC37E-140B-42E4-B4A3-13BB94A2B584}"/>
          </ac:spMkLst>
        </pc:spChg>
        <pc:spChg chg="del">
          <ac:chgData name="Minesh Patel" userId="a66d4990ec83ac90" providerId="LiveId" clId="{9C56CCF2-70B7-4BFF-B284-C3CBC6C93A00}" dt="2021-09-26T11:34:14.109" v="1029" actId="478"/>
          <ac:spMkLst>
            <pc:docMk/>
            <pc:sldMk cId="1896432398" sldId="693"/>
            <ac:spMk id="150" creationId="{00000000-0000-0000-0000-000000000000}"/>
          </ac:spMkLst>
        </pc:spChg>
        <pc:spChg chg="del">
          <ac:chgData name="Minesh Patel" userId="a66d4990ec83ac90" providerId="LiveId" clId="{9C56CCF2-70B7-4BFF-B284-C3CBC6C93A00}" dt="2021-09-26T11:34:14.109" v="1029" actId="478"/>
          <ac:spMkLst>
            <pc:docMk/>
            <pc:sldMk cId="1896432398" sldId="693"/>
            <ac:spMk id="151" creationId="{00000000-0000-0000-0000-000000000000}"/>
          </ac:spMkLst>
        </pc:spChg>
        <pc:spChg chg="del mod">
          <ac:chgData name="Minesh Patel" userId="a66d4990ec83ac90" providerId="LiveId" clId="{9C56CCF2-70B7-4BFF-B284-C3CBC6C93A00}" dt="2021-09-26T17:03:56.804" v="1607" actId="478"/>
          <ac:spMkLst>
            <pc:docMk/>
            <pc:sldMk cId="1896432398" sldId="693"/>
            <ac:spMk id="152" creationId="{4E43DC51-114C-4AA3-BC6D-2453CD1C7DA6}"/>
          </ac:spMkLst>
        </pc:spChg>
        <pc:spChg chg="mod">
          <ac:chgData name="Minesh Patel" userId="a66d4990ec83ac90" providerId="LiveId" clId="{9C56CCF2-70B7-4BFF-B284-C3CBC6C93A00}" dt="2021-09-26T16:41:17.895" v="1368" actId="207"/>
          <ac:spMkLst>
            <pc:docMk/>
            <pc:sldMk cId="1896432398" sldId="693"/>
            <ac:spMk id="153" creationId="{AEB81BFE-F86E-4A2E-B93B-EDBDE2B6361C}"/>
          </ac:spMkLst>
        </pc:spChg>
        <pc:spChg chg="mod">
          <ac:chgData name="Minesh Patel" userId="a66d4990ec83ac90" providerId="LiveId" clId="{9C56CCF2-70B7-4BFF-B284-C3CBC6C93A00}" dt="2021-09-26T16:26:44.971" v="1162"/>
          <ac:spMkLst>
            <pc:docMk/>
            <pc:sldMk cId="1896432398" sldId="693"/>
            <ac:spMk id="190" creationId="{14C58D9E-925D-4805-8A87-F757CA26082F}"/>
          </ac:spMkLst>
        </pc:spChg>
        <pc:spChg chg="del mod">
          <ac:chgData name="Minesh Patel" userId="a66d4990ec83ac90" providerId="LiveId" clId="{9C56CCF2-70B7-4BFF-B284-C3CBC6C93A00}" dt="2021-09-26T16:27:58.602" v="1169" actId="478"/>
          <ac:spMkLst>
            <pc:docMk/>
            <pc:sldMk cId="1896432398" sldId="693"/>
            <ac:spMk id="192" creationId="{9BDDD195-F097-4772-9B34-9072AF1D4FC9}"/>
          </ac:spMkLst>
        </pc:spChg>
        <pc:spChg chg="del mod">
          <ac:chgData name="Minesh Patel" userId="a66d4990ec83ac90" providerId="LiveId" clId="{9C56CCF2-70B7-4BFF-B284-C3CBC6C93A00}" dt="2021-09-26T16:27:58.602" v="1169" actId="478"/>
          <ac:spMkLst>
            <pc:docMk/>
            <pc:sldMk cId="1896432398" sldId="693"/>
            <ac:spMk id="194" creationId="{67B9EF1F-E04E-45FC-95E5-FC0BEB6443CC}"/>
          </ac:spMkLst>
        </pc:spChg>
        <pc:spChg chg="del mod">
          <ac:chgData name="Minesh Patel" userId="a66d4990ec83ac90" providerId="LiveId" clId="{9C56CCF2-70B7-4BFF-B284-C3CBC6C93A00}" dt="2021-09-26T16:28:03.943" v="1170" actId="478"/>
          <ac:spMkLst>
            <pc:docMk/>
            <pc:sldMk cId="1896432398" sldId="693"/>
            <ac:spMk id="195" creationId="{A3315B5D-F101-4217-BD07-FCE16FF6378A}"/>
          </ac:spMkLst>
        </pc:spChg>
        <pc:spChg chg="del mod">
          <ac:chgData name="Minesh Patel" userId="a66d4990ec83ac90" providerId="LiveId" clId="{9C56CCF2-70B7-4BFF-B284-C3CBC6C93A00}" dt="2021-09-26T16:27:58.602" v="1169" actId="478"/>
          <ac:spMkLst>
            <pc:docMk/>
            <pc:sldMk cId="1896432398" sldId="693"/>
            <ac:spMk id="196" creationId="{09590B25-E530-4E89-941F-EA7375409EEA}"/>
          </ac:spMkLst>
        </pc:spChg>
        <pc:spChg chg="del mod">
          <ac:chgData name="Minesh Patel" userId="a66d4990ec83ac90" providerId="LiveId" clId="{9C56CCF2-70B7-4BFF-B284-C3CBC6C93A00}" dt="2021-09-26T16:27:58.602" v="1169" actId="478"/>
          <ac:spMkLst>
            <pc:docMk/>
            <pc:sldMk cId="1896432398" sldId="693"/>
            <ac:spMk id="197" creationId="{247219AA-EF96-47E4-9578-ECA89AC92082}"/>
          </ac:spMkLst>
        </pc:spChg>
        <pc:spChg chg="mod">
          <ac:chgData name="Minesh Patel" userId="a66d4990ec83ac90" providerId="LiveId" clId="{9C56CCF2-70B7-4BFF-B284-C3CBC6C93A00}" dt="2021-09-26T16:31:05.985" v="1210" actId="571"/>
          <ac:spMkLst>
            <pc:docMk/>
            <pc:sldMk cId="1896432398" sldId="693"/>
            <ac:spMk id="217" creationId="{E70E4806-B067-4732-AB40-8624908CC4E1}"/>
          </ac:spMkLst>
        </pc:spChg>
        <pc:spChg chg="mod">
          <ac:chgData name="Minesh Patel" userId="a66d4990ec83ac90" providerId="LiveId" clId="{9C56CCF2-70B7-4BFF-B284-C3CBC6C93A00}" dt="2021-09-26T16:34:16.319" v="1263" actId="1076"/>
          <ac:spMkLst>
            <pc:docMk/>
            <pc:sldMk cId="1896432398" sldId="693"/>
            <ac:spMk id="234" creationId="{670161CC-FD6F-4619-B04D-D1E1CBD5C506}"/>
          </ac:spMkLst>
        </pc:spChg>
        <pc:spChg chg="mod">
          <ac:chgData name="Minesh Patel" userId="a66d4990ec83ac90" providerId="LiveId" clId="{9C56CCF2-70B7-4BFF-B284-C3CBC6C93A00}" dt="2021-09-26T16:31:22.740" v="1214" actId="571"/>
          <ac:spMkLst>
            <pc:docMk/>
            <pc:sldMk cId="1896432398" sldId="693"/>
            <ac:spMk id="252" creationId="{2B4603EE-A135-4ED2-B4C0-22EC01E0425A}"/>
          </ac:spMkLst>
        </pc:spChg>
        <pc:spChg chg="mod">
          <ac:chgData name="Minesh Patel" userId="a66d4990ec83ac90" providerId="LiveId" clId="{9C56CCF2-70B7-4BFF-B284-C3CBC6C93A00}" dt="2021-09-26T16:33:55.469" v="1260" actId="1076"/>
          <ac:spMkLst>
            <pc:docMk/>
            <pc:sldMk cId="1896432398" sldId="693"/>
            <ac:spMk id="269" creationId="{9AFB7D2C-EE49-4304-9622-3D7AE0F152D8}"/>
          </ac:spMkLst>
        </pc:spChg>
        <pc:spChg chg="mod">
          <ac:chgData name="Minesh Patel" userId="a66d4990ec83ac90" providerId="LiveId" clId="{9C56CCF2-70B7-4BFF-B284-C3CBC6C93A00}" dt="2021-09-26T16:34:04.169" v="1262" actId="1076"/>
          <ac:spMkLst>
            <pc:docMk/>
            <pc:sldMk cId="1896432398" sldId="693"/>
            <ac:spMk id="287" creationId="{64E54CA2-5119-4018-97EA-016FE4698AC8}"/>
          </ac:spMkLst>
        </pc:spChg>
        <pc:spChg chg="add mod">
          <ac:chgData name="Minesh Patel" userId="a66d4990ec83ac90" providerId="LiveId" clId="{9C56CCF2-70B7-4BFF-B284-C3CBC6C93A00}" dt="2021-09-26T16:37:51.417" v="1313" actId="571"/>
          <ac:spMkLst>
            <pc:docMk/>
            <pc:sldMk cId="1896432398" sldId="693"/>
            <ac:spMk id="307" creationId="{ADD8DDDC-A163-43F2-952E-23EBB06B82F2}"/>
          </ac:spMkLst>
        </pc:spChg>
        <pc:spChg chg="mod">
          <ac:chgData name="Minesh Patel" userId="a66d4990ec83ac90" providerId="LiveId" clId="{9C56CCF2-70B7-4BFF-B284-C3CBC6C93A00}" dt="2021-09-26T16:37:55.044" v="1314" actId="571"/>
          <ac:spMkLst>
            <pc:docMk/>
            <pc:sldMk cId="1896432398" sldId="693"/>
            <ac:spMk id="310" creationId="{D9935CCD-F0F4-4D8A-A064-14A51D57143E}"/>
          </ac:spMkLst>
        </pc:spChg>
        <pc:spChg chg="add del mod">
          <ac:chgData name="Minesh Patel" userId="a66d4990ec83ac90" providerId="LiveId" clId="{9C56CCF2-70B7-4BFF-B284-C3CBC6C93A00}" dt="2021-09-26T16:38:15.077" v="1320"/>
          <ac:spMkLst>
            <pc:docMk/>
            <pc:sldMk cId="1896432398" sldId="693"/>
            <ac:spMk id="326" creationId="{62B667C2-9EFE-48E9-A865-44FFF93CB9F2}"/>
          </ac:spMkLst>
        </pc:spChg>
        <pc:spChg chg="mod">
          <ac:chgData name="Minesh Patel" userId="a66d4990ec83ac90" providerId="LiveId" clId="{9C56CCF2-70B7-4BFF-B284-C3CBC6C93A00}" dt="2021-09-26T16:38:26.796" v="1325" actId="571"/>
          <ac:spMkLst>
            <pc:docMk/>
            <pc:sldMk cId="1896432398" sldId="693"/>
            <ac:spMk id="330" creationId="{A4EFC810-FF34-4DE3-B3E3-F068D9A7B28C}"/>
          </ac:spMkLst>
        </pc:spChg>
        <pc:spChg chg="mod">
          <ac:chgData name="Minesh Patel" userId="a66d4990ec83ac90" providerId="LiveId" clId="{9C56CCF2-70B7-4BFF-B284-C3CBC6C93A00}" dt="2021-09-26T16:38:29.246" v="1326" actId="571"/>
          <ac:spMkLst>
            <pc:docMk/>
            <pc:sldMk cId="1896432398" sldId="693"/>
            <ac:spMk id="347" creationId="{F963643D-FCF3-4127-8E8C-BF2B53539190}"/>
          </ac:spMkLst>
        </pc:spChg>
        <pc:spChg chg="mod">
          <ac:chgData name="Minesh Patel" userId="a66d4990ec83ac90" providerId="LiveId" clId="{9C56CCF2-70B7-4BFF-B284-C3CBC6C93A00}" dt="2021-09-26T16:38:31.371" v="1327" actId="571"/>
          <ac:spMkLst>
            <pc:docMk/>
            <pc:sldMk cId="1896432398" sldId="693"/>
            <ac:spMk id="364" creationId="{5661BFF0-E6EF-47E0-8C5A-5FB0FC278797}"/>
          </ac:spMkLst>
        </pc:spChg>
        <pc:spChg chg="add del mod">
          <ac:chgData name="Minesh Patel" userId="a66d4990ec83ac90" providerId="LiveId" clId="{9C56CCF2-70B7-4BFF-B284-C3CBC6C93A00}" dt="2021-09-26T16:45:12.534" v="1407" actId="478"/>
          <ac:spMkLst>
            <pc:docMk/>
            <pc:sldMk cId="1896432398" sldId="693"/>
            <ac:spMk id="383" creationId="{B16EDD91-0F9E-44A3-9A68-2D3BA2BCB744}"/>
          </ac:spMkLst>
        </pc:spChg>
        <pc:spChg chg="mod">
          <ac:chgData name="Minesh Patel" userId="a66d4990ec83ac90" providerId="LiveId" clId="{9C56CCF2-70B7-4BFF-B284-C3CBC6C93A00}" dt="2021-09-26T16:40:38.626" v="1364" actId="1076"/>
          <ac:spMkLst>
            <pc:docMk/>
            <pc:sldMk cId="1896432398" sldId="693"/>
            <ac:spMk id="385" creationId="{B806058B-39AF-49E2-AEE7-F312026DAAA5}"/>
          </ac:spMkLst>
        </pc:spChg>
        <pc:spChg chg="mod">
          <ac:chgData name="Minesh Patel" userId="a66d4990ec83ac90" providerId="LiveId" clId="{9C56CCF2-70B7-4BFF-B284-C3CBC6C93A00}" dt="2021-09-26T16:40:32.079" v="1363" actId="207"/>
          <ac:spMkLst>
            <pc:docMk/>
            <pc:sldMk cId="1896432398" sldId="693"/>
            <ac:spMk id="386" creationId="{659BFE23-9B2E-4B9B-898B-2FDD855BA5D6}"/>
          </ac:spMkLst>
        </pc:spChg>
        <pc:spChg chg="add mod">
          <ac:chgData name="Minesh Patel" userId="a66d4990ec83ac90" providerId="LiveId" clId="{9C56CCF2-70B7-4BFF-B284-C3CBC6C93A00}" dt="2021-09-26T16:43:54.903" v="1396" actId="208"/>
          <ac:spMkLst>
            <pc:docMk/>
            <pc:sldMk cId="1896432398" sldId="693"/>
            <ac:spMk id="389" creationId="{0EFA6F73-68F6-4571-BBB5-4220E6122682}"/>
          </ac:spMkLst>
        </pc:spChg>
        <pc:spChg chg="mod">
          <ac:chgData name="Minesh Patel" userId="a66d4990ec83ac90" providerId="LiveId" clId="{9C56CCF2-70B7-4BFF-B284-C3CBC6C93A00}" dt="2021-09-26T16:44:01.434" v="1397" actId="571"/>
          <ac:spMkLst>
            <pc:docMk/>
            <pc:sldMk cId="1896432398" sldId="693"/>
            <ac:spMk id="392" creationId="{0BEC15AC-0932-4D06-B9AD-E521769EFCAC}"/>
          </ac:spMkLst>
        </pc:spChg>
        <pc:spChg chg="mod">
          <ac:chgData name="Minesh Patel" userId="a66d4990ec83ac90" providerId="LiveId" clId="{9C56CCF2-70B7-4BFF-B284-C3CBC6C93A00}" dt="2021-09-26T16:44:26.724" v="1405" actId="14100"/>
          <ac:spMkLst>
            <pc:docMk/>
            <pc:sldMk cId="1896432398" sldId="693"/>
            <ac:spMk id="393" creationId="{2BC08EFF-5786-49BB-9D29-C665B980E133}"/>
          </ac:spMkLst>
        </pc:spChg>
        <pc:spChg chg="mod">
          <ac:chgData name="Minesh Patel" userId="a66d4990ec83ac90" providerId="LiveId" clId="{9C56CCF2-70B7-4BFF-B284-C3CBC6C93A00}" dt="2021-09-26T16:44:34.671" v="1406" actId="571"/>
          <ac:spMkLst>
            <pc:docMk/>
            <pc:sldMk cId="1896432398" sldId="693"/>
            <ac:spMk id="396" creationId="{3B3D75A5-F99C-4836-B7F6-D0AC81B032FD}"/>
          </ac:spMkLst>
        </pc:spChg>
        <pc:spChg chg="add mod">
          <ac:chgData name="Minesh Patel" userId="a66d4990ec83ac90" providerId="LiveId" clId="{9C56CCF2-70B7-4BFF-B284-C3CBC6C93A00}" dt="2021-09-26T17:11:31.835" v="1766" actId="207"/>
          <ac:spMkLst>
            <pc:docMk/>
            <pc:sldMk cId="1896432398" sldId="693"/>
            <ac:spMk id="412" creationId="{C21F76C4-AE10-4B10-B6E0-4B8EA5A05EEC}"/>
          </ac:spMkLst>
        </pc:spChg>
        <pc:spChg chg="add del mod">
          <ac:chgData name="Minesh Patel" userId="a66d4990ec83ac90" providerId="LiveId" clId="{9C56CCF2-70B7-4BFF-B284-C3CBC6C93A00}" dt="2021-09-26T16:46:29.612" v="1425"/>
          <ac:spMkLst>
            <pc:docMk/>
            <pc:sldMk cId="1896432398" sldId="693"/>
            <ac:spMk id="413" creationId="{0790CC7A-D130-434A-9BAD-78B52D248613}"/>
          </ac:spMkLst>
        </pc:spChg>
        <pc:spChg chg="add del mod">
          <ac:chgData name="Minesh Patel" userId="a66d4990ec83ac90" providerId="LiveId" clId="{9C56CCF2-70B7-4BFF-B284-C3CBC6C93A00}" dt="2021-09-26T16:52:09.429" v="1519" actId="478"/>
          <ac:spMkLst>
            <pc:docMk/>
            <pc:sldMk cId="1896432398" sldId="693"/>
            <ac:spMk id="414" creationId="{815C20E2-332D-4CC2-8D5F-74305122BE31}"/>
          </ac:spMkLst>
        </pc:spChg>
        <pc:spChg chg="add mod">
          <ac:chgData name="Minesh Patel" userId="a66d4990ec83ac90" providerId="LiveId" clId="{9C56CCF2-70B7-4BFF-B284-C3CBC6C93A00}" dt="2021-09-26T17:32:57.614" v="2299" actId="208"/>
          <ac:spMkLst>
            <pc:docMk/>
            <pc:sldMk cId="1896432398" sldId="693"/>
            <ac:spMk id="415" creationId="{6EF2D828-4EC5-4F00-8F8F-16806C19438F}"/>
          </ac:spMkLst>
        </pc:spChg>
        <pc:spChg chg="mod">
          <ac:chgData name="Minesh Patel" userId="a66d4990ec83ac90" providerId="LiveId" clId="{9C56CCF2-70B7-4BFF-B284-C3CBC6C93A00}" dt="2021-09-26T16:47:14.602" v="1439" actId="571"/>
          <ac:spMkLst>
            <pc:docMk/>
            <pc:sldMk cId="1896432398" sldId="693"/>
            <ac:spMk id="418" creationId="{D0208913-A626-49B4-B44D-CB82BFB54120}"/>
          </ac:spMkLst>
        </pc:spChg>
        <pc:spChg chg="mod">
          <ac:chgData name="Minesh Patel" userId="a66d4990ec83ac90" providerId="LiveId" clId="{9C56CCF2-70B7-4BFF-B284-C3CBC6C93A00}" dt="2021-09-26T16:47:14.602" v="1439" actId="571"/>
          <ac:spMkLst>
            <pc:docMk/>
            <pc:sldMk cId="1896432398" sldId="693"/>
            <ac:spMk id="419" creationId="{59B472E2-E953-4919-918E-B630FA951460}"/>
          </ac:spMkLst>
        </pc:spChg>
        <pc:spChg chg="mod">
          <ac:chgData name="Minesh Patel" userId="a66d4990ec83ac90" providerId="LiveId" clId="{9C56CCF2-70B7-4BFF-B284-C3CBC6C93A00}" dt="2021-09-26T16:47:14.602" v="1439" actId="571"/>
          <ac:spMkLst>
            <pc:docMk/>
            <pc:sldMk cId="1896432398" sldId="693"/>
            <ac:spMk id="420" creationId="{6D37663F-9243-4BEC-824A-A1AB2EEA3D45}"/>
          </ac:spMkLst>
        </pc:spChg>
        <pc:spChg chg="mod">
          <ac:chgData name="Minesh Patel" userId="a66d4990ec83ac90" providerId="LiveId" clId="{9C56CCF2-70B7-4BFF-B284-C3CBC6C93A00}" dt="2021-09-26T16:47:48.681" v="1450" actId="571"/>
          <ac:spMkLst>
            <pc:docMk/>
            <pc:sldMk cId="1896432398" sldId="693"/>
            <ac:spMk id="423" creationId="{6965157A-4CF9-4DE0-B7CF-C32F112C5CB7}"/>
          </ac:spMkLst>
        </pc:spChg>
        <pc:spChg chg="mod">
          <ac:chgData name="Minesh Patel" userId="a66d4990ec83ac90" providerId="LiveId" clId="{9C56CCF2-70B7-4BFF-B284-C3CBC6C93A00}" dt="2021-09-26T16:47:48.681" v="1450" actId="571"/>
          <ac:spMkLst>
            <pc:docMk/>
            <pc:sldMk cId="1896432398" sldId="693"/>
            <ac:spMk id="424" creationId="{82EA8AE0-7DAE-42D3-8BD9-7362B28C25F2}"/>
          </ac:spMkLst>
        </pc:spChg>
        <pc:spChg chg="mod">
          <ac:chgData name="Minesh Patel" userId="a66d4990ec83ac90" providerId="LiveId" clId="{9C56CCF2-70B7-4BFF-B284-C3CBC6C93A00}" dt="2021-09-26T16:47:48.681" v="1450" actId="571"/>
          <ac:spMkLst>
            <pc:docMk/>
            <pc:sldMk cId="1896432398" sldId="693"/>
            <ac:spMk id="425" creationId="{9F7236D7-B3BA-42EB-83F2-7CA53D5F90C6}"/>
          </ac:spMkLst>
        </pc:spChg>
        <pc:spChg chg="mod">
          <ac:chgData name="Minesh Patel" userId="a66d4990ec83ac90" providerId="LiveId" clId="{9C56CCF2-70B7-4BFF-B284-C3CBC6C93A00}" dt="2021-09-26T16:48:35.200" v="1460" actId="571"/>
          <ac:spMkLst>
            <pc:docMk/>
            <pc:sldMk cId="1896432398" sldId="693"/>
            <ac:spMk id="429" creationId="{9BA670D6-1AF9-4DCD-9B15-67AF6A026742}"/>
          </ac:spMkLst>
        </pc:spChg>
        <pc:spChg chg="mod">
          <ac:chgData name="Minesh Patel" userId="a66d4990ec83ac90" providerId="LiveId" clId="{9C56CCF2-70B7-4BFF-B284-C3CBC6C93A00}" dt="2021-09-26T16:49:37.578" v="1473" actId="571"/>
          <ac:spMkLst>
            <pc:docMk/>
            <pc:sldMk cId="1896432398" sldId="693"/>
            <ac:spMk id="446" creationId="{25B63528-027A-416D-AF37-E186F46D7C7A}"/>
          </ac:spMkLst>
        </pc:spChg>
        <pc:spChg chg="mod">
          <ac:chgData name="Minesh Patel" userId="a66d4990ec83ac90" providerId="LiveId" clId="{9C56CCF2-70B7-4BFF-B284-C3CBC6C93A00}" dt="2021-09-26T16:49:37.578" v="1473" actId="571"/>
          <ac:spMkLst>
            <pc:docMk/>
            <pc:sldMk cId="1896432398" sldId="693"/>
            <ac:spMk id="463" creationId="{AB449122-25EF-4146-A1FF-300C9B3B9CFA}"/>
          </ac:spMkLst>
        </pc:spChg>
        <pc:spChg chg="mod">
          <ac:chgData name="Minesh Patel" userId="a66d4990ec83ac90" providerId="LiveId" clId="{9C56CCF2-70B7-4BFF-B284-C3CBC6C93A00}" dt="2021-09-26T17:11:34.487" v="1767" actId="207"/>
          <ac:spMkLst>
            <pc:docMk/>
            <pc:sldMk cId="1896432398" sldId="693"/>
            <ac:spMk id="495" creationId="{9CE79920-E38D-48F9-828E-0426F6434422}"/>
          </ac:spMkLst>
        </pc:spChg>
        <pc:spChg chg="mod">
          <ac:chgData name="Minesh Patel" userId="a66d4990ec83ac90" providerId="LiveId" clId="{9C56CCF2-70B7-4BFF-B284-C3CBC6C93A00}" dt="2021-09-26T16:51:46.521" v="1513" actId="14100"/>
          <ac:spMkLst>
            <pc:docMk/>
            <pc:sldMk cId="1896432398" sldId="693"/>
            <ac:spMk id="496" creationId="{F53F509E-F1E7-4282-98B0-2B02F920FF48}"/>
          </ac:spMkLst>
        </pc:spChg>
        <pc:spChg chg="mod">
          <ac:chgData name="Minesh Patel" userId="a66d4990ec83ac90" providerId="LiveId" clId="{9C56CCF2-70B7-4BFF-B284-C3CBC6C93A00}" dt="2021-09-26T16:51:14.650" v="1501" actId="571"/>
          <ac:spMkLst>
            <pc:docMk/>
            <pc:sldMk cId="1896432398" sldId="693"/>
            <ac:spMk id="497" creationId="{70AB69C2-EBF1-475C-9B7E-E2910DA4D14A}"/>
          </ac:spMkLst>
        </pc:spChg>
        <pc:spChg chg="del mod">
          <ac:chgData name="Minesh Patel" userId="a66d4990ec83ac90" providerId="LiveId" clId="{9C56CCF2-70B7-4BFF-B284-C3CBC6C93A00}" dt="2021-09-26T16:51:58.510" v="1517" actId="478"/>
          <ac:spMkLst>
            <pc:docMk/>
            <pc:sldMk cId="1896432398" sldId="693"/>
            <ac:spMk id="499" creationId="{D07F6E73-49CA-42EB-87B1-212233C494AC}"/>
          </ac:spMkLst>
        </pc:spChg>
        <pc:spChg chg="del mod topLvl">
          <ac:chgData name="Minesh Patel" userId="a66d4990ec83ac90" providerId="LiveId" clId="{9C56CCF2-70B7-4BFF-B284-C3CBC6C93A00}" dt="2021-09-26T16:52:01.740" v="1518" actId="478"/>
          <ac:spMkLst>
            <pc:docMk/>
            <pc:sldMk cId="1896432398" sldId="693"/>
            <ac:spMk id="500" creationId="{93C77059-B130-4CD4-8761-C4DD8B5AFD20}"/>
          </ac:spMkLst>
        </pc:spChg>
        <pc:spChg chg="mod topLvl">
          <ac:chgData name="Minesh Patel" userId="a66d4990ec83ac90" providerId="LiveId" clId="{9C56CCF2-70B7-4BFF-B284-C3CBC6C93A00}" dt="2021-09-27T21:37:30.953" v="8077" actId="1076"/>
          <ac:spMkLst>
            <pc:docMk/>
            <pc:sldMk cId="1896432398" sldId="693"/>
            <ac:spMk id="501" creationId="{2772843E-3C57-494A-BC68-5C65EAE66AFE}"/>
          </ac:spMkLst>
        </pc:spChg>
        <pc:spChg chg="add del mod">
          <ac:chgData name="Minesh Patel" userId="a66d4990ec83ac90" providerId="LiveId" clId="{9C56CCF2-70B7-4BFF-B284-C3CBC6C93A00}" dt="2021-09-26T17:01:55.748" v="1558"/>
          <ac:spMkLst>
            <pc:docMk/>
            <pc:sldMk cId="1896432398" sldId="693"/>
            <ac:spMk id="518" creationId="{6554F34F-B98C-4E52-AAA6-006CA81C72F9}"/>
          </ac:spMkLst>
        </pc:spChg>
        <pc:spChg chg="mod">
          <ac:chgData name="Minesh Patel" userId="a66d4990ec83ac90" providerId="LiveId" clId="{9C56CCF2-70B7-4BFF-B284-C3CBC6C93A00}" dt="2021-09-26T17:18:56.838" v="1967" actId="14100"/>
          <ac:spMkLst>
            <pc:docMk/>
            <pc:sldMk cId="1896432398" sldId="693"/>
            <ac:spMk id="522" creationId="{C22D0D07-4757-4ABB-9CB4-3391CB5EB4D0}"/>
          </ac:spMkLst>
        </pc:spChg>
        <pc:spChg chg="mod">
          <ac:chgData name="Minesh Patel" userId="a66d4990ec83ac90" providerId="LiveId" clId="{9C56CCF2-70B7-4BFF-B284-C3CBC6C93A00}" dt="2021-09-26T17:06:06.238" v="1643" actId="692"/>
          <ac:spMkLst>
            <pc:docMk/>
            <pc:sldMk cId="1896432398" sldId="693"/>
            <ac:spMk id="523" creationId="{5BA25217-6557-406D-8007-E2EB9B7FAC71}"/>
          </ac:spMkLst>
        </pc:spChg>
        <pc:spChg chg="add del mod">
          <ac:chgData name="Minesh Patel" userId="a66d4990ec83ac90" providerId="LiveId" clId="{9C56CCF2-70B7-4BFF-B284-C3CBC6C93A00}" dt="2021-09-26T17:12:27.518" v="1782" actId="478"/>
          <ac:spMkLst>
            <pc:docMk/>
            <pc:sldMk cId="1896432398" sldId="693"/>
            <ac:spMk id="534" creationId="{6018AEF9-2388-46CE-8A1A-393E8795F988}"/>
          </ac:spMkLst>
        </pc:spChg>
        <pc:spChg chg="add mod">
          <ac:chgData name="Minesh Patel" userId="a66d4990ec83ac90" providerId="LiveId" clId="{9C56CCF2-70B7-4BFF-B284-C3CBC6C93A00}" dt="2021-09-26T17:17:00.979" v="1885" actId="1076"/>
          <ac:spMkLst>
            <pc:docMk/>
            <pc:sldMk cId="1896432398" sldId="693"/>
            <ac:spMk id="535" creationId="{1DD5573A-D1D2-4100-9325-D9C7DC80C9A8}"/>
          </ac:spMkLst>
        </pc:spChg>
        <pc:spChg chg="add mod">
          <ac:chgData name="Minesh Patel" userId="a66d4990ec83ac90" providerId="LiveId" clId="{9C56CCF2-70B7-4BFF-B284-C3CBC6C93A00}" dt="2021-09-27T21:37:26.740" v="8076" actId="1076"/>
          <ac:spMkLst>
            <pc:docMk/>
            <pc:sldMk cId="1896432398" sldId="693"/>
            <ac:spMk id="536" creationId="{A994C49E-E0B4-4063-9C8B-2C55DA1D4076}"/>
          </ac:spMkLst>
        </pc:spChg>
        <pc:spChg chg="add del mod">
          <ac:chgData name="Minesh Patel" userId="a66d4990ec83ac90" providerId="LiveId" clId="{9C56CCF2-70B7-4BFF-B284-C3CBC6C93A00}" dt="2021-09-26T17:08:36.556" v="1735" actId="478"/>
          <ac:spMkLst>
            <pc:docMk/>
            <pc:sldMk cId="1896432398" sldId="693"/>
            <ac:spMk id="537" creationId="{01B2CD40-AD34-437D-AE62-9D14B387CD31}"/>
          </ac:spMkLst>
        </pc:spChg>
        <pc:spChg chg="add mod">
          <ac:chgData name="Minesh Patel" userId="a66d4990ec83ac90" providerId="LiveId" clId="{9C56CCF2-70B7-4BFF-B284-C3CBC6C93A00}" dt="2021-09-27T21:37:26.740" v="8076" actId="1076"/>
          <ac:spMkLst>
            <pc:docMk/>
            <pc:sldMk cId="1896432398" sldId="693"/>
            <ac:spMk id="539" creationId="{3FA3A6A0-E701-4059-BE30-A8C3716102A7}"/>
          </ac:spMkLst>
        </pc:spChg>
        <pc:spChg chg="add mod">
          <ac:chgData name="Minesh Patel" userId="a66d4990ec83ac90" providerId="LiveId" clId="{9C56CCF2-70B7-4BFF-B284-C3CBC6C93A00}" dt="2021-09-27T21:37:30.953" v="8077" actId="1076"/>
          <ac:spMkLst>
            <pc:docMk/>
            <pc:sldMk cId="1896432398" sldId="693"/>
            <ac:spMk id="540" creationId="{B6721148-31B3-4353-8AAF-72FEF9F27C88}"/>
          </ac:spMkLst>
        </pc:spChg>
        <pc:spChg chg="add del mod">
          <ac:chgData name="Minesh Patel" userId="a66d4990ec83ac90" providerId="LiveId" clId="{9C56CCF2-70B7-4BFF-B284-C3CBC6C93A00}" dt="2021-09-27T21:37:22.537" v="8075" actId="478"/>
          <ac:spMkLst>
            <pc:docMk/>
            <pc:sldMk cId="1896432398" sldId="693"/>
            <ac:spMk id="541" creationId="{871524C0-FE5D-4A9B-BF82-77EB1243C2B0}"/>
          </ac:spMkLst>
        </pc:spChg>
        <pc:spChg chg="add mod">
          <ac:chgData name="Minesh Patel" userId="a66d4990ec83ac90" providerId="LiveId" clId="{9C56CCF2-70B7-4BFF-B284-C3CBC6C93A00}" dt="2021-09-27T21:37:30.953" v="8077" actId="1076"/>
          <ac:spMkLst>
            <pc:docMk/>
            <pc:sldMk cId="1896432398" sldId="693"/>
            <ac:spMk id="542" creationId="{0C488CF4-69AF-49BA-814A-CCD4CAA570DE}"/>
          </ac:spMkLst>
        </pc:spChg>
        <pc:spChg chg="add mod">
          <ac:chgData name="Minesh Patel" userId="a66d4990ec83ac90" providerId="LiveId" clId="{9C56CCF2-70B7-4BFF-B284-C3CBC6C93A00}" dt="2021-09-27T21:37:26.740" v="8076" actId="1076"/>
          <ac:spMkLst>
            <pc:docMk/>
            <pc:sldMk cId="1896432398" sldId="693"/>
            <ac:spMk id="550" creationId="{5D87AEED-3103-46B9-9923-E60D958B6F54}"/>
          </ac:spMkLst>
        </pc:spChg>
        <pc:spChg chg="add mod">
          <ac:chgData name="Minesh Patel" userId="a66d4990ec83ac90" providerId="LiveId" clId="{9C56CCF2-70B7-4BFF-B284-C3CBC6C93A00}" dt="2021-09-27T21:37:26.740" v="8076" actId="1076"/>
          <ac:spMkLst>
            <pc:docMk/>
            <pc:sldMk cId="1896432398" sldId="693"/>
            <ac:spMk id="551" creationId="{3989C22A-6B5E-4CBD-BE39-8FA2A5A45859}"/>
          </ac:spMkLst>
        </pc:spChg>
        <pc:spChg chg="add del mod">
          <ac:chgData name="Minesh Patel" userId="a66d4990ec83ac90" providerId="LiveId" clId="{9C56CCF2-70B7-4BFF-B284-C3CBC6C93A00}" dt="2021-09-27T21:37:22.537" v="8075" actId="478"/>
          <ac:spMkLst>
            <pc:docMk/>
            <pc:sldMk cId="1896432398" sldId="693"/>
            <ac:spMk id="552" creationId="{6885F5F6-E789-4D38-A9C4-44B0D4580666}"/>
          </ac:spMkLst>
        </pc:spChg>
        <pc:spChg chg="add del mod">
          <ac:chgData name="Minesh Patel" userId="a66d4990ec83ac90" providerId="LiveId" clId="{9C56CCF2-70B7-4BFF-B284-C3CBC6C93A00}" dt="2021-09-27T21:37:22.537" v="8075" actId="478"/>
          <ac:spMkLst>
            <pc:docMk/>
            <pc:sldMk cId="1896432398" sldId="693"/>
            <ac:spMk id="553" creationId="{1B249181-98B3-4C67-8AB0-17364CC2ED4C}"/>
          </ac:spMkLst>
        </pc:spChg>
        <pc:spChg chg="add mod">
          <ac:chgData name="Minesh Patel" userId="a66d4990ec83ac90" providerId="LiveId" clId="{9C56CCF2-70B7-4BFF-B284-C3CBC6C93A00}" dt="2021-09-26T17:24:06.287" v="2134" actId="164"/>
          <ac:spMkLst>
            <pc:docMk/>
            <pc:sldMk cId="1896432398" sldId="693"/>
            <ac:spMk id="555" creationId="{B0DE2A44-A237-4CE5-870C-8572FCD773CB}"/>
          </ac:spMkLst>
        </pc:spChg>
        <pc:spChg chg="add mod">
          <ac:chgData name="Minesh Patel" userId="a66d4990ec83ac90" providerId="LiveId" clId="{9C56CCF2-70B7-4BFF-B284-C3CBC6C93A00}" dt="2021-09-26T17:24:06.287" v="2134" actId="164"/>
          <ac:spMkLst>
            <pc:docMk/>
            <pc:sldMk cId="1896432398" sldId="693"/>
            <ac:spMk id="556" creationId="{F8A69E6D-AE11-4736-91BC-3972C920F26F}"/>
          </ac:spMkLst>
        </pc:spChg>
        <pc:spChg chg="add mod">
          <ac:chgData name="Minesh Patel" userId="a66d4990ec83ac90" providerId="LiveId" clId="{9C56CCF2-70B7-4BFF-B284-C3CBC6C93A00}" dt="2021-09-26T17:34:14.351" v="2338" actId="1076"/>
          <ac:spMkLst>
            <pc:docMk/>
            <pc:sldMk cId="1896432398" sldId="693"/>
            <ac:spMk id="559" creationId="{CFC4643A-7E7C-4D64-8427-7F762D1BCED6}"/>
          </ac:spMkLst>
        </pc:spChg>
        <pc:grpChg chg="del mod">
          <ac:chgData name="Minesh Patel" userId="a66d4990ec83ac90" providerId="LiveId" clId="{9C56CCF2-70B7-4BFF-B284-C3CBC6C93A00}" dt="2021-09-26T16:26:20.457" v="1161" actId="478"/>
          <ac:grpSpMkLst>
            <pc:docMk/>
            <pc:sldMk cId="1896432398" sldId="693"/>
            <ac:grpSpMk id="3" creationId="{AD26FA21-67F0-4873-961E-CCFC6AAF6E49}"/>
          </ac:grpSpMkLst>
        </pc:grpChg>
        <pc:grpChg chg="add del mod">
          <ac:chgData name="Minesh Patel" userId="a66d4990ec83ac90" providerId="LiveId" clId="{9C56CCF2-70B7-4BFF-B284-C3CBC6C93A00}" dt="2021-09-26T17:02:31.445" v="1585" actId="165"/>
          <ac:grpSpMkLst>
            <pc:docMk/>
            <pc:sldMk cId="1896432398" sldId="693"/>
            <ac:grpSpMk id="19" creationId="{04C7E674-00F7-42F1-9BC0-3796E430C185}"/>
          </ac:grpSpMkLst>
        </pc:grpChg>
        <pc:grpChg chg="add del mod">
          <ac:chgData name="Minesh Patel" userId="a66d4990ec83ac90" providerId="LiveId" clId="{9C56CCF2-70B7-4BFF-B284-C3CBC6C93A00}" dt="2021-09-26T16:18:31.536" v="1080" actId="165"/>
          <ac:grpSpMkLst>
            <pc:docMk/>
            <pc:sldMk cId="1896432398" sldId="693"/>
            <ac:grpSpMk id="43" creationId="{EF621115-D266-4554-B4A6-84DC3C0F2883}"/>
          </ac:grpSpMkLst>
        </pc:grpChg>
        <pc:grpChg chg="add del mod">
          <ac:chgData name="Minesh Patel" userId="a66d4990ec83ac90" providerId="LiveId" clId="{9C56CCF2-70B7-4BFF-B284-C3CBC6C93A00}" dt="2021-09-26T16:27:44.662" v="1166" actId="478"/>
          <ac:grpSpMkLst>
            <pc:docMk/>
            <pc:sldMk cId="1896432398" sldId="693"/>
            <ac:grpSpMk id="44" creationId="{7DCFB732-134C-4513-BCFF-A96E96B4767B}"/>
          </ac:grpSpMkLst>
        </pc:grpChg>
        <pc:grpChg chg="del mod">
          <ac:chgData name="Minesh Patel" userId="a66d4990ec83ac90" providerId="LiveId" clId="{9C56CCF2-70B7-4BFF-B284-C3CBC6C93A00}" dt="2021-09-26T16:26:19.707" v="1160" actId="478"/>
          <ac:grpSpMkLst>
            <pc:docMk/>
            <pc:sldMk cId="1896432398" sldId="693"/>
            <ac:grpSpMk id="72" creationId="{00000000-0000-0000-0000-000000000000}"/>
          </ac:grpSpMkLst>
        </pc:grpChg>
        <pc:grpChg chg="del mod">
          <ac:chgData name="Minesh Patel" userId="a66d4990ec83ac90" providerId="LiveId" clId="{9C56CCF2-70B7-4BFF-B284-C3CBC6C93A00}" dt="2021-09-26T16:26:18.508" v="1159" actId="478"/>
          <ac:grpSpMkLst>
            <pc:docMk/>
            <pc:sldMk cId="1896432398" sldId="693"/>
            <ac:grpSpMk id="75" creationId="{00000000-0000-0000-0000-000000000000}"/>
          </ac:grpSpMkLst>
        </pc:grpChg>
        <pc:grpChg chg="del">
          <ac:chgData name="Minesh Patel" userId="a66d4990ec83ac90" providerId="LiveId" clId="{9C56CCF2-70B7-4BFF-B284-C3CBC6C93A00}" dt="2021-09-26T11:34:14.109" v="1029" actId="478"/>
          <ac:grpSpMkLst>
            <pc:docMk/>
            <pc:sldMk cId="1896432398" sldId="693"/>
            <ac:grpSpMk id="76" creationId="{00000000-0000-0000-0000-000000000000}"/>
          </ac:grpSpMkLst>
        </pc:grpChg>
        <pc:grpChg chg="add del mod">
          <ac:chgData name="Minesh Patel" userId="a66d4990ec83ac90" providerId="LiveId" clId="{9C56CCF2-70B7-4BFF-B284-C3CBC6C93A00}" dt="2021-09-26T17:03:56.804" v="1607" actId="478"/>
          <ac:grpSpMkLst>
            <pc:docMk/>
            <pc:sldMk cId="1896432398" sldId="693"/>
            <ac:grpSpMk id="78" creationId="{B3AD09E3-88DB-4D3A-AAEE-0DDE6E940E16}"/>
          </ac:grpSpMkLst>
        </pc:grpChg>
        <pc:grpChg chg="del">
          <ac:chgData name="Minesh Patel" userId="a66d4990ec83ac90" providerId="LiveId" clId="{9C56CCF2-70B7-4BFF-B284-C3CBC6C93A00}" dt="2021-09-26T11:34:27.714" v="1030" actId="478"/>
          <ac:grpSpMkLst>
            <pc:docMk/>
            <pc:sldMk cId="1896432398" sldId="693"/>
            <ac:grpSpMk id="106" creationId="{00000000-0000-0000-0000-000000000000}"/>
          </ac:grpSpMkLst>
        </pc:grpChg>
        <pc:grpChg chg="add del mod">
          <ac:chgData name="Minesh Patel" userId="a66d4990ec83ac90" providerId="LiveId" clId="{9C56CCF2-70B7-4BFF-B284-C3CBC6C93A00}" dt="2021-09-26T16:26:51.629" v="1165"/>
          <ac:grpSpMkLst>
            <pc:docMk/>
            <pc:sldMk cId="1896432398" sldId="693"/>
            <ac:grpSpMk id="109" creationId="{206FC653-F21E-4BC3-B3C3-9463171AB3DD}"/>
          </ac:grpSpMkLst>
        </pc:grpChg>
        <pc:grpChg chg="del mod">
          <ac:chgData name="Minesh Patel" userId="a66d4990ec83ac90" providerId="LiveId" clId="{9C56CCF2-70B7-4BFF-B284-C3CBC6C93A00}" dt="2021-09-26T17:03:56.804" v="1607" actId="478"/>
          <ac:grpSpMkLst>
            <pc:docMk/>
            <pc:sldMk cId="1896432398" sldId="693"/>
            <ac:grpSpMk id="146" creationId="{5D5300E9-9EE8-4853-A789-46E3A39DE576}"/>
          </ac:grpSpMkLst>
        </pc:grpChg>
        <pc:grpChg chg="add del mod">
          <ac:chgData name="Minesh Patel" userId="a66d4990ec83ac90" providerId="LiveId" clId="{9C56CCF2-70B7-4BFF-B284-C3CBC6C93A00}" dt="2021-09-26T16:26:51.629" v="1165"/>
          <ac:grpSpMkLst>
            <pc:docMk/>
            <pc:sldMk cId="1896432398" sldId="693"/>
            <ac:grpSpMk id="187" creationId="{A521E623-2327-4F99-9599-C87EC01162AF}"/>
          </ac:grpSpMkLst>
        </pc:grpChg>
        <pc:grpChg chg="add del mod">
          <ac:chgData name="Minesh Patel" userId="a66d4990ec83ac90" providerId="LiveId" clId="{9C56CCF2-70B7-4BFF-B284-C3CBC6C93A00}" dt="2021-09-26T16:28:18.657" v="1174" actId="165"/>
          <ac:grpSpMkLst>
            <pc:docMk/>
            <pc:sldMk cId="1896432398" sldId="693"/>
            <ac:grpSpMk id="191" creationId="{1D15A4CE-E744-4217-B197-30410CACEB90}"/>
          </ac:grpSpMkLst>
        </pc:grpChg>
        <pc:grpChg chg="add mod">
          <ac:chgData name="Minesh Patel" userId="a66d4990ec83ac90" providerId="LiveId" clId="{9C56CCF2-70B7-4BFF-B284-C3CBC6C93A00}" dt="2021-09-26T16:31:05.985" v="1210" actId="571"/>
          <ac:grpSpMkLst>
            <pc:docMk/>
            <pc:sldMk cId="1896432398" sldId="693"/>
            <ac:grpSpMk id="216" creationId="{65D3FC71-EAAD-4839-B32D-4FEABB162C15}"/>
          </ac:grpSpMkLst>
        </pc:grpChg>
        <pc:grpChg chg="add del mod">
          <ac:chgData name="Minesh Patel" userId="a66d4990ec83ac90" providerId="LiveId" clId="{9C56CCF2-70B7-4BFF-B284-C3CBC6C93A00}" dt="2021-09-26T16:37:12.042" v="1306" actId="478"/>
          <ac:grpSpMkLst>
            <pc:docMk/>
            <pc:sldMk cId="1896432398" sldId="693"/>
            <ac:grpSpMk id="233" creationId="{151C71B5-B064-4680-8F25-EF446BAD5A99}"/>
          </ac:grpSpMkLst>
        </pc:grpChg>
        <pc:grpChg chg="add mod">
          <ac:chgData name="Minesh Patel" userId="a66d4990ec83ac90" providerId="LiveId" clId="{9C56CCF2-70B7-4BFF-B284-C3CBC6C93A00}" dt="2021-09-26T16:31:22.740" v="1214" actId="571"/>
          <ac:grpSpMkLst>
            <pc:docMk/>
            <pc:sldMk cId="1896432398" sldId="693"/>
            <ac:grpSpMk id="251" creationId="{5A289C56-C2D8-4CD6-9F08-F9A6DA4F3177}"/>
          </ac:grpSpMkLst>
        </pc:grpChg>
        <pc:grpChg chg="add del mod">
          <ac:chgData name="Minesh Patel" userId="a66d4990ec83ac90" providerId="LiveId" clId="{9C56CCF2-70B7-4BFF-B284-C3CBC6C93A00}" dt="2021-09-26T16:37:12.042" v="1306" actId="478"/>
          <ac:grpSpMkLst>
            <pc:docMk/>
            <pc:sldMk cId="1896432398" sldId="693"/>
            <ac:grpSpMk id="268" creationId="{87E771DE-0408-4A7E-BAA6-FCF1BDF7355E}"/>
          </ac:grpSpMkLst>
        </pc:grpChg>
        <pc:grpChg chg="add del mod">
          <ac:chgData name="Minesh Patel" userId="a66d4990ec83ac90" providerId="LiveId" clId="{9C56CCF2-70B7-4BFF-B284-C3CBC6C93A00}" dt="2021-09-26T16:37:12.042" v="1306" actId="478"/>
          <ac:grpSpMkLst>
            <pc:docMk/>
            <pc:sldMk cId="1896432398" sldId="693"/>
            <ac:grpSpMk id="286" creationId="{84D90CD5-BA7C-4F47-85CC-43B66F7909D0}"/>
          </ac:grpSpMkLst>
        </pc:grpChg>
        <pc:grpChg chg="add del mod">
          <ac:chgData name="Minesh Patel" userId="a66d4990ec83ac90" providerId="LiveId" clId="{9C56CCF2-70B7-4BFF-B284-C3CBC6C93A00}" dt="2021-09-26T16:38:00.657" v="1316" actId="478"/>
          <ac:grpSpMkLst>
            <pc:docMk/>
            <pc:sldMk cId="1896432398" sldId="693"/>
            <ac:grpSpMk id="309" creationId="{24F4B5E5-B610-4449-A4CE-B728BEC580E2}"/>
          </ac:grpSpMkLst>
        </pc:grpChg>
        <pc:grpChg chg="add del mod">
          <ac:chgData name="Minesh Patel" userId="a66d4990ec83ac90" providerId="LiveId" clId="{9C56CCF2-70B7-4BFF-B284-C3CBC6C93A00}" dt="2021-09-26T16:48:29.851" v="1457" actId="478"/>
          <ac:grpSpMkLst>
            <pc:docMk/>
            <pc:sldMk cId="1896432398" sldId="693"/>
            <ac:grpSpMk id="329" creationId="{58B67212-BA21-4672-B96A-F3B2545E627C}"/>
          </ac:grpSpMkLst>
        </pc:grpChg>
        <pc:grpChg chg="add del mod">
          <ac:chgData name="Minesh Patel" userId="a66d4990ec83ac90" providerId="LiveId" clId="{9C56CCF2-70B7-4BFF-B284-C3CBC6C93A00}" dt="2021-09-26T16:48:30.564" v="1458" actId="478"/>
          <ac:grpSpMkLst>
            <pc:docMk/>
            <pc:sldMk cId="1896432398" sldId="693"/>
            <ac:grpSpMk id="346" creationId="{86872A72-B458-498F-96EF-7CB6DD4DA625}"/>
          </ac:grpSpMkLst>
        </pc:grpChg>
        <pc:grpChg chg="add del mod">
          <ac:chgData name="Minesh Patel" userId="a66d4990ec83ac90" providerId="LiveId" clId="{9C56CCF2-70B7-4BFF-B284-C3CBC6C93A00}" dt="2021-09-26T16:48:31.035" v="1459" actId="478"/>
          <ac:grpSpMkLst>
            <pc:docMk/>
            <pc:sldMk cId="1896432398" sldId="693"/>
            <ac:grpSpMk id="363" creationId="{10114816-0B83-4CDD-B92D-A7B992EA3853}"/>
          </ac:grpSpMkLst>
        </pc:grpChg>
        <pc:grpChg chg="add del mod ord">
          <ac:chgData name="Minesh Patel" userId="a66d4990ec83ac90" providerId="LiveId" clId="{9C56CCF2-70B7-4BFF-B284-C3CBC6C93A00}" dt="2021-09-26T16:41:58.535" v="1370" actId="478"/>
          <ac:grpSpMkLst>
            <pc:docMk/>
            <pc:sldMk cId="1896432398" sldId="693"/>
            <ac:grpSpMk id="384" creationId="{7B1396D7-2FD0-4298-9AF5-1DBBD28397B8}"/>
          </ac:grpSpMkLst>
        </pc:grpChg>
        <pc:grpChg chg="add del mod">
          <ac:chgData name="Minesh Patel" userId="a66d4990ec83ac90" providerId="LiveId" clId="{9C56CCF2-70B7-4BFF-B284-C3CBC6C93A00}" dt="2021-09-26T16:47:19.209" v="1442" actId="478"/>
          <ac:grpSpMkLst>
            <pc:docMk/>
            <pc:sldMk cId="1896432398" sldId="693"/>
            <ac:grpSpMk id="391" creationId="{881782B0-E09F-4353-9DA7-5232F3CB7FD1}"/>
          </ac:grpSpMkLst>
        </pc:grpChg>
        <pc:grpChg chg="add del mod">
          <ac:chgData name="Minesh Patel" userId="a66d4990ec83ac90" providerId="LiveId" clId="{9C56CCF2-70B7-4BFF-B284-C3CBC6C93A00}" dt="2021-09-26T16:45:12.534" v="1407" actId="478"/>
          <ac:grpSpMkLst>
            <pc:docMk/>
            <pc:sldMk cId="1896432398" sldId="693"/>
            <ac:grpSpMk id="395" creationId="{CD1B4EAA-11A5-49FA-A004-A27114166020}"/>
          </ac:grpSpMkLst>
        </pc:grpChg>
        <pc:grpChg chg="add mod">
          <ac:chgData name="Minesh Patel" userId="a66d4990ec83ac90" providerId="LiveId" clId="{9C56CCF2-70B7-4BFF-B284-C3CBC6C93A00}" dt="2021-09-27T21:37:26.740" v="8076" actId="1076"/>
          <ac:grpSpMkLst>
            <pc:docMk/>
            <pc:sldMk cId="1896432398" sldId="693"/>
            <ac:grpSpMk id="416" creationId="{2D075D05-12EC-4582-8057-FE78E52186FC}"/>
          </ac:grpSpMkLst>
        </pc:grpChg>
        <pc:grpChg chg="add mod">
          <ac:chgData name="Minesh Patel" userId="a66d4990ec83ac90" providerId="LiveId" clId="{9C56CCF2-70B7-4BFF-B284-C3CBC6C93A00}" dt="2021-09-26T16:47:14.602" v="1439" actId="571"/>
          <ac:grpSpMkLst>
            <pc:docMk/>
            <pc:sldMk cId="1896432398" sldId="693"/>
            <ac:grpSpMk id="417" creationId="{822155F2-122E-4C0D-8141-D634C8B8AE6D}"/>
          </ac:grpSpMkLst>
        </pc:grpChg>
        <pc:grpChg chg="add mod">
          <ac:chgData name="Minesh Patel" userId="a66d4990ec83ac90" providerId="LiveId" clId="{9C56CCF2-70B7-4BFF-B284-C3CBC6C93A00}" dt="2021-09-26T16:47:48.681" v="1450" actId="571"/>
          <ac:grpSpMkLst>
            <pc:docMk/>
            <pc:sldMk cId="1896432398" sldId="693"/>
            <ac:grpSpMk id="422" creationId="{488ADFD5-3844-4F3E-BE7B-0E5A36B6B7EF}"/>
          </ac:grpSpMkLst>
        </pc:grpChg>
        <pc:grpChg chg="add del mod">
          <ac:chgData name="Minesh Patel" userId="a66d4990ec83ac90" providerId="LiveId" clId="{9C56CCF2-70B7-4BFF-B284-C3CBC6C93A00}" dt="2021-09-26T17:02:07.011" v="1565" actId="478"/>
          <ac:grpSpMkLst>
            <pc:docMk/>
            <pc:sldMk cId="1896432398" sldId="693"/>
            <ac:grpSpMk id="428" creationId="{C573BB13-5E00-4081-BF01-FA483160714D}"/>
          </ac:grpSpMkLst>
        </pc:grpChg>
        <pc:grpChg chg="add del mod">
          <ac:chgData name="Minesh Patel" userId="a66d4990ec83ac90" providerId="LiveId" clId="{9C56CCF2-70B7-4BFF-B284-C3CBC6C93A00}" dt="2021-09-26T17:02:07.612" v="1566" actId="478"/>
          <ac:grpSpMkLst>
            <pc:docMk/>
            <pc:sldMk cId="1896432398" sldId="693"/>
            <ac:grpSpMk id="445" creationId="{1BD5A547-214C-4C0A-A742-992E8353BA3F}"/>
          </ac:grpSpMkLst>
        </pc:grpChg>
        <pc:grpChg chg="add del mod">
          <ac:chgData name="Minesh Patel" userId="a66d4990ec83ac90" providerId="LiveId" clId="{9C56CCF2-70B7-4BFF-B284-C3CBC6C93A00}" dt="2021-09-26T17:02:00.749" v="1560" actId="478"/>
          <ac:grpSpMkLst>
            <pc:docMk/>
            <pc:sldMk cId="1896432398" sldId="693"/>
            <ac:grpSpMk id="462" creationId="{ADD3EA85-FFC1-48DD-A176-9833ADF65DB4}"/>
          </ac:grpSpMkLst>
        </pc:grpChg>
        <pc:grpChg chg="add del mod">
          <ac:chgData name="Minesh Patel" userId="a66d4990ec83ac90" providerId="LiveId" clId="{9C56CCF2-70B7-4BFF-B284-C3CBC6C93A00}" dt="2021-09-27T21:37:22.537" v="8075" actId="478"/>
          <ac:grpSpMkLst>
            <pc:docMk/>
            <pc:sldMk cId="1896432398" sldId="693"/>
            <ac:grpSpMk id="494" creationId="{B7ED7951-4FE6-4374-A9FC-E378965ABD38}"/>
          </ac:grpSpMkLst>
        </pc:grpChg>
        <pc:grpChg chg="add del mod">
          <ac:chgData name="Minesh Patel" userId="a66d4990ec83ac90" providerId="LiveId" clId="{9C56CCF2-70B7-4BFF-B284-C3CBC6C93A00}" dt="2021-09-26T16:52:01.740" v="1518" actId="478"/>
          <ac:grpSpMkLst>
            <pc:docMk/>
            <pc:sldMk cId="1896432398" sldId="693"/>
            <ac:grpSpMk id="498" creationId="{7180CC08-A2C6-43E6-8848-B67C97B9A6C1}"/>
          </ac:grpSpMkLst>
        </pc:grpChg>
        <pc:grpChg chg="add mod">
          <ac:chgData name="Minesh Patel" userId="a66d4990ec83ac90" providerId="LiveId" clId="{9C56CCF2-70B7-4BFF-B284-C3CBC6C93A00}" dt="2021-09-26T17:15:49.402" v="1866" actId="1076"/>
          <ac:grpSpMkLst>
            <pc:docMk/>
            <pc:sldMk cId="1896432398" sldId="693"/>
            <ac:grpSpMk id="521" creationId="{347C46C5-A294-47F2-8487-200FBF6664B6}"/>
          </ac:grpSpMkLst>
        </pc:grpChg>
        <pc:grpChg chg="add mod">
          <ac:chgData name="Minesh Patel" userId="a66d4990ec83ac90" providerId="LiveId" clId="{9C56CCF2-70B7-4BFF-B284-C3CBC6C93A00}" dt="2021-09-26T17:24:01.846" v="2133" actId="164"/>
          <ac:grpSpMkLst>
            <pc:docMk/>
            <pc:sldMk cId="1896432398" sldId="693"/>
            <ac:grpSpMk id="557" creationId="{2EBBEB6D-4A42-4A7A-B45E-7DC7754B5839}"/>
          </ac:grpSpMkLst>
        </pc:grpChg>
        <pc:grpChg chg="add mod ord">
          <ac:chgData name="Minesh Patel" userId="a66d4990ec83ac90" providerId="LiveId" clId="{9C56CCF2-70B7-4BFF-B284-C3CBC6C93A00}" dt="2021-09-26T17:24:08.286" v="2135" actId="167"/>
          <ac:grpSpMkLst>
            <pc:docMk/>
            <pc:sldMk cId="1896432398" sldId="693"/>
            <ac:grpSpMk id="558" creationId="{909D644B-CCB6-41B2-BA3E-54965126DAC7}"/>
          </ac:grpSpMkLst>
        </pc:grpChg>
        <pc:cxnChg chg="mod topLvl">
          <ac:chgData name="Minesh Patel" userId="a66d4990ec83ac90" providerId="LiveId" clId="{9C56CCF2-70B7-4BFF-B284-C3CBC6C93A00}" dt="2021-09-26T16:20:09.782" v="1096" actId="14100"/>
          <ac:cxnSpMkLst>
            <pc:docMk/>
            <pc:sldMk cId="1896432398" sldId="693"/>
            <ac:cxnSpMk id="9" creationId="{00000000-0000-0000-0000-000000000000}"/>
          </ac:cxnSpMkLst>
        </pc:cxnChg>
        <pc:cxnChg chg="mod">
          <ac:chgData name="Minesh Patel" userId="a66d4990ec83ac90" providerId="LiveId" clId="{9C56CCF2-70B7-4BFF-B284-C3CBC6C93A00}" dt="2021-09-26T16:20:13.098" v="1097" actId="14100"/>
          <ac:cxnSpMkLst>
            <pc:docMk/>
            <pc:sldMk cId="1896432398" sldId="693"/>
            <ac:cxnSpMk id="10" creationId="{00000000-0000-0000-0000-000000000000}"/>
          </ac:cxnSpMkLst>
        </pc:cxnChg>
        <pc:cxnChg chg="mod">
          <ac:chgData name="Minesh Patel" userId="a66d4990ec83ac90" providerId="LiveId" clId="{9C56CCF2-70B7-4BFF-B284-C3CBC6C93A00}" dt="2021-09-26T16:21:13.440" v="1108" actId="14100"/>
          <ac:cxnSpMkLst>
            <pc:docMk/>
            <pc:sldMk cId="1896432398" sldId="693"/>
            <ac:cxnSpMk id="21" creationId="{00000000-0000-0000-0000-000000000000}"/>
          </ac:cxnSpMkLst>
        </pc:cxnChg>
        <pc:cxnChg chg="mod">
          <ac:chgData name="Minesh Patel" userId="a66d4990ec83ac90" providerId="LiveId" clId="{9C56CCF2-70B7-4BFF-B284-C3CBC6C93A00}" dt="2021-09-26T16:21:16.690" v="1109" actId="14100"/>
          <ac:cxnSpMkLst>
            <pc:docMk/>
            <pc:sldMk cId="1896432398" sldId="693"/>
            <ac:cxnSpMk id="22" creationId="{00000000-0000-0000-0000-000000000000}"/>
          </ac:cxnSpMkLst>
        </pc:cxnChg>
        <pc:cxnChg chg="mod">
          <ac:chgData name="Minesh Patel" userId="a66d4990ec83ac90" providerId="LiveId" clId="{9C56CCF2-70B7-4BFF-B284-C3CBC6C93A00}" dt="2021-09-26T16:21:19.222" v="1110" actId="14100"/>
          <ac:cxnSpMkLst>
            <pc:docMk/>
            <pc:sldMk cId="1896432398" sldId="693"/>
            <ac:cxnSpMk id="23" creationId="{00000000-0000-0000-0000-000000000000}"/>
          </ac:cxnSpMkLst>
        </pc:cxnChg>
        <pc:cxnChg chg="del mod">
          <ac:chgData name="Minesh Patel" userId="a66d4990ec83ac90" providerId="LiveId" clId="{9C56CCF2-70B7-4BFF-B284-C3CBC6C93A00}" dt="2021-09-26T11:34:08.511" v="1027" actId="478"/>
          <ac:cxnSpMkLst>
            <pc:docMk/>
            <pc:sldMk cId="1896432398" sldId="693"/>
            <ac:cxnSpMk id="24" creationId="{00000000-0000-0000-0000-000000000000}"/>
          </ac:cxnSpMkLst>
        </pc:cxnChg>
        <pc:cxnChg chg="mod">
          <ac:chgData name="Minesh Patel" userId="a66d4990ec83ac90" providerId="LiveId" clId="{9C56CCF2-70B7-4BFF-B284-C3CBC6C93A00}" dt="2021-09-26T16:22:16.104" v="1125" actId="14100"/>
          <ac:cxnSpMkLst>
            <pc:docMk/>
            <pc:sldMk cId="1896432398" sldId="693"/>
            <ac:cxnSpMk id="31" creationId="{00000000-0000-0000-0000-000000000000}"/>
          </ac:cxnSpMkLst>
        </pc:cxnChg>
        <pc:cxnChg chg="mod">
          <ac:chgData name="Minesh Patel" userId="a66d4990ec83ac90" providerId="LiveId" clId="{9C56CCF2-70B7-4BFF-B284-C3CBC6C93A00}" dt="2021-09-26T11:34:05.434" v="1026" actId="1582"/>
          <ac:cxnSpMkLst>
            <pc:docMk/>
            <pc:sldMk cId="1896432398" sldId="693"/>
            <ac:cxnSpMk id="32" creationId="{00000000-0000-0000-0000-000000000000}"/>
          </ac:cxnSpMkLst>
        </pc:cxnChg>
        <pc:cxnChg chg="mod">
          <ac:chgData name="Minesh Patel" userId="a66d4990ec83ac90" providerId="LiveId" clId="{9C56CCF2-70B7-4BFF-B284-C3CBC6C93A00}" dt="2021-09-26T16:22:13.400" v="1124" actId="14100"/>
          <ac:cxnSpMkLst>
            <pc:docMk/>
            <pc:sldMk cId="1896432398" sldId="693"/>
            <ac:cxnSpMk id="33" creationId="{00000000-0000-0000-0000-000000000000}"/>
          </ac:cxnSpMkLst>
        </pc:cxnChg>
        <pc:cxnChg chg="mod">
          <ac:chgData name="Minesh Patel" userId="a66d4990ec83ac90" providerId="LiveId" clId="{9C56CCF2-70B7-4BFF-B284-C3CBC6C93A00}" dt="2021-09-26T11:34:05.434" v="1026" actId="1582"/>
          <ac:cxnSpMkLst>
            <pc:docMk/>
            <pc:sldMk cId="1896432398" sldId="693"/>
            <ac:cxnSpMk id="34" creationId="{00000000-0000-0000-0000-000000000000}"/>
          </ac:cxnSpMkLst>
        </pc:cxnChg>
        <pc:cxnChg chg="mod">
          <ac:chgData name="Minesh Patel" userId="a66d4990ec83ac90" providerId="LiveId" clId="{9C56CCF2-70B7-4BFF-B284-C3CBC6C93A00}" dt="2021-09-26T16:22:06.278" v="1121" actId="14100"/>
          <ac:cxnSpMkLst>
            <pc:docMk/>
            <pc:sldMk cId="1896432398" sldId="693"/>
            <ac:cxnSpMk id="35" creationId="{00000000-0000-0000-0000-000000000000}"/>
          </ac:cxnSpMkLst>
        </pc:cxnChg>
        <pc:cxnChg chg="mod">
          <ac:chgData name="Minesh Patel" userId="a66d4990ec83ac90" providerId="LiveId" clId="{9C56CCF2-70B7-4BFF-B284-C3CBC6C93A00}" dt="2021-09-26T16:23:58.770" v="1141" actId="1076"/>
          <ac:cxnSpMkLst>
            <pc:docMk/>
            <pc:sldMk cId="1896432398" sldId="693"/>
            <ac:cxnSpMk id="36" creationId="{00000000-0000-0000-0000-000000000000}"/>
          </ac:cxnSpMkLst>
        </pc:cxnChg>
        <pc:cxnChg chg="mod">
          <ac:chgData name="Minesh Patel" userId="a66d4990ec83ac90" providerId="LiveId" clId="{9C56CCF2-70B7-4BFF-B284-C3CBC6C93A00}" dt="2021-09-26T16:22:08.796" v="1122" actId="14100"/>
          <ac:cxnSpMkLst>
            <pc:docMk/>
            <pc:sldMk cId="1896432398" sldId="693"/>
            <ac:cxnSpMk id="37" creationId="{00000000-0000-0000-0000-000000000000}"/>
          </ac:cxnSpMkLst>
        </pc:cxnChg>
        <pc:cxnChg chg="mod">
          <ac:chgData name="Minesh Patel" userId="a66d4990ec83ac90" providerId="LiveId" clId="{9C56CCF2-70B7-4BFF-B284-C3CBC6C93A00}" dt="2021-09-26T11:34:05.434" v="1026" actId="1582"/>
          <ac:cxnSpMkLst>
            <pc:docMk/>
            <pc:sldMk cId="1896432398" sldId="693"/>
            <ac:cxnSpMk id="38" creationId="{00000000-0000-0000-0000-000000000000}"/>
          </ac:cxnSpMkLst>
        </pc:cxnChg>
        <pc:cxnChg chg="mod">
          <ac:chgData name="Minesh Patel" userId="a66d4990ec83ac90" providerId="LiveId" clId="{9C56CCF2-70B7-4BFF-B284-C3CBC6C93A00}" dt="2021-09-26T16:22:11.085" v="1123" actId="14100"/>
          <ac:cxnSpMkLst>
            <pc:docMk/>
            <pc:sldMk cId="1896432398" sldId="693"/>
            <ac:cxnSpMk id="39" creationId="{00000000-0000-0000-0000-000000000000}"/>
          </ac:cxnSpMkLst>
        </pc:cxnChg>
        <pc:cxnChg chg="mod">
          <ac:chgData name="Minesh Patel" userId="a66d4990ec83ac90" providerId="LiveId" clId="{9C56CCF2-70B7-4BFF-B284-C3CBC6C93A00}" dt="2021-09-26T11:34:05.434" v="1026" actId="1582"/>
          <ac:cxnSpMkLst>
            <pc:docMk/>
            <pc:sldMk cId="1896432398" sldId="693"/>
            <ac:cxnSpMk id="40" creationId="{00000000-0000-0000-0000-000000000000}"/>
          </ac:cxnSpMkLst>
        </pc:cxnChg>
        <pc:cxnChg chg="mod">
          <ac:chgData name="Minesh Patel" userId="a66d4990ec83ac90" providerId="LiveId" clId="{9C56CCF2-70B7-4BFF-B284-C3CBC6C93A00}" dt="2021-09-26T16:21:29.811" v="1113" actId="1076"/>
          <ac:cxnSpMkLst>
            <pc:docMk/>
            <pc:sldMk cId="1896432398" sldId="693"/>
            <ac:cxnSpMk id="68" creationId="{00000000-0000-0000-0000-000000000000}"/>
          </ac:cxnSpMkLst>
        </pc:cxnChg>
        <pc:cxnChg chg="mod">
          <ac:chgData name="Minesh Patel" userId="a66d4990ec83ac90" providerId="LiveId" clId="{9C56CCF2-70B7-4BFF-B284-C3CBC6C93A00}" dt="2021-09-26T16:21:29.811" v="1113" actId="1076"/>
          <ac:cxnSpMkLst>
            <pc:docMk/>
            <pc:sldMk cId="1896432398" sldId="693"/>
            <ac:cxnSpMk id="69" creationId="{00000000-0000-0000-0000-000000000000}"/>
          </ac:cxnSpMkLst>
        </pc:cxnChg>
        <pc:cxnChg chg="del mod">
          <ac:chgData name="Minesh Patel" userId="a66d4990ec83ac90" providerId="LiveId" clId="{9C56CCF2-70B7-4BFF-B284-C3CBC6C93A00}" dt="2021-09-26T11:34:09.870" v="1028" actId="478"/>
          <ac:cxnSpMkLst>
            <pc:docMk/>
            <pc:sldMk cId="1896432398" sldId="693"/>
            <ac:cxnSpMk id="70" creationId="{00000000-0000-0000-0000-000000000000}"/>
          </ac:cxnSpMkLst>
        </pc:cxnChg>
        <pc:cxnChg chg="mod">
          <ac:chgData name="Minesh Patel" userId="a66d4990ec83ac90" providerId="LiveId" clId="{9C56CCF2-70B7-4BFF-B284-C3CBC6C93A00}" dt="2021-09-26T16:21:29.811" v="1113" actId="1076"/>
          <ac:cxnSpMkLst>
            <pc:docMk/>
            <pc:sldMk cId="1896432398" sldId="693"/>
            <ac:cxnSpMk id="71" creationId="{00000000-0000-0000-0000-000000000000}"/>
          </ac:cxnSpMkLst>
        </pc:cxnChg>
        <pc:cxnChg chg="mod">
          <ac:chgData name="Minesh Patel" userId="a66d4990ec83ac90" providerId="LiveId" clId="{9C56CCF2-70B7-4BFF-B284-C3CBC6C93A00}" dt="2021-09-26T16:26:44.971" v="1162"/>
          <ac:cxnSpMkLst>
            <pc:docMk/>
            <pc:sldMk cId="1896432398" sldId="693"/>
            <ac:cxnSpMk id="111" creationId="{CBB66A63-99A1-4D9D-A555-F50090EDAAEB}"/>
          </ac:cxnSpMkLst>
        </pc:cxnChg>
        <pc:cxnChg chg="mod">
          <ac:chgData name="Minesh Patel" userId="a66d4990ec83ac90" providerId="LiveId" clId="{9C56CCF2-70B7-4BFF-B284-C3CBC6C93A00}" dt="2021-09-26T16:26:44.971" v="1162"/>
          <ac:cxnSpMkLst>
            <pc:docMk/>
            <pc:sldMk cId="1896432398" sldId="693"/>
            <ac:cxnSpMk id="150" creationId="{4DB0832B-E739-478D-A0A4-E55711E50352}"/>
          </ac:cxnSpMkLst>
        </pc:cxnChg>
        <pc:cxnChg chg="mod">
          <ac:chgData name="Minesh Patel" userId="a66d4990ec83ac90" providerId="LiveId" clId="{9C56CCF2-70B7-4BFF-B284-C3CBC6C93A00}" dt="2021-09-26T16:26:44.971" v="1162"/>
          <ac:cxnSpMkLst>
            <pc:docMk/>
            <pc:sldMk cId="1896432398" sldId="693"/>
            <ac:cxnSpMk id="151" creationId="{0842AA18-2CE6-41E9-8BC1-FF61611884AD}"/>
          </ac:cxnSpMkLst>
        </pc:cxnChg>
        <pc:cxnChg chg="mod">
          <ac:chgData name="Minesh Patel" userId="a66d4990ec83ac90" providerId="LiveId" clId="{9C56CCF2-70B7-4BFF-B284-C3CBC6C93A00}" dt="2021-09-26T16:26:44.971" v="1162"/>
          <ac:cxnSpMkLst>
            <pc:docMk/>
            <pc:sldMk cId="1896432398" sldId="693"/>
            <ac:cxnSpMk id="166" creationId="{26E8DAE9-07E9-4C13-9AB4-025B8236E071}"/>
          </ac:cxnSpMkLst>
        </pc:cxnChg>
        <pc:cxnChg chg="mod">
          <ac:chgData name="Minesh Patel" userId="a66d4990ec83ac90" providerId="LiveId" clId="{9C56CCF2-70B7-4BFF-B284-C3CBC6C93A00}" dt="2021-09-26T16:26:44.971" v="1162"/>
          <ac:cxnSpMkLst>
            <pc:docMk/>
            <pc:sldMk cId="1896432398" sldId="693"/>
            <ac:cxnSpMk id="167" creationId="{31EBA20E-D7A8-40A9-9819-EDDA6D2B99F1}"/>
          </ac:cxnSpMkLst>
        </pc:cxnChg>
        <pc:cxnChg chg="mod">
          <ac:chgData name="Minesh Patel" userId="a66d4990ec83ac90" providerId="LiveId" clId="{9C56CCF2-70B7-4BFF-B284-C3CBC6C93A00}" dt="2021-09-26T16:26:44.971" v="1162"/>
          <ac:cxnSpMkLst>
            <pc:docMk/>
            <pc:sldMk cId="1896432398" sldId="693"/>
            <ac:cxnSpMk id="168" creationId="{C7EEBBA1-4E02-4932-9238-8188F1FE0861}"/>
          </ac:cxnSpMkLst>
        </pc:cxnChg>
        <pc:cxnChg chg="mod">
          <ac:chgData name="Minesh Patel" userId="a66d4990ec83ac90" providerId="LiveId" clId="{9C56CCF2-70B7-4BFF-B284-C3CBC6C93A00}" dt="2021-09-26T16:26:44.971" v="1162"/>
          <ac:cxnSpMkLst>
            <pc:docMk/>
            <pc:sldMk cId="1896432398" sldId="693"/>
            <ac:cxnSpMk id="169" creationId="{57CEBE13-3356-4A44-8CDF-93067AF3FDEC}"/>
          </ac:cxnSpMkLst>
        </pc:cxnChg>
        <pc:cxnChg chg="mod">
          <ac:chgData name="Minesh Patel" userId="a66d4990ec83ac90" providerId="LiveId" clId="{9C56CCF2-70B7-4BFF-B284-C3CBC6C93A00}" dt="2021-09-26T16:26:44.971" v="1162"/>
          <ac:cxnSpMkLst>
            <pc:docMk/>
            <pc:sldMk cId="1896432398" sldId="693"/>
            <ac:cxnSpMk id="170" creationId="{01663A3B-658E-4986-9ACA-A1184D5458AA}"/>
          </ac:cxnSpMkLst>
        </pc:cxnChg>
        <pc:cxnChg chg="mod">
          <ac:chgData name="Minesh Patel" userId="a66d4990ec83ac90" providerId="LiveId" clId="{9C56CCF2-70B7-4BFF-B284-C3CBC6C93A00}" dt="2021-09-26T16:26:44.971" v="1162"/>
          <ac:cxnSpMkLst>
            <pc:docMk/>
            <pc:sldMk cId="1896432398" sldId="693"/>
            <ac:cxnSpMk id="171" creationId="{D3BA63A0-B6BE-430E-8850-D5DE88BCBCEA}"/>
          </ac:cxnSpMkLst>
        </pc:cxnChg>
        <pc:cxnChg chg="mod">
          <ac:chgData name="Minesh Patel" userId="a66d4990ec83ac90" providerId="LiveId" clId="{9C56CCF2-70B7-4BFF-B284-C3CBC6C93A00}" dt="2021-09-26T16:26:44.971" v="1162"/>
          <ac:cxnSpMkLst>
            <pc:docMk/>
            <pc:sldMk cId="1896432398" sldId="693"/>
            <ac:cxnSpMk id="173" creationId="{FED8CE92-79A7-4E72-A590-497A8CA733BD}"/>
          </ac:cxnSpMkLst>
        </pc:cxnChg>
        <pc:cxnChg chg="mod">
          <ac:chgData name="Minesh Patel" userId="a66d4990ec83ac90" providerId="LiveId" clId="{9C56CCF2-70B7-4BFF-B284-C3CBC6C93A00}" dt="2021-09-26T16:26:44.971" v="1162"/>
          <ac:cxnSpMkLst>
            <pc:docMk/>
            <pc:sldMk cId="1896432398" sldId="693"/>
            <ac:cxnSpMk id="174" creationId="{0C2208F8-B938-49CB-89ED-EAF30E9003DC}"/>
          </ac:cxnSpMkLst>
        </pc:cxnChg>
        <pc:cxnChg chg="mod">
          <ac:chgData name="Minesh Patel" userId="a66d4990ec83ac90" providerId="LiveId" clId="{9C56CCF2-70B7-4BFF-B284-C3CBC6C93A00}" dt="2021-09-26T16:26:44.971" v="1162"/>
          <ac:cxnSpMkLst>
            <pc:docMk/>
            <pc:sldMk cId="1896432398" sldId="693"/>
            <ac:cxnSpMk id="175" creationId="{AF3A9AA6-F865-4CF0-BF2B-7E6860B4C6EE}"/>
          </ac:cxnSpMkLst>
        </pc:cxnChg>
        <pc:cxnChg chg="mod">
          <ac:chgData name="Minesh Patel" userId="a66d4990ec83ac90" providerId="LiveId" clId="{9C56CCF2-70B7-4BFF-B284-C3CBC6C93A00}" dt="2021-09-26T16:26:44.971" v="1162"/>
          <ac:cxnSpMkLst>
            <pc:docMk/>
            <pc:sldMk cId="1896432398" sldId="693"/>
            <ac:cxnSpMk id="176" creationId="{E748B3DB-C69A-4643-A6A0-E259B5E78F83}"/>
          </ac:cxnSpMkLst>
        </pc:cxnChg>
        <pc:cxnChg chg="mod">
          <ac:chgData name="Minesh Patel" userId="a66d4990ec83ac90" providerId="LiveId" clId="{9C56CCF2-70B7-4BFF-B284-C3CBC6C93A00}" dt="2021-09-26T16:26:44.971" v="1162"/>
          <ac:cxnSpMkLst>
            <pc:docMk/>
            <pc:sldMk cId="1896432398" sldId="693"/>
            <ac:cxnSpMk id="183" creationId="{006E5DC9-E6CD-4253-9722-31707096B5F0}"/>
          </ac:cxnSpMkLst>
        </pc:cxnChg>
        <pc:cxnChg chg="mod">
          <ac:chgData name="Minesh Patel" userId="a66d4990ec83ac90" providerId="LiveId" clId="{9C56CCF2-70B7-4BFF-B284-C3CBC6C93A00}" dt="2021-09-26T16:26:44.971" v="1162"/>
          <ac:cxnSpMkLst>
            <pc:docMk/>
            <pc:sldMk cId="1896432398" sldId="693"/>
            <ac:cxnSpMk id="184" creationId="{9D377215-0CDE-4FDB-B8CF-63E9B06E3222}"/>
          </ac:cxnSpMkLst>
        </pc:cxnChg>
        <pc:cxnChg chg="mod">
          <ac:chgData name="Minesh Patel" userId="a66d4990ec83ac90" providerId="LiveId" clId="{9C56CCF2-70B7-4BFF-B284-C3CBC6C93A00}" dt="2021-09-26T16:26:44.971" v="1162"/>
          <ac:cxnSpMkLst>
            <pc:docMk/>
            <pc:sldMk cId="1896432398" sldId="693"/>
            <ac:cxnSpMk id="185" creationId="{0F66AE76-7385-471F-9E16-A7F5D5E2928C}"/>
          </ac:cxnSpMkLst>
        </pc:cxnChg>
        <pc:cxnChg chg="mod">
          <ac:chgData name="Minesh Patel" userId="a66d4990ec83ac90" providerId="LiveId" clId="{9C56CCF2-70B7-4BFF-B284-C3CBC6C93A00}" dt="2021-09-26T16:26:44.971" v="1162"/>
          <ac:cxnSpMkLst>
            <pc:docMk/>
            <pc:sldMk cId="1896432398" sldId="693"/>
            <ac:cxnSpMk id="186" creationId="{1FE92F71-7A7F-4786-A7E8-44D4B8F99135}"/>
          </ac:cxnSpMkLst>
        </pc:cxnChg>
        <pc:cxnChg chg="mod">
          <ac:chgData name="Minesh Patel" userId="a66d4990ec83ac90" providerId="LiveId" clId="{9C56CCF2-70B7-4BFF-B284-C3CBC6C93A00}" dt="2021-09-26T16:26:44.971" v="1162"/>
          <ac:cxnSpMkLst>
            <pc:docMk/>
            <pc:sldMk cId="1896432398" sldId="693"/>
            <ac:cxnSpMk id="188" creationId="{CE375817-969E-4730-B52C-5EC9D36401BF}"/>
          </ac:cxnSpMkLst>
        </pc:cxnChg>
        <pc:cxnChg chg="mod">
          <ac:chgData name="Minesh Patel" userId="a66d4990ec83ac90" providerId="LiveId" clId="{9C56CCF2-70B7-4BFF-B284-C3CBC6C93A00}" dt="2021-09-26T16:26:44.971" v="1162"/>
          <ac:cxnSpMkLst>
            <pc:docMk/>
            <pc:sldMk cId="1896432398" sldId="693"/>
            <ac:cxnSpMk id="189" creationId="{D600D7E1-831D-4CAF-BFAA-E9489885DAF3}"/>
          </ac:cxnSpMkLst>
        </pc:cxnChg>
        <pc:cxnChg chg="del mod">
          <ac:chgData name="Minesh Patel" userId="a66d4990ec83ac90" providerId="LiveId" clId="{9C56CCF2-70B7-4BFF-B284-C3CBC6C93A00}" dt="2021-09-26T16:28:08.583" v="1171" actId="21"/>
          <ac:cxnSpMkLst>
            <pc:docMk/>
            <pc:sldMk cId="1896432398" sldId="693"/>
            <ac:cxnSpMk id="193" creationId="{5F670DDA-9F33-4F46-8F49-DB8C98DAA5AA}"/>
          </ac:cxnSpMkLst>
        </pc:cxnChg>
        <pc:cxnChg chg="del mod">
          <ac:chgData name="Minesh Patel" userId="a66d4990ec83ac90" providerId="LiveId" clId="{9C56CCF2-70B7-4BFF-B284-C3CBC6C93A00}" dt="2021-09-26T16:28:08.583" v="1171" actId="21"/>
          <ac:cxnSpMkLst>
            <pc:docMk/>
            <pc:sldMk cId="1896432398" sldId="693"/>
            <ac:cxnSpMk id="198" creationId="{DBBB50BE-60BE-46EB-9F13-4E992326F4B7}"/>
          </ac:cxnSpMkLst>
        </pc:cxnChg>
        <pc:cxnChg chg="mod ord topLvl">
          <ac:chgData name="Minesh Patel" userId="a66d4990ec83ac90" providerId="LiveId" clId="{9C56CCF2-70B7-4BFF-B284-C3CBC6C93A00}" dt="2021-09-26T17:24:06.287" v="2134" actId="164"/>
          <ac:cxnSpMkLst>
            <pc:docMk/>
            <pc:sldMk cId="1896432398" sldId="693"/>
            <ac:cxnSpMk id="199" creationId="{1ECF2CE9-FD62-4CEE-80E1-367FA65872E7}"/>
          </ac:cxnSpMkLst>
        </pc:cxnChg>
        <pc:cxnChg chg="mod topLvl">
          <ac:chgData name="Minesh Patel" userId="a66d4990ec83ac90" providerId="LiveId" clId="{9C56CCF2-70B7-4BFF-B284-C3CBC6C93A00}" dt="2021-09-26T17:24:06.287" v="2134" actId="164"/>
          <ac:cxnSpMkLst>
            <pc:docMk/>
            <pc:sldMk cId="1896432398" sldId="693"/>
            <ac:cxnSpMk id="200" creationId="{F3E3915D-EA17-4A78-B168-5936A32D64C6}"/>
          </ac:cxnSpMkLst>
        </pc:cxnChg>
        <pc:cxnChg chg="mod topLvl">
          <ac:chgData name="Minesh Patel" userId="a66d4990ec83ac90" providerId="LiveId" clId="{9C56CCF2-70B7-4BFF-B284-C3CBC6C93A00}" dt="2021-09-26T17:24:06.287" v="2134" actId="164"/>
          <ac:cxnSpMkLst>
            <pc:docMk/>
            <pc:sldMk cId="1896432398" sldId="693"/>
            <ac:cxnSpMk id="201" creationId="{0C79BFB9-ADA6-4EBB-9A4E-24D89D2B18A5}"/>
          </ac:cxnSpMkLst>
        </pc:cxnChg>
        <pc:cxnChg chg="mod topLvl">
          <ac:chgData name="Minesh Patel" userId="a66d4990ec83ac90" providerId="LiveId" clId="{9C56CCF2-70B7-4BFF-B284-C3CBC6C93A00}" dt="2021-09-26T17:24:06.287" v="2134" actId="164"/>
          <ac:cxnSpMkLst>
            <pc:docMk/>
            <pc:sldMk cId="1896432398" sldId="693"/>
            <ac:cxnSpMk id="202" creationId="{CEA4A2F5-EF1A-45FC-A3FB-58DC251B144C}"/>
          </ac:cxnSpMkLst>
        </pc:cxnChg>
        <pc:cxnChg chg="mod ord topLvl">
          <ac:chgData name="Minesh Patel" userId="a66d4990ec83ac90" providerId="LiveId" clId="{9C56CCF2-70B7-4BFF-B284-C3CBC6C93A00}" dt="2021-09-26T17:24:06.287" v="2134" actId="164"/>
          <ac:cxnSpMkLst>
            <pc:docMk/>
            <pc:sldMk cId="1896432398" sldId="693"/>
            <ac:cxnSpMk id="203" creationId="{5C5BB893-9B32-4574-8AD1-1DA8EA7283FB}"/>
          </ac:cxnSpMkLst>
        </pc:cxnChg>
        <pc:cxnChg chg="mod ord topLvl">
          <ac:chgData name="Minesh Patel" userId="a66d4990ec83ac90" providerId="LiveId" clId="{9C56CCF2-70B7-4BFF-B284-C3CBC6C93A00}" dt="2021-09-26T17:24:06.287" v="2134" actId="164"/>
          <ac:cxnSpMkLst>
            <pc:docMk/>
            <pc:sldMk cId="1896432398" sldId="693"/>
            <ac:cxnSpMk id="204" creationId="{97DFB9CD-E38D-4D3B-B37B-93E207146C27}"/>
          </ac:cxnSpMkLst>
        </pc:cxnChg>
        <pc:cxnChg chg="mod topLvl">
          <ac:chgData name="Minesh Patel" userId="a66d4990ec83ac90" providerId="LiveId" clId="{9C56CCF2-70B7-4BFF-B284-C3CBC6C93A00}" dt="2021-09-26T17:24:06.287" v="2134" actId="164"/>
          <ac:cxnSpMkLst>
            <pc:docMk/>
            <pc:sldMk cId="1896432398" sldId="693"/>
            <ac:cxnSpMk id="205" creationId="{31EE3233-B53B-48D0-B8B2-288E305B6CAC}"/>
          </ac:cxnSpMkLst>
        </pc:cxnChg>
        <pc:cxnChg chg="mod topLvl">
          <ac:chgData name="Minesh Patel" userId="a66d4990ec83ac90" providerId="LiveId" clId="{9C56CCF2-70B7-4BFF-B284-C3CBC6C93A00}" dt="2021-09-26T17:24:06.287" v="2134" actId="164"/>
          <ac:cxnSpMkLst>
            <pc:docMk/>
            <pc:sldMk cId="1896432398" sldId="693"/>
            <ac:cxnSpMk id="206" creationId="{2A1E0D14-A69D-4D95-A6A6-7A48D77B2615}"/>
          </ac:cxnSpMkLst>
        </pc:cxnChg>
        <pc:cxnChg chg="mod topLvl">
          <ac:chgData name="Minesh Patel" userId="a66d4990ec83ac90" providerId="LiveId" clId="{9C56CCF2-70B7-4BFF-B284-C3CBC6C93A00}" dt="2021-09-26T17:24:06.287" v="2134" actId="164"/>
          <ac:cxnSpMkLst>
            <pc:docMk/>
            <pc:sldMk cId="1896432398" sldId="693"/>
            <ac:cxnSpMk id="207" creationId="{3E0CBB18-EC45-47B7-A77F-FE6CD1F6358A}"/>
          </ac:cxnSpMkLst>
        </pc:cxnChg>
        <pc:cxnChg chg="mod topLvl">
          <ac:chgData name="Minesh Patel" userId="a66d4990ec83ac90" providerId="LiveId" clId="{9C56CCF2-70B7-4BFF-B284-C3CBC6C93A00}" dt="2021-09-26T17:24:06.287" v="2134" actId="164"/>
          <ac:cxnSpMkLst>
            <pc:docMk/>
            <pc:sldMk cId="1896432398" sldId="693"/>
            <ac:cxnSpMk id="208" creationId="{FB9DE4AD-8F1E-4960-81C0-35C9904C8CC7}"/>
          </ac:cxnSpMkLst>
        </pc:cxnChg>
        <pc:cxnChg chg="mod topLvl">
          <ac:chgData name="Minesh Patel" userId="a66d4990ec83ac90" providerId="LiveId" clId="{9C56CCF2-70B7-4BFF-B284-C3CBC6C93A00}" dt="2021-09-26T17:24:06.287" v="2134" actId="164"/>
          <ac:cxnSpMkLst>
            <pc:docMk/>
            <pc:sldMk cId="1896432398" sldId="693"/>
            <ac:cxnSpMk id="209" creationId="{A4E994BA-FB9D-4633-A5DF-D87551F8E67D}"/>
          </ac:cxnSpMkLst>
        </pc:cxnChg>
        <pc:cxnChg chg="mod topLvl">
          <ac:chgData name="Minesh Patel" userId="a66d4990ec83ac90" providerId="LiveId" clId="{9C56CCF2-70B7-4BFF-B284-C3CBC6C93A00}" dt="2021-09-26T17:24:06.287" v="2134" actId="164"/>
          <ac:cxnSpMkLst>
            <pc:docMk/>
            <pc:sldMk cId="1896432398" sldId="693"/>
            <ac:cxnSpMk id="210" creationId="{8F8F5545-22E6-4A0C-BFA4-4BC48AC860D9}"/>
          </ac:cxnSpMkLst>
        </pc:cxnChg>
        <pc:cxnChg chg="mod topLvl">
          <ac:chgData name="Minesh Patel" userId="a66d4990ec83ac90" providerId="LiveId" clId="{9C56CCF2-70B7-4BFF-B284-C3CBC6C93A00}" dt="2021-09-26T17:24:06.287" v="2134" actId="164"/>
          <ac:cxnSpMkLst>
            <pc:docMk/>
            <pc:sldMk cId="1896432398" sldId="693"/>
            <ac:cxnSpMk id="211" creationId="{E47C46DD-2AB6-4F2B-B60F-E385710EEAC5}"/>
          </ac:cxnSpMkLst>
        </pc:cxnChg>
        <pc:cxnChg chg="mod topLvl">
          <ac:chgData name="Minesh Patel" userId="a66d4990ec83ac90" providerId="LiveId" clId="{9C56CCF2-70B7-4BFF-B284-C3CBC6C93A00}" dt="2021-09-26T17:24:06.287" v="2134" actId="164"/>
          <ac:cxnSpMkLst>
            <pc:docMk/>
            <pc:sldMk cId="1896432398" sldId="693"/>
            <ac:cxnSpMk id="212" creationId="{1846EE05-8372-4F84-9A53-31035017212D}"/>
          </ac:cxnSpMkLst>
        </pc:cxnChg>
        <pc:cxnChg chg="mod topLvl">
          <ac:chgData name="Minesh Patel" userId="a66d4990ec83ac90" providerId="LiveId" clId="{9C56CCF2-70B7-4BFF-B284-C3CBC6C93A00}" dt="2021-09-26T17:24:06.287" v="2134" actId="164"/>
          <ac:cxnSpMkLst>
            <pc:docMk/>
            <pc:sldMk cId="1896432398" sldId="693"/>
            <ac:cxnSpMk id="213" creationId="{F0987DBB-56D2-44B9-A7F2-B60FEDF1D12C}"/>
          </ac:cxnSpMkLst>
        </pc:cxnChg>
        <pc:cxnChg chg="add del mod">
          <ac:chgData name="Minesh Patel" userId="a66d4990ec83ac90" providerId="LiveId" clId="{9C56CCF2-70B7-4BFF-B284-C3CBC6C93A00}" dt="2021-09-26T17:02:09.674" v="1568" actId="478"/>
          <ac:cxnSpMkLst>
            <pc:docMk/>
            <pc:sldMk cId="1896432398" sldId="693"/>
            <ac:cxnSpMk id="214" creationId="{0C0A7650-E116-4201-994C-A6006B8E489F}"/>
          </ac:cxnSpMkLst>
        </pc:cxnChg>
        <pc:cxnChg chg="add del mod">
          <ac:chgData name="Minesh Patel" userId="a66d4990ec83ac90" providerId="LiveId" clId="{9C56CCF2-70B7-4BFF-B284-C3CBC6C93A00}" dt="2021-09-26T17:02:08.612" v="1567" actId="478"/>
          <ac:cxnSpMkLst>
            <pc:docMk/>
            <pc:sldMk cId="1896432398" sldId="693"/>
            <ac:cxnSpMk id="215" creationId="{9C9FE7ED-5700-4EC2-A824-C33EB7C62B93}"/>
          </ac:cxnSpMkLst>
        </pc:cxnChg>
        <pc:cxnChg chg="mod">
          <ac:chgData name="Minesh Patel" userId="a66d4990ec83ac90" providerId="LiveId" clId="{9C56CCF2-70B7-4BFF-B284-C3CBC6C93A00}" dt="2021-09-26T16:31:05.985" v="1210" actId="571"/>
          <ac:cxnSpMkLst>
            <pc:docMk/>
            <pc:sldMk cId="1896432398" sldId="693"/>
            <ac:cxnSpMk id="218" creationId="{E89A4D23-6525-4768-BB59-50F8D8F57616}"/>
          </ac:cxnSpMkLst>
        </pc:cxnChg>
        <pc:cxnChg chg="mod">
          <ac:chgData name="Minesh Patel" userId="a66d4990ec83ac90" providerId="LiveId" clId="{9C56CCF2-70B7-4BFF-B284-C3CBC6C93A00}" dt="2021-09-26T16:31:05.985" v="1210" actId="571"/>
          <ac:cxnSpMkLst>
            <pc:docMk/>
            <pc:sldMk cId="1896432398" sldId="693"/>
            <ac:cxnSpMk id="219" creationId="{72B6BA31-787C-45B4-893B-5D4C5B2FE387}"/>
          </ac:cxnSpMkLst>
        </pc:cxnChg>
        <pc:cxnChg chg="mod">
          <ac:chgData name="Minesh Patel" userId="a66d4990ec83ac90" providerId="LiveId" clId="{9C56CCF2-70B7-4BFF-B284-C3CBC6C93A00}" dt="2021-09-26T16:31:05.985" v="1210" actId="571"/>
          <ac:cxnSpMkLst>
            <pc:docMk/>
            <pc:sldMk cId="1896432398" sldId="693"/>
            <ac:cxnSpMk id="220" creationId="{ABA8DBA6-A649-446F-921B-03AB8367A5FC}"/>
          </ac:cxnSpMkLst>
        </pc:cxnChg>
        <pc:cxnChg chg="mod">
          <ac:chgData name="Minesh Patel" userId="a66d4990ec83ac90" providerId="LiveId" clId="{9C56CCF2-70B7-4BFF-B284-C3CBC6C93A00}" dt="2021-09-26T16:31:05.985" v="1210" actId="571"/>
          <ac:cxnSpMkLst>
            <pc:docMk/>
            <pc:sldMk cId="1896432398" sldId="693"/>
            <ac:cxnSpMk id="221" creationId="{FB1DB3C8-5900-4F7D-8354-09D026DEF1B1}"/>
          </ac:cxnSpMkLst>
        </pc:cxnChg>
        <pc:cxnChg chg="mod">
          <ac:chgData name="Minesh Patel" userId="a66d4990ec83ac90" providerId="LiveId" clId="{9C56CCF2-70B7-4BFF-B284-C3CBC6C93A00}" dt="2021-09-26T16:31:05.985" v="1210" actId="571"/>
          <ac:cxnSpMkLst>
            <pc:docMk/>
            <pc:sldMk cId="1896432398" sldId="693"/>
            <ac:cxnSpMk id="222" creationId="{16B7EA55-4130-45D4-81E8-6417EE500A12}"/>
          </ac:cxnSpMkLst>
        </pc:cxnChg>
        <pc:cxnChg chg="mod">
          <ac:chgData name="Minesh Patel" userId="a66d4990ec83ac90" providerId="LiveId" clId="{9C56CCF2-70B7-4BFF-B284-C3CBC6C93A00}" dt="2021-09-26T16:31:05.985" v="1210" actId="571"/>
          <ac:cxnSpMkLst>
            <pc:docMk/>
            <pc:sldMk cId="1896432398" sldId="693"/>
            <ac:cxnSpMk id="223" creationId="{DB75D15C-2FD3-4CA2-B440-6069E24434B2}"/>
          </ac:cxnSpMkLst>
        </pc:cxnChg>
        <pc:cxnChg chg="mod">
          <ac:chgData name="Minesh Patel" userId="a66d4990ec83ac90" providerId="LiveId" clId="{9C56CCF2-70B7-4BFF-B284-C3CBC6C93A00}" dt="2021-09-26T16:31:05.985" v="1210" actId="571"/>
          <ac:cxnSpMkLst>
            <pc:docMk/>
            <pc:sldMk cId="1896432398" sldId="693"/>
            <ac:cxnSpMk id="224" creationId="{D8C6782E-945A-428A-9729-4178219C89BD}"/>
          </ac:cxnSpMkLst>
        </pc:cxnChg>
        <pc:cxnChg chg="mod">
          <ac:chgData name="Minesh Patel" userId="a66d4990ec83ac90" providerId="LiveId" clId="{9C56CCF2-70B7-4BFF-B284-C3CBC6C93A00}" dt="2021-09-26T16:31:05.985" v="1210" actId="571"/>
          <ac:cxnSpMkLst>
            <pc:docMk/>
            <pc:sldMk cId="1896432398" sldId="693"/>
            <ac:cxnSpMk id="225" creationId="{E417956D-E429-419A-97E7-54FEF0E6DBBB}"/>
          </ac:cxnSpMkLst>
        </pc:cxnChg>
        <pc:cxnChg chg="mod">
          <ac:chgData name="Minesh Patel" userId="a66d4990ec83ac90" providerId="LiveId" clId="{9C56CCF2-70B7-4BFF-B284-C3CBC6C93A00}" dt="2021-09-26T16:31:05.985" v="1210" actId="571"/>
          <ac:cxnSpMkLst>
            <pc:docMk/>
            <pc:sldMk cId="1896432398" sldId="693"/>
            <ac:cxnSpMk id="226" creationId="{1CE39A63-899D-406C-944A-644301B7901D}"/>
          </ac:cxnSpMkLst>
        </pc:cxnChg>
        <pc:cxnChg chg="mod">
          <ac:chgData name="Minesh Patel" userId="a66d4990ec83ac90" providerId="LiveId" clId="{9C56CCF2-70B7-4BFF-B284-C3CBC6C93A00}" dt="2021-09-26T16:31:05.985" v="1210" actId="571"/>
          <ac:cxnSpMkLst>
            <pc:docMk/>
            <pc:sldMk cId="1896432398" sldId="693"/>
            <ac:cxnSpMk id="227" creationId="{068728B2-6999-4652-AE3A-EB9669079D13}"/>
          </ac:cxnSpMkLst>
        </pc:cxnChg>
        <pc:cxnChg chg="mod">
          <ac:chgData name="Minesh Patel" userId="a66d4990ec83ac90" providerId="LiveId" clId="{9C56CCF2-70B7-4BFF-B284-C3CBC6C93A00}" dt="2021-09-26T16:31:05.985" v="1210" actId="571"/>
          <ac:cxnSpMkLst>
            <pc:docMk/>
            <pc:sldMk cId="1896432398" sldId="693"/>
            <ac:cxnSpMk id="228" creationId="{ECDAAC1A-B525-4EDD-B392-B0C4B94EFFA3}"/>
          </ac:cxnSpMkLst>
        </pc:cxnChg>
        <pc:cxnChg chg="mod">
          <ac:chgData name="Minesh Patel" userId="a66d4990ec83ac90" providerId="LiveId" clId="{9C56CCF2-70B7-4BFF-B284-C3CBC6C93A00}" dt="2021-09-26T16:31:05.985" v="1210" actId="571"/>
          <ac:cxnSpMkLst>
            <pc:docMk/>
            <pc:sldMk cId="1896432398" sldId="693"/>
            <ac:cxnSpMk id="229" creationId="{3C6060B8-9F2A-415C-808F-3FF207114888}"/>
          </ac:cxnSpMkLst>
        </pc:cxnChg>
        <pc:cxnChg chg="mod">
          <ac:chgData name="Minesh Patel" userId="a66d4990ec83ac90" providerId="LiveId" clId="{9C56CCF2-70B7-4BFF-B284-C3CBC6C93A00}" dt="2021-09-26T16:31:05.985" v="1210" actId="571"/>
          <ac:cxnSpMkLst>
            <pc:docMk/>
            <pc:sldMk cId="1896432398" sldId="693"/>
            <ac:cxnSpMk id="230" creationId="{89A1458B-9BBD-4980-870D-6DD6BF94F708}"/>
          </ac:cxnSpMkLst>
        </pc:cxnChg>
        <pc:cxnChg chg="mod">
          <ac:chgData name="Minesh Patel" userId="a66d4990ec83ac90" providerId="LiveId" clId="{9C56CCF2-70B7-4BFF-B284-C3CBC6C93A00}" dt="2021-09-26T16:31:05.985" v="1210" actId="571"/>
          <ac:cxnSpMkLst>
            <pc:docMk/>
            <pc:sldMk cId="1896432398" sldId="693"/>
            <ac:cxnSpMk id="231" creationId="{7FD870BA-55A3-479A-BC1C-DDC4D0C955FE}"/>
          </ac:cxnSpMkLst>
        </pc:cxnChg>
        <pc:cxnChg chg="mod">
          <ac:chgData name="Minesh Patel" userId="a66d4990ec83ac90" providerId="LiveId" clId="{9C56CCF2-70B7-4BFF-B284-C3CBC6C93A00}" dt="2021-09-26T16:31:05.985" v="1210" actId="571"/>
          <ac:cxnSpMkLst>
            <pc:docMk/>
            <pc:sldMk cId="1896432398" sldId="693"/>
            <ac:cxnSpMk id="232" creationId="{301AB14B-4E33-46AA-A365-D9697C9F9B31}"/>
          </ac:cxnSpMkLst>
        </pc:cxnChg>
        <pc:cxnChg chg="mod">
          <ac:chgData name="Minesh Patel" userId="a66d4990ec83ac90" providerId="LiveId" clId="{9C56CCF2-70B7-4BFF-B284-C3CBC6C93A00}" dt="2021-09-26T16:31:13.730" v="1211" actId="571"/>
          <ac:cxnSpMkLst>
            <pc:docMk/>
            <pc:sldMk cId="1896432398" sldId="693"/>
            <ac:cxnSpMk id="235" creationId="{FA6F6B4B-E8C7-4DBF-89C0-EF179E780B7B}"/>
          </ac:cxnSpMkLst>
        </pc:cxnChg>
        <pc:cxnChg chg="mod">
          <ac:chgData name="Minesh Patel" userId="a66d4990ec83ac90" providerId="LiveId" clId="{9C56CCF2-70B7-4BFF-B284-C3CBC6C93A00}" dt="2021-09-26T16:31:13.730" v="1211" actId="571"/>
          <ac:cxnSpMkLst>
            <pc:docMk/>
            <pc:sldMk cId="1896432398" sldId="693"/>
            <ac:cxnSpMk id="236" creationId="{AC7736B8-4A38-4AC5-AFB5-37A4159461DE}"/>
          </ac:cxnSpMkLst>
        </pc:cxnChg>
        <pc:cxnChg chg="mod">
          <ac:chgData name="Minesh Patel" userId="a66d4990ec83ac90" providerId="LiveId" clId="{9C56CCF2-70B7-4BFF-B284-C3CBC6C93A00}" dt="2021-09-26T16:31:13.730" v="1211" actId="571"/>
          <ac:cxnSpMkLst>
            <pc:docMk/>
            <pc:sldMk cId="1896432398" sldId="693"/>
            <ac:cxnSpMk id="237" creationId="{91E6F190-A25F-44CB-955C-9997AAD11079}"/>
          </ac:cxnSpMkLst>
        </pc:cxnChg>
        <pc:cxnChg chg="mod">
          <ac:chgData name="Minesh Patel" userId="a66d4990ec83ac90" providerId="LiveId" clId="{9C56CCF2-70B7-4BFF-B284-C3CBC6C93A00}" dt="2021-09-26T16:31:13.730" v="1211" actId="571"/>
          <ac:cxnSpMkLst>
            <pc:docMk/>
            <pc:sldMk cId="1896432398" sldId="693"/>
            <ac:cxnSpMk id="238" creationId="{E3C76B14-D60D-4564-AA32-5205F953044A}"/>
          </ac:cxnSpMkLst>
        </pc:cxnChg>
        <pc:cxnChg chg="mod">
          <ac:chgData name="Minesh Patel" userId="a66d4990ec83ac90" providerId="LiveId" clId="{9C56CCF2-70B7-4BFF-B284-C3CBC6C93A00}" dt="2021-09-26T16:31:13.730" v="1211" actId="571"/>
          <ac:cxnSpMkLst>
            <pc:docMk/>
            <pc:sldMk cId="1896432398" sldId="693"/>
            <ac:cxnSpMk id="239" creationId="{568C83A0-9060-4CD0-AB15-894559402D35}"/>
          </ac:cxnSpMkLst>
        </pc:cxnChg>
        <pc:cxnChg chg="mod">
          <ac:chgData name="Minesh Patel" userId="a66d4990ec83ac90" providerId="LiveId" clId="{9C56CCF2-70B7-4BFF-B284-C3CBC6C93A00}" dt="2021-09-26T16:31:13.730" v="1211" actId="571"/>
          <ac:cxnSpMkLst>
            <pc:docMk/>
            <pc:sldMk cId="1896432398" sldId="693"/>
            <ac:cxnSpMk id="240" creationId="{0D3A75B7-1441-4948-AF85-E7DEA965577E}"/>
          </ac:cxnSpMkLst>
        </pc:cxnChg>
        <pc:cxnChg chg="mod">
          <ac:chgData name="Minesh Patel" userId="a66d4990ec83ac90" providerId="LiveId" clId="{9C56CCF2-70B7-4BFF-B284-C3CBC6C93A00}" dt="2021-09-26T16:31:13.730" v="1211" actId="571"/>
          <ac:cxnSpMkLst>
            <pc:docMk/>
            <pc:sldMk cId="1896432398" sldId="693"/>
            <ac:cxnSpMk id="241" creationId="{5F906BF3-C75F-4702-8D4D-982616DDF6DF}"/>
          </ac:cxnSpMkLst>
        </pc:cxnChg>
        <pc:cxnChg chg="mod">
          <ac:chgData name="Minesh Patel" userId="a66d4990ec83ac90" providerId="LiveId" clId="{9C56CCF2-70B7-4BFF-B284-C3CBC6C93A00}" dt="2021-09-26T16:31:13.730" v="1211" actId="571"/>
          <ac:cxnSpMkLst>
            <pc:docMk/>
            <pc:sldMk cId="1896432398" sldId="693"/>
            <ac:cxnSpMk id="242" creationId="{BD5C3E24-15DA-4FBC-924E-14E779E84F3F}"/>
          </ac:cxnSpMkLst>
        </pc:cxnChg>
        <pc:cxnChg chg="mod">
          <ac:chgData name="Minesh Patel" userId="a66d4990ec83ac90" providerId="LiveId" clId="{9C56CCF2-70B7-4BFF-B284-C3CBC6C93A00}" dt="2021-09-26T16:31:13.730" v="1211" actId="571"/>
          <ac:cxnSpMkLst>
            <pc:docMk/>
            <pc:sldMk cId="1896432398" sldId="693"/>
            <ac:cxnSpMk id="243" creationId="{109EBBE4-CFC8-47CB-BF33-BC72D912EA9C}"/>
          </ac:cxnSpMkLst>
        </pc:cxnChg>
        <pc:cxnChg chg="mod">
          <ac:chgData name="Minesh Patel" userId="a66d4990ec83ac90" providerId="LiveId" clId="{9C56CCF2-70B7-4BFF-B284-C3CBC6C93A00}" dt="2021-09-26T16:31:13.730" v="1211" actId="571"/>
          <ac:cxnSpMkLst>
            <pc:docMk/>
            <pc:sldMk cId="1896432398" sldId="693"/>
            <ac:cxnSpMk id="244" creationId="{040E01EA-3A16-4133-AB8A-28934BD2364F}"/>
          </ac:cxnSpMkLst>
        </pc:cxnChg>
        <pc:cxnChg chg="mod">
          <ac:chgData name="Minesh Patel" userId="a66d4990ec83ac90" providerId="LiveId" clId="{9C56CCF2-70B7-4BFF-B284-C3CBC6C93A00}" dt="2021-09-26T16:31:13.730" v="1211" actId="571"/>
          <ac:cxnSpMkLst>
            <pc:docMk/>
            <pc:sldMk cId="1896432398" sldId="693"/>
            <ac:cxnSpMk id="245" creationId="{80084B20-9A88-408F-865D-D6643B2E0C44}"/>
          </ac:cxnSpMkLst>
        </pc:cxnChg>
        <pc:cxnChg chg="mod">
          <ac:chgData name="Minesh Patel" userId="a66d4990ec83ac90" providerId="LiveId" clId="{9C56CCF2-70B7-4BFF-B284-C3CBC6C93A00}" dt="2021-09-26T16:31:13.730" v="1211" actId="571"/>
          <ac:cxnSpMkLst>
            <pc:docMk/>
            <pc:sldMk cId="1896432398" sldId="693"/>
            <ac:cxnSpMk id="246" creationId="{0F729E13-23CA-49AD-917C-FF89D0464D45}"/>
          </ac:cxnSpMkLst>
        </pc:cxnChg>
        <pc:cxnChg chg="mod">
          <ac:chgData name="Minesh Patel" userId="a66d4990ec83ac90" providerId="LiveId" clId="{9C56CCF2-70B7-4BFF-B284-C3CBC6C93A00}" dt="2021-09-26T16:31:13.730" v="1211" actId="571"/>
          <ac:cxnSpMkLst>
            <pc:docMk/>
            <pc:sldMk cId="1896432398" sldId="693"/>
            <ac:cxnSpMk id="247" creationId="{A2B7AC1F-F74F-4D7F-8C79-3AB6E38B0984}"/>
          </ac:cxnSpMkLst>
        </pc:cxnChg>
        <pc:cxnChg chg="mod">
          <ac:chgData name="Minesh Patel" userId="a66d4990ec83ac90" providerId="LiveId" clId="{9C56CCF2-70B7-4BFF-B284-C3CBC6C93A00}" dt="2021-09-26T16:31:13.730" v="1211" actId="571"/>
          <ac:cxnSpMkLst>
            <pc:docMk/>
            <pc:sldMk cId="1896432398" sldId="693"/>
            <ac:cxnSpMk id="248" creationId="{29D5C886-5144-47F6-97BC-90E4BCCFB066}"/>
          </ac:cxnSpMkLst>
        </pc:cxnChg>
        <pc:cxnChg chg="mod">
          <ac:chgData name="Minesh Patel" userId="a66d4990ec83ac90" providerId="LiveId" clId="{9C56CCF2-70B7-4BFF-B284-C3CBC6C93A00}" dt="2021-09-26T16:31:13.730" v="1211" actId="571"/>
          <ac:cxnSpMkLst>
            <pc:docMk/>
            <pc:sldMk cId="1896432398" sldId="693"/>
            <ac:cxnSpMk id="249" creationId="{D5CFDE1F-AAC1-4E41-8C94-2B6B30FC1E47}"/>
          </ac:cxnSpMkLst>
        </pc:cxnChg>
        <pc:cxnChg chg="add del mod">
          <ac:chgData name="Minesh Patel" userId="a66d4990ec83ac90" providerId="LiveId" clId="{9C56CCF2-70B7-4BFF-B284-C3CBC6C93A00}" dt="2021-09-26T17:02:04.954" v="1563" actId="478"/>
          <ac:cxnSpMkLst>
            <pc:docMk/>
            <pc:sldMk cId="1896432398" sldId="693"/>
            <ac:cxnSpMk id="250" creationId="{0799D939-A7B8-4F51-94C3-95103136E7D6}"/>
          </ac:cxnSpMkLst>
        </pc:cxnChg>
        <pc:cxnChg chg="mod">
          <ac:chgData name="Minesh Patel" userId="a66d4990ec83ac90" providerId="LiveId" clId="{9C56CCF2-70B7-4BFF-B284-C3CBC6C93A00}" dt="2021-09-26T16:31:22.740" v="1214" actId="571"/>
          <ac:cxnSpMkLst>
            <pc:docMk/>
            <pc:sldMk cId="1896432398" sldId="693"/>
            <ac:cxnSpMk id="253" creationId="{0AEFCBD8-2FDA-42C0-BEC4-B9CC52F32DCC}"/>
          </ac:cxnSpMkLst>
        </pc:cxnChg>
        <pc:cxnChg chg="mod">
          <ac:chgData name="Minesh Patel" userId="a66d4990ec83ac90" providerId="LiveId" clId="{9C56CCF2-70B7-4BFF-B284-C3CBC6C93A00}" dt="2021-09-26T16:31:22.740" v="1214" actId="571"/>
          <ac:cxnSpMkLst>
            <pc:docMk/>
            <pc:sldMk cId="1896432398" sldId="693"/>
            <ac:cxnSpMk id="254" creationId="{5D2665FC-717E-4D50-B1FC-E3AD043B1C8D}"/>
          </ac:cxnSpMkLst>
        </pc:cxnChg>
        <pc:cxnChg chg="mod">
          <ac:chgData name="Minesh Patel" userId="a66d4990ec83ac90" providerId="LiveId" clId="{9C56CCF2-70B7-4BFF-B284-C3CBC6C93A00}" dt="2021-09-26T16:31:22.740" v="1214" actId="571"/>
          <ac:cxnSpMkLst>
            <pc:docMk/>
            <pc:sldMk cId="1896432398" sldId="693"/>
            <ac:cxnSpMk id="255" creationId="{50A16E86-9A95-4B36-B9E6-B369A24FF274}"/>
          </ac:cxnSpMkLst>
        </pc:cxnChg>
        <pc:cxnChg chg="mod">
          <ac:chgData name="Minesh Patel" userId="a66d4990ec83ac90" providerId="LiveId" clId="{9C56CCF2-70B7-4BFF-B284-C3CBC6C93A00}" dt="2021-09-26T16:31:22.740" v="1214" actId="571"/>
          <ac:cxnSpMkLst>
            <pc:docMk/>
            <pc:sldMk cId="1896432398" sldId="693"/>
            <ac:cxnSpMk id="256" creationId="{F9875851-27EA-4FBD-BCB2-29EAA88E1BEE}"/>
          </ac:cxnSpMkLst>
        </pc:cxnChg>
        <pc:cxnChg chg="mod">
          <ac:chgData name="Minesh Patel" userId="a66d4990ec83ac90" providerId="LiveId" clId="{9C56CCF2-70B7-4BFF-B284-C3CBC6C93A00}" dt="2021-09-26T16:31:22.740" v="1214" actId="571"/>
          <ac:cxnSpMkLst>
            <pc:docMk/>
            <pc:sldMk cId="1896432398" sldId="693"/>
            <ac:cxnSpMk id="257" creationId="{7610E77F-B933-40DC-A475-E9A685309FE3}"/>
          </ac:cxnSpMkLst>
        </pc:cxnChg>
        <pc:cxnChg chg="mod">
          <ac:chgData name="Minesh Patel" userId="a66d4990ec83ac90" providerId="LiveId" clId="{9C56CCF2-70B7-4BFF-B284-C3CBC6C93A00}" dt="2021-09-26T16:31:22.740" v="1214" actId="571"/>
          <ac:cxnSpMkLst>
            <pc:docMk/>
            <pc:sldMk cId="1896432398" sldId="693"/>
            <ac:cxnSpMk id="258" creationId="{890A86D0-AED0-41B6-BED2-25F4AF863F78}"/>
          </ac:cxnSpMkLst>
        </pc:cxnChg>
        <pc:cxnChg chg="mod">
          <ac:chgData name="Minesh Patel" userId="a66d4990ec83ac90" providerId="LiveId" clId="{9C56CCF2-70B7-4BFF-B284-C3CBC6C93A00}" dt="2021-09-26T16:31:22.740" v="1214" actId="571"/>
          <ac:cxnSpMkLst>
            <pc:docMk/>
            <pc:sldMk cId="1896432398" sldId="693"/>
            <ac:cxnSpMk id="259" creationId="{31CC3250-4D5E-40DD-98E8-7AAD06574709}"/>
          </ac:cxnSpMkLst>
        </pc:cxnChg>
        <pc:cxnChg chg="mod">
          <ac:chgData name="Minesh Patel" userId="a66d4990ec83ac90" providerId="LiveId" clId="{9C56CCF2-70B7-4BFF-B284-C3CBC6C93A00}" dt="2021-09-26T16:31:22.740" v="1214" actId="571"/>
          <ac:cxnSpMkLst>
            <pc:docMk/>
            <pc:sldMk cId="1896432398" sldId="693"/>
            <ac:cxnSpMk id="260" creationId="{F63E6069-2559-4ABE-962A-A186D5D7C1FE}"/>
          </ac:cxnSpMkLst>
        </pc:cxnChg>
        <pc:cxnChg chg="mod">
          <ac:chgData name="Minesh Patel" userId="a66d4990ec83ac90" providerId="LiveId" clId="{9C56CCF2-70B7-4BFF-B284-C3CBC6C93A00}" dt="2021-09-26T16:31:22.740" v="1214" actId="571"/>
          <ac:cxnSpMkLst>
            <pc:docMk/>
            <pc:sldMk cId="1896432398" sldId="693"/>
            <ac:cxnSpMk id="261" creationId="{6D396E5C-B679-42BD-A366-BEA1C7F43635}"/>
          </ac:cxnSpMkLst>
        </pc:cxnChg>
        <pc:cxnChg chg="mod">
          <ac:chgData name="Minesh Patel" userId="a66d4990ec83ac90" providerId="LiveId" clId="{9C56CCF2-70B7-4BFF-B284-C3CBC6C93A00}" dt="2021-09-26T16:31:22.740" v="1214" actId="571"/>
          <ac:cxnSpMkLst>
            <pc:docMk/>
            <pc:sldMk cId="1896432398" sldId="693"/>
            <ac:cxnSpMk id="262" creationId="{70B9B9DB-9B3B-4D6E-861E-28D355A5501F}"/>
          </ac:cxnSpMkLst>
        </pc:cxnChg>
        <pc:cxnChg chg="mod">
          <ac:chgData name="Minesh Patel" userId="a66d4990ec83ac90" providerId="LiveId" clId="{9C56CCF2-70B7-4BFF-B284-C3CBC6C93A00}" dt="2021-09-26T16:31:22.740" v="1214" actId="571"/>
          <ac:cxnSpMkLst>
            <pc:docMk/>
            <pc:sldMk cId="1896432398" sldId="693"/>
            <ac:cxnSpMk id="263" creationId="{978C79D4-DC7B-444E-BD7B-13F56D359D0D}"/>
          </ac:cxnSpMkLst>
        </pc:cxnChg>
        <pc:cxnChg chg="mod">
          <ac:chgData name="Minesh Patel" userId="a66d4990ec83ac90" providerId="LiveId" clId="{9C56CCF2-70B7-4BFF-B284-C3CBC6C93A00}" dt="2021-09-26T16:31:22.740" v="1214" actId="571"/>
          <ac:cxnSpMkLst>
            <pc:docMk/>
            <pc:sldMk cId="1896432398" sldId="693"/>
            <ac:cxnSpMk id="264" creationId="{AC2AC950-A0EA-4977-BE3A-675B4CED3420}"/>
          </ac:cxnSpMkLst>
        </pc:cxnChg>
        <pc:cxnChg chg="mod">
          <ac:chgData name="Minesh Patel" userId="a66d4990ec83ac90" providerId="LiveId" clId="{9C56CCF2-70B7-4BFF-B284-C3CBC6C93A00}" dt="2021-09-26T16:31:22.740" v="1214" actId="571"/>
          <ac:cxnSpMkLst>
            <pc:docMk/>
            <pc:sldMk cId="1896432398" sldId="693"/>
            <ac:cxnSpMk id="265" creationId="{EF23D16D-CC43-4619-8335-3684C7989D3B}"/>
          </ac:cxnSpMkLst>
        </pc:cxnChg>
        <pc:cxnChg chg="mod">
          <ac:chgData name="Minesh Patel" userId="a66d4990ec83ac90" providerId="LiveId" clId="{9C56CCF2-70B7-4BFF-B284-C3CBC6C93A00}" dt="2021-09-26T16:31:22.740" v="1214" actId="571"/>
          <ac:cxnSpMkLst>
            <pc:docMk/>
            <pc:sldMk cId="1896432398" sldId="693"/>
            <ac:cxnSpMk id="266" creationId="{60539E1C-3EE4-4C65-A7E2-A7EEA5FCB335}"/>
          </ac:cxnSpMkLst>
        </pc:cxnChg>
        <pc:cxnChg chg="mod">
          <ac:chgData name="Minesh Patel" userId="a66d4990ec83ac90" providerId="LiveId" clId="{9C56CCF2-70B7-4BFF-B284-C3CBC6C93A00}" dt="2021-09-26T16:31:22.740" v="1214" actId="571"/>
          <ac:cxnSpMkLst>
            <pc:docMk/>
            <pc:sldMk cId="1896432398" sldId="693"/>
            <ac:cxnSpMk id="267" creationId="{AC9275E4-CF36-407F-A65A-9DACADADB0D2}"/>
          </ac:cxnSpMkLst>
        </pc:cxnChg>
        <pc:cxnChg chg="mod">
          <ac:chgData name="Minesh Patel" userId="a66d4990ec83ac90" providerId="LiveId" clId="{9C56CCF2-70B7-4BFF-B284-C3CBC6C93A00}" dt="2021-09-26T16:31:26.612" v="1215" actId="571"/>
          <ac:cxnSpMkLst>
            <pc:docMk/>
            <pc:sldMk cId="1896432398" sldId="693"/>
            <ac:cxnSpMk id="270" creationId="{79F82A46-AA86-463A-8053-7A899BD51615}"/>
          </ac:cxnSpMkLst>
        </pc:cxnChg>
        <pc:cxnChg chg="mod">
          <ac:chgData name="Minesh Patel" userId="a66d4990ec83ac90" providerId="LiveId" clId="{9C56CCF2-70B7-4BFF-B284-C3CBC6C93A00}" dt="2021-09-26T16:31:26.612" v="1215" actId="571"/>
          <ac:cxnSpMkLst>
            <pc:docMk/>
            <pc:sldMk cId="1896432398" sldId="693"/>
            <ac:cxnSpMk id="271" creationId="{145FD01E-3BE7-440F-8E0F-E77FC37A7EC8}"/>
          </ac:cxnSpMkLst>
        </pc:cxnChg>
        <pc:cxnChg chg="mod">
          <ac:chgData name="Minesh Patel" userId="a66d4990ec83ac90" providerId="LiveId" clId="{9C56CCF2-70B7-4BFF-B284-C3CBC6C93A00}" dt="2021-09-26T16:31:26.612" v="1215" actId="571"/>
          <ac:cxnSpMkLst>
            <pc:docMk/>
            <pc:sldMk cId="1896432398" sldId="693"/>
            <ac:cxnSpMk id="272" creationId="{FF7DE42B-0503-45E0-8FB2-257EC6AA1BFB}"/>
          </ac:cxnSpMkLst>
        </pc:cxnChg>
        <pc:cxnChg chg="mod">
          <ac:chgData name="Minesh Patel" userId="a66d4990ec83ac90" providerId="LiveId" clId="{9C56CCF2-70B7-4BFF-B284-C3CBC6C93A00}" dt="2021-09-26T16:31:26.612" v="1215" actId="571"/>
          <ac:cxnSpMkLst>
            <pc:docMk/>
            <pc:sldMk cId="1896432398" sldId="693"/>
            <ac:cxnSpMk id="273" creationId="{3A894C75-7EDB-4901-90AB-792CEC985D16}"/>
          </ac:cxnSpMkLst>
        </pc:cxnChg>
        <pc:cxnChg chg="mod">
          <ac:chgData name="Minesh Patel" userId="a66d4990ec83ac90" providerId="LiveId" clId="{9C56CCF2-70B7-4BFF-B284-C3CBC6C93A00}" dt="2021-09-26T16:31:26.612" v="1215" actId="571"/>
          <ac:cxnSpMkLst>
            <pc:docMk/>
            <pc:sldMk cId="1896432398" sldId="693"/>
            <ac:cxnSpMk id="274" creationId="{230EFCEC-55A9-447F-83F4-BC28B54BED4C}"/>
          </ac:cxnSpMkLst>
        </pc:cxnChg>
        <pc:cxnChg chg="mod">
          <ac:chgData name="Minesh Patel" userId="a66d4990ec83ac90" providerId="LiveId" clId="{9C56CCF2-70B7-4BFF-B284-C3CBC6C93A00}" dt="2021-09-26T16:31:26.612" v="1215" actId="571"/>
          <ac:cxnSpMkLst>
            <pc:docMk/>
            <pc:sldMk cId="1896432398" sldId="693"/>
            <ac:cxnSpMk id="275" creationId="{A1CE959D-D7C6-4DB5-B4B2-3D1CFD38A3EE}"/>
          </ac:cxnSpMkLst>
        </pc:cxnChg>
        <pc:cxnChg chg="mod">
          <ac:chgData name="Minesh Patel" userId="a66d4990ec83ac90" providerId="LiveId" clId="{9C56CCF2-70B7-4BFF-B284-C3CBC6C93A00}" dt="2021-09-26T16:31:26.612" v="1215" actId="571"/>
          <ac:cxnSpMkLst>
            <pc:docMk/>
            <pc:sldMk cId="1896432398" sldId="693"/>
            <ac:cxnSpMk id="276" creationId="{D8BF0E7B-5CE5-4AAE-8C51-EF388EC89EA6}"/>
          </ac:cxnSpMkLst>
        </pc:cxnChg>
        <pc:cxnChg chg="mod">
          <ac:chgData name="Minesh Patel" userId="a66d4990ec83ac90" providerId="LiveId" clId="{9C56CCF2-70B7-4BFF-B284-C3CBC6C93A00}" dt="2021-09-26T16:31:26.612" v="1215" actId="571"/>
          <ac:cxnSpMkLst>
            <pc:docMk/>
            <pc:sldMk cId="1896432398" sldId="693"/>
            <ac:cxnSpMk id="277" creationId="{B39D53B3-3459-4577-AE84-A777A749A856}"/>
          </ac:cxnSpMkLst>
        </pc:cxnChg>
        <pc:cxnChg chg="mod">
          <ac:chgData name="Minesh Patel" userId="a66d4990ec83ac90" providerId="LiveId" clId="{9C56CCF2-70B7-4BFF-B284-C3CBC6C93A00}" dt="2021-09-26T16:31:26.612" v="1215" actId="571"/>
          <ac:cxnSpMkLst>
            <pc:docMk/>
            <pc:sldMk cId="1896432398" sldId="693"/>
            <ac:cxnSpMk id="278" creationId="{D0CF93BD-ADFE-4969-9F64-126CC6AB5E4E}"/>
          </ac:cxnSpMkLst>
        </pc:cxnChg>
        <pc:cxnChg chg="mod">
          <ac:chgData name="Minesh Patel" userId="a66d4990ec83ac90" providerId="LiveId" clId="{9C56CCF2-70B7-4BFF-B284-C3CBC6C93A00}" dt="2021-09-26T16:31:26.612" v="1215" actId="571"/>
          <ac:cxnSpMkLst>
            <pc:docMk/>
            <pc:sldMk cId="1896432398" sldId="693"/>
            <ac:cxnSpMk id="279" creationId="{DC5E51E7-274B-4ED2-8D8D-3BD48460883C}"/>
          </ac:cxnSpMkLst>
        </pc:cxnChg>
        <pc:cxnChg chg="mod">
          <ac:chgData name="Minesh Patel" userId="a66d4990ec83ac90" providerId="LiveId" clId="{9C56CCF2-70B7-4BFF-B284-C3CBC6C93A00}" dt="2021-09-26T16:31:26.612" v="1215" actId="571"/>
          <ac:cxnSpMkLst>
            <pc:docMk/>
            <pc:sldMk cId="1896432398" sldId="693"/>
            <ac:cxnSpMk id="280" creationId="{014AA669-B702-4F55-9CF3-DC8179457A43}"/>
          </ac:cxnSpMkLst>
        </pc:cxnChg>
        <pc:cxnChg chg="mod">
          <ac:chgData name="Minesh Patel" userId="a66d4990ec83ac90" providerId="LiveId" clId="{9C56CCF2-70B7-4BFF-B284-C3CBC6C93A00}" dt="2021-09-26T16:31:26.612" v="1215" actId="571"/>
          <ac:cxnSpMkLst>
            <pc:docMk/>
            <pc:sldMk cId="1896432398" sldId="693"/>
            <ac:cxnSpMk id="281" creationId="{B053F6A8-7C62-4B77-BE05-15A4B0EAA801}"/>
          </ac:cxnSpMkLst>
        </pc:cxnChg>
        <pc:cxnChg chg="mod">
          <ac:chgData name="Minesh Patel" userId="a66d4990ec83ac90" providerId="LiveId" clId="{9C56CCF2-70B7-4BFF-B284-C3CBC6C93A00}" dt="2021-09-26T16:31:26.612" v="1215" actId="571"/>
          <ac:cxnSpMkLst>
            <pc:docMk/>
            <pc:sldMk cId="1896432398" sldId="693"/>
            <ac:cxnSpMk id="282" creationId="{7392E8AF-E027-4333-914D-2EC572BF4358}"/>
          </ac:cxnSpMkLst>
        </pc:cxnChg>
        <pc:cxnChg chg="mod">
          <ac:chgData name="Minesh Patel" userId="a66d4990ec83ac90" providerId="LiveId" clId="{9C56CCF2-70B7-4BFF-B284-C3CBC6C93A00}" dt="2021-09-26T16:31:26.612" v="1215" actId="571"/>
          <ac:cxnSpMkLst>
            <pc:docMk/>
            <pc:sldMk cId="1896432398" sldId="693"/>
            <ac:cxnSpMk id="283" creationId="{9FA49D01-4DC4-44B1-86BE-8D3D17598CF9}"/>
          </ac:cxnSpMkLst>
        </pc:cxnChg>
        <pc:cxnChg chg="mod">
          <ac:chgData name="Minesh Patel" userId="a66d4990ec83ac90" providerId="LiveId" clId="{9C56CCF2-70B7-4BFF-B284-C3CBC6C93A00}" dt="2021-09-26T16:31:26.612" v="1215" actId="571"/>
          <ac:cxnSpMkLst>
            <pc:docMk/>
            <pc:sldMk cId="1896432398" sldId="693"/>
            <ac:cxnSpMk id="284" creationId="{D0C1FA98-D42B-4F4D-88AC-931792C80892}"/>
          </ac:cxnSpMkLst>
        </pc:cxnChg>
        <pc:cxnChg chg="add del mod">
          <ac:chgData name="Minesh Patel" userId="a66d4990ec83ac90" providerId="LiveId" clId="{9C56CCF2-70B7-4BFF-B284-C3CBC6C93A00}" dt="2021-09-26T17:02:05.912" v="1564" actId="478"/>
          <ac:cxnSpMkLst>
            <pc:docMk/>
            <pc:sldMk cId="1896432398" sldId="693"/>
            <ac:cxnSpMk id="285" creationId="{F3F31295-5A96-48B5-A5EB-D876AFDF6561}"/>
          </ac:cxnSpMkLst>
        </pc:cxnChg>
        <pc:cxnChg chg="mod">
          <ac:chgData name="Minesh Patel" userId="a66d4990ec83ac90" providerId="LiveId" clId="{9C56CCF2-70B7-4BFF-B284-C3CBC6C93A00}" dt="2021-09-26T16:31:26.612" v="1215" actId="571"/>
          <ac:cxnSpMkLst>
            <pc:docMk/>
            <pc:sldMk cId="1896432398" sldId="693"/>
            <ac:cxnSpMk id="288" creationId="{CA31B8E7-329F-4E44-A77C-A5B89718D56E}"/>
          </ac:cxnSpMkLst>
        </pc:cxnChg>
        <pc:cxnChg chg="mod">
          <ac:chgData name="Minesh Patel" userId="a66d4990ec83ac90" providerId="LiveId" clId="{9C56CCF2-70B7-4BFF-B284-C3CBC6C93A00}" dt="2021-09-26T16:31:26.612" v="1215" actId="571"/>
          <ac:cxnSpMkLst>
            <pc:docMk/>
            <pc:sldMk cId="1896432398" sldId="693"/>
            <ac:cxnSpMk id="289" creationId="{C01F6FFA-1F34-4E63-A68A-3C69CF840B28}"/>
          </ac:cxnSpMkLst>
        </pc:cxnChg>
        <pc:cxnChg chg="mod">
          <ac:chgData name="Minesh Patel" userId="a66d4990ec83ac90" providerId="LiveId" clId="{9C56CCF2-70B7-4BFF-B284-C3CBC6C93A00}" dt="2021-09-26T16:31:26.612" v="1215" actId="571"/>
          <ac:cxnSpMkLst>
            <pc:docMk/>
            <pc:sldMk cId="1896432398" sldId="693"/>
            <ac:cxnSpMk id="290" creationId="{5CE010C7-A6B4-4732-86BC-9BE1EFA24C78}"/>
          </ac:cxnSpMkLst>
        </pc:cxnChg>
        <pc:cxnChg chg="mod">
          <ac:chgData name="Minesh Patel" userId="a66d4990ec83ac90" providerId="LiveId" clId="{9C56CCF2-70B7-4BFF-B284-C3CBC6C93A00}" dt="2021-09-26T16:31:26.612" v="1215" actId="571"/>
          <ac:cxnSpMkLst>
            <pc:docMk/>
            <pc:sldMk cId="1896432398" sldId="693"/>
            <ac:cxnSpMk id="291" creationId="{1BE9085B-87C3-4151-835C-0902723EF4DC}"/>
          </ac:cxnSpMkLst>
        </pc:cxnChg>
        <pc:cxnChg chg="mod">
          <ac:chgData name="Minesh Patel" userId="a66d4990ec83ac90" providerId="LiveId" clId="{9C56CCF2-70B7-4BFF-B284-C3CBC6C93A00}" dt="2021-09-26T16:31:26.612" v="1215" actId="571"/>
          <ac:cxnSpMkLst>
            <pc:docMk/>
            <pc:sldMk cId="1896432398" sldId="693"/>
            <ac:cxnSpMk id="292" creationId="{F5907E63-BD17-4E60-B6A8-AC7CCA4E0D4E}"/>
          </ac:cxnSpMkLst>
        </pc:cxnChg>
        <pc:cxnChg chg="mod">
          <ac:chgData name="Minesh Patel" userId="a66d4990ec83ac90" providerId="LiveId" clId="{9C56CCF2-70B7-4BFF-B284-C3CBC6C93A00}" dt="2021-09-26T16:31:26.612" v="1215" actId="571"/>
          <ac:cxnSpMkLst>
            <pc:docMk/>
            <pc:sldMk cId="1896432398" sldId="693"/>
            <ac:cxnSpMk id="293" creationId="{547B54DE-BFCC-45ED-A0E5-DDC971DA002B}"/>
          </ac:cxnSpMkLst>
        </pc:cxnChg>
        <pc:cxnChg chg="mod">
          <ac:chgData name="Minesh Patel" userId="a66d4990ec83ac90" providerId="LiveId" clId="{9C56CCF2-70B7-4BFF-B284-C3CBC6C93A00}" dt="2021-09-26T16:31:26.612" v="1215" actId="571"/>
          <ac:cxnSpMkLst>
            <pc:docMk/>
            <pc:sldMk cId="1896432398" sldId="693"/>
            <ac:cxnSpMk id="294" creationId="{7694FE20-29D8-4DE0-8795-2494EC69F317}"/>
          </ac:cxnSpMkLst>
        </pc:cxnChg>
        <pc:cxnChg chg="mod">
          <ac:chgData name="Minesh Patel" userId="a66d4990ec83ac90" providerId="LiveId" clId="{9C56CCF2-70B7-4BFF-B284-C3CBC6C93A00}" dt="2021-09-26T16:31:26.612" v="1215" actId="571"/>
          <ac:cxnSpMkLst>
            <pc:docMk/>
            <pc:sldMk cId="1896432398" sldId="693"/>
            <ac:cxnSpMk id="295" creationId="{4EAE736F-FC44-4C9D-9797-DCBC719E07C6}"/>
          </ac:cxnSpMkLst>
        </pc:cxnChg>
        <pc:cxnChg chg="mod">
          <ac:chgData name="Minesh Patel" userId="a66d4990ec83ac90" providerId="LiveId" clId="{9C56CCF2-70B7-4BFF-B284-C3CBC6C93A00}" dt="2021-09-26T16:31:26.612" v="1215" actId="571"/>
          <ac:cxnSpMkLst>
            <pc:docMk/>
            <pc:sldMk cId="1896432398" sldId="693"/>
            <ac:cxnSpMk id="296" creationId="{CA45B000-1698-4262-A912-9F4158107402}"/>
          </ac:cxnSpMkLst>
        </pc:cxnChg>
        <pc:cxnChg chg="mod">
          <ac:chgData name="Minesh Patel" userId="a66d4990ec83ac90" providerId="LiveId" clId="{9C56CCF2-70B7-4BFF-B284-C3CBC6C93A00}" dt="2021-09-26T16:31:26.612" v="1215" actId="571"/>
          <ac:cxnSpMkLst>
            <pc:docMk/>
            <pc:sldMk cId="1896432398" sldId="693"/>
            <ac:cxnSpMk id="297" creationId="{1A8A8BE5-B7B1-4B08-941B-780CD6E36620}"/>
          </ac:cxnSpMkLst>
        </pc:cxnChg>
        <pc:cxnChg chg="mod">
          <ac:chgData name="Minesh Patel" userId="a66d4990ec83ac90" providerId="LiveId" clId="{9C56CCF2-70B7-4BFF-B284-C3CBC6C93A00}" dt="2021-09-26T16:31:26.612" v="1215" actId="571"/>
          <ac:cxnSpMkLst>
            <pc:docMk/>
            <pc:sldMk cId="1896432398" sldId="693"/>
            <ac:cxnSpMk id="298" creationId="{7352B67A-3ABB-4207-BBB3-6836D5D6DCB0}"/>
          </ac:cxnSpMkLst>
        </pc:cxnChg>
        <pc:cxnChg chg="mod">
          <ac:chgData name="Minesh Patel" userId="a66d4990ec83ac90" providerId="LiveId" clId="{9C56CCF2-70B7-4BFF-B284-C3CBC6C93A00}" dt="2021-09-26T16:31:26.612" v="1215" actId="571"/>
          <ac:cxnSpMkLst>
            <pc:docMk/>
            <pc:sldMk cId="1896432398" sldId="693"/>
            <ac:cxnSpMk id="299" creationId="{34DFFC05-3B6B-407C-BF00-80C5DE94DF18}"/>
          </ac:cxnSpMkLst>
        </pc:cxnChg>
        <pc:cxnChg chg="mod">
          <ac:chgData name="Minesh Patel" userId="a66d4990ec83ac90" providerId="LiveId" clId="{9C56CCF2-70B7-4BFF-B284-C3CBC6C93A00}" dt="2021-09-26T16:31:26.612" v="1215" actId="571"/>
          <ac:cxnSpMkLst>
            <pc:docMk/>
            <pc:sldMk cId="1896432398" sldId="693"/>
            <ac:cxnSpMk id="300" creationId="{3AD0BBAE-02F6-4C86-AABF-F3FE6421F499}"/>
          </ac:cxnSpMkLst>
        </pc:cxnChg>
        <pc:cxnChg chg="mod">
          <ac:chgData name="Minesh Patel" userId="a66d4990ec83ac90" providerId="LiveId" clId="{9C56CCF2-70B7-4BFF-B284-C3CBC6C93A00}" dt="2021-09-26T16:31:26.612" v="1215" actId="571"/>
          <ac:cxnSpMkLst>
            <pc:docMk/>
            <pc:sldMk cId="1896432398" sldId="693"/>
            <ac:cxnSpMk id="301" creationId="{362E8605-CA90-4DBD-A212-CD4D1D0B8508}"/>
          </ac:cxnSpMkLst>
        </pc:cxnChg>
        <pc:cxnChg chg="mod">
          <ac:chgData name="Minesh Patel" userId="a66d4990ec83ac90" providerId="LiveId" clId="{9C56CCF2-70B7-4BFF-B284-C3CBC6C93A00}" dt="2021-09-26T16:31:26.612" v="1215" actId="571"/>
          <ac:cxnSpMkLst>
            <pc:docMk/>
            <pc:sldMk cId="1896432398" sldId="693"/>
            <ac:cxnSpMk id="302" creationId="{ADD16A74-00C1-4F5B-BEC3-505B7C19E753}"/>
          </ac:cxnSpMkLst>
        </pc:cxnChg>
        <pc:cxnChg chg="add del mod">
          <ac:chgData name="Minesh Patel" userId="a66d4990ec83ac90" providerId="LiveId" clId="{9C56CCF2-70B7-4BFF-B284-C3CBC6C93A00}" dt="2021-09-26T17:02:04.223" v="1562" actId="478"/>
          <ac:cxnSpMkLst>
            <pc:docMk/>
            <pc:sldMk cId="1896432398" sldId="693"/>
            <ac:cxnSpMk id="303" creationId="{27659E53-19E8-49A1-A77A-21361185C937}"/>
          </ac:cxnSpMkLst>
        </pc:cxnChg>
        <pc:cxnChg chg="add del mod">
          <ac:chgData name="Minesh Patel" userId="a66d4990ec83ac90" providerId="LiveId" clId="{9C56CCF2-70B7-4BFF-B284-C3CBC6C93A00}" dt="2021-09-26T17:02:02.494" v="1561" actId="478"/>
          <ac:cxnSpMkLst>
            <pc:docMk/>
            <pc:sldMk cId="1896432398" sldId="693"/>
            <ac:cxnSpMk id="304" creationId="{9DFCC4A7-118D-4801-8351-CEC94C7C8368}"/>
          </ac:cxnSpMkLst>
        </pc:cxnChg>
        <pc:cxnChg chg="add del mod">
          <ac:chgData name="Minesh Patel" userId="a66d4990ec83ac90" providerId="LiveId" clId="{9C56CCF2-70B7-4BFF-B284-C3CBC6C93A00}" dt="2021-09-26T17:02:02.494" v="1561" actId="478"/>
          <ac:cxnSpMkLst>
            <pc:docMk/>
            <pc:sldMk cId="1896432398" sldId="693"/>
            <ac:cxnSpMk id="305" creationId="{CEA5DC14-82B5-410A-97B3-69004AB81A99}"/>
          </ac:cxnSpMkLst>
        </pc:cxnChg>
        <pc:cxnChg chg="add del mod">
          <ac:chgData name="Minesh Patel" userId="a66d4990ec83ac90" providerId="LiveId" clId="{9C56CCF2-70B7-4BFF-B284-C3CBC6C93A00}" dt="2021-09-26T17:02:04.223" v="1562" actId="478"/>
          <ac:cxnSpMkLst>
            <pc:docMk/>
            <pc:sldMk cId="1896432398" sldId="693"/>
            <ac:cxnSpMk id="306" creationId="{0CF53AD1-2D15-4768-AFDC-D612D4BD7D99}"/>
          </ac:cxnSpMkLst>
        </pc:cxnChg>
        <pc:cxnChg chg="add mod">
          <ac:chgData name="Minesh Patel" userId="a66d4990ec83ac90" providerId="LiveId" clId="{9C56CCF2-70B7-4BFF-B284-C3CBC6C93A00}" dt="2021-09-26T16:37:51.417" v="1313" actId="571"/>
          <ac:cxnSpMkLst>
            <pc:docMk/>
            <pc:sldMk cId="1896432398" sldId="693"/>
            <ac:cxnSpMk id="308" creationId="{A64CBD93-D038-4DBD-B61A-9480C86A682A}"/>
          </ac:cxnSpMkLst>
        </pc:cxnChg>
        <pc:cxnChg chg="mod">
          <ac:chgData name="Minesh Patel" userId="a66d4990ec83ac90" providerId="LiveId" clId="{9C56CCF2-70B7-4BFF-B284-C3CBC6C93A00}" dt="2021-09-26T16:37:55.044" v="1314" actId="571"/>
          <ac:cxnSpMkLst>
            <pc:docMk/>
            <pc:sldMk cId="1896432398" sldId="693"/>
            <ac:cxnSpMk id="311" creationId="{20FCEFF5-7A89-486B-A0A0-E1E53680A047}"/>
          </ac:cxnSpMkLst>
        </pc:cxnChg>
        <pc:cxnChg chg="mod">
          <ac:chgData name="Minesh Patel" userId="a66d4990ec83ac90" providerId="LiveId" clId="{9C56CCF2-70B7-4BFF-B284-C3CBC6C93A00}" dt="2021-09-26T16:37:55.044" v="1314" actId="571"/>
          <ac:cxnSpMkLst>
            <pc:docMk/>
            <pc:sldMk cId="1896432398" sldId="693"/>
            <ac:cxnSpMk id="312" creationId="{6B61F0DF-DFC0-46E4-85AF-97DD51EFBE1D}"/>
          </ac:cxnSpMkLst>
        </pc:cxnChg>
        <pc:cxnChg chg="del mod">
          <ac:chgData name="Minesh Patel" userId="a66d4990ec83ac90" providerId="LiveId" clId="{9C56CCF2-70B7-4BFF-B284-C3CBC6C93A00}" dt="2021-09-26T16:37:59.817" v="1315" actId="478"/>
          <ac:cxnSpMkLst>
            <pc:docMk/>
            <pc:sldMk cId="1896432398" sldId="693"/>
            <ac:cxnSpMk id="313" creationId="{2602B1EE-9C1B-48E5-AA53-B0998CCCA3ED}"/>
          </ac:cxnSpMkLst>
        </pc:cxnChg>
        <pc:cxnChg chg="mod">
          <ac:chgData name="Minesh Patel" userId="a66d4990ec83ac90" providerId="LiveId" clId="{9C56CCF2-70B7-4BFF-B284-C3CBC6C93A00}" dt="2021-09-26T16:37:55.044" v="1314" actId="571"/>
          <ac:cxnSpMkLst>
            <pc:docMk/>
            <pc:sldMk cId="1896432398" sldId="693"/>
            <ac:cxnSpMk id="314" creationId="{A6A084DF-21BC-47BF-A819-469E60B7D69B}"/>
          </ac:cxnSpMkLst>
        </pc:cxnChg>
        <pc:cxnChg chg="mod">
          <ac:chgData name="Minesh Patel" userId="a66d4990ec83ac90" providerId="LiveId" clId="{9C56CCF2-70B7-4BFF-B284-C3CBC6C93A00}" dt="2021-09-26T16:37:55.044" v="1314" actId="571"/>
          <ac:cxnSpMkLst>
            <pc:docMk/>
            <pc:sldMk cId="1896432398" sldId="693"/>
            <ac:cxnSpMk id="315" creationId="{2228B1F2-364A-4498-A8E1-2F1937AF2238}"/>
          </ac:cxnSpMkLst>
        </pc:cxnChg>
        <pc:cxnChg chg="mod">
          <ac:chgData name="Minesh Patel" userId="a66d4990ec83ac90" providerId="LiveId" clId="{9C56CCF2-70B7-4BFF-B284-C3CBC6C93A00}" dt="2021-09-26T16:37:55.044" v="1314" actId="571"/>
          <ac:cxnSpMkLst>
            <pc:docMk/>
            <pc:sldMk cId="1896432398" sldId="693"/>
            <ac:cxnSpMk id="316" creationId="{2927E361-18E9-4F5D-8D74-4F4219C6C87F}"/>
          </ac:cxnSpMkLst>
        </pc:cxnChg>
        <pc:cxnChg chg="mod">
          <ac:chgData name="Minesh Patel" userId="a66d4990ec83ac90" providerId="LiveId" clId="{9C56CCF2-70B7-4BFF-B284-C3CBC6C93A00}" dt="2021-09-26T16:37:55.044" v="1314" actId="571"/>
          <ac:cxnSpMkLst>
            <pc:docMk/>
            <pc:sldMk cId="1896432398" sldId="693"/>
            <ac:cxnSpMk id="317" creationId="{93BA716E-68AF-4DE6-9840-E8A7BEC517F1}"/>
          </ac:cxnSpMkLst>
        </pc:cxnChg>
        <pc:cxnChg chg="mod">
          <ac:chgData name="Minesh Patel" userId="a66d4990ec83ac90" providerId="LiveId" clId="{9C56CCF2-70B7-4BFF-B284-C3CBC6C93A00}" dt="2021-09-26T16:37:55.044" v="1314" actId="571"/>
          <ac:cxnSpMkLst>
            <pc:docMk/>
            <pc:sldMk cId="1896432398" sldId="693"/>
            <ac:cxnSpMk id="318" creationId="{6F002796-B236-48C5-A18B-C5CB204176C3}"/>
          </ac:cxnSpMkLst>
        </pc:cxnChg>
        <pc:cxnChg chg="mod">
          <ac:chgData name="Minesh Patel" userId="a66d4990ec83ac90" providerId="LiveId" clId="{9C56CCF2-70B7-4BFF-B284-C3CBC6C93A00}" dt="2021-09-26T16:37:55.044" v="1314" actId="571"/>
          <ac:cxnSpMkLst>
            <pc:docMk/>
            <pc:sldMk cId="1896432398" sldId="693"/>
            <ac:cxnSpMk id="319" creationId="{B5D97C3A-EC75-4586-94DB-242D427112E6}"/>
          </ac:cxnSpMkLst>
        </pc:cxnChg>
        <pc:cxnChg chg="mod">
          <ac:chgData name="Minesh Patel" userId="a66d4990ec83ac90" providerId="LiveId" clId="{9C56CCF2-70B7-4BFF-B284-C3CBC6C93A00}" dt="2021-09-26T16:37:55.044" v="1314" actId="571"/>
          <ac:cxnSpMkLst>
            <pc:docMk/>
            <pc:sldMk cId="1896432398" sldId="693"/>
            <ac:cxnSpMk id="320" creationId="{20C465D3-BE40-4BC8-A830-187FFC08568B}"/>
          </ac:cxnSpMkLst>
        </pc:cxnChg>
        <pc:cxnChg chg="mod">
          <ac:chgData name="Minesh Patel" userId="a66d4990ec83ac90" providerId="LiveId" clId="{9C56CCF2-70B7-4BFF-B284-C3CBC6C93A00}" dt="2021-09-26T16:37:55.044" v="1314" actId="571"/>
          <ac:cxnSpMkLst>
            <pc:docMk/>
            <pc:sldMk cId="1896432398" sldId="693"/>
            <ac:cxnSpMk id="321" creationId="{063A471D-D26B-4C84-ACE6-7136407FBAE5}"/>
          </ac:cxnSpMkLst>
        </pc:cxnChg>
        <pc:cxnChg chg="mod">
          <ac:chgData name="Minesh Patel" userId="a66d4990ec83ac90" providerId="LiveId" clId="{9C56CCF2-70B7-4BFF-B284-C3CBC6C93A00}" dt="2021-09-26T16:37:55.044" v="1314" actId="571"/>
          <ac:cxnSpMkLst>
            <pc:docMk/>
            <pc:sldMk cId="1896432398" sldId="693"/>
            <ac:cxnSpMk id="322" creationId="{E4110C51-D3E0-401C-A804-7C8DC86B2658}"/>
          </ac:cxnSpMkLst>
        </pc:cxnChg>
        <pc:cxnChg chg="mod">
          <ac:chgData name="Minesh Patel" userId="a66d4990ec83ac90" providerId="LiveId" clId="{9C56CCF2-70B7-4BFF-B284-C3CBC6C93A00}" dt="2021-09-26T16:37:55.044" v="1314" actId="571"/>
          <ac:cxnSpMkLst>
            <pc:docMk/>
            <pc:sldMk cId="1896432398" sldId="693"/>
            <ac:cxnSpMk id="323" creationId="{48DE1916-13E3-4CFF-821A-0AFF864112EC}"/>
          </ac:cxnSpMkLst>
        </pc:cxnChg>
        <pc:cxnChg chg="mod">
          <ac:chgData name="Minesh Patel" userId="a66d4990ec83ac90" providerId="LiveId" clId="{9C56CCF2-70B7-4BFF-B284-C3CBC6C93A00}" dt="2021-09-26T16:37:55.044" v="1314" actId="571"/>
          <ac:cxnSpMkLst>
            <pc:docMk/>
            <pc:sldMk cId="1896432398" sldId="693"/>
            <ac:cxnSpMk id="324" creationId="{E737D6A2-D71A-4A83-A114-DF0E4362E956}"/>
          </ac:cxnSpMkLst>
        </pc:cxnChg>
        <pc:cxnChg chg="mod">
          <ac:chgData name="Minesh Patel" userId="a66d4990ec83ac90" providerId="LiveId" clId="{9C56CCF2-70B7-4BFF-B284-C3CBC6C93A00}" dt="2021-09-26T16:37:55.044" v="1314" actId="571"/>
          <ac:cxnSpMkLst>
            <pc:docMk/>
            <pc:sldMk cId="1896432398" sldId="693"/>
            <ac:cxnSpMk id="325" creationId="{FEA6E39A-D992-41EA-A671-1737F8AAE5B2}"/>
          </ac:cxnSpMkLst>
        </pc:cxnChg>
        <pc:cxnChg chg="add del mod">
          <ac:chgData name="Minesh Patel" userId="a66d4990ec83ac90" providerId="LiveId" clId="{9C56CCF2-70B7-4BFF-B284-C3CBC6C93A00}" dt="2021-09-26T16:38:15.077" v="1320"/>
          <ac:cxnSpMkLst>
            <pc:docMk/>
            <pc:sldMk cId="1896432398" sldId="693"/>
            <ac:cxnSpMk id="327" creationId="{D3C0E599-0FA6-49B9-B140-75B9DF98963B}"/>
          </ac:cxnSpMkLst>
        </pc:cxnChg>
        <pc:cxnChg chg="add del mod">
          <ac:chgData name="Minesh Patel" userId="a66d4990ec83ac90" providerId="LiveId" clId="{9C56CCF2-70B7-4BFF-B284-C3CBC6C93A00}" dt="2021-09-26T16:38:15.077" v="1320"/>
          <ac:cxnSpMkLst>
            <pc:docMk/>
            <pc:sldMk cId="1896432398" sldId="693"/>
            <ac:cxnSpMk id="328" creationId="{E6E0A8B7-4CB9-47CA-9AB9-1285BC2ED805}"/>
          </ac:cxnSpMkLst>
        </pc:cxnChg>
        <pc:cxnChg chg="mod">
          <ac:chgData name="Minesh Patel" userId="a66d4990ec83ac90" providerId="LiveId" clId="{9C56CCF2-70B7-4BFF-B284-C3CBC6C93A00}" dt="2021-09-26T16:38:26.796" v="1325" actId="571"/>
          <ac:cxnSpMkLst>
            <pc:docMk/>
            <pc:sldMk cId="1896432398" sldId="693"/>
            <ac:cxnSpMk id="331" creationId="{FFFAD0E7-B198-4AD9-998E-1BAFB62F821D}"/>
          </ac:cxnSpMkLst>
        </pc:cxnChg>
        <pc:cxnChg chg="mod">
          <ac:chgData name="Minesh Patel" userId="a66d4990ec83ac90" providerId="LiveId" clId="{9C56CCF2-70B7-4BFF-B284-C3CBC6C93A00}" dt="2021-09-26T16:38:26.796" v="1325" actId="571"/>
          <ac:cxnSpMkLst>
            <pc:docMk/>
            <pc:sldMk cId="1896432398" sldId="693"/>
            <ac:cxnSpMk id="332" creationId="{D64199F0-9ECB-40D8-A456-FAFE31C0726F}"/>
          </ac:cxnSpMkLst>
        </pc:cxnChg>
        <pc:cxnChg chg="mod">
          <ac:chgData name="Minesh Patel" userId="a66d4990ec83ac90" providerId="LiveId" clId="{9C56CCF2-70B7-4BFF-B284-C3CBC6C93A00}" dt="2021-09-26T16:38:26.796" v="1325" actId="571"/>
          <ac:cxnSpMkLst>
            <pc:docMk/>
            <pc:sldMk cId="1896432398" sldId="693"/>
            <ac:cxnSpMk id="333" creationId="{0285D8BA-74FB-434B-9FC5-EF22B6A3F316}"/>
          </ac:cxnSpMkLst>
        </pc:cxnChg>
        <pc:cxnChg chg="mod">
          <ac:chgData name="Minesh Patel" userId="a66d4990ec83ac90" providerId="LiveId" clId="{9C56CCF2-70B7-4BFF-B284-C3CBC6C93A00}" dt="2021-09-26T16:38:26.796" v="1325" actId="571"/>
          <ac:cxnSpMkLst>
            <pc:docMk/>
            <pc:sldMk cId="1896432398" sldId="693"/>
            <ac:cxnSpMk id="334" creationId="{B0AE87C8-E586-4ECF-91C8-0B4A5FE5D99C}"/>
          </ac:cxnSpMkLst>
        </pc:cxnChg>
        <pc:cxnChg chg="mod">
          <ac:chgData name="Minesh Patel" userId="a66d4990ec83ac90" providerId="LiveId" clId="{9C56CCF2-70B7-4BFF-B284-C3CBC6C93A00}" dt="2021-09-26T16:38:26.796" v="1325" actId="571"/>
          <ac:cxnSpMkLst>
            <pc:docMk/>
            <pc:sldMk cId="1896432398" sldId="693"/>
            <ac:cxnSpMk id="335" creationId="{C30E6F4B-073F-4CD7-A034-B68CF7E50663}"/>
          </ac:cxnSpMkLst>
        </pc:cxnChg>
        <pc:cxnChg chg="mod">
          <ac:chgData name="Minesh Patel" userId="a66d4990ec83ac90" providerId="LiveId" clId="{9C56CCF2-70B7-4BFF-B284-C3CBC6C93A00}" dt="2021-09-26T16:38:26.796" v="1325" actId="571"/>
          <ac:cxnSpMkLst>
            <pc:docMk/>
            <pc:sldMk cId="1896432398" sldId="693"/>
            <ac:cxnSpMk id="336" creationId="{D4AC2DC1-AA28-4B2D-9CDD-D73395CF95A3}"/>
          </ac:cxnSpMkLst>
        </pc:cxnChg>
        <pc:cxnChg chg="mod">
          <ac:chgData name="Minesh Patel" userId="a66d4990ec83ac90" providerId="LiveId" clId="{9C56CCF2-70B7-4BFF-B284-C3CBC6C93A00}" dt="2021-09-26T16:38:26.796" v="1325" actId="571"/>
          <ac:cxnSpMkLst>
            <pc:docMk/>
            <pc:sldMk cId="1896432398" sldId="693"/>
            <ac:cxnSpMk id="337" creationId="{AD57F257-91C2-4FAF-83C1-96E8EF015809}"/>
          </ac:cxnSpMkLst>
        </pc:cxnChg>
        <pc:cxnChg chg="mod">
          <ac:chgData name="Minesh Patel" userId="a66d4990ec83ac90" providerId="LiveId" clId="{9C56CCF2-70B7-4BFF-B284-C3CBC6C93A00}" dt="2021-09-26T16:38:26.796" v="1325" actId="571"/>
          <ac:cxnSpMkLst>
            <pc:docMk/>
            <pc:sldMk cId="1896432398" sldId="693"/>
            <ac:cxnSpMk id="338" creationId="{9F643FF6-03B1-40FC-87C5-B96F9EC163D8}"/>
          </ac:cxnSpMkLst>
        </pc:cxnChg>
        <pc:cxnChg chg="mod">
          <ac:chgData name="Minesh Patel" userId="a66d4990ec83ac90" providerId="LiveId" clId="{9C56CCF2-70B7-4BFF-B284-C3CBC6C93A00}" dt="2021-09-26T16:38:26.796" v="1325" actId="571"/>
          <ac:cxnSpMkLst>
            <pc:docMk/>
            <pc:sldMk cId="1896432398" sldId="693"/>
            <ac:cxnSpMk id="339" creationId="{2F11CBE7-F865-4D77-850D-F54C4EFB4887}"/>
          </ac:cxnSpMkLst>
        </pc:cxnChg>
        <pc:cxnChg chg="mod">
          <ac:chgData name="Minesh Patel" userId="a66d4990ec83ac90" providerId="LiveId" clId="{9C56CCF2-70B7-4BFF-B284-C3CBC6C93A00}" dt="2021-09-26T16:38:26.796" v="1325" actId="571"/>
          <ac:cxnSpMkLst>
            <pc:docMk/>
            <pc:sldMk cId="1896432398" sldId="693"/>
            <ac:cxnSpMk id="340" creationId="{092AAE36-0ABC-46D1-9B03-873E6B10B15F}"/>
          </ac:cxnSpMkLst>
        </pc:cxnChg>
        <pc:cxnChg chg="mod">
          <ac:chgData name="Minesh Patel" userId="a66d4990ec83ac90" providerId="LiveId" clId="{9C56CCF2-70B7-4BFF-B284-C3CBC6C93A00}" dt="2021-09-26T16:38:26.796" v="1325" actId="571"/>
          <ac:cxnSpMkLst>
            <pc:docMk/>
            <pc:sldMk cId="1896432398" sldId="693"/>
            <ac:cxnSpMk id="341" creationId="{12B72DA3-DE04-463B-9B49-5B05BBD388EC}"/>
          </ac:cxnSpMkLst>
        </pc:cxnChg>
        <pc:cxnChg chg="mod">
          <ac:chgData name="Minesh Patel" userId="a66d4990ec83ac90" providerId="LiveId" clId="{9C56CCF2-70B7-4BFF-B284-C3CBC6C93A00}" dt="2021-09-26T16:38:26.796" v="1325" actId="571"/>
          <ac:cxnSpMkLst>
            <pc:docMk/>
            <pc:sldMk cId="1896432398" sldId="693"/>
            <ac:cxnSpMk id="342" creationId="{EA7AAA69-031A-4A7B-AAC3-3414F5FB103E}"/>
          </ac:cxnSpMkLst>
        </pc:cxnChg>
        <pc:cxnChg chg="mod">
          <ac:chgData name="Minesh Patel" userId="a66d4990ec83ac90" providerId="LiveId" clId="{9C56CCF2-70B7-4BFF-B284-C3CBC6C93A00}" dt="2021-09-26T16:38:26.796" v="1325" actId="571"/>
          <ac:cxnSpMkLst>
            <pc:docMk/>
            <pc:sldMk cId="1896432398" sldId="693"/>
            <ac:cxnSpMk id="343" creationId="{2D01565E-0D55-4400-A42E-0E7215DFF2B8}"/>
          </ac:cxnSpMkLst>
        </pc:cxnChg>
        <pc:cxnChg chg="mod">
          <ac:chgData name="Minesh Patel" userId="a66d4990ec83ac90" providerId="LiveId" clId="{9C56CCF2-70B7-4BFF-B284-C3CBC6C93A00}" dt="2021-09-26T16:38:26.796" v="1325" actId="571"/>
          <ac:cxnSpMkLst>
            <pc:docMk/>
            <pc:sldMk cId="1896432398" sldId="693"/>
            <ac:cxnSpMk id="344" creationId="{493985DD-EEE8-4EFF-ABD7-DB6DEA641D8B}"/>
          </ac:cxnSpMkLst>
        </pc:cxnChg>
        <pc:cxnChg chg="mod">
          <ac:chgData name="Minesh Patel" userId="a66d4990ec83ac90" providerId="LiveId" clId="{9C56CCF2-70B7-4BFF-B284-C3CBC6C93A00}" dt="2021-09-26T16:38:26.796" v="1325" actId="571"/>
          <ac:cxnSpMkLst>
            <pc:docMk/>
            <pc:sldMk cId="1896432398" sldId="693"/>
            <ac:cxnSpMk id="345" creationId="{AB511F2D-C08F-4C60-AEFC-9670B66ABA00}"/>
          </ac:cxnSpMkLst>
        </pc:cxnChg>
        <pc:cxnChg chg="mod">
          <ac:chgData name="Minesh Patel" userId="a66d4990ec83ac90" providerId="LiveId" clId="{9C56CCF2-70B7-4BFF-B284-C3CBC6C93A00}" dt="2021-09-26T16:38:29.246" v="1326" actId="571"/>
          <ac:cxnSpMkLst>
            <pc:docMk/>
            <pc:sldMk cId="1896432398" sldId="693"/>
            <ac:cxnSpMk id="348" creationId="{118D6EFD-9BC5-40B7-86DF-26401DDDF3BF}"/>
          </ac:cxnSpMkLst>
        </pc:cxnChg>
        <pc:cxnChg chg="mod">
          <ac:chgData name="Minesh Patel" userId="a66d4990ec83ac90" providerId="LiveId" clId="{9C56CCF2-70B7-4BFF-B284-C3CBC6C93A00}" dt="2021-09-26T16:38:29.246" v="1326" actId="571"/>
          <ac:cxnSpMkLst>
            <pc:docMk/>
            <pc:sldMk cId="1896432398" sldId="693"/>
            <ac:cxnSpMk id="349" creationId="{9220DE18-5A6E-42A7-875B-59C8F492744E}"/>
          </ac:cxnSpMkLst>
        </pc:cxnChg>
        <pc:cxnChg chg="mod">
          <ac:chgData name="Minesh Patel" userId="a66d4990ec83ac90" providerId="LiveId" clId="{9C56CCF2-70B7-4BFF-B284-C3CBC6C93A00}" dt="2021-09-26T16:38:29.246" v="1326" actId="571"/>
          <ac:cxnSpMkLst>
            <pc:docMk/>
            <pc:sldMk cId="1896432398" sldId="693"/>
            <ac:cxnSpMk id="350" creationId="{1F649A86-2094-40B9-89FF-775543406682}"/>
          </ac:cxnSpMkLst>
        </pc:cxnChg>
        <pc:cxnChg chg="mod">
          <ac:chgData name="Minesh Patel" userId="a66d4990ec83ac90" providerId="LiveId" clId="{9C56CCF2-70B7-4BFF-B284-C3CBC6C93A00}" dt="2021-09-26T16:38:29.246" v="1326" actId="571"/>
          <ac:cxnSpMkLst>
            <pc:docMk/>
            <pc:sldMk cId="1896432398" sldId="693"/>
            <ac:cxnSpMk id="351" creationId="{B656E36F-F27C-42F5-943E-6006A96C5C5D}"/>
          </ac:cxnSpMkLst>
        </pc:cxnChg>
        <pc:cxnChg chg="mod">
          <ac:chgData name="Minesh Patel" userId="a66d4990ec83ac90" providerId="LiveId" clId="{9C56CCF2-70B7-4BFF-B284-C3CBC6C93A00}" dt="2021-09-26T16:38:29.246" v="1326" actId="571"/>
          <ac:cxnSpMkLst>
            <pc:docMk/>
            <pc:sldMk cId="1896432398" sldId="693"/>
            <ac:cxnSpMk id="352" creationId="{77CAEA77-178C-4B12-A575-E60562C8BAC1}"/>
          </ac:cxnSpMkLst>
        </pc:cxnChg>
        <pc:cxnChg chg="mod">
          <ac:chgData name="Minesh Patel" userId="a66d4990ec83ac90" providerId="LiveId" clId="{9C56CCF2-70B7-4BFF-B284-C3CBC6C93A00}" dt="2021-09-26T16:38:29.246" v="1326" actId="571"/>
          <ac:cxnSpMkLst>
            <pc:docMk/>
            <pc:sldMk cId="1896432398" sldId="693"/>
            <ac:cxnSpMk id="353" creationId="{756579E7-5D86-4519-86F1-F70D21085FF6}"/>
          </ac:cxnSpMkLst>
        </pc:cxnChg>
        <pc:cxnChg chg="mod">
          <ac:chgData name="Minesh Patel" userId="a66d4990ec83ac90" providerId="LiveId" clId="{9C56CCF2-70B7-4BFF-B284-C3CBC6C93A00}" dt="2021-09-26T16:38:29.246" v="1326" actId="571"/>
          <ac:cxnSpMkLst>
            <pc:docMk/>
            <pc:sldMk cId="1896432398" sldId="693"/>
            <ac:cxnSpMk id="354" creationId="{52A16C87-301A-4B71-B5B4-8A3855F9078F}"/>
          </ac:cxnSpMkLst>
        </pc:cxnChg>
        <pc:cxnChg chg="mod">
          <ac:chgData name="Minesh Patel" userId="a66d4990ec83ac90" providerId="LiveId" clId="{9C56CCF2-70B7-4BFF-B284-C3CBC6C93A00}" dt="2021-09-26T16:38:29.246" v="1326" actId="571"/>
          <ac:cxnSpMkLst>
            <pc:docMk/>
            <pc:sldMk cId="1896432398" sldId="693"/>
            <ac:cxnSpMk id="355" creationId="{64B530C9-32C6-44AE-A7BC-359A319EAC40}"/>
          </ac:cxnSpMkLst>
        </pc:cxnChg>
        <pc:cxnChg chg="mod">
          <ac:chgData name="Minesh Patel" userId="a66d4990ec83ac90" providerId="LiveId" clId="{9C56CCF2-70B7-4BFF-B284-C3CBC6C93A00}" dt="2021-09-26T16:38:29.246" v="1326" actId="571"/>
          <ac:cxnSpMkLst>
            <pc:docMk/>
            <pc:sldMk cId="1896432398" sldId="693"/>
            <ac:cxnSpMk id="356" creationId="{AA9468D8-A20D-4763-8CAB-C60F6202A141}"/>
          </ac:cxnSpMkLst>
        </pc:cxnChg>
        <pc:cxnChg chg="mod">
          <ac:chgData name="Minesh Patel" userId="a66d4990ec83ac90" providerId="LiveId" clId="{9C56CCF2-70B7-4BFF-B284-C3CBC6C93A00}" dt="2021-09-26T16:38:29.246" v="1326" actId="571"/>
          <ac:cxnSpMkLst>
            <pc:docMk/>
            <pc:sldMk cId="1896432398" sldId="693"/>
            <ac:cxnSpMk id="357" creationId="{F1ED9C9F-8094-48F0-AA5F-6680FF572031}"/>
          </ac:cxnSpMkLst>
        </pc:cxnChg>
        <pc:cxnChg chg="mod">
          <ac:chgData name="Minesh Patel" userId="a66d4990ec83ac90" providerId="LiveId" clId="{9C56CCF2-70B7-4BFF-B284-C3CBC6C93A00}" dt="2021-09-26T16:38:29.246" v="1326" actId="571"/>
          <ac:cxnSpMkLst>
            <pc:docMk/>
            <pc:sldMk cId="1896432398" sldId="693"/>
            <ac:cxnSpMk id="358" creationId="{D3788D40-C932-4311-ADD9-DD192C88BA1E}"/>
          </ac:cxnSpMkLst>
        </pc:cxnChg>
        <pc:cxnChg chg="mod">
          <ac:chgData name="Minesh Patel" userId="a66d4990ec83ac90" providerId="LiveId" clId="{9C56CCF2-70B7-4BFF-B284-C3CBC6C93A00}" dt="2021-09-26T16:38:29.246" v="1326" actId="571"/>
          <ac:cxnSpMkLst>
            <pc:docMk/>
            <pc:sldMk cId="1896432398" sldId="693"/>
            <ac:cxnSpMk id="359" creationId="{6BC37E1F-2676-4457-A523-895A2D729DAD}"/>
          </ac:cxnSpMkLst>
        </pc:cxnChg>
        <pc:cxnChg chg="mod">
          <ac:chgData name="Minesh Patel" userId="a66d4990ec83ac90" providerId="LiveId" clId="{9C56CCF2-70B7-4BFF-B284-C3CBC6C93A00}" dt="2021-09-26T16:38:29.246" v="1326" actId="571"/>
          <ac:cxnSpMkLst>
            <pc:docMk/>
            <pc:sldMk cId="1896432398" sldId="693"/>
            <ac:cxnSpMk id="360" creationId="{3C6D9875-BFC2-4371-AFF9-3273E7777D4E}"/>
          </ac:cxnSpMkLst>
        </pc:cxnChg>
        <pc:cxnChg chg="mod">
          <ac:chgData name="Minesh Patel" userId="a66d4990ec83ac90" providerId="LiveId" clId="{9C56CCF2-70B7-4BFF-B284-C3CBC6C93A00}" dt="2021-09-26T16:38:29.246" v="1326" actId="571"/>
          <ac:cxnSpMkLst>
            <pc:docMk/>
            <pc:sldMk cId="1896432398" sldId="693"/>
            <ac:cxnSpMk id="361" creationId="{D63C6CC9-1887-4513-A5C9-DF27AD7D0035}"/>
          </ac:cxnSpMkLst>
        </pc:cxnChg>
        <pc:cxnChg chg="mod">
          <ac:chgData name="Minesh Patel" userId="a66d4990ec83ac90" providerId="LiveId" clId="{9C56CCF2-70B7-4BFF-B284-C3CBC6C93A00}" dt="2021-09-26T16:38:29.246" v="1326" actId="571"/>
          <ac:cxnSpMkLst>
            <pc:docMk/>
            <pc:sldMk cId="1896432398" sldId="693"/>
            <ac:cxnSpMk id="362" creationId="{8DCE4E7C-D000-48AE-AD06-2D675E7F7914}"/>
          </ac:cxnSpMkLst>
        </pc:cxnChg>
        <pc:cxnChg chg="mod">
          <ac:chgData name="Minesh Patel" userId="a66d4990ec83ac90" providerId="LiveId" clId="{9C56CCF2-70B7-4BFF-B284-C3CBC6C93A00}" dt="2021-09-26T16:38:31.371" v="1327" actId="571"/>
          <ac:cxnSpMkLst>
            <pc:docMk/>
            <pc:sldMk cId="1896432398" sldId="693"/>
            <ac:cxnSpMk id="365" creationId="{927DE73B-D269-441D-9AE1-73E028E3A04F}"/>
          </ac:cxnSpMkLst>
        </pc:cxnChg>
        <pc:cxnChg chg="mod">
          <ac:chgData name="Minesh Patel" userId="a66d4990ec83ac90" providerId="LiveId" clId="{9C56CCF2-70B7-4BFF-B284-C3CBC6C93A00}" dt="2021-09-26T16:38:31.371" v="1327" actId="571"/>
          <ac:cxnSpMkLst>
            <pc:docMk/>
            <pc:sldMk cId="1896432398" sldId="693"/>
            <ac:cxnSpMk id="366" creationId="{E19144BE-0818-4059-B9EC-E7F1891069C6}"/>
          </ac:cxnSpMkLst>
        </pc:cxnChg>
        <pc:cxnChg chg="mod">
          <ac:chgData name="Minesh Patel" userId="a66d4990ec83ac90" providerId="LiveId" clId="{9C56CCF2-70B7-4BFF-B284-C3CBC6C93A00}" dt="2021-09-26T16:38:31.371" v="1327" actId="571"/>
          <ac:cxnSpMkLst>
            <pc:docMk/>
            <pc:sldMk cId="1896432398" sldId="693"/>
            <ac:cxnSpMk id="367" creationId="{2DA48604-FE5D-4C5D-A1CE-88A031522603}"/>
          </ac:cxnSpMkLst>
        </pc:cxnChg>
        <pc:cxnChg chg="mod">
          <ac:chgData name="Minesh Patel" userId="a66d4990ec83ac90" providerId="LiveId" clId="{9C56CCF2-70B7-4BFF-B284-C3CBC6C93A00}" dt="2021-09-26T16:38:31.371" v="1327" actId="571"/>
          <ac:cxnSpMkLst>
            <pc:docMk/>
            <pc:sldMk cId="1896432398" sldId="693"/>
            <ac:cxnSpMk id="368" creationId="{24C44537-C47D-4EF3-A4BB-36F34523743D}"/>
          </ac:cxnSpMkLst>
        </pc:cxnChg>
        <pc:cxnChg chg="mod">
          <ac:chgData name="Minesh Patel" userId="a66d4990ec83ac90" providerId="LiveId" clId="{9C56CCF2-70B7-4BFF-B284-C3CBC6C93A00}" dt="2021-09-26T16:38:31.371" v="1327" actId="571"/>
          <ac:cxnSpMkLst>
            <pc:docMk/>
            <pc:sldMk cId="1896432398" sldId="693"/>
            <ac:cxnSpMk id="369" creationId="{974C0F46-5E66-4F85-BEBE-25B31FF4A534}"/>
          </ac:cxnSpMkLst>
        </pc:cxnChg>
        <pc:cxnChg chg="mod">
          <ac:chgData name="Minesh Patel" userId="a66d4990ec83ac90" providerId="LiveId" clId="{9C56CCF2-70B7-4BFF-B284-C3CBC6C93A00}" dt="2021-09-26T16:38:31.371" v="1327" actId="571"/>
          <ac:cxnSpMkLst>
            <pc:docMk/>
            <pc:sldMk cId="1896432398" sldId="693"/>
            <ac:cxnSpMk id="370" creationId="{3CBD90A6-7BE5-4C4E-9896-924ED1A08B61}"/>
          </ac:cxnSpMkLst>
        </pc:cxnChg>
        <pc:cxnChg chg="mod">
          <ac:chgData name="Minesh Patel" userId="a66d4990ec83ac90" providerId="LiveId" clId="{9C56CCF2-70B7-4BFF-B284-C3CBC6C93A00}" dt="2021-09-26T16:38:31.371" v="1327" actId="571"/>
          <ac:cxnSpMkLst>
            <pc:docMk/>
            <pc:sldMk cId="1896432398" sldId="693"/>
            <ac:cxnSpMk id="371" creationId="{74774DC2-E500-4089-961A-4E089A42F18D}"/>
          </ac:cxnSpMkLst>
        </pc:cxnChg>
        <pc:cxnChg chg="mod">
          <ac:chgData name="Minesh Patel" userId="a66d4990ec83ac90" providerId="LiveId" clId="{9C56CCF2-70B7-4BFF-B284-C3CBC6C93A00}" dt="2021-09-26T16:38:31.371" v="1327" actId="571"/>
          <ac:cxnSpMkLst>
            <pc:docMk/>
            <pc:sldMk cId="1896432398" sldId="693"/>
            <ac:cxnSpMk id="372" creationId="{7CA5BDA4-24B9-4102-9253-9894E9C639AF}"/>
          </ac:cxnSpMkLst>
        </pc:cxnChg>
        <pc:cxnChg chg="mod">
          <ac:chgData name="Minesh Patel" userId="a66d4990ec83ac90" providerId="LiveId" clId="{9C56CCF2-70B7-4BFF-B284-C3CBC6C93A00}" dt="2021-09-26T16:38:31.371" v="1327" actId="571"/>
          <ac:cxnSpMkLst>
            <pc:docMk/>
            <pc:sldMk cId="1896432398" sldId="693"/>
            <ac:cxnSpMk id="373" creationId="{38C6ECD5-1B52-4F26-AFC4-2957777956F9}"/>
          </ac:cxnSpMkLst>
        </pc:cxnChg>
        <pc:cxnChg chg="mod">
          <ac:chgData name="Minesh Patel" userId="a66d4990ec83ac90" providerId="LiveId" clId="{9C56CCF2-70B7-4BFF-B284-C3CBC6C93A00}" dt="2021-09-26T16:38:31.371" v="1327" actId="571"/>
          <ac:cxnSpMkLst>
            <pc:docMk/>
            <pc:sldMk cId="1896432398" sldId="693"/>
            <ac:cxnSpMk id="374" creationId="{28EF6B78-968D-4353-AE65-9299CF104FBF}"/>
          </ac:cxnSpMkLst>
        </pc:cxnChg>
        <pc:cxnChg chg="mod">
          <ac:chgData name="Minesh Patel" userId="a66d4990ec83ac90" providerId="LiveId" clId="{9C56CCF2-70B7-4BFF-B284-C3CBC6C93A00}" dt="2021-09-26T16:38:31.371" v="1327" actId="571"/>
          <ac:cxnSpMkLst>
            <pc:docMk/>
            <pc:sldMk cId="1896432398" sldId="693"/>
            <ac:cxnSpMk id="375" creationId="{7877BC52-B74F-448A-AA3D-E03849755737}"/>
          </ac:cxnSpMkLst>
        </pc:cxnChg>
        <pc:cxnChg chg="mod">
          <ac:chgData name="Minesh Patel" userId="a66d4990ec83ac90" providerId="LiveId" clId="{9C56CCF2-70B7-4BFF-B284-C3CBC6C93A00}" dt="2021-09-26T16:38:31.371" v="1327" actId="571"/>
          <ac:cxnSpMkLst>
            <pc:docMk/>
            <pc:sldMk cId="1896432398" sldId="693"/>
            <ac:cxnSpMk id="376" creationId="{B0972401-86ED-4675-B56A-E1F8C3B14DD7}"/>
          </ac:cxnSpMkLst>
        </pc:cxnChg>
        <pc:cxnChg chg="mod">
          <ac:chgData name="Minesh Patel" userId="a66d4990ec83ac90" providerId="LiveId" clId="{9C56CCF2-70B7-4BFF-B284-C3CBC6C93A00}" dt="2021-09-26T16:38:31.371" v="1327" actId="571"/>
          <ac:cxnSpMkLst>
            <pc:docMk/>
            <pc:sldMk cId="1896432398" sldId="693"/>
            <ac:cxnSpMk id="377" creationId="{78D94C48-3860-4F3E-A11D-8CF2FB596B4B}"/>
          </ac:cxnSpMkLst>
        </pc:cxnChg>
        <pc:cxnChg chg="mod">
          <ac:chgData name="Minesh Patel" userId="a66d4990ec83ac90" providerId="LiveId" clId="{9C56CCF2-70B7-4BFF-B284-C3CBC6C93A00}" dt="2021-09-26T16:38:31.371" v="1327" actId="571"/>
          <ac:cxnSpMkLst>
            <pc:docMk/>
            <pc:sldMk cId="1896432398" sldId="693"/>
            <ac:cxnSpMk id="378" creationId="{2859C60F-DD86-4429-A00C-CDA2B3FE83B9}"/>
          </ac:cxnSpMkLst>
        </pc:cxnChg>
        <pc:cxnChg chg="mod">
          <ac:chgData name="Minesh Patel" userId="a66d4990ec83ac90" providerId="LiveId" clId="{9C56CCF2-70B7-4BFF-B284-C3CBC6C93A00}" dt="2021-09-26T16:38:31.371" v="1327" actId="571"/>
          <ac:cxnSpMkLst>
            <pc:docMk/>
            <pc:sldMk cId="1896432398" sldId="693"/>
            <ac:cxnSpMk id="379" creationId="{210C6FD6-AA88-43AF-805A-15824136FB12}"/>
          </ac:cxnSpMkLst>
        </pc:cxnChg>
        <pc:cxnChg chg="add del mod">
          <ac:chgData name="Minesh Patel" userId="a66d4990ec83ac90" providerId="LiveId" clId="{9C56CCF2-70B7-4BFF-B284-C3CBC6C93A00}" dt="2021-09-26T17:02:02.494" v="1561" actId="478"/>
          <ac:cxnSpMkLst>
            <pc:docMk/>
            <pc:sldMk cId="1896432398" sldId="693"/>
            <ac:cxnSpMk id="380" creationId="{B8B02FE1-3179-4E8F-91D6-624F1FC9059F}"/>
          </ac:cxnSpMkLst>
        </pc:cxnChg>
        <pc:cxnChg chg="add del mod">
          <ac:chgData name="Minesh Patel" userId="a66d4990ec83ac90" providerId="LiveId" clId="{9C56CCF2-70B7-4BFF-B284-C3CBC6C93A00}" dt="2021-09-26T17:02:04.223" v="1562" actId="478"/>
          <ac:cxnSpMkLst>
            <pc:docMk/>
            <pc:sldMk cId="1896432398" sldId="693"/>
            <ac:cxnSpMk id="381" creationId="{CD97A6C9-7B2C-4D51-AE97-C5BFD9C4D125}"/>
          </ac:cxnSpMkLst>
        </pc:cxnChg>
        <pc:cxnChg chg="add del mod">
          <ac:chgData name="Minesh Patel" userId="a66d4990ec83ac90" providerId="LiveId" clId="{9C56CCF2-70B7-4BFF-B284-C3CBC6C93A00}" dt="2021-09-26T17:02:02.494" v="1561" actId="478"/>
          <ac:cxnSpMkLst>
            <pc:docMk/>
            <pc:sldMk cId="1896432398" sldId="693"/>
            <ac:cxnSpMk id="382" creationId="{C9DCAF22-650C-49AB-8344-9B4F57EACE3B}"/>
          </ac:cxnSpMkLst>
        </pc:cxnChg>
        <pc:cxnChg chg="mod">
          <ac:chgData name="Minesh Patel" userId="a66d4990ec83ac90" providerId="LiveId" clId="{9C56CCF2-70B7-4BFF-B284-C3CBC6C93A00}" dt="2021-09-26T16:40:42.313" v="1365" actId="14100"/>
          <ac:cxnSpMkLst>
            <pc:docMk/>
            <pc:sldMk cId="1896432398" sldId="693"/>
            <ac:cxnSpMk id="387" creationId="{655994A2-B5D0-46C8-8E0F-3F03C8ACE464}"/>
          </ac:cxnSpMkLst>
        </pc:cxnChg>
        <pc:cxnChg chg="mod">
          <ac:chgData name="Minesh Patel" userId="a66d4990ec83ac90" providerId="LiveId" clId="{9C56CCF2-70B7-4BFF-B284-C3CBC6C93A00}" dt="2021-09-26T16:40:45.585" v="1366" actId="14100"/>
          <ac:cxnSpMkLst>
            <pc:docMk/>
            <pc:sldMk cId="1896432398" sldId="693"/>
            <ac:cxnSpMk id="388" creationId="{3960059E-99B5-494F-A8A5-B2948B62F20D}"/>
          </ac:cxnSpMkLst>
        </pc:cxnChg>
        <pc:cxnChg chg="add mod">
          <ac:chgData name="Minesh Patel" userId="a66d4990ec83ac90" providerId="LiveId" clId="{9C56CCF2-70B7-4BFF-B284-C3CBC6C93A00}" dt="2021-09-26T17:03:56.804" v="1607" actId="478"/>
          <ac:cxnSpMkLst>
            <pc:docMk/>
            <pc:sldMk cId="1896432398" sldId="693"/>
            <ac:cxnSpMk id="390" creationId="{CA0A11F2-BC07-485C-BB6A-8DF7C2DD7734}"/>
          </ac:cxnSpMkLst>
        </pc:cxnChg>
        <pc:cxnChg chg="mod">
          <ac:chgData name="Minesh Patel" userId="a66d4990ec83ac90" providerId="LiveId" clId="{9C56CCF2-70B7-4BFF-B284-C3CBC6C93A00}" dt="2021-09-26T16:47:19.209" v="1442" actId="478"/>
          <ac:cxnSpMkLst>
            <pc:docMk/>
            <pc:sldMk cId="1896432398" sldId="693"/>
            <ac:cxnSpMk id="394" creationId="{998C20F4-BD8E-4AC2-8523-A431DEF6AD88}"/>
          </ac:cxnSpMkLst>
        </pc:cxnChg>
        <pc:cxnChg chg="mod">
          <ac:chgData name="Minesh Patel" userId="a66d4990ec83ac90" providerId="LiveId" clId="{9C56CCF2-70B7-4BFF-B284-C3CBC6C93A00}" dt="2021-09-26T16:44:34.671" v="1406" actId="571"/>
          <ac:cxnSpMkLst>
            <pc:docMk/>
            <pc:sldMk cId="1896432398" sldId="693"/>
            <ac:cxnSpMk id="397" creationId="{76DEDB63-8FAA-4CCE-83BE-E22776F111D9}"/>
          </ac:cxnSpMkLst>
        </pc:cxnChg>
        <pc:cxnChg chg="mod">
          <ac:chgData name="Minesh Patel" userId="a66d4990ec83ac90" providerId="LiveId" clId="{9C56CCF2-70B7-4BFF-B284-C3CBC6C93A00}" dt="2021-09-26T16:44:34.671" v="1406" actId="571"/>
          <ac:cxnSpMkLst>
            <pc:docMk/>
            <pc:sldMk cId="1896432398" sldId="693"/>
            <ac:cxnSpMk id="398" creationId="{203A2BB3-F407-4FB6-A906-F7DB8A7757DF}"/>
          </ac:cxnSpMkLst>
        </pc:cxnChg>
        <pc:cxnChg chg="mod">
          <ac:chgData name="Minesh Patel" userId="a66d4990ec83ac90" providerId="LiveId" clId="{9C56CCF2-70B7-4BFF-B284-C3CBC6C93A00}" dt="2021-09-26T16:44:34.671" v="1406" actId="571"/>
          <ac:cxnSpMkLst>
            <pc:docMk/>
            <pc:sldMk cId="1896432398" sldId="693"/>
            <ac:cxnSpMk id="399" creationId="{36DE6C1A-80A2-4046-8449-F8066BDE3835}"/>
          </ac:cxnSpMkLst>
        </pc:cxnChg>
        <pc:cxnChg chg="mod">
          <ac:chgData name="Minesh Patel" userId="a66d4990ec83ac90" providerId="LiveId" clId="{9C56CCF2-70B7-4BFF-B284-C3CBC6C93A00}" dt="2021-09-26T16:44:34.671" v="1406" actId="571"/>
          <ac:cxnSpMkLst>
            <pc:docMk/>
            <pc:sldMk cId="1896432398" sldId="693"/>
            <ac:cxnSpMk id="400" creationId="{FFED3E07-8F98-4FAE-A14B-AB96BF8BE64D}"/>
          </ac:cxnSpMkLst>
        </pc:cxnChg>
        <pc:cxnChg chg="mod">
          <ac:chgData name="Minesh Patel" userId="a66d4990ec83ac90" providerId="LiveId" clId="{9C56CCF2-70B7-4BFF-B284-C3CBC6C93A00}" dt="2021-09-26T16:44:34.671" v="1406" actId="571"/>
          <ac:cxnSpMkLst>
            <pc:docMk/>
            <pc:sldMk cId="1896432398" sldId="693"/>
            <ac:cxnSpMk id="401" creationId="{BAF9E859-43F4-4E75-B5A3-54E99E245FB7}"/>
          </ac:cxnSpMkLst>
        </pc:cxnChg>
        <pc:cxnChg chg="mod">
          <ac:chgData name="Minesh Patel" userId="a66d4990ec83ac90" providerId="LiveId" clId="{9C56CCF2-70B7-4BFF-B284-C3CBC6C93A00}" dt="2021-09-26T16:44:34.671" v="1406" actId="571"/>
          <ac:cxnSpMkLst>
            <pc:docMk/>
            <pc:sldMk cId="1896432398" sldId="693"/>
            <ac:cxnSpMk id="402" creationId="{6C442189-1CFF-481E-A903-20EAEEB6308D}"/>
          </ac:cxnSpMkLst>
        </pc:cxnChg>
        <pc:cxnChg chg="mod">
          <ac:chgData name="Minesh Patel" userId="a66d4990ec83ac90" providerId="LiveId" clId="{9C56CCF2-70B7-4BFF-B284-C3CBC6C93A00}" dt="2021-09-26T16:44:34.671" v="1406" actId="571"/>
          <ac:cxnSpMkLst>
            <pc:docMk/>
            <pc:sldMk cId="1896432398" sldId="693"/>
            <ac:cxnSpMk id="403" creationId="{64D2EED2-C19D-41A2-846C-8637C8B02952}"/>
          </ac:cxnSpMkLst>
        </pc:cxnChg>
        <pc:cxnChg chg="mod">
          <ac:chgData name="Minesh Patel" userId="a66d4990ec83ac90" providerId="LiveId" clId="{9C56CCF2-70B7-4BFF-B284-C3CBC6C93A00}" dt="2021-09-26T16:44:34.671" v="1406" actId="571"/>
          <ac:cxnSpMkLst>
            <pc:docMk/>
            <pc:sldMk cId="1896432398" sldId="693"/>
            <ac:cxnSpMk id="404" creationId="{784BB980-DE4A-491C-B9F3-967DBB8650A7}"/>
          </ac:cxnSpMkLst>
        </pc:cxnChg>
        <pc:cxnChg chg="mod">
          <ac:chgData name="Minesh Patel" userId="a66d4990ec83ac90" providerId="LiveId" clId="{9C56CCF2-70B7-4BFF-B284-C3CBC6C93A00}" dt="2021-09-26T16:44:34.671" v="1406" actId="571"/>
          <ac:cxnSpMkLst>
            <pc:docMk/>
            <pc:sldMk cId="1896432398" sldId="693"/>
            <ac:cxnSpMk id="405" creationId="{B46C9E45-AEF8-473B-AC45-74C3D97BD0AA}"/>
          </ac:cxnSpMkLst>
        </pc:cxnChg>
        <pc:cxnChg chg="mod">
          <ac:chgData name="Minesh Patel" userId="a66d4990ec83ac90" providerId="LiveId" clId="{9C56CCF2-70B7-4BFF-B284-C3CBC6C93A00}" dt="2021-09-26T16:44:34.671" v="1406" actId="571"/>
          <ac:cxnSpMkLst>
            <pc:docMk/>
            <pc:sldMk cId="1896432398" sldId="693"/>
            <ac:cxnSpMk id="406" creationId="{B55CEC3A-0C0D-4908-A1A8-6760635F7704}"/>
          </ac:cxnSpMkLst>
        </pc:cxnChg>
        <pc:cxnChg chg="mod">
          <ac:chgData name="Minesh Patel" userId="a66d4990ec83ac90" providerId="LiveId" clId="{9C56CCF2-70B7-4BFF-B284-C3CBC6C93A00}" dt="2021-09-26T16:44:34.671" v="1406" actId="571"/>
          <ac:cxnSpMkLst>
            <pc:docMk/>
            <pc:sldMk cId="1896432398" sldId="693"/>
            <ac:cxnSpMk id="407" creationId="{39027AEE-C786-42A7-A61D-7405518AC419}"/>
          </ac:cxnSpMkLst>
        </pc:cxnChg>
        <pc:cxnChg chg="mod">
          <ac:chgData name="Minesh Patel" userId="a66d4990ec83ac90" providerId="LiveId" clId="{9C56CCF2-70B7-4BFF-B284-C3CBC6C93A00}" dt="2021-09-26T16:44:34.671" v="1406" actId="571"/>
          <ac:cxnSpMkLst>
            <pc:docMk/>
            <pc:sldMk cId="1896432398" sldId="693"/>
            <ac:cxnSpMk id="408" creationId="{0F12EACB-1982-4B4F-9D13-54A4C321538D}"/>
          </ac:cxnSpMkLst>
        </pc:cxnChg>
        <pc:cxnChg chg="mod">
          <ac:chgData name="Minesh Patel" userId="a66d4990ec83ac90" providerId="LiveId" clId="{9C56CCF2-70B7-4BFF-B284-C3CBC6C93A00}" dt="2021-09-26T16:44:34.671" v="1406" actId="571"/>
          <ac:cxnSpMkLst>
            <pc:docMk/>
            <pc:sldMk cId="1896432398" sldId="693"/>
            <ac:cxnSpMk id="409" creationId="{EDF40B9D-998D-4E86-9857-524E18AAC90D}"/>
          </ac:cxnSpMkLst>
        </pc:cxnChg>
        <pc:cxnChg chg="mod">
          <ac:chgData name="Minesh Patel" userId="a66d4990ec83ac90" providerId="LiveId" clId="{9C56CCF2-70B7-4BFF-B284-C3CBC6C93A00}" dt="2021-09-26T16:44:34.671" v="1406" actId="571"/>
          <ac:cxnSpMkLst>
            <pc:docMk/>
            <pc:sldMk cId="1896432398" sldId="693"/>
            <ac:cxnSpMk id="410" creationId="{09DF26B0-6939-4F73-A8ED-769C982FC959}"/>
          </ac:cxnSpMkLst>
        </pc:cxnChg>
        <pc:cxnChg chg="mod">
          <ac:chgData name="Minesh Patel" userId="a66d4990ec83ac90" providerId="LiveId" clId="{9C56CCF2-70B7-4BFF-B284-C3CBC6C93A00}" dt="2021-09-26T16:44:34.671" v="1406" actId="571"/>
          <ac:cxnSpMkLst>
            <pc:docMk/>
            <pc:sldMk cId="1896432398" sldId="693"/>
            <ac:cxnSpMk id="411" creationId="{A266685A-F4B7-4AFA-9A2C-D652F21C16BB}"/>
          </ac:cxnSpMkLst>
        </pc:cxnChg>
        <pc:cxnChg chg="mod">
          <ac:chgData name="Minesh Patel" userId="a66d4990ec83ac90" providerId="LiveId" clId="{9C56CCF2-70B7-4BFF-B284-C3CBC6C93A00}" dt="2021-09-26T16:48:35.200" v="1460" actId="571"/>
          <ac:cxnSpMkLst>
            <pc:docMk/>
            <pc:sldMk cId="1896432398" sldId="693"/>
            <ac:cxnSpMk id="430" creationId="{4BA351AA-13E1-408A-B3A4-351D550C6662}"/>
          </ac:cxnSpMkLst>
        </pc:cxnChg>
        <pc:cxnChg chg="mod">
          <ac:chgData name="Minesh Patel" userId="a66d4990ec83ac90" providerId="LiveId" clId="{9C56CCF2-70B7-4BFF-B284-C3CBC6C93A00}" dt="2021-09-26T16:48:35.200" v="1460" actId="571"/>
          <ac:cxnSpMkLst>
            <pc:docMk/>
            <pc:sldMk cId="1896432398" sldId="693"/>
            <ac:cxnSpMk id="431" creationId="{E2F3CE67-35F6-4527-B60D-6C3EE7DC18D2}"/>
          </ac:cxnSpMkLst>
        </pc:cxnChg>
        <pc:cxnChg chg="mod">
          <ac:chgData name="Minesh Patel" userId="a66d4990ec83ac90" providerId="LiveId" clId="{9C56CCF2-70B7-4BFF-B284-C3CBC6C93A00}" dt="2021-09-26T16:48:35.200" v="1460" actId="571"/>
          <ac:cxnSpMkLst>
            <pc:docMk/>
            <pc:sldMk cId="1896432398" sldId="693"/>
            <ac:cxnSpMk id="432" creationId="{FDA545F8-CE84-41E8-A5AD-205278B0DCCA}"/>
          </ac:cxnSpMkLst>
        </pc:cxnChg>
        <pc:cxnChg chg="mod">
          <ac:chgData name="Minesh Patel" userId="a66d4990ec83ac90" providerId="LiveId" clId="{9C56CCF2-70B7-4BFF-B284-C3CBC6C93A00}" dt="2021-09-26T16:48:35.200" v="1460" actId="571"/>
          <ac:cxnSpMkLst>
            <pc:docMk/>
            <pc:sldMk cId="1896432398" sldId="693"/>
            <ac:cxnSpMk id="433" creationId="{739562CC-229F-4F49-8428-EC0F931CEDE4}"/>
          </ac:cxnSpMkLst>
        </pc:cxnChg>
        <pc:cxnChg chg="mod">
          <ac:chgData name="Minesh Patel" userId="a66d4990ec83ac90" providerId="LiveId" clId="{9C56CCF2-70B7-4BFF-B284-C3CBC6C93A00}" dt="2021-09-26T16:48:35.200" v="1460" actId="571"/>
          <ac:cxnSpMkLst>
            <pc:docMk/>
            <pc:sldMk cId="1896432398" sldId="693"/>
            <ac:cxnSpMk id="434" creationId="{02D038FF-8DA6-44CB-9E37-9EACA638AF04}"/>
          </ac:cxnSpMkLst>
        </pc:cxnChg>
        <pc:cxnChg chg="mod">
          <ac:chgData name="Minesh Patel" userId="a66d4990ec83ac90" providerId="LiveId" clId="{9C56CCF2-70B7-4BFF-B284-C3CBC6C93A00}" dt="2021-09-26T16:48:35.200" v="1460" actId="571"/>
          <ac:cxnSpMkLst>
            <pc:docMk/>
            <pc:sldMk cId="1896432398" sldId="693"/>
            <ac:cxnSpMk id="435" creationId="{36B3691D-F381-48A9-97BF-959B78F6ACD8}"/>
          </ac:cxnSpMkLst>
        </pc:cxnChg>
        <pc:cxnChg chg="mod">
          <ac:chgData name="Minesh Patel" userId="a66d4990ec83ac90" providerId="LiveId" clId="{9C56CCF2-70B7-4BFF-B284-C3CBC6C93A00}" dt="2021-09-26T16:48:35.200" v="1460" actId="571"/>
          <ac:cxnSpMkLst>
            <pc:docMk/>
            <pc:sldMk cId="1896432398" sldId="693"/>
            <ac:cxnSpMk id="436" creationId="{E2A8BEB3-CF2C-45DF-863B-73F17B2B20F1}"/>
          </ac:cxnSpMkLst>
        </pc:cxnChg>
        <pc:cxnChg chg="mod">
          <ac:chgData name="Minesh Patel" userId="a66d4990ec83ac90" providerId="LiveId" clId="{9C56CCF2-70B7-4BFF-B284-C3CBC6C93A00}" dt="2021-09-26T16:48:35.200" v="1460" actId="571"/>
          <ac:cxnSpMkLst>
            <pc:docMk/>
            <pc:sldMk cId="1896432398" sldId="693"/>
            <ac:cxnSpMk id="437" creationId="{3D2AE130-BFBF-4103-B74D-799C8DE6385E}"/>
          </ac:cxnSpMkLst>
        </pc:cxnChg>
        <pc:cxnChg chg="mod">
          <ac:chgData name="Minesh Patel" userId="a66d4990ec83ac90" providerId="LiveId" clId="{9C56CCF2-70B7-4BFF-B284-C3CBC6C93A00}" dt="2021-09-26T16:48:35.200" v="1460" actId="571"/>
          <ac:cxnSpMkLst>
            <pc:docMk/>
            <pc:sldMk cId="1896432398" sldId="693"/>
            <ac:cxnSpMk id="438" creationId="{C0603968-6BB2-445F-BBD5-92DD91391701}"/>
          </ac:cxnSpMkLst>
        </pc:cxnChg>
        <pc:cxnChg chg="mod">
          <ac:chgData name="Minesh Patel" userId="a66d4990ec83ac90" providerId="LiveId" clId="{9C56CCF2-70B7-4BFF-B284-C3CBC6C93A00}" dt="2021-09-26T16:48:35.200" v="1460" actId="571"/>
          <ac:cxnSpMkLst>
            <pc:docMk/>
            <pc:sldMk cId="1896432398" sldId="693"/>
            <ac:cxnSpMk id="439" creationId="{9BA109DB-A93F-4730-9118-B305723AEF54}"/>
          </ac:cxnSpMkLst>
        </pc:cxnChg>
        <pc:cxnChg chg="mod">
          <ac:chgData name="Minesh Patel" userId="a66d4990ec83ac90" providerId="LiveId" clId="{9C56CCF2-70B7-4BFF-B284-C3CBC6C93A00}" dt="2021-09-26T16:48:35.200" v="1460" actId="571"/>
          <ac:cxnSpMkLst>
            <pc:docMk/>
            <pc:sldMk cId="1896432398" sldId="693"/>
            <ac:cxnSpMk id="440" creationId="{6AFDE392-4E06-4459-B1FE-D1A586FD263A}"/>
          </ac:cxnSpMkLst>
        </pc:cxnChg>
        <pc:cxnChg chg="mod">
          <ac:chgData name="Minesh Patel" userId="a66d4990ec83ac90" providerId="LiveId" clId="{9C56CCF2-70B7-4BFF-B284-C3CBC6C93A00}" dt="2021-09-26T16:48:35.200" v="1460" actId="571"/>
          <ac:cxnSpMkLst>
            <pc:docMk/>
            <pc:sldMk cId="1896432398" sldId="693"/>
            <ac:cxnSpMk id="441" creationId="{004F5F7E-BC55-433E-A268-6684875D48E7}"/>
          </ac:cxnSpMkLst>
        </pc:cxnChg>
        <pc:cxnChg chg="mod">
          <ac:chgData name="Minesh Patel" userId="a66d4990ec83ac90" providerId="LiveId" clId="{9C56CCF2-70B7-4BFF-B284-C3CBC6C93A00}" dt="2021-09-26T16:48:35.200" v="1460" actId="571"/>
          <ac:cxnSpMkLst>
            <pc:docMk/>
            <pc:sldMk cId="1896432398" sldId="693"/>
            <ac:cxnSpMk id="442" creationId="{21ABFD8F-E19F-4AE6-AAC2-6837E34EBC0C}"/>
          </ac:cxnSpMkLst>
        </pc:cxnChg>
        <pc:cxnChg chg="mod">
          <ac:chgData name="Minesh Patel" userId="a66d4990ec83ac90" providerId="LiveId" clId="{9C56CCF2-70B7-4BFF-B284-C3CBC6C93A00}" dt="2021-09-26T16:48:35.200" v="1460" actId="571"/>
          <ac:cxnSpMkLst>
            <pc:docMk/>
            <pc:sldMk cId="1896432398" sldId="693"/>
            <ac:cxnSpMk id="443" creationId="{A91AFF33-EEDB-46E7-9F9F-1DA66BA919B6}"/>
          </ac:cxnSpMkLst>
        </pc:cxnChg>
        <pc:cxnChg chg="mod">
          <ac:chgData name="Minesh Patel" userId="a66d4990ec83ac90" providerId="LiveId" clId="{9C56CCF2-70B7-4BFF-B284-C3CBC6C93A00}" dt="2021-09-26T16:48:35.200" v="1460" actId="571"/>
          <ac:cxnSpMkLst>
            <pc:docMk/>
            <pc:sldMk cId="1896432398" sldId="693"/>
            <ac:cxnSpMk id="444" creationId="{329ACB5A-AC1E-4140-B894-0D5DF8B968F6}"/>
          </ac:cxnSpMkLst>
        </pc:cxnChg>
        <pc:cxnChg chg="mod">
          <ac:chgData name="Minesh Patel" userId="a66d4990ec83ac90" providerId="LiveId" clId="{9C56CCF2-70B7-4BFF-B284-C3CBC6C93A00}" dt="2021-09-26T16:49:37.578" v="1473" actId="571"/>
          <ac:cxnSpMkLst>
            <pc:docMk/>
            <pc:sldMk cId="1896432398" sldId="693"/>
            <ac:cxnSpMk id="447" creationId="{F9B99812-452D-4F2C-BF4A-049152218EC9}"/>
          </ac:cxnSpMkLst>
        </pc:cxnChg>
        <pc:cxnChg chg="mod">
          <ac:chgData name="Minesh Patel" userId="a66d4990ec83ac90" providerId="LiveId" clId="{9C56CCF2-70B7-4BFF-B284-C3CBC6C93A00}" dt="2021-09-26T16:49:37.578" v="1473" actId="571"/>
          <ac:cxnSpMkLst>
            <pc:docMk/>
            <pc:sldMk cId="1896432398" sldId="693"/>
            <ac:cxnSpMk id="448" creationId="{470AA3D2-5CC5-4A61-A13B-F07CA4B89BCA}"/>
          </ac:cxnSpMkLst>
        </pc:cxnChg>
        <pc:cxnChg chg="mod">
          <ac:chgData name="Minesh Patel" userId="a66d4990ec83ac90" providerId="LiveId" clId="{9C56CCF2-70B7-4BFF-B284-C3CBC6C93A00}" dt="2021-09-26T16:49:37.578" v="1473" actId="571"/>
          <ac:cxnSpMkLst>
            <pc:docMk/>
            <pc:sldMk cId="1896432398" sldId="693"/>
            <ac:cxnSpMk id="449" creationId="{D5024658-CF80-4E3D-9881-10BACB4277EA}"/>
          </ac:cxnSpMkLst>
        </pc:cxnChg>
        <pc:cxnChg chg="mod">
          <ac:chgData name="Minesh Patel" userId="a66d4990ec83ac90" providerId="LiveId" clId="{9C56CCF2-70B7-4BFF-B284-C3CBC6C93A00}" dt="2021-09-26T16:49:37.578" v="1473" actId="571"/>
          <ac:cxnSpMkLst>
            <pc:docMk/>
            <pc:sldMk cId="1896432398" sldId="693"/>
            <ac:cxnSpMk id="450" creationId="{8B308C74-EE85-4690-83D0-C398AE35FE4D}"/>
          </ac:cxnSpMkLst>
        </pc:cxnChg>
        <pc:cxnChg chg="mod">
          <ac:chgData name="Minesh Patel" userId="a66d4990ec83ac90" providerId="LiveId" clId="{9C56CCF2-70B7-4BFF-B284-C3CBC6C93A00}" dt="2021-09-26T16:49:37.578" v="1473" actId="571"/>
          <ac:cxnSpMkLst>
            <pc:docMk/>
            <pc:sldMk cId="1896432398" sldId="693"/>
            <ac:cxnSpMk id="451" creationId="{8D8180F7-809C-41A2-AF1B-61497FDEF998}"/>
          </ac:cxnSpMkLst>
        </pc:cxnChg>
        <pc:cxnChg chg="mod">
          <ac:chgData name="Minesh Patel" userId="a66d4990ec83ac90" providerId="LiveId" clId="{9C56CCF2-70B7-4BFF-B284-C3CBC6C93A00}" dt="2021-09-26T16:49:37.578" v="1473" actId="571"/>
          <ac:cxnSpMkLst>
            <pc:docMk/>
            <pc:sldMk cId="1896432398" sldId="693"/>
            <ac:cxnSpMk id="452" creationId="{78399EFB-835D-4D65-BA31-4BBD93A1442E}"/>
          </ac:cxnSpMkLst>
        </pc:cxnChg>
        <pc:cxnChg chg="mod">
          <ac:chgData name="Minesh Patel" userId="a66d4990ec83ac90" providerId="LiveId" clId="{9C56CCF2-70B7-4BFF-B284-C3CBC6C93A00}" dt="2021-09-26T16:49:37.578" v="1473" actId="571"/>
          <ac:cxnSpMkLst>
            <pc:docMk/>
            <pc:sldMk cId="1896432398" sldId="693"/>
            <ac:cxnSpMk id="453" creationId="{4046AB7C-C79D-4212-A62E-C0CE34F52DCD}"/>
          </ac:cxnSpMkLst>
        </pc:cxnChg>
        <pc:cxnChg chg="mod">
          <ac:chgData name="Minesh Patel" userId="a66d4990ec83ac90" providerId="LiveId" clId="{9C56CCF2-70B7-4BFF-B284-C3CBC6C93A00}" dt="2021-09-26T16:49:37.578" v="1473" actId="571"/>
          <ac:cxnSpMkLst>
            <pc:docMk/>
            <pc:sldMk cId="1896432398" sldId="693"/>
            <ac:cxnSpMk id="454" creationId="{07C82548-15F0-4A59-9844-3024AA863336}"/>
          </ac:cxnSpMkLst>
        </pc:cxnChg>
        <pc:cxnChg chg="mod">
          <ac:chgData name="Minesh Patel" userId="a66d4990ec83ac90" providerId="LiveId" clId="{9C56CCF2-70B7-4BFF-B284-C3CBC6C93A00}" dt="2021-09-26T16:49:37.578" v="1473" actId="571"/>
          <ac:cxnSpMkLst>
            <pc:docMk/>
            <pc:sldMk cId="1896432398" sldId="693"/>
            <ac:cxnSpMk id="455" creationId="{CDBAF83C-36C1-421B-997C-43FAC14BF3D7}"/>
          </ac:cxnSpMkLst>
        </pc:cxnChg>
        <pc:cxnChg chg="mod">
          <ac:chgData name="Minesh Patel" userId="a66d4990ec83ac90" providerId="LiveId" clId="{9C56CCF2-70B7-4BFF-B284-C3CBC6C93A00}" dt="2021-09-26T16:49:37.578" v="1473" actId="571"/>
          <ac:cxnSpMkLst>
            <pc:docMk/>
            <pc:sldMk cId="1896432398" sldId="693"/>
            <ac:cxnSpMk id="456" creationId="{DC76545E-8491-4367-9F24-95FCC18E7B1C}"/>
          </ac:cxnSpMkLst>
        </pc:cxnChg>
        <pc:cxnChg chg="mod">
          <ac:chgData name="Minesh Patel" userId="a66d4990ec83ac90" providerId="LiveId" clId="{9C56CCF2-70B7-4BFF-B284-C3CBC6C93A00}" dt="2021-09-26T16:49:37.578" v="1473" actId="571"/>
          <ac:cxnSpMkLst>
            <pc:docMk/>
            <pc:sldMk cId="1896432398" sldId="693"/>
            <ac:cxnSpMk id="457" creationId="{17870E35-ACD6-4E85-A627-EA01F81F7900}"/>
          </ac:cxnSpMkLst>
        </pc:cxnChg>
        <pc:cxnChg chg="mod">
          <ac:chgData name="Minesh Patel" userId="a66d4990ec83ac90" providerId="LiveId" clId="{9C56CCF2-70B7-4BFF-B284-C3CBC6C93A00}" dt="2021-09-26T16:49:37.578" v="1473" actId="571"/>
          <ac:cxnSpMkLst>
            <pc:docMk/>
            <pc:sldMk cId="1896432398" sldId="693"/>
            <ac:cxnSpMk id="458" creationId="{9975928B-C635-46F4-A0DA-B6CA1303463B}"/>
          </ac:cxnSpMkLst>
        </pc:cxnChg>
        <pc:cxnChg chg="mod">
          <ac:chgData name="Minesh Patel" userId="a66d4990ec83ac90" providerId="LiveId" clId="{9C56CCF2-70B7-4BFF-B284-C3CBC6C93A00}" dt="2021-09-26T16:49:37.578" v="1473" actId="571"/>
          <ac:cxnSpMkLst>
            <pc:docMk/>
            <pc:sldMk cId="1896432398" sldId="693"/>
            <ac:cxnSpMk id="459" creationId="{ABB94B1F-C6F7-4838-94A1-1FA59A28DD7F}"/>
          </ac:cxnSpMkLst>
        </pc:cxnChg>
        <pc:cxnChg chg="mod">
          <ac:chgData name="Minesh Patel" userId="a66d4990ec83ac90" providerId="LiveId" clId="{9C56CCF2-70B7-4BFF-B284-C3CBC6C93A00}" dt="2021-09-26T16:49:37.578" v="1473" actId="571"/>
          <ac:cxnSpMkLst>
            <pc:docMk/>
            <pc:sldMk cId="1896432398" sldId="693"/>
            <ac:cxnSpMk id="460" creationId="{CCE6B163-13AC-46B7-895A-E4CE351DFE59}"/>
          </ac:cxnSpMkLst>
        </pc:cxnChg>
        <pc:cxnChg chg="mod">
          <ac:chgData name="Minesh Patel" userId="a66d4990ec83ac90" providerId="LiveId" clId="{9C56CCF2-70B7-4BFF-B284-C3CBC6C93A00}" dt="2021-09-26T16:49:37.578" v="1473" actId="571"/>
          <ac:cxnSpMkLst>
            <pc:docMk/>
            <pc:sldMk cId="1896432398" sldId="693"/>
            <ac:cxnSpMk id="461" creationId="{06B67A99-ED02-4167-B422-017A749F4903}"/>
          </ac:cxnSpMkLst>
        </pc:cxnChg>
        <pc:cxnChg chg="mod">
          <ac:chgData name="Minesh Patel" userId="a66d4990ec83ac90" providerId="LiveId" clId="{9C56CCF2-70B7-4BFF-B284-C3CBC6C93A00}" dt="2021-09-26T16:49:37.578" v="1473" actId="571"/>
          <ac:cxnSpMkLst>
            <pc:docMk/>
            <pc:sldMk cId="1896432398" sldId="693"/>
            <ac:cxnSpMk id="464" creationId="{3D0677C3-548C-415A-977A-27F98D155256}"/>
          </ac:cxnSpMkLst>
        </pc:cxnChg>
        <pc:cxnChg chg="mod">
          <ac:chgData name="Minesh Patel" userId="a66d4990ec83ac90" providerId="LiveId" clId="{9C56CCF2-70B7-4BFF-B284-C3CBC6C93A00}" dt="2021-09-26T16:49:37.578" v="1473" actId="571"/>
          <ac:cxnSpMkLst>
            <pc:docMk/>
            <pc:sldMk cId="1896432398" sldId="693"/>
            <ac:cxnSpMk id="465" creationId="{20F1F4DB-9738-49DD-A14E-7666A4B273BD}"/>
          </ac:cxnSpMkLst>
        </pc:cxnChg>
        <pc:cxnChg chg="mod">
          <ac:chgData name="Minesh Patel" userId="a66d4990ec83ac90" providerId="LiveId" clId="{9C56CCF2-70B7-4BFF-B284-C3CBC6C93A00}" dt="2021-09-26T16:49:37.578" v="1473" actId="571"/>
          <ac:cxnSpMkLst>
            <pc:docMk/>
            <pc:sldMk cId="1896432398" sldId="693"/>
            <ac:cxnSpMk id="466" creationId="{65A5D3E7-47CD-41FB-ACB8-F75DCE24730F}"/>
          </ac:cxnSpMkLst>
        </pc:cxnChg>
        <pc:cxnChg chg="mod">
          <ac:chgData name="Minesh Patel" userId="a66d4990ec83ac90" providerId="LiveId" clId="{9C56CCF2-70B7-4BFF-B284-C3CBC6C93A00}" dt="2021-09-26T16:49:37.578" v="1473" actId="571"/>
          <ac:cxnSpMkLst>
            <pc:docMk/>
            <pc:sldMk cId="1896432398" sldId="693"/>
            <ac:cxnSpMk id="467" creationId="{085AC169-C96F-4F9D-B60B-4DC4C5F4E055}"/>
          </ac:cxnSpMkLst>
        </pc:cxnChg>
        <pc:cxnChg chg="mod">
          <ac:chgData name="Minesh Patel" userId="a66d4990ec83ac90" providerId="LiveId" clId="{9C56CCF2-70B7-4BFF-B284-C3CBC6C93A00}" dt="2021-09-26T16:49:37.578" v="1473" actId="571"/>
          <ac:cxnSpMkLst>
            <pc:docMk/>
            <pc:sldMk cId="1896432398" sldId="693"/>
            <ac:cxnSpMk id="468" creationId="{4A93E4B0-BF69-4028-8A46-520BFAC5844C}"/>
          </ac:cxnSpMkLst>
        </pc:cxnChg>
        <pc:cxnChg chg="mod">
          <ac:chgData name="Minesh Patel" userId="a66d4990ec83ac90" providerId="LiveId" clId="{9C56CCF2-70B7-4BFF-B284-C3CBC6C93A00}" dt="2021-09-26T16:49:37.578" v="1473" actId="571"/>
          <ac:cxnSpMkLst>
            <pc:docMk/>
            <pc:sldMk cId="1896432398" sldId="693"/>
            <ac:cxnSpMk id="469" creationId="{1302FA05-76FA-4AF8-9DE0-D6C539AD0C21}"/>
          </ac:cxnSpMkLst>
        </pc:cxnChg>
        <pc:cxnChg chg="mod">
          <ac:chgData name="Minesh Patel" userId="a66d4990ec83ac90" providerId="LiveId" clId="{9C56CCF2-70B7-4BFF-B284-C3CBC6C93A00}" dt="2021-09-26T16:49:37.578" v="1473" actId="571"/>
          <ac:cxnSpMkLst>
            <pc:docMk/>
            <pc:sldMk cId="1896432398" sldId="693"/>
            <ac:cxnSpMk id="470" creationId="{F37D47BD-2DFF-4536-900B-BEFC3345B446}"/>
          </ac:cxnSpMkLst>
        </pc:cxnChg>
        <pc:cxnChg chg="mod">
          <ac:chgData name="Minesh Patel" userId="a66d4990ec83ac90" providerId="LiveId" clId="{9C56CCF2-70B7-4BFF-B284-C3CBC6C93A00}" dt="2021-09-26T16:49:37.578" v="1473" actId="571"/>
          <ac:cxnSpMkLst>
            <pc:docMk/>
            <pc:sldMk cId="1896432398" sldId="693"/>
            <ac:cxnSpMk id="471" creationId="{DA9A1AD5-0D8F-466C-8D29-A0CACBBD4549}"/>
          </ac:cxnSpMkLst>
        </pc:cxnChg>
        <pc:cxnChg chg="mod">
          <ac:chgData name="Minesh Patel" userId="a66d4990ec83ac90" providerId="LiveId" clId="{9C56CCF2-70B7-4BFF-B284-C3CBC6C93A00}" dt="2021-09-26T16:49:37.578" v="1473" actId="571"/>
          <ac:cxnSpMkLst>
            <pc:docMk/>
            <pc:sldMk cId="1896432398" sldId="693"/>
            <ac:cxnSpMk id="472" creationId="{EE4C50DC-50BA-4DA0-9585-CBCE1DED8565}"/>
          </ac:cxnSpMkLst>
        </pc:cxnChg>
        <pc:cxnChg chg="mod">
          <ac:chgData name="Minesh Patel" userId="a66d4990ec83ac90" providerId="LiveId" clId="{9C56CCF2-70B7-4BFF-B284-C3CBC6C93A00}" dt="2021-09-26T16:49:37.578" v="1473" actId="571"/>
          <ac:cxnSpMkLst>
            <pc:docMk/>
            <pc:sldMk cId="1896432398" sldId="693"/>
            <ac:cxnSpMk id="473" creationId="{2FD8E66D-B838-479F-8363-97EF9E2CFB5C}"/>
          </ac:cxnSpMkLst>
        </pc:cxnChg>
        <pc:cxnChg chg="mod">
          <ac:chgData name="Minesh Patel" userId="a66d4990ec83ac90" providerId="LiveId" clId="{9C56CCF2-70B7-4BFF-B284-C3CBC6C93A00}" dt="2021-09-26T16:49:37.578" v="1473" actId="571"/>
          <ac:cxnSpMkLst>
            <pc:docMk/>
            <pc:sldMk cId="1896432398" sldId="693"/>
            <ac:cxnSpMk id="474" creationId="{CB9D0086-00AB-4D95-A29D-092657FF5010}"/>
          </ac:cxnSpMkLst>
        </pc:cxnChg>
        <pc:cxnChg chg="mod">
          <ac:chgData name="Minesh Patel" userId="a66d4990ec83ac90" providerId="LiveId" clId="{9C56CCF2-70B7-4BFF-B284-C3CBC6C93A00}" dt="2021-09-26T16:49:37.578" v="1473" actId="571"/>
          <ac:cxnSpMkLst>
            <pc:docMk/>
            <pc:sldMk cId="1896432398" sldId="693"/>
            <ac:cxnSpMk id="475" creationId="{F6BDA038-BB96-4712-B647-FA9C3206C8D1}"/>
          </ac:cxnSpMkLst>
        </pc:cxnChg>
        <pc:cxnChg chg="mod">
          <ac:chgData name="Minesh Patel" userId="a66d4990ec83ac90" providerId="LiveId" clId="{9C56CCF2-70B7-4BFF-B284-C3CBC6C93A00}" dt="2021-09-26T16:49:37.578" v="1473" actId="571"/>
          <ac:cxnSpMkLst>
            <pc:docMk/>
            <pc:sldMk cId="1896432398" sldId="693"/>
            <ac:cxnSpMk id="476" creationId="{1295EA4C-4E86-40C9-9FB6-871B0A726B79}"/>
          </ac:cxnSpMkLst>
        </pc:cxnChg>
        <pc:cxnChg chg="mod">
          <ac:chgData name="Minesh Patel" userId="a66d4990ec83ac90" providerId="LiveId" clId="{9C56CCF2-70B7-4BFF-B284-C3CBC6C93A00}" dt="2021-09-26T16:49:37.578" v="1473" actId="571"/>
          <ac:cxnSpMkLst>
            <pc:docMk/>
            <pc:sldMk cId="1896432398" sldId="693"/>
            <ac:cxnSpMk id="477" creationId="{C4FA74EB-875F-402C-A81E-B4DD3CDDCFC3}"/>
          </ac:cxnSpMkLst>
        </pc:cxnChg>
        <pc:cxnChg chg="mod">
          <ac:chgData name="Minesh Patel" userId="a66d4990ec83ac90" providerId="LiveId" clId="{9C56CCF2-70B7-4BFF-B284-C3CBC6C93A00}" dt="2021-09-26T16:49:37.578" v="1473" actId="571"/>
          <ac:cxnSpMkLst>
            <pc:docMk/>
            <pc:sldMk cId="1896432398" sldId="693"/>
            <ac:cxnSpMk id="478" creationId="{48109175-6C50-4B9B-8B62-9D8827885A7B}"/>
          </ac:cxnSpMkLst>
        </pc:cxnChg>
        <pc:cxnChg chg="mod">
          <ac:chgData name="Minesh Patel" userId="a66d4990ec83ac90" providerId="LiveId" clId="{9C56CCF2-70B7-4BFF-B284-C3CBC6C93A00}" dt="2021-09-26T17:18:56.838" v="1967" actId="14100"/>
          <ac:cxnSpMkLst>
            <pc:docMk/>
            <pc:sldMk cId="1896432398" sldId="693"/>
            <ac:cxnSpMk id="524" creationId="{8371DF1E-3C07-45E6-8362-C6E3007F3FA8}"/>
          </ac:cxnSpMkLst>
        </pc:cxnChg>
        <pc:cxnChg chg="add del mod">
          <ac:chgData name="Minesh Patel" userId="a66d4990ec83ac90" providerId="LiveId" clId="{9C56CCF2-70B7-4BFF-B284-C3CBC6C93A00}" dt="2021-09-26T17:10:47.563" v="1761" actId="478"/>
          <ac:cxnSpMkLst>
            <pc:docMk/>
            <pc:sldMk cId="1896432398" sldId="693"/>
            <ac:cxnSpMk id="549" creationId="{4F3A4796-42EE-4E98-A401-7FCA99150AEC}"/>
          </ac:cxnSpMkLst>
        </pc:cxnChg>
      </pc:sldChg>
      <pc:sldChg chg="add">
        <pc:chgData name="Minesh Patel" userId="a66d4990ec83ac90" providerId="LiveId" clId="{9C56CCF2-70B7-4BFF-B284-C3CBC6C93A00}" dt="2021-09-26T18:54:06.120" v="3560"/>
        <pc:sldMkLst>
          <pc:docMk/>
          <pc:sldMk cId="1433940262" sldId="694"/>
        </pc:sldMkLst>
      </pc:sldChg>
      <pc:sldChg chg="modSp add del mod">
        <pc:chgData name="Minesh Patel" userId="a66d4990ec83ac90" providerId="LiveId" clId="{9C56CCF2-70B7-4BFF-B284-C3CBC6C93A00}" dt="2021-09-26T18:54:01.545" v="3559" actId="2696"/>
        <pc:sldMkLst>
          <pc:docMk/>
          <pc:sldMk cId="3696792590" sldId="694"/>
        </pc:sldMkLst>
        <pc:grpChg chg="mod">
          <ac:chgData name="Minesh Patel" userId="a66d4990ec83ac90" providerId="LiveId" clId="{9C56CCF2-70B7-4BFF-B284-C3CBC6C93A00}" dt="2021-09-26T17:36:39.507" v="2379" actId="1076"/>
          <ac:grpSpMkLst>
            <pc:docMk/>
            <pc:sldMk cId="3696792590" sldId="694"/>
            <ac:grpSpMk id="3" creationId="{AD26FA21-67F0-4873-961E-CCFC6AAF6E49}"/>
          </ac:grpSpMkLst>
        </pc:grpChg>
      </pc:sldChg>
      <pc:sldChg chg="addSp delSp modSp add mod delAnim modAnim chgLayout">
        <pc:chgData name="Minesh Patel" userId="a66d4990ec83ac90" providerId="LiveId" clId="{9C56CCF2-70B7-4BFF-B284-C3CBC6C93A00}" dt="2021-09-26T18:45:15.167" v="3412" actId="20577"/>
        <pc:sldMkLst>
          <pc:docMk/>
          <pc:sldMk cId="3574836354" sldId="695"/>
        </pc:sldMkLst>
        <pc:spChg chg="add del mod">
          <ac:chgData name="Minesh Patel" userId="a66d4990ec83ac90" providerId="LiveId" clId="{9C56CCF2-70B7-4BFF-B284-C3CBC6C93A00}" dt="2021-09-26T17:20:07.725" v="1977" actId="6264"/>
          <ac:spMkLst>
            <pc:docMk/>
            <pc:sldMk cId="3574836354" sldId="695"/>
            <ac:spMk id="2" creationId="{2A6D410D-1992-45E6-AD8B-251A31F90189}"/>
          </ac:spMkLst>
        </pc:spChg>
        <pc:spChg chg="add del mod ord">
          <ac:chgData name="Minesh Patel" userId="a66d4990ec83ac90" providerId="LiveId" clId="{9C56CCF2-70B7-4BFF-B284-C3CBC6C93A00}" dt="2021-09-26T17:20:09.361" v="1978" actId="478"/>
          <ac:spMkLst>
            <pc:docMk/>
            <pc:sldMk cId="3574836354" sldId="695"/>
            <ac:spMk id="3" creationId="{8815445F-4259-49AF-8C53-D9E02F653637}"/>
          </ac:spMkLst>
        </pc:spChg>
        <pc:spChg chg="add del mod ord">
          <ac:chgData name="Minesh Patel" userId="a66d4990ec83ac90" providerId="LiveId" clId="{9C56CCF2-70B7-4BFF-B284-C3CBC6C93A00}" dt="2021-09-26T18:35:08.925" v="3058" actId="478"/>
          <ac:spMkLst>
            <pc:docMk/>
            <pc:sldMk cId="3574836354" sldId="695"/>
            <ac:spMk id="4" creationId="{7F1867D2-A304-437F-B168-14D8CF569FF3}"/>
          </ac:spMkLst>
        </pc:spChg>
        <pc:spChg chg="add del mod">
          <ac:chgData name="Minesh Patel" userId="a66d4990ec83ac90" providerId="LiveId" clId="{9C56CCF2-70B7-4BFF-B284-C3CBC6C93A00}" dt="2021-09-26T17:47:16.394" v="2437" actId="478"/>
          <ac:spMkLst>
            <pc:docMk/>
            <pc:sldMk cId="3574836354" sldId="695"/>
            <ac:spMk id="35" creationId="{7A0A5BE6-69BF-49B8-9C13-1D99F293B70E}"/>
          </ac:spMkLst>
        </pc:spChg>
        <pc:spChg chg="add del mod">
          <ac:chgData name="Minesh Patel" userId="a66d4990ec83ac90" providerId="LiveId" clId="{9C56CCF2-70B7-4BFF-B284-C3CBC6C93A00}" dt="2021-09-26T18:35:11.358" v="3059" actId="478"/>
          <ac:spMkLst>
            <pc:docMk/>
            <pc:sldMk cId="3574836354" sldId="695"/>
            <ac:spMk id="49" creationId="{3D4D44B8-46FD-45B5-916E-4AD18400D2DF}"/>
          </ac:spMkLst>
        </pc:spChg>
        <pc:spChg chg="add mod">
          <ac:chgData name="Minesh Patel" userId="a66d4990ec83ac90" providerId="LiveId" clId="{9C56CCF2-70B7-4BFF-B284-C3CBC6C93A00}" dt="2021-09-26T18:43:08.843" v="3294" actId="14100"/>
          <ac:spMkLst>
            <pc:docMk/>
            <pc:sldMk cId="3574836354" sldId="695"/>
            <ac:spMk id="55" creationId="{065B569B-6FB9-4BA8-A889-E3427E1B2872}"/>
          </ac:spMkLst>
        </pc:spChg>
        <pc:spChg chg="del mod">
          <ac:chgData name="Minesh Patel" userId="a66d4990ec83ac90" providerId="LiveId" clId="{9C56CCF2-70B7-4BFF-B284-C3CBC6C93A00}" dt="2021-09-26T17:47:19.016" v="2438" actId="478"/>
          <ac:spMkLst>
            <pc:docMk/>
            <pc:sldMk cId="3574836354" sldId="695"/>
            <ac:spMk id="142" creationId="{555402D9-8268-4F39-BC19-E90043B2F192}"/>
          </ac:spMkLst>
        </pc:spChg>
        <pc:spChg chg="add del mod">
          <ac:chgData name="Minesh Patel" userId="a66d4990ec83ac90" providerId="LiveId" clId="{9C56CCF2-70B7-4BFF-B284-C3CBC6C93A00}" dt="2021-09-26T18:19:23.791" v="2764" actId="478"/>
          <ac:spMkLst>
            <pc:docMk/>
            <pc:sldMk cId="3574836354" sldId="695"/>
            <ac:spMk id="145" creationId="{A1106732-2E6F-46A7-8A96-5CD4543E7BE9}"/>
          </ac:spMkLst>
        </pc:spChg>
        <pc:spChg chg="mod">
          <ac:chgData name="Minesh Patel" userId="a66d4990ec83ac90" providerId="LiveId" clId="{9C56CCF2-70B7-4BFF-B284-C3CBC6C93A00}" dt="2021-09-26T17:19:36.368" v="1970"/>
          <ac:spMkLst>
            <pc:docMk/>
            <pc:sldMk cId="3574836354" sldId="695"/>
            <ac:spMk id="147" creationId="{517AA74A-2164-480F-9094-CAD31EDFC262}"/>
          </ac:spMkLst>
        </pc:spChg>
        <pc:spChg chg="mod">
          <ac:chgData name="Minesh Patel" userId="a66d4990ec83ac90" providerId="LiveId" clId="{9C56CCF2-70B7-4BFF-B284-C3CBC6C93A00}" dt="2021-09-26T17:19:36.368" v="1970"/>
          <ac:spMkLst>
            <pc:docMk/>
            <pc:sldMk cId="3574836354" sldId="695"/>
            <ac:spMk id="148" creationId="{4F40C3D6-8C7E-4F88-8335-FCD3D45EA9E1}"/>
          </ac:spMkLst>
        </pc:spChg>
        <pc:spChg chg="mod">
          <ac:chgData name="Minesh Patel" userId="a66d4990ec83ac90" providerId="LiveId" clId="{9C56CCF2-70B7-4BFF-B284-C3CBC6C93A00}" dt="2021-09-26T17:19:36.368" v="1970"/>
          <ac:spMkLst>
            <pc:docMk/>
            <pc:sldMk cId="3574836354" sldId="695"/>
            <ac:spMk id="149" creationId="{05AE46BE-234A-4C8C-A45F-73B97A93D354}"/>
          </ac:spMkLst>
        </pc:spChg>
        <pc:spChg chg="mod">
          <ac:chgData name="Minesh Patel" userId="a66d4990ec83ac90" providerId="LiveId" clId="{9C56CCF2-70B7-4BFF-B284-C3CBC6C93A00}" dt="2021-09-26T17:19:36.368" v="1970"/>
          <ac:spMkLst>
            <pc:docMk/>
            <pc:sldMk cId="3574836354" sldId="695"/>
            <ac:spMk id="150" creationId="{81B497B6-95D4-49DA-8D13-5861901D1563}"/>
          </ac:spMkLst>
        </pc:spChg>
        <pc:spChg chg="del mod">
          <ac:chgData name="Minesh Patel" userId="a66d4990ec83ac90" providerId="LiveId" clId="{9C56CCF2-70B7-4BFF-B284-C3CBC6C93A00}" dt="2021-09-26T17:24:20.671" v="2139" actId="478"/>
          <ac:spMkLst>
            <pc:docMk/>
            <pc:sldMk cId="3574836354" sldId="695"/>
            <ac:spMk id="152" creationId="{4E43DC51-114C-4AA3-BC6D-2453CD1C7DA6}"/>
          </ac:spMkLst>
        </pc:spChg>
        <pc:spChg chg="add del mod">
          <ac:chgData name="Minesh Patel" userId="a66d4990ec83ac90" providerId="LiveId" clId="{9C56CCF2-70B7-4BFF-B284-C3CBC6C93A00}" dt="2021-09-26T18:19:24.049" v="2765" actId="478"/>
          <ac:spMkLst>
            <pc:docMk/>
            <pc:sldMk cId="3574836354" sldId="695"/>
            <ac:spMk id="166" creationId="{8DDB669A-95C1-42D4-8DC7-3201FACB11A3}"/>
          </ac:spMkLst>
        </pc:spChg>
        <pc:spChg chg="mod">
          <ac:chgData name="Minesh Patel" userId="a66d4990ec83ac90" providerId="LiveId" clId="{9C56CCF2-70B7-4BFF-B284-C3CBC6C93A00}" dt="2021-09-26T17:19:36.368" v="1970"/>
          <ac:spMkLst>
            <pc:docMk/>
            <pc:sldMk cId="3574836354" sldId="695"/>
            <ac:spMk id="167" creationId="{1AA956DC-DE1F-40CA-8AC7-7FC698158AD2}"/>
          </ac:spMkLst>
        </pc:spChg>
        <pc:spChg chg="mod">
          <ac:chgData name="Minesh Patel" userId="a66d4990ec83ac90" providerId="LiveId" clId="{9C56CCF2-70B7-4BFF-B284-C3CBC6C93A00}" dt="2021-09-26T17:19:36.368" v="1970"/>
          <ac:spMkLst>
            <pc:docMk/>
            <pc:sldMk cId="3574836354" sldId="695"/>
            <ac:spMk id="168" creationId="{A7BD9FAC-7DA2-47BA-B43F-4F29994CA38D}"/>
          </ac:spMkLst>
        </pc:spChg>
        <pc:spChg chg="mod">
          <ac:chgData name="Minesh Patel" userId="a66d4990ec83ac90" providerId="LiveId" clId="{9C56CCF2-70B7-4BFF-B284-C3CBC6C93A00}" dt="2021-09-26T17:19:36.368" v="1970"/>
          <ac:spMkLst>
            <pc:docMk/>
            <pc:sldMk cId="3574836354" sldId="695"/>
            <ac:spMk id="169" creationId="{E02A8391-7BB0-4585-9963-95DCCABC6E48}"/>
          </ac:spMkLst>
        </pc:spChg>
        <pc:spChg chg="mod">
          <ac:chgData name="Minesh Patel" userId="a66d4990ec83ac90" providerId="LiveId" clId="{9C56CCF2-70B7-4BFF-B284-C3CBC6C93A00}" dt="2021-09-26T17:19:36.368" v="1970"/>
          <ac:spMkLst>
            <pc:docMk/>
            <pc:sldMk cId="3574836354" sldId="695"/>
            <ac:spMk id="170" creationId="{323ECE0A-39DB-494D-9B9C-C2C855911819}"/>
          </ac:spMkLst>
        </pc:spChg>
        <pc:spChg chg="add del mod">
          <ac:chgData name="Minesh Patel" userId="a66d4990ec83ac90" providerId="LiveId" clId="{9C56CCF2-70B7-4BFF-B284-C3CBC6C93A00}" dt="2021-09-26T18:19:24.191" v="2766" actId="478"/>
          <ac:spMkLst>
            <pc:docMk/>
            <pc:sldMk cId="3574836354" sldId="695"/>
            <ac:spMk id="171" creationId="{590FB9AB-8FEE-4124-B5D8-3D6DFBD1C372}"/>
          </ac:spMkLst>
        </pc:spChg>
        <pc:spChg chg="mod ord">
          <ac:chgData name="Minesh Patel" userId="a66d4990ec83ac90" providerId="LiveId" clId="{9C56CCF2-70B7-4BFF-B284-C3CBC6C93A00}" dt="2021-09-26T17:20:07.725" v="1977" actId="6264"/>
          <ac:spMkLst>
            <pc:docMk/>
            <pc:sldMk cId="3574836354" sldId="695"/>
            <ac:spMk id="172" creationId="{798837CB-EF1C-4DD9-BE96-213BFCAC7632}"/>
          </ac:spMkLst>
        </pc:spChg>
        <pc:spChg chg="mod">
          <ac:chgData name="Minesh Patel" userId="a66d4990ec83ac90" providerId="LiveId" clId="{9C56CCF2-70B7-4BFF-B284-C3CBC6C93A00}" dt="2021-09-26T17:19:36.368" v="1970"/>
          <ac:spMkLst>
            <pc:docMk/>
            <pc:sldMk cId="3574836354" sldId="695"/>
            <ac:spMk id="173" creationId="{63CFDA92-880E-4FF9-B2C7-4475FD3CF417}"/>
          </ac:spMkLst>
        </pc:spChg>
        <pc:spChg chg="mod">
          <ac:chgData name="Minesh Patel" userId="a66d4990ec83ac90" providerId="LiveId" clId="{9C56CCF2-70B7-4BFF-B284-C3CBC6C93A00}" dt="2021-09-26T17:19:36.368" v="1970"/>
          <ac:spMkLst>
            <pc:docMk/>
            <pc:sldMk cId="3574836354" sldId="695"/>
            <ac:spMk id="174" creationId="{693AB3C5-82A5-440B-A0E6-541756E52F54}"/>
          </ac:spMkLst>
        </pc:spChg>
        <pc:spChg chg="mod">
          <ac:chgData name="Minesh Patel" userId="a66d4990ec83ac90" providerId="LiveId" clId="{9C56CCF2-70B7-4BFF-B284-C3CBC6C93A00}" dt="2021-09-26T17:19:36.368" v="1970"/>
          <ac:spMkLst>
            <pc:docMk/>
            <pc:sldMk cId="3574836354" sldId="695"/>
            <ac:spMk id="175" creationId="{C37D7DC0-A8D6-49B5-ACBD-DF4802477D5D}"/>
          </ac:spMkLst>
        </pc:spChg>
        <pc:spChg chg="mod">
          <ac:chgData name="Minesh Patel" userId="a66d4990ec83ac90" providerId="LiveId" clId="{9C56CCF2-70B7-4BFF-B284-C3CBC6C93A00}" dt="2021-09-26T17:19:36.368" v="1970"/>
          <ac:spMkLst>
            <pc:docMk/>
            <pc:sldMk cId="3574836354" sldId="695"/>
            <ac:spMk id="176" creationId="{9BB56FC3-5DA8-40D8-A25A-9F4E99253C54}"/>
          </ac:spMkLst>
        </pc:spChg>
        <pc:spChg chg="add del mod">
          <ac:chgData name="Minesh Patel" userId="a66d4990ec83ac90" providerId="LiveId" clId="{9C56CCF2-70B7-4BFF-B284-C3CBC6C93A00}" dt="2021-09-26T18:19:24.381" v="2767" actId="478"/>
          <ac:spMkLst>
            <pc:docMk/>
            <pc:sldMk cId="3574836354" sldId="695"/>
            <ac:spMk id="185" creationId="{E316856E-0B92-4BD1-A2EF-05C1783BF90F}"/>
          </ac:spMkLst>
        </pc:spChg>
        <pc:spChg chg="mod">
          <ac:chgData name="Minesh Patel" userId="a66d4990ec83ac90" providerId="LiveId" clId="{9C56CCF2-70B7-4BFF-B284-C3CBC6C93A00}" dt="2021-09-26T17:19:36.368" v="1970"/>
          <ac:spMkLst>
            <pc:docMk/>
            <pc:sldMk cId="3574836354" sldId="695"/>
            <ac:spMk id="186" creationId="{0587FB85-01C6-4E91-9AFA-E2E150B7BC75}"/>
          </ac:spMkLst>
        </pc:spChg>
        <pc:spChg chg="mod">
          <ac:chgData name="Minesh Patel" userId="a66d4990ec83ac90" providerId="LiveId" clId="{9C56CCF2-70B7-4BFF-B284-C3CBC6C93A00}" dt="2021-09-26T17:19:36.368" v="1970"/>
          <ac:spMkLst>
            <pc:docMk/>
            <pc:sldMk cId="3574836354" sldId="695"/>
            <ac:spMk id="187" creationId="{BAF6C2F9-EF1E-4D15-9918-8E79973477A0}"/>
          </ac:spMkLst>
        </pc:spChg>
        <pc:spChg chg="mod">
          <ac:chgData name="Minesh Patel" userId="a66d4990ec83ac90" providerId="LiveId" clId="{9C56CCF2-70B7-4BFF-B284-C3CBC6C93A00}" dt="2021-09-26T17:19:36.368" v="1970"/>
          <ac:spMkLst>
            <pc:docMk/>
            <pc:sldMk cId="3574836354" sldId="695"/>
            <ac:spMk id="188" creationId="{8154422F-B723-4B25-9495-B40998FB7E14}"/>
          </ac:spMkLst>
        </pc:spChg>
        <pc:spChg chg="mod">
          <ac:chgData name="Minesh Patel" userId="a66d4990ec83ac90" providerId="LiveId" clId="{9C56CCF2-70B7-4BFF-B284-C3CBC6C93A00}" dt="2021-09-26T17:19:36.368" v="1970"/>
          <ac:spMkLst>
            <pc:docMk/>
            <pc:sldMk cId="3574836354" sldId="695"/>
            <ac:spMk id="189" creationId="{203108AE-515F-4537-B353-924618846FBD}"/>
          </ac:spMkLst>
        </pc:spChg>
        <pc:spChg chg="add del mod">
          <ac:chgData name="Minesh Patel" userId="a66d4990ec83ac90" providerId="LiveId" clId="{9C56CCF2-70B7-4BFF-B284-C3CBC6C93A00}" dt="2021-09-26T18:19:24.049" v="2765" actId="478"/>
          <ac:spMkLst>
            <pc:docMk/>
            <pc:sldMk cId="3574836354" sldId="695"/>
            <ac:spMk id="190" creationId="{1BF052B5-F95D-401A-A982-5DB888191EFB}"/>
          </ac:spMkLst>
        </pc:spChg>
        <pc:spChg chg="mod">
          <ac:chgData name="Minesh Patel" userId="a66d4990ec83ac90" providerId="LiveId" clId="{9C56CCF2-70B7-4BFF-B284-C3CBC6C93A00}" dt="2021-09-26T17:19:36.368" v="1970"/>
          <ac:spMkLst>
            <pc:docMk/>
            <pc:sldMk cId="3574836354" sldId="695"/>
            <ac:spMk id="191" creationId="{2E74534C-B75A-4931-B782-57704DA01487}"/>
          </ac:spMkLst>
        </pc:spChg>
        <pc:spChg chg="mod">
          <ac:chgData name="Minesh Patel" userId="a66d4990ec83ac90" providerId="LiveId" clId="{9C56CCF2-70B7-4BFF-B284-C3CBC6C93A00}" dt="2021-09-26T17:19:36.368" v="1970"/>
          <ac:spMkLst>
            <pc:docMk/>
            <pc:sldMk cId="3574836354" sldId="695"/>
            <ac:spMk id="192" creationId="{04C2902A-D3DC-4590-9F2B-4D9726B73EF3}"/>
          </ac:spMkLst>
        </pc:spChg>
        <pc:spChg chg="mod">
          <ac:chgData name="Minesh Patel" userId="a66d4990ec83ac90" providerId="LiveId" clId="{9C56CCF2-70B7-4BFF-B284-C3CBC6C93A00}" dt="2021-09-26T17:19:36.368" v="1970"/>
          <ac:spMkLst>
            <pc:docMk/>
            <pc:sldMk cId="3574836354" sldId="695"/>
            <ac:spMk id="193" creationId="{CD1037C6-A2B9-4AB8-AB14-FAFF93882F3A}"/>
          </ac:spMkLst>
        </pc:spChg>
        <pc:spChg chg="mod">
          <ac:chgData name="Minesh Patel" userId="a66d4990ec83ac90" providerId="LiveId" clId="{9C56CCF2-70B7-4BFF-B284-C3CBC6C93A00}" dt="2021-09-26T17:19:36.368" v="1970"/>
          <ac:spMkLst>
            <pc:docMk/>
            <pc:sldMk cId="3574836354" sldId="695"/>
            <ac:spMk id="194" creationId="{F1DD738F-1A09-44C7-A0E9-D8D1E2EC2B33}"/>
          </ac:spMkLst>
        </pc:spChg>
        <pc:spChg chg="add del mod">
          <ac:chgData name="Minesh Patel" userId="a66d4990ec83ac90" providerId="LiveId" clId="{9C56CCF2-70B7-4BFF-B284-C3CBC6C93A00}" dt="2021-09-26T18:19:23.791" v="2764" actId="478"/>
          <ac:spMkLst>
            <pc:docMk/>
            <pc:sldMk cId="3574836354" sldId="695"/>
            <ac:spMk id="195" creationId="{7BD59C7B-02E9-40AC-9859-5E60F016C3A0}"/>
          </ac:spMkLst>
        </pc:spChg>
        <pc:spChg chg="mod">
          <ac:chgData name="Minesh Patel" userId="a66d4990ec83ac90" providerId="LiveId" clId="{9C56CCF2-70B7-4BFF-B284-C3CBC6C93A00}" dt="2021-09-26T17:19:36.368" v="1970"/>
          <ac:spMkLst>
            <pc:docMk/>
            <pc:sldMk cId="3574836354" sldId="695"/>
            <ac:spMk id="196" creationId="{995B7B2A-290E-4660-B958-3CA8DCF29F93}"/>
          </ac:spMkLst>
        </pc:spChg>
        <pc:spChg chg="mod">
          <ac:chgData name="Minesh Patel" userId="a66d4990ec83ac90" providerId="LiveId" clId="{9C56CCF2-70B7-4BFF-B284-C3CBC6C93A00}" dt="2021-09-26T17:19:36.368" v="1970"/>
          <ac:spMkLst>
            <pc:docMk/>
            <pc:sldMk cId="3574836354" sldId="695"/>
            <ac:spMk id="197" creationId="{4297D840-5B43-47D8-95C7-2041B2B2D53C}"/>
          </ac:spMkLst>
        </pc:spChg>
        <pc:spChg chg="mod">
          <ac:chgData name="Minesh Patel" userId="a66d4990ec83ac90" providerId="LiveId" clId="{9C56CCF2-70B7-4BFF-B284-C3CBC6C93A00}" dt="2021-09-26T17:19:36.368" v="1970"/>
          <ac:spMkLst>
            <pc:docMk/>
            <pc:sldMk cId="3574836354" sldId="695"/>
            <ac:spMk id="198" creationId="{80BF9606-2925-4BA6-9344-1F8807C4897D}"/>
          </ac:spMkLst>
        </pc:spChg>
        <pc:spChg chg="mod">
          <ac:chgData name="Minesh Patel" userId="a66d4990ec83ac90" providerId="LiveId" clId="{9C56CCF2-70B7-4BFF-B284-C3CBC6C93A00}" dt="2021-09-26T17:19:36.368" v="1970"/>
          <ac:spMkLst>
            <pc:docMk/>
            <pc:sldMk cId="3574836354" sldId="695"/>
            <ac:spMk id="216" creationId="{08A3F32B-EF69-4C2A-B0D9-813B85311E23}"/>
          </ac:spMkLst>
        </pc:spChg>
        <pc:spChg chg="add del mod">
          <ac:chgData name="Minesh Patel" userId="a66d4990ec83ac90" providerId="LiveId" clId="{9C56CCF2-70B7-4BFF-B284-C3CBC6C93A00}" dt="2021-09-26T18:19:24.560" v="2768" actId="478"/>
          <ac:spMkLst>
            <pc:docMk/>
            <pc:sldMk cId="3574836354" sldId="695"/>
            <ac:spMk id="217" creationId="{FA337352-54D3-4B0C-99AC-B980476A6B8A}"/>
          </ac:spMkLst>
        </pc:spChg>
        <pc:spChg chg="mod">
          <ac:chgData name="Minesh Patel" userId="a66d4990ec83ac90" providerId="LiveId" clId="{9C56CCF2-70B7-4BFF-B284-C3CBC6C93A00}" dt="2021-09-26T17:19:36.368" v="1970"/>
          <ac:spMkLst>
            <pc:docMk/>
            <pc:sldMk cId="3574836354" sldId="695"/>
            <ac:spMk id="218" creationId="{D3320189-BF88-4A67-8E3E-787B01194A1F}"/>
          </ac:spMkLst>
        </pc:spChg>
        <pc:spChg chg="mod">
          <ac:chgData name="Minesh Patel" userId="a66d4990ec83ac90" providerId="LiveId" clId="{9C56CCF2-70B7-4BFF-B284-C3CBC6C93A00}" dt="2021-09-26T17:19:36.368" v="1970"/>
          <ac:spMkLst>
            <pc:docMk/>
            <pc:sldMk cId="3574836354" sldId="695"/>
            <ac:spMk id="219" creationId="{FBD879C3-24A2-4E18-BA1D-4322AB70732A}"/>
          </ac:spMkLst>
        </pc:spChg>
        <pc:spChg chg="mod">
          <ac:chgData name="Minesh Patel" userId="a66d4990ec83ac90" providerId="LiveId" clId="{9C56CCF2-70B7-4BFF-B284-C3CBC6C93A00}" dt="2021-09-26T17:19:36.368" v="1970"/>
          <ac:spMkLst>
            <pc:docMk/>
            <pc:sldMk cId="3574836354" sldId="695"/>
            <ac:spMk id="220" creationId="{7C092FC8-A941-44DD-A8E9-5A4CE2B2EFA9}"/>
          </ac:spMkLst>
        </pc:spChg>
        <pc:spChg chg="mod">
          <ac:chgData name="Minesh Patel" userId="a66d4990ec83ac90" providerId="LiveId" clId="{9C56CCF2-70B7-4BFF-B284-C3CBC6C93A00}" dt="2021-09-26T17:19:36.368" v="1970"/>
          <ac:spMkLst>
            <pc:docMk/>
            <pc:sldMk cId="3574836354" sldId="695"/>
            <ac:spMk id="221" creationId="{5BBDD8D2-3BBF-4C8B-9B5C-0BCCF6EFBE55}"/>
          </ac:spMkLst>
        </pc:spChg>
        <pc:spChg chg="add del mod">
          <ac:chgData name="Minesh Patel" userId="a66d4990ec83ac90" providerId="LiveId" clId="{9C56CCF2-70B7-4BFF-B284-C3CBC6C93A00}" dt="2021-09-26T18:19:24.949" v="2770" actId="478"/>
          <ac:spMkLst>
            <pc:docMk/>
            <pc:sldMk cId="3574836354" sldId="695"/>
            <ac:spMk id="222" creationId="{4F2C37F6-7DAC-451D-BA91-D81CAFF6E54A}"/>
          </ac:spMkLst>
        </pc:spChg>
        <pc:spChg chg="mod">
          <ac:chgData name="Minesh Patel" userId="a66d4990ec83ac90" providerId="LiveId" clId="{9C56CCF2-70B7-4BFF-B284-C3CBC6C93A00}" dt="2021-09-26T18:19:25.725" v="2771" actId="207"/>
          <ac:spMkLst>
            <pc:docMk/>
            <pc:sldMk cId="3574836354" sldId="695"/>
            <ac:spMk id="223" creationId="{E10984D2-B2C8-4DCB-A2B4-F774AD055883}"/>
          </ac:spMkLst>
        </pc:spChg>
        <pc:spChg chg="mod">
          <ac:chgData name="Minesh Patel" userId="a66d4990ec83ac90" providerId="LiveId" clId="{9C56CCF2-70B7-4BFF-B284-C3CBC6C93A00}" dt="2021-09-26T17:19:36.368" v="1970"/>
          <ac:spMkLst>
            <pc:docMk/>
            <pc:sldMk cId="3574836354" sldId="695"/>
            <ac:spMk id="224" creationId="{49D2D5CD-DAD2-403E-A9A6-EE9C8232AC80}"/>
          </ac:spMkLst>
        </pc:spChg>
        <pc:spChg chg="mod">
          <ac:chgData name="Minesh Patel" userId="a66d4990ec83ac90" providerId="LiveId" clId="{9C56CCF2-70B7-4BFF-B284-C3CBC6C93A00}" dt="2021-09-26T17:19:36.368" v="1970"/>
          <ac:spMkLst>
            <pc:docMk/>
            <pc:sldMk cId="3574836354" sldId="695"/>
            <ac:spMk id="225" creationId="{63637E92-D65C-4D44-87AE-0385E3E3FA9B}"/>
          </ac:spMkLst>
        </pc:spChg>
        <pc:spChg chg="mod">
          <ac:chgData name="Minesh Patel" userId="a66d4990ec83ac90" providerId="LiveId" clId="{9C56CCF2-70B7-4BFF-B284-C3CBC6C93A00}" dt="2021-09-26T17:19:36.368" v="1970"/>
          <ac:spMkLst>
            <pc:docMk/>
            <pc:sldMk cId="3574836354" sldId="695"/>
            <ac:spMk id="226" creationId="{5307E4D6-7FB1-4DF9-84CE-F3EF36DB065D}"/>
          </ac:spMkLst>
        </pc:spChg>
        <pc:spChg chg="add del mod">
          <ac:chgData name="Minesh Patel" userId="a66d4990ec83ac90" providerId="LiveId" clId="{9C56CCF2-70B7-4BFF-B284-C3CBC6C93A00}" dt="2021-09-26T18:19:24.769" v="2769" actId="478"/>
          <ac:spMkLst>
            <pc:docMk/>
            <pc:sldMk cId="3574836354" sldId="695"/>
            <ac:spMk id="227" creationId="{83B36A3B-6FFC-4F0F-A972-F87205E0D5D4}"/>
          </ac:spMkLst>
        </pc:spChg>
        <pc:spChg chg="mod">
          <ac:chgData name="Minesh Patel" userId="a66d4990ec83ac90" providerId="LiveId" clId="{9C56CCF2-70B7-4BFF-B284-C3CBC6C93A00}" dt="2021-09-26T17:19:36.368" v="1970"/>
          <ac:spMkLst>
            <pc:docMk/>
            <pc:sldMk cId="3574836354" sldId="695"/>
            <ac:spMk id="228" creationId="{E34A1BD9-8915-4B59-BAD1-4C231D5CCCD3}"/>
          </ac:spMkLst>
        </pc:spChg>
        <pc:spChg chg="mod">
          <ac:chgData name="Minesh Patel" userId="a66d4990ec83ac90" providerId="LiveId" clId="{9C56CCF2-70B7-4BFF-B284-C3CBC6C93A00}" dt="2021-09-26T17:19:36.368" v="1970"/>
          <ac:spMkLst>
            <pc:docMk/>
            <pc:sldMk cId="3574836354" sldId="695"/>
            <ac:spMk id="229" creationId="{BC10C5FD-636B-487B-B4F2-F6189919B7B5}"/>
          </ac:spMkLst>
        </pc:spChg>
        <pc:spChg chg="mod">
          <ac:chgData name="Minesh Patel" userId="a66d4990ec83ac90" providerId="LiveId" clId="{9C56CCF2-70B7-4BFF-B284-C3CBC6C93A00}" dt="2021-09-26T17:19:36.368" v="1970"/>
          <ac:spMkLst>
            <pc:docMk/>
            <pc:sldMk cId="3574836354" sldId="695"/>
            <ac:spMk id="230" creationId="{D334E782-956B-4740-BBF4-16AF74AFB189}"/>
          </ac:spMkLst>
        </pc:spChg>
        <pc:spChg chg="mod">
          <ac:chgData name="Minesh Patel" userId="a66d4990ec83ac90" providerId="LiveId" clId="{9C56CCF2-70B7-4BFF-B284-C3CBC6C93A00}" dt="2021-09-26T17:19:36.368" v="1970"/>
          <ac:spMkLst>
            <pc:docMk/>
            <pc:sldMk cId="3574836354" sldId="695"/>
            <ac:spMk id="231" creationId="{22C5EA2C-4004-41D6-B3E7-7AC1AD508804}"/>
          </ac:spMkLst>
        </pc:spChg>
        <pc:spChg chg="mod">
          <ac:chgData name="Minesh Patel" userId="a66d4990ec83ac90" providerId="LiveId" clId="{9C56CCF2-70B7-4BFF-B284-C3CBC6C93A00}" dt="2021-09-26T17:20:56.340" v="2084" actId="20577"/>
          <ac:spMkLst>
            <pc:docMk/>
            <pc:sldMk cId="3574836354" sldId="695"/>
            <ac:spMk id="233" creationId="{0F1733F6-910D-4414-A497-1C81080312BE}"/>
          </ac:spMkLst>
        </pc:spChg>
        <pc:spChg chg="mod">
          <ac:chgData name="Minesh Patel" userId="a66d4990ec83ac90" providerId="LiveId" clId="{9C56CCF2-70B7-4BFF-B284-C3CBC6C93A00}" dt="2021-09-26T17:19:51.466" v="1974"/>
          <ac:spMkLst>
            <pc:docMk/>
            <pc:sldMk cId="3574836354" sldId="695"/>
            <ac:spMk id="234" creationId="{FD45E73A-CD9D-42DF-B8C3-0B2964DA7D29}"/>
          </ac:spMkLst>
        </pc:spChg>
        <pc:spChg chg="add mod">
          <ac:chgData name="Minesh Patel" userId="a66d4990ec83ac90" providerId="LiveId" clId="{9C56CCF2-70B7-4BFF-B284-C3CBC6C93A00}" dt="2021-09-26T18:15:02.206" v="2613" actId="14100"/>
          <ac:spMkLst>
            <pc:docMk/>
            <pc:sldMk cId="3574836354" sldId="695"/>
            <ac:spMk id="235" creationId="{D1831792-5E12-498A-B4EE-48DF2927009A}"/>
          </ac:spMkLst>
        </pc:spChg>
        <pc:spChg chg="mod">
          <ac:chgData name="Minesh Patel" userId="a66d4990ec83ac90" providerId="LiveId" clId="{9C56CCF2-70B7-4BFF-B284-C3CBC6C93A00}" dt="2021-09-26T17:25:18.972" v="2145" actId="208"/>
          <ac:spMkLst>
            <pc:docMk/>
            <pc:sldMk cId="3574836354" sldId="695"/>
            <ac:spMk id="237" creationId="{93F713E4-F7CD-4E41-93E8-DC8A97DCFAA6}"/>
          </ac:spMkLst>
        </pc:spChg>
        <pc:spChg chg="del mod">
          <ac:chgData name="Minesh Patel" userId="a66d4990ec83ac90" providerId="LiveId" clId="{9C56CCF2-70B7-4BFF-B284-C3CBC6C93A00}" dt="2021-09-26T17:24:24.050" v="2141" actId="478"/>
          <ac:spMkLst>
            <pc:docMk/>
            <pc:sldMk cId="3574836354" sldId="695"/>
            <ac:spMk id="254" creationId="{C1318D00-1BD2-43C8-B426-FAD40771B47A}"/>
          </ac:spMkLst>
        </pc:spChg>
        <pc:spChg chg="del mod">
          <ac:chgData name="Minesh Patel" userId="a66d4990ec83ac90" providerId="LiveId" clId="{9C56CCF2-70B7-4BFF-B284-C3CBC6C93A00}" dt="2021-09-26T17:24:24.050" v="2141" actId="478"/>
          <ac:spMkLst>
            <pc:docMk/>
            <pc:sldMk cId="3574836354" sldId="695"/>
            <ac:spMk id="255" creationId="{73304CE2-64B2-4C59-AF34-998BC70725C8}"/>
          </ac:spMkLst>
        </pc:spChg>
        <pc:spChg chg="mod">
          <ac:chgData name="Minesh Patel" userId="a66d4990ec83ac90" providerId="LiveId" clId="{9C56CCF2-70B7-4BFF-B284-C3CBC6C93A00}" dt="2021-09-26T17:27:27.714" v="2168" actId="571"/>
          <ac:spMkLst>
            <pc:docMk/>
            <pc:sldMk cId="3574836354" sldId="695"/>
            <ac:spMk id="259" creationId="{91115920-AA3A-4B90-810F-69DECB36A669}"/>
          </ac:spMkLst>
        </pc:spChg>
        <pc:spChg chg="mod">
          <ac:chgData name="Minesh Patel" userId="a66d4990ec83ac90" providerId="LiveId" clId="{9C56CCF2-70B7-4BFF-B284-C3CBC6C93A00}" dt="2021-09-26T17:28:03.484" v="2177" actId="571"/>
          <ac:spMkLst>
            <pc:docMk/>
            <pc:sldMk cId="3574836354" sldId="695"/>
            <ac:spMk id="280" creationId="{548EBF1A-EB8F-4DE5-8DFB-06C13FDAA3B3}"/>
          </ac:spMkLst>
        </pc:spChg>
        <pc:spChg chg="mod">
          <ac:chgData name="Minesh Patel" userId="a66d4990ec83ac90" providerId="LiveId" clId="{9C56CCF2-70B7-4BFF-B284-C3CBC6C93A00}" dt="2021-09-26T17:28:05.263" v="2179" actId="571"/>
          <ac:spMkLst>
            <pc:docMk/>
            <pc:sldMk cId="3574836354" sldId="695"/>
            <ac:spMk id="298" creationId="{E0F144F5-1B43-44D9-A6C4-2CABAD095E1E}"/>
          </ac:spMkLst>
        </pc:spChg>
        <pc:spChg chg="mod">
          <ac:chgData name="Minesh Patel" userId="a66d4990ec83ac90" providerId="LiveId" clId="{9C56CCF2-70B7-4BFF-B284-C3CBC6C93A00}" dt="2021-09-26T17:28:10.108" v="2180" actId="571"/>
          <ac:spMkLst>
            <pc:docMk/>
            <pc:sldMk cId="3574836354" sldId="695"/>
            <ac:spMk id="319" creationId="{BE1038F8-EFC7-43AB-9C18-428A5B74D0EC}"/>
          </ac:spMkLst>
        </pc:spChg>
        <pc:spChg chg="mod">
          <ac:chgData name="Minesh Patel" userId="a66d4990ec83ac90" providerId="LiveId" clId="{9C56CCF2-70B7-4BFF-B284-C3CBC6C93A00}" dt="2021-09-26T17:28:10.108" v="2180" actId="571"/>
          <ac:spMkLst>
            <pc:docMk/>
            <pc:sldMk cId="3574836354" sldId="695"/>
            <ac:spMk id="336" creationId="{2A06A826-FADF-4EB1-9F78-1EAF2E73E973}"/>
          </ac:spMkLst>
        </pc:spChg>
        <pc:spChg chg="add del mod">
          <ac:chgData name="Minesh Patel" userId="a66d4990ec83ac90" providerId="LiveId" clId="{9C56CCF2-70B7-4BFF-B284-C3CBC6C93A00}" dt="2021-09-26T17:47:15.442" v="2436" actId="478"/>
          <ac:spMkLst>
            <pc:docMk/>
            <pc:sldMk cId="3574836354" sldId="695"/>
            <ac:spMk id="362" creationId="{C28585CC-F0C8-4644-8005-FA36D7018E46}"/>
          </ac:spMkLst>
        </pc:spChg>
        <pc:spChg chg="mod">
          <ac:chgData name="Minesh Patel" userId="a66d4990ec83ac90" providerId="LiveId" clId="{9C56CCF2-70B7-4BFF-B284-C3CBC6C93A00}" dt="2021-09-26T18:33:32.473" v="3055" actId="1076"/>
          <ac:spMkLst>
            <pc:docMk/>
            <pc:sldMk cId="3574836354" sldId="695"/>
            <ac:spMk id="364" creationId="{820BE2C7-BD02-4DD1-BF09-390B5EB2A87E}"/>
          </ac:spMkLst>
        </pc:spChg>
        <pc:spChg chg="mod">
          <ac:chgData name="Minesh Patel" userId="a66d4990ec83ac90" providerId="LiveId" clId="{9C56CCF2-70B7-4BFF-B284-C3CBC6C93A00}" dt="2021-09-26T18:23:20.362" v="2870" actId="14100"/>
          <ac:spMkLst>
            <pc:docMk/>
            <pc:sldMk cId="3574836354" sldId="695"/>
            <ac:spMk id="365" creationId="{6D7EE5D7-615E-47C5-9D4D-929953EC292D}"/>
          </ac:spMkLst>
        </pc:spChg>
        <pc:spChg chg="mod">
          <ac:chgData name="Minesh Patel" userId="a66d4990ec83ac90" providerId="LiveId" clId="{9C56CCF2-70B7-4BFF-B284-C3CBC6C93A00}" dt="2021-09-26T17:38:48.560" v="2427" actId="571"/>
          <ac:spMkLst>
            <pc:docMk/>
            <pc:sldMk cId="3574836354" sldId="695"/>
            <ac:spMk id="367" creationId="{B9E02195-7A0F-4E58-914A-EC391ABF9A4C}"/>
          </ac:spMkLst>
        </pc:spChg>
        <pc:spChg chg="mod">
          <ac:chgData name="Minesh Patel" userId="a66d4990ec83ac90" providerId="LiveId" clId="{9C56CCF2-70B7-4BFF-B284-C3CBC6C93A00}" dt="2021-09-26T17:38:48.560" v="2427" actId="571"/>
          <ac:spMkLst>
            <pc:docMk/>
            <pc:sldMk cId="3574836354" sldId="695"/>
            <ac:spMk id="393" creationId="{45BFF574-C766-40D2-BEB1-F53AF50411A2}"/>
          </ac:spMkLst>
        </pc:spChg>
        <pc:spChg chg="mod">
          <ac:chgData name="Minesh Patel" userId="a66d4990ec83ac90" providerId="LiveId" clId="{9C56CCF2-70B7-4BFF-B284-C3CBC6C93A00}" dt="2021-09-26T17:38:48.560" v="2427" actId="571"/>
          <ac:spMkLst>
            <pc:docMk/>
            <pc:sldMk cId="3574836354" sldId="695"/>
            <ac:spMk id="410" creationId="{4790CECE-3852-48B1-8C7B-5F35D44448A5}"/>
          </ac:spMkLst>
        </pc:spChg>
        <pc:spChg chg="mod">
          <ac:chgData name="Minesh Patel" userId="a66d4990ec83ac90" providerId="LiveId" clId="{9C56CCF2-70B7-4BFF-B284-C3CBC6C93A00}" dt="2021-09-26T17:38:48.560" v="2427" actId="571"/>
          <ac:spMkLst>
            <pc:docMk/>
            <pc:sldMk cId="3574836354" sldId="695"/>
            <ac:spMk id="481" creationId="{05AD66FB-4C35-46C8-9CC1-FE1B1A9C625D}"/>
          </ac:spMkLst>
        </pc:spChg>
        <pc:spChg chg="del">
          <ac:chgData name="Minesh Patel" userId="a66d4990ec83ac90" providerId="LiveId" clId="{9C56CCF2-70B7-4BFF-B284-C3CBC6C93A00}" dt="2021-09-26T17:19:20.202" v="1968" actId="478"/>
          <ac:spMkLst>
            <pc:docMk/>
            <pc:sldMk cId="3574836354" sldId="695"/>
            <ac:spMk id="501" creationId="{2772843E-3C57-494A-BC68-5C65EAE66AFE}"/>
          </ac:spMkLst>
        </pc:spChg>
        <pc:spChg chg="mod">
          <ac:chgData name="Minesh Patel" userId="a66d4990ec83ac90" providerId="LiveId" clId="{9C56CCF2-70B7-4BFF-B284-C3CBC6C93A00}" dt="2021-09-26T17:47:29.855" v="2439"/>
          <ac:spMkLst>
            <pc:docMk/>
            <pc:sldMk cId="3574836354" sldId="695"/>
            <ac:spMk id="510" creationId="{2605E08A-705D-4899-8C5E-9CE1A6B04102}"/>
          </ac:spMkLst>
        </pc:spChg>
        <pc:spChg chg="mod">
          <ac:chgData name="Minesh Patel" userId="a66d4990ec83ac90" providerId="LiveId" clId="{9C56CCF2-70B7-4BFF-B284-C3CBC6C93A00}" dt="2021-09-26T17:47:29.855" v="2439"/>
          <ac:spMkLst>
            <pc:docMk/>
            <pc:sldMk cId="3574836354" sldId="695"/>
            <ac:spMk id="511" creationId="{521AF824-48D0-4EA7-9A9D-AA75CBF939AD}"/>
          </ac:spMkLst>
        </pc:spChg>
        <pc:spChg chg="mod">
          <ac:chgData name="Minesh Patel" userId="a66d4990ec83ac90" providerId="LiveId" clId="{9C56CCF2-70B7-4BFF-B284-C3CBC6C93A00}" dt="2021-09-26T17:49:02.262" v="2469" actId="207"/>
          <ac:spMkLst>
            <pc:docMk/>
            <pc:sldMk cId="3574836354" sldId="695"/>
            <ac:spMk id="513" creationId="{AB893A59-62D8-47FE-BA4C-B82294202D58}"/>
          </ac:spMkLst>
        </pc:spChg>
        <pc:spChg chg="mod">
          <ac:chgData name="Minesh Patel" userId="a66d4990ec83ac90" providerId="LiveId" clId="{9C56CCF2-70B7-4BFF-B284-C3CBC6C93A00}" dt="2021-09-26T17:47:29.855" v="2439"/>
          <ac:spMkLst>
            <pc:docMk/>
            <pc:sldMk cId="3574836354" sldId="695"/>
            <ac:spMk id="514" creationId="{61F6A0B9-B6BA-449A-986E-BB9BF2151D98}"/>
          </ac:spMkLst>
        </pc:spChg>
        <pc:spChg chg="mod">
          <ac:chgData name="Minesh Patel" userId="a66d4990ec83ac90" providerId="LiveId" clId="{9C56CCF2-70B7-4BFF-B284-C3CBC6C93A00}" dt="2021-09-26T17:47:29.855" v="2439"/>
          <ac:spMkLst>
            <pc:docMk/>
            <pc:sldMk cId="3574836354" sldId="695"/>
            <ac:spMk id="515" creationId="{4B7089FC-6837-4875-9056-7CF870DC1F7F}"/>
          </ac:spMkLst>
        </pc:spChg>
        <pc:spChg chg="add del mod">
          <ac:chgData name="Minesh Patel" userId="a66d4990ec83ac90" providerId="LiveId" clId="{9C56CCF2-70B7-4BFF-B284-C3CBC6C93A00}" dt="2021-09-26T17:48:27.053" v="2461" actId="478"/>
          <ac:spMkLst>
            <pc:docMk/>
            <pc:sldMk cId="3574836354" sldId="695"/>
            <ac:spMk id="516" creationId="{31287365-72D1-4287-9F99-3712EC631961}"/>
          </ac:spMkLst>
        </pc:spChg>
        <pc:spChg chg="add del">
          <ac:chgData name="Minesh Patel" userId="a66d4990ec83ac90" providerId="LiveId" clId="{9C56CCF2-70B7-4BFF-B284-C3CBC6C93A00}" dt="2021-09-26T17:48:02.427" v="2453" actId="22"/>
          <ac:spMkLst>
            <pc:docMk/>
            <pc:sldMk cId="3574836354" sldId="695"/>
            <ac:spMk id="517" creationId="{866FF90F-18C4-407C-A06D-2DAB7CBC53DB}"/>
          </ac:spMkLst>
        </pc:spChg>
        <pc:spChg chg="add mod">
          <ac:chgData name="Minesh Patel" userId="a66d4990ec83ac90" providerId="LiveId" clId="{9C56CCF2-70B7-4BFF-B284-C3CBC6C93A00}" dt="2021-09-26T18:40:57.973" v="3220" actId="1076"/>
          <ac:spMkLst>
            <pc:docMk/>
            <pc:sldMk cId="3574836354" sldId="695"/>
            <ac:spMk id="518" creationId="{ABF52848-9F8B-4D04-99EC-E198DD8C286C}"/>
          </ac:spMkLst>
        </pc:spChg>
        <pc:spChg chg="mod">
          <ac:chgData name="Minesh Patel" userId="a66d4990ec83ac90" providerId="LiveId" clId="{9C56CCF2-70B7-4BFF-B284-C3CBC6C93A00}" dt="2021-09-26T17:51:37.560" v="2561" actId="207"/>
          <ac:spMkLst>
            <pc:docMk/>
            <pc:sldMk cId="3574836354" sldId="695"/>
            <ac:spMk id="520" creationId="{64238010-AE3C-4D30-B4D8-2232A4F09773}"/>
          </ac:spMkLst>
        </pc:spChg>
        <pc:spChg chg="mod">
          <ac:chgData name="Minesh Patel" userId="a66d4990ec83ac90" providerId="LiveId" clId="{9C56CCF2-70B7-4BFF-B284-C3CBC6C93A00}" dt="2021-09-26T17:49:12.672" v="2472" actId="14100"/>
          <ac:spMkLst>
            <pc:docMk/>
            <pc:sldMk cId="3574836354" sldId="695"/>
            <ac:spMk id="521" creationId="{10E9C8E4-A20F-4BFB-B2E9-96E97A58CE14}"/>
          </ac:spMkLst>
        </pc:spChg>
        <pc:spChg chg="mod">
          <ac:chgData name="Minesh Patel" userId="a66d4990ec83ac90" providerId="LiveId" clId="{9C56CCF2-70B7-4BFF-B284-C3CBC6C93A00}" dt="2021-09-26T17:48:33.655" v="2463" actId="571"/>
          <ac:spMkLst>
            <pc:docMk/>
            <pc:sldMk cId="3574836354" sldId="695"/>
            <ac:spMk id="522" creationId="{B9DD861D-25FC-4060-9328-BC3FAC63C6BC}"/>
          </ac:spMkLst>
        </pc:spChg>
        <pc:spChg chg="add mod">
          <ac:chgData name="Minesh Patel" userId="a66d4990ec83ac90" providerId="LiveId" clId="{9C56CCF2-70B7-4BFF-B284-C3CBC6C93A00}" dt="2021-09-26T18:41:23.155" v="3230" actId="12789"/>
          <ac:spMkLst>
            <pc:docMk/>
            <pc:sldMk cId="3574836354" sldId="695"/>
            <ac:spMk id="523" creationId="{AD24C332-3935-4DB2-8920-7C3692BF6917}"/>
          </ac:spMkLst>
        </pc:spChg>
        <pc:spChg chg="add del mod">
          <ac:chgData name="Minesh Patel" userId="a66d4990ec83ac90" providerId="LiveId" clId="{9C56CCF2-70B7-4BFF-B284-C3CBC6C93A00}" dt="2021-09-26T18:27:44.287" v="3004" actId="478"/>
          <ac:spMkLst>
            <pc:docMk/>
            <pc:sldMk cId="3574836354" sldId="695"/>
            <ac:spMk id="524" creationId="{FED759B8-27F1-40F2-A9B3-859B6B4EEDCD}"/>
          </ac:spMkLst>
        </pc:spChg>
        <pc:spChg chg="add mod">
          <ac:chgData name="Minesh Patel" userId="a66d4990ec83ac90" providerId="LiveId" clId="{9C56CCF2-70B7-4BFF-B284-C3CBC6C93A00}" dt="2021-09-26T18:41:23.155" v="3230" actId="12789"/>
          <ac:spMkLst>
            <pc:docMk/>
            <pc:sldMk cId="3574836354" sldId="695"/>
            <ac:spMk id="525" creationId="{35ED17BF-0C07-4D24-BC62-45B7DA29C7DB}"/>
          </ac:spMkLst>
        </pc:spChg>
        <pc:spChg chg="add del mod">
          <ac:chgData name="Minesh Patel" userId="a66d4990ec83ac90" providerId="LiveId" clId="{9C56CCF2-70B7-4BFF-B284-C3CBC6C93A00}" dt="2021-09-26T18:21:00.605" v="2847" actId="478"/>
          <ac:spMkLst>
            <pc:docMk/>
            <pc:sldMk cId="3574836354" sldId="695"/>
            <ac:spMk id="526" creationId="{1002F58D-B98F-4724-8B32-353271F9231B}"/>
          </ac:spMkLst>
        </pc:spChg>
        <pc:spChg chg="add del mod">
          <ac:chgData name="Minesh Patel" userId="a66d4990ec83ac90" providerId="LiveId" clId="{9C56CCF2-70B7-4BFF-B284-C3CBC6C93A00}" dt="2021-09-26T18:21:00.605" v="2847" actId="478"/>
          <ac:spMkLst>
            <pc:docMk/>
            <pc:sldMk cId="3574836354" sldId="695"/>
            <ac:spMk id="527" creationId="{F1E2FA00-E249-4F41-A71F-AC08C1F80820}"/>
          </ac:spMkLst>
        </pc:spChg>
        <pc:spChg chg="add del mod">
          <ac:chgData name="Minesh Patel" userId="a66d4990ec83ac90" providerId="LiveId" clId="{9C56CCF2-70B7-4BFF-B284-C3CBC6C93A00}" dt="2021-09-26T18:18:49.364" v="2753" actId="21"/>
          <ac:spMkLst>
            <pc:docMk/>
            <pc:sldMk cId="3574836354" sldId="695"/>
            <ac:spMk id="528" creationId="{3CD90B4C-0B38-472D-937A-304944444C52}"/>
          </ac:spMkLst>
        </pc:spChg>
        <pc:spChg chg="add del mod">
          <ac:chgData name="Minesh Patel" userId="a66d4990ec83ac90" providerId="LiveId" clId="{9C56CCF2-70B7-4BFF-B284-C3CBC6C93A00}" dt="2021-09-26T18:18:49.364" v="2753" actId="21"/>
          <ac:spMkLst>
            <pc:docMk/>
            <pc:sldMk cId="3574836354" sldId="695"/>
            <ac:spMk id="529" creationId="{E27A60C2-F93F-4C16-B812-1681B10B4B2D}"/>
          </ac:spMkLst>
        </pc:spChg>
        <pc:spChg chg="add mod">
          <ac:chgData name="Minesh Patel" userId="a66d4990ec83ac90" providerId="LiveId" clId="{9C56CCF2-70B7-4BFF-B284-C3CBC6C93A00}" dt="2021-09-26T18:23:23.777" v="2871" actId="14100"/>
          <ac:spMkLst>
            <pc:docMk/>
            <pc:sldMk cId="3574836354" sldId="695"/>
            <ac:spMk id="530" creationId="{34B57171-5D50-475C-AFF3-7679FE58C5B2}"/>
          </ac:spMkLst>
        </pc:spChg>
        <pc:spChg chg="add mod">
          <ac:chgData name="Minesh Patel" userId="a66d4990ec83ac90" providerId="LiveId" clId="{9C56CCF2-70B7-4BFF-B284-C3CBC6C93A00}" dt="2021-09-26T18:33:35.343" v="3056" actId="1076"/>
          <ac:spMkLst>
            <pc:docMk/>
            <pc:sldMk cId="3574836354" sldId="695"/>
            <ac:spMk id="531" creationId="{382C6634-2868-44F8-B280-BD98B1994DAE}"/>
          </ac:spMkLst>
        </pc:spChg>
        <pc:spChg chg="mod">
          <ac:chgData name="Minesh Patel" userId="a66d4990ec83ac90" providerId="LiveId" clId="{9C56CCF2-70B7-4BFF-B284-C3CBC6C93A00}" dt="2021-09-26T18:32:10.280" v="3032"/>
          <ac:spMkLst>
            <pc:docMk/>
            <pc:sldMk cId="3574836354" sldId="695"/>
            <ac:spMk id="533" creationId="{7B6C4159-6C96-42A0-8784-163CCED16267}"/>
          </ac:spMkLst>
        </pc:spChg>
        <pc:spChg chg="mod">
          <ac:chgData name="Minesh Patel" userId="a66d4990ec83ac90" providerId="LiveId" clId="{9C56CCF2-70B7-4BFF-B284-C3CBC6C93A00}" dt="2021-09-26T18:32:10.280" v="3032"/>
          <ac:spMkLst>
            <pc:docMk/>
            <pc:sldMk cId="3574836354" sldId="695"/>
            <ac:spMk id="534" creationId="{50DE3FD5-0326-46B5-8D15-AC680427F96C}"/>
          </ac:spMkLst>
        </pc:spChg>
        <pc:spChg chg="mod">
          <ac:chgData name="Minesh Patel" userId="a66d4990ec83ac90" providerId="LiveId" clId="{9C56CCF2-70B7-4BFF-B284-C3CBC6C93A00}" dt="2021-09-26T18:32:10.280" v="3032"/>
          <ac:spMkLst>
            <pc:docMk/>
            <pc:sldMk cId="3574836354" sldId="695"/>
            <ac:spMk id="535" creationId="{CA3C1760-52DF-41E0-9B53-CFEA7AE69ADA}"/>
          </ac:spMkLst>
        </pc:spChg>
        <pc:spChg chg="mod">
          <ac:chgData name="Minesh Patel" userId="a66d4990ec83ac90" providerId="LiveId" clId="{9C56CCF2-70B7-4BFF-B284-C3CBC6C93A00}" dt="2021-09-26T18:32:10.280" v="3032"/>
          <ac:spMkLst>
            <pc:docMk/>
            <pc:sldMk cId="3574836354" sldId="695"/>
            <ac:spMk id="536" creationId="{C29A8676-5A02-408E-BA77-1F05A48D7E4D}"/>
          </ac:spMkLst>
        </pc:spChg>
        <pc:spChg chg="mod">
          <ac:chgData name="Minesh Patel" userId="a66d4990ec83ac90" providerId="LiveId" clId="{9C56CCF2-70B7-4BFF-B284-C3CBC6C93A00}" dt="2021-09-26T18:32:10.280" v="3032"/>
          <ac:spMkLst>
            <pc:docMk/>
            <pc:sldMk cId="3574836354" sldId="695"/>
            <ac:spMk id="537" creationId="{A5531A25-FE9E-417B-985A-BF92B966E0EA}"/>
          </ac:spMkLst>
        </pc:spChg>
        <pc:spChg chg="mod">
          <ac:chgData name="Minesh Patel" userId="a66d4990ec83ac90" providerId="LiveId" clId="{9C56CCF2-70B7-4BFF-B284-C3CBC6C93A00}" dt="2021-09-26T18:32:10.280" v="3032"/>
          <ac:spMkLst>
            <pc:docMk/>
            <pc:sldMk cId="3574836354" sldId="695"/>
            <ac:spMk id="538" creationId="{B0BBF34D-5872-4D9E-B296-915DF4839C77}"/>
          </ac:spMkLst>
        </pc:spChg>
        <pc:spChg chg="mod">
          <ac:chgData name="Minesh Patel" userId="a66d4990ec83ac90" providerId="LiveId" clId="{9C56CCF2-70B7-4BFF-B284-C3CBC6C93A00}" dt="2021-09-26T18:32:10.280" v="3032"/>
          <ac:spMkLst>
            <pc:docMk/>
            <pc:sldMk cId="3574836354" sldId="695"/>
            <ac:spMk id="539" creationId="{0947DBDF-A133-4060-A627-44CA221D1B0F}"/>
          </ac:spMkLst>
        </pc:spChg>
        <pc:spChg chg="mod">
          <ac:chgData name="Minesh Patel" userId="a66d4990ec83ac90" providerId="LiveId" clId="{9C56CCF2-70B7-4BFF-B284-C3CBC6C93A00}" dt="2021-09-26T18:32:10.280" v="3032"/>
          <ac:spMkLst>
            <pc:docMk/>
            <pc:sldMk cId="3574836354" sldId="695"/>
            <ac:spMk id="541" creationId="{C7291DCC-FCE1-45BB-B302-42E5A8C42013}"/>
          </ac:spMkLst>
        </pc:spChg>
        <pc:spChg chg="mod">
          <ac:chgData name="Minesh Patel" userId="a66d4990ec83ac90" providerId="LiveId" clId="{9C56CCF2-70B7-4BFF-B284-C3CBC6C93A00}" dt="2021-09-26T18:32:10.280" v="3032"/>
          <ac:spMkLst>
            <pc:docMk/>
            <pc:sldMk cId="3574836354" sldId="695"/>
            <ac:spMk id="542" creationId="{DD75B241-6E64-4B42-B60F-96D6122DB274}"/>
          </ac:spMkLst>
        </pc:spChg>
        <pc:spChg chg="mod">
          <ac:chgData name="Minesh Patel" userId="a66d4990ec83ac90" providerId="LiveId" clId="{9C56CCF2-70B7-4BFF-B284-C3CBC6C93A00}" dt="2021-09-26T18:32:10.280" v="3032"/>
          <ac:spMkLst>
            <pc:docMk/>
            <pc:sldMk cId="3574836354" sldId="695"/>
            <ac:spMk id="543" creationId="{CF65D600-AD75-432C-AB73-4F0301851842}"/>
          </ac:spMkLst>
        </pc:spChg>
        <pc:spChg chg="mod">
          <ac:chgData name="Minesh Patel" userId="a66d4990ec83ac90" providerId="LiveId" clId="{9C56CCF2-70B7-4BFF-B284-C3CBC6C93A00}" dt="2021-09-26T18:32:10.280" v="3032"/>
          <ac:spMkLst>
            <pc:docMk/>
            <pc:sldMk cId="3574836354" sldId="695"/>
            <ac:spMk id="544" creationId="{DDF79FD4-4A5C-45E8-9FA5-42381C44A33F}"/>
          </ac:spMkLst>
        </pc:spChg>
        <pc:spChg chg="mod">
          <ac:chgData name="Minesh Patel" userId="a66d4990ec83ac90" providerId="LiveId" clId="{9C56CCF2-70B7-4BFF-B284-C3CBC6C93A00}" dt="2021-09-26T18:32:10.280" v="3032"/>
          <ac:spMkLst>
            <pc:docMk/>
            <pc:sldMk cId="3574836354" sldId="695"/>
            <ac:spMk id="545" creationId="{0E296A19-E251-475D-AC1B-D27870CE7B8D}"/>
          </ac:spMkLst>
        </pc:spChg>
        <pc:spChg chg="mod">
          <ac:chgData name="Minesh Patel" userId="a66d4990ec83ac90" providerId="LiveId" clId="{9C56CCF2-70B7-4BFF-B284-C3CBC6C93A00}" dt="2021-09-26T18:32:58.166" v="3045" actId="14100"/>
          <ac:spMkLst>
            <pc:docMk/>
            <pc:sldMk cId="3574836354" sldId="695"/>
            <ac:spMk id="547" creationId="{8B26495E-A970-4393-8023-EC9804771D13}"/>
          </ac:spMkLst>
        </pc:spChg>
        <pc:spChg chg="mod">
          <ac:chgData name="Minesh Patel" userId="a66d4990ec83ac90" providerId="LiveId" clId="{9C56CCF2-70B7-4BFF-B284-C3CBC6C93A00}" dt="2021-09-26T18:33:29.602" v="3052" actId="14100"/>
          <ac:spMkLst>
            <pc:docMk/>
            <pc:sldMk cId="3574836354" sldId="695"/>
            <ac:spMk id="548" creationId="{F6EE3FC3-E389-4EB2-BE08-D014B3C87886}"/>
          </ac:spMkLst>
        </pc:spChg>
        <pc:spChg chg="add mod">
          <ac:chgData name="Minesh Patel" userId="a66d4990ec83ac90" providerId="LiveId" clId="{9C56CCF2-70B7-4BFF-B284-C3CBC6C93A00}" dt="2021-09-26T18:43:36.841" v="3295" actId="1076"/>
          <ac:spMkLst>
            <pc:docMk/>
            <pc:sldMk cId="3574836354" sldId="695"/>
            <ac:spMk id="551" creationId="{0271BED2-F7B7-4919-920A-274C5374E00A}"/>
          </ac:spMkLst>
        </pc:spChg>
        <pc:spChg chg="add mod">
          <ac:chgData name="Minesh Patel" userId="a66d4990ec83ac90" providerId="LiveId" clId="{9C56CCF2-70B7-4BFF-B284-C3CBC6C93A00}" dt="2021-09-26T18:45:15.167" v="3412" actId="20577"/>
          <ac:spMkLst>
            <pc:docMk/>
            <pc:sldMk cId="3574836354" sldId="695"/>
            <ac:spMk id="552" creationId="{E945269F-3904-4EA7-B45A-9DCFC941BF97}"/>
          </ac:spMkLst>
        </pc:spChg>
        <pc:spChg chg="mod">
          <ac:chgData name="Minesh Patel" userId="a66d4990ec83ac90" providerId="LiveId" clId="{9C56CCF2-70B7-4BFF-B284-C3CBC6C93A00}" dt="2021-09-26T18:42:18.614" v="3268" actId="1076"/>
          <ac:spMkLst>
            <pc:docMk/>
            <pc:sldMk cId="3574836354" sldId="695"/>
            <ac:spMk id="554" creationId="{6303C55D-E0A0-4992-BE0C-E824CC131B27}"/>
          </ac:spMkLst>
        </pc:spChg>
        <pc:spChg chg="mod">
          <ac:chgData name="Minesh Patel" userId="a66d4990ec83ac90" providerId="LiveId" clId="{9C56CCF2-70B7-4BFF-B284-C3CBC6C93A00}" dt="2021-09-26T18:42:11.608" v="3266" actId="14100"/>
          <ac:spMkLst>
            <pc:docMk/>
            <pc:sldMk cId="3574836354" sldId="695"/>
            <ac:spMk id="555" creationId="{4B798D99-5A6C-4990-B61F-6E6FC1E35F48}"/>
          </ac:spMkLst>
        </pc:spChg>
        <pc:spChg chg="add mod">
          <ac:chgData name="Minesh Patel" userId="a66d4990ec83ac90" providerId="LiveId" clId="{9C56CCF2-70B7-4BFF-B284-C3CBC6C93A00}" dt="2021-09-26T18:38:57.525" v="3168" actId="571"/>
          <ac:spMkLst>
            <pc:docMk/>
            <pc:sldMk cId="3574836354" sldId="695"/>
            <ac:spMk id="556" creationId="{EBC403C9-0EF1-4305-816E-5C4D05D5F46A}"/>
          </ac:spMkLst>
        </pc:spChg>
        <pc:grpChg chg="del">
          <ac:chgData name="Minesh Patel" userId="a66d4990ec83ac90" providerId="LiveId" clId="{9C56CCF2-70B7-4BFF-B284-C3CBC6C93A00}" dt="2021-09-26T17:19:31.253" v="1969" actId="478"/>
          <ac:grpSpMkLst>
            <pc:docMk/>
            <pc:sldMk cId="3574836354" sldId="695"/>
            <ac:grpSpMk id="19" creationId="{04C7E674-00F7-42F1-9BC0-3796E430C185}"/>
          </ac:grpSpMkLst>
        </pc:grpChg>
        <pc:grpChg chg="add del mod">
          <ac:chgData name="Minesh Patel" userId="a66d4990ec83ac90" providerId="LiveId" clId="{9C56CCF2-70B7-4BFF-B284-C3CBC6C93A00}" dt="2021-09-26T18:35:08.925" v="3058" actId="478"/>
          <ac:grpSpMkLst>
            <pc:docMk/>
            <pc:sldMk cId="3574836354" sldId="695"/>
            <ac:grpSpMk id="42" creationId="{53646A62-E952-493C-BE75-1E570D52315D}"/>
          </ac:grpSpMkLst>
        </pc:grpChg>
        <pc:grpChg chg="del mod">
          <ac:chgData name="Minesh Patel" userId="a66d4990ec83ac90" providerId="LiveId" clId="{9C56CCF2-70B7-4BFF-B284-C3CBC6C93A00}" dt="2021-09-26T17:24:18.643" v="2138" actId="478"/>
          <ac:grpSpMkLst>
            <pc:docMk/>
            <pc:sldMk cId="3574836354" sldId="695"/>
            <ac:grpSpMk id="78" creationId="{B3AD09E3-88DB-4D3A-AAEE-0DDE6E940E16}"/>
          </ac:grpSpMkLst>
        </pc:grpChg>
        <pc:grpChg chg="add del mod">
          <ac:chgData name="Minesh Patel" userId="a66d4990ec83ac90" providerId="LiveId" clId="{9C56CCF2-70B7-4BFF-B284-C3CBC6C93A00}" dt="2021-09-26T18:35:08.925" v="3058" actId="478"/>
          <ac:grpSpMkLst>
            <pc:docMk/>
            <pc:sldMk cId="3574836354" sldId="695"/>
            <ac:grpSpMk id="116" creationId="{71BCA014-18E3-41EC-AD48-6F62D9AC178F}"/>
          </ac:grpSpMkLst>
        </pc:grpChg>
        <pc:grpChg chg="mod">
          <ac:chgData name="Minesh Patel" userId="a66d4990ec83ac90" providerId="LiveId" clId="{9C56CCF2-70B7-4BFF-B284-C3CBC6C93A00}" dt="2021-09-26T17:19:36.368" v="1970"/>
          <ac:grpSpMkLst>
            <pc:docMk/>
            <pc:sldMk cId="3574836354" sldId="695"/>
            <ac:grpSpMk id="117" creationId="{868B8EAD-F3F0-4E01-AC80-22B70E444A0C}"/>
          </ac:grpSpMkLst>
        </pc:grpChg>
        <pc:grpChg chg="mod">
          <ac:chgData name="Minesh Patel" userId="a66d4990ec83ac90" providerId="LiveId" clId="{9C56CCF2-70B7-4BFF-B284-C3CBC6C93A00}" dt="2021-09-26T17:19:36.368" v="1970"/>
          <ac:grpSpMkLst>
            <pc:docMk/>
            <pc:sldMk cId="3574836354" sldId="695"/>
            <ac:grpSpMk id="118" creationId="{74CC1148-3610-4F93-BFD1-645FD35C47CA}"/>
          </ac:grpSpMkLst>
        </pc:grpChg>
        <pc:grpChg chg="del mod">
          <ac:chgData name="Minesh Patel" userId="a66d4990ec83ac90" providerId="LiveId" clId="{9C56CCF2-70B7-4BFF-B284-C3CBC6C93A00}" dt="2021-09-26T18:14:18.907" v="2601" actId="478"/>
          <ac:grpSpMkLst>
            <pc:docMk/>
            <pc:sldMk cId="3574836354" sldId="695"/>
            <ac:grpSpMk id="122" creationId="{93186D84-7103-4DC9-8B74-3B950476A0D6}"/>
          </ac:grpSpMkLst>
        </pc:grpChg>
        <pc:grpChg chg="del mod">
          <ac:chgData name="Minesh Patel" userId="a66d4990ec83ac90" providerId="LiveId" clId="{9C56CCF2-70B7-4BFF-B284-C3CBC6C93A00}" dt="2021-09-26T18:14:15.650" v="2600" actId="478"/>
          <ac:grpSpMkLst>
            <pc:docMk/>
            <pc:sldMk cId="3574836354" sldId="695"/>
            <ac:grpSpMk id="123" creationId="{D3D81514-579B-4E94-990A-4949A25C39D6}"/>
          </ac:grpSpMkLst>
        </pc:grpChg>
        <pc:grpChg chg="del mod">
          <ac:chgData name="Minesh Patel" userId="a66d4990ec83ac90" providerId="LiveId" clId="{9C56CCF2-70B7-4BFF-B284-C3CBC6C93A00}" dt="2021-09-26T18:14:18.907" v="2601" actId="478"/>
          <ac:grpSpMkLst>
            <pc:docMk/>
            <pc:sldMk cId="3574836354" sldId="695"/>
            <ac:grpSpMk id="124" creationId="{C951B738-2634-4E73-B99B-A257144338BC}"/>
          </ac:grpSpMkLst>
        </pc:grpChg>
        <pc:grpChg chg="del mod">
          <ac:chgData name="Minesh Patel" userId="a66d4990ec83ac90" providerId="LiveId" clId="{9C56CCF2-70B7-4BFF-B284-C3CBC6C93A00}" dt="2021-09-26T18:14:18.907" v="2601" actId="478"/>
          <ac:grpSpMkLst>
            <pc:docMk/>
            <pc:sldMk cId="3574836354" sldId="695"/>
            <ac:grpSpMk id="125" creationId="{ADA1309E-BB78-4DCE-BB1A-CF9BAE6F7EE5}"/>
          </ac:grpSpMkLst>
        </pc:grpChg>
        <pc:grpChg chg="del mod">
          <ac:chgData name="Minesh Patel" userId="a66d4990ec83ac90" providerId="LiveId" clId="{9C56CCF2-70B7-4BFF-B284-C3CBC6C93A00}" dt="2021-09-26T18:14:18.907" v="2601" actId="478"/>
          <ac:grpSpMkLst>
            <pc:docMk/>
            <pc:sldMk cId="3574836354" sldId="695"/>
            <ac:grpSpMk id="126" creationId="{583BE8C9-EFCA-4347-BE8C-8CABD2A8FC21}"/>
          </ac:grpSpMkLst>
        </pc:grpChg>
        <pc:grpChg chg="add del mod">
          <ac:chgData name="Minesh Patel" userId="a66d4990ec83ac90" providerId="LiveId" clId="{9C56CCF2-70B7-4BFF-B284-C3CBC6C93A00}" dt="2021-09-26T18:35:08.925" v="3058" actId="478"/>
          <ac:grpSpMkLst>
            <pc:docMk/>
            <pc:sldMk cId="3574836354" sldId="695"/>
            <ac:grpSpMk id="140" creationId="{C4E9F0FC-D37F-46B5-A595-213742D86A71}"/>
          </ac:grpSpMkLst>
        </pc:grpChg>
        <pc:grpChg chg="mod">
          <ac:chgData name="Minesh Patel" userId="a66d4990ec83ac90" providerId="LiveId" clId="{9C56CCF2-70B7-4BFF-B284-C3CBC6C93A00}" dt="2021-09-26T17:19:36.368" v="1970"/>
          <ac:grpSpMkLst>
            <pc:docMk/>
            <pc:sldMk cId="3574836354" sldId="695"/>
            <ac:grpSpMk id="141" creationId="{B4DDDB76-5D66-4E73-9A1C-6FE2C7300F81}"/>
          </ac:grpSpMkLst>
        </pc:grpChg>
        <pc:grpChg chg="mod">
          <ac:chgData name="Minesh Patel" userId="a66d4990ec83ac90" providerId="LiveId" clId="{9C56CCF2-70B7-4BFF-B284-C3CBC6C93A00}" dt="2021-09-26T17:19:36.368" v="1970"/>
          <ac:grpSpMkLst>
            <pc:docMk/>
            <pc:sldMk cId="3574836354" sldId="695"/>
            <ac:grpSpMk id="143" creationId="{11AA9A8E-EA49-4D41-B570-86DC88F940FC}"/>
          </ac:grpSpMkLst>
        </pc:grpChg>
        <pc:grpChg chg="mod">
          <ac:chgData name="Minesh Patel" userId="a66d4990ec83ac90" providerId="LiveId" clId="{9C56CCF2-70B7-4BFF-B284-C3CBC6C93A00}" dt="2021-09-26T17:19:36.368" v="1970"/>
          <ac:grpSpMkLst>
            <pc:docMk/>
            <pc:sldMk cId="3574836354" sldId="695"/>
            <ac:grpSpMk id="144" creationId="{9474CCA0-8224-413A-B69F-035B7FA7CED3}"/>
          </ac:grpSpMkLst>
        </pc:grpChg>
        <pc:grpChg chg="del mod">
          <ac:chgData name="Minesh Patel" userId="a66d4990ec83ac90" providerId="LiveId" clId="{9C56CCF2-70B7-4BFF-B284-C3CBC6C93A00}" dt="2021-09-26T17:24:17.691" v="2137" actId="478"/>
          <ac:grpSpMkLst>
            <pc:docMk/>
            <pc:sldMk cId="3574836354" sldId="695"/>
            <ac:grpSpMk id="146" creationId="{5D5300E9-9EE8-4853-A789-46E3A39DE576}"/>
          </ac:grpSpMkLst>
        </pc:grpChg>
        <pc:grpChg chg="mod">
          <ac:chgData name="Minesh Patel" userId="a66d4990ec83ac90" providerId="LiveId" clId="{9C56CCF2-70B7-4BFF-B284-C3CBC6C93A00}" dt="2021-09-26T17:19:36.368" v="1970"/>
          <ac:grpSpMkLst>
            <pc:docMk/>
            <pc:sldMk cId="3574836354" sldId="695"/>
            <ac:grpSpMk id="151" creationId="{167C4739-65BD-41CF-ADBC-0E35E2D6A69D}"/>
          </ac:grpSpMkLst>
        </pc:grpChg>
        <pc:grpChg chg="mod">
          <ac:chgData name="Minesh Patel" userId="a66d4990ec83ac90" providerId="LiveId" clId="{9C56CCF2-70B7-4BFF-B284-C3CBC6C93A00}" dt="2021-09-26T17:19:36.368" v="1970"/>
          <ac:grpSpMkLst>
            <pc:docMk/>
            <pc:sldMk cId="3574836354" sldId="695"/>
            <ac:grpSpMk id="183" creationId="{F0E61915-2ECB-4337-90DD-5192600D80B0}"/>
          </ac:grpSpMkLst>
        </pc:grpChg>
        <pc:grpChg chg="mod">
          <ac:chgData name="Minesh Patel" userId="a66d4990ec83ac90" providerId="LiveId" clId="{9C56CCF2-70B7-4BFF-B284-C3CBC6C93A00}" dt="2021-09-26T17:19:36.368" v="1970"/>
          <ac:grpSpMkLst>
            <pc:docMk/>
            <pc:sldMk cId="3574836354" sldId="695"/>
            <ac:grpSpMk id="184" creationId="{1E9FA1FB-9945-45FA-A62F-F649BA940B5C}"/>
          </ac:grpSpMkLst>
        </pc:grpChg>
        <pc:grpChg chg="add del mod">
          <ac:chgData name="Minesh Patel" userId="a66d4990ec83ac90" providerId="LiveId" clId="{9C56CCF2-70B7-4BFF-B284-C3CBC6C93A00}" dt="2021-09-26T17:24:16.381" v="2136" actId="478"/>
          <ac:grpSpMkLst>
            <pc:docMk/>
            <pc:sldMk cId="3574836354" sldId="695"/>
            <ac:grpSpMk id="232" creationId="{AD3A0211-0394-4E79-9691-A9EAAAA79CD7}"/>
          </ac:grpSpMkLst>
        </pc:grpChg>
        <pc:grpChg chg="add del mod">
          <ac:chgData name="Minesh Patel" userId="a66d4990ec83ac90" providerId="LiveId" clId="{9C56CCF2-70B7-4BFF-B284-C3CBC6C93A00}" dt="2021-09-26T17:47:15.442" v="2436" actId="478"/>
          <ac:grpSpMkLst>
            <pc:docMk/>
            <pc:sldMk cId="3574836354" sldId="695"/>
            <ac:grpSpMk id="236" creationId="{132D9E30-F248-4DA9-8FA5-D1313C32511E}"/>
          </ac:grpSpMkLst>
        </pc:grpChg>
        <pc:grpChg chg="add mod">
          <ac:chgData name="Minesh Patel" userId="a66d4990ec83ac90" providerId="LiveId" clId="{9C56CCF2-70B7-4BFF-B284-C3CBC6C93A00}" dt="2021-09-26T17:27:27.714" v="2168" actId="571"/>
          <ac:grpSpMkLst>
            <pc:docMk/>
            <pc:sldMk cId="3574836354" sldId="695"/>
            <ac:grpSpMk id="258" creationId="{A8722DBE-F248-4049-B510-FAA3A7FCD823}"/>
          </ac:grpSpMkLst>
        </pc:grpChg>
        <pc:grpChg chg="add del mod">
          <ac:chgData name="Minesh Patel" userId="a66d4990ec83ac90" providerId="LiveId" clId="{9C56CCF2-70B7-4BFF-B284-C3CBC6C93A00}" dt="2021-09-26T17:47:15.442" v="2436" actId="478"/>
          <ac:grpSpMkLst>
            <pc:docMk/>
            <pc:sldMk cId="3574836354" sldId="695"/>
            <ac:grpSpMk id="279" creationId="{A93722A6-82DF-4642-B491-D2DC93A32D7F}"/>
          </ac:grpSpMkLst>
        </pc:grpChg>
        <pc:grpChg chg="add mod">
          <ac:chgData name="Minesh Patel" userId="a66d4990ec83ac90" providerId="LiveId" clId="{9C56CCF2-70B7-4BFF-B284-C3CBC6C93A00}" dt="2021-09-26T17:28:05.263" v="2179" actId="571"/>
          <ac:grpSpMkLst>
            <pc:docMk/>
            <pc:sldMk cId="3574836354" sldId="695"/>
            <ac:grpSpMk id="297" creationId="{0047DE84-7888-4A5E-80CD-24987E52A20F}"/>
          </ac:grpSpMkLst>
        </pc:grpChg>
        <pc:grpChg chg="add del mod">
          <ac:chgData name="Minesh Patel" userId="a66d4990ec83ac90" providerId="LiveId" clId="{9C56CCF2-70B7-4BFF-B284-C3CBC6C93A00}" dt="2021-09-26T17:47:15.442" v="2436" actId="478"/>
          <ac:grpSpMkLst>
            <pc:docMk/>
            <pc:sldMk cId="3574836354" sldId="695"/>
            <ac:grpSpMk id="318" creationId="{27125283-F703-41D5-8DA9-2228E249BB67}"/>
          </ac:grpSpMkLst>
        </pc:grpChg>
        <pc:grpChg chg="add del mod">
          <ac:chgData name="Minesh Patel" userId="a66d4990ec83ac90" providerId="LiveId" clId="{9C56CCF2-70B7-4BFF-B284-C3CBC6C93A00}" dt="2021-09-26T17:47:15.442" v="2436" actId="478"/>
          <ac:grpSpMkLst>
            <pc:docMk/>
            <pc:sldMk cId="3574836354" sldId="695"/>
            <ac:grpSpMk id="335" creationId="{18733F20-F12F-451B-9415-E39D1DDAF4DF}"/>
          </ac:grpSpMkLst>
        </pc:grpChg>
        <pc:grpChg chg="add del mod">
          <ac:chgData name="Minesh Patel" userId="a66d4990ec83ac90" providerId="LiveId" clId="{9C56CCF2-70B7-4BFF-B284-C3CBC6C93A00}" dt="2021-09-26T18:35:08.925" v="3058" actId="478"/>
          <ac:grpSpMkLst>
            <pc:docMk/>
            <pc:sldMk cId="3574836354" sldId="695"/>
            <ac:grpSpMk id="363" creationId="{51A187A6-232F-4055-B36D-7C44D013D36F}"/>
          </ac:grpSpMkLst>
        </pc:grpChg>
        <pc:grpChg chg="add del mod">
          <ac:chgData name="Minesh Patel" userId="a66d4990ec83ac90" providerId="LiveId" clId="{9C56CCF2-70B7-4BFF-B284-C3CBC6C93A00}" dt="2021-09-26T17:47:19.016" v="2438" actId="478"/>
          <ac:grpSpMkLst>
            <pc:docMk/>
            <pc:sldMk cId="3574836354" sldId="695"/>
            <ac:grpSpMk id="366" creationId="{B9188A66-69BB-4CAF-991F-A215CEE0532F}"/>
          </ac:grpSpMkLst>
        </pc:grpChg>
        <pc:grpChg chg="add del mod">
          <ac:chgData name="Minesh Patel" userId="a66d4990ec83ac90" providerId="LiveId" clId="{9C56CCF2-70B7-4BFF-B284-C3CBC6C93A00}" dt="2021-09-26T17:47:19.016" v="2438" actId="478"/>
          <ac:grpSpMkLst>
            <pc:docMk/>
            <pc:sldMk cId="3574836354" sldId="695"/>
            <ac:grpSpMk id="392" creationId="{83D8F9F5-9885-4F5C-A866-458A0A389AA4}"/>
          </ac:grpSpMkLst>
        </pc:grpChg>
        <pc:grpChg chg="add del mod">
          <ac:chgData name="Minesh Patel" userId="a66d4990ec83ac90" providerId="LiveId" clId="{9C56CCF2-70B7-4BFF-B284-C3CBC6C93A00}" dt="2021-09-26T17:47:19.016" v="2438" actId="478"/>
          <ac:grpSpMkLst>
            <pc:docMk/>
            <pc:sldMk cId="3574836354" sldId="695"/>
            <ac:grpSpMk id="409" creationId="{CCA5C054-4BB7-4D70-87E6-7C8CF8A2C92E}"/>
          </ac:grpSpMkLst>
        </pc:grpChg>
        <pc:grpChg chg="del">
          <ac:chgData name="Minesh Patel" userId="a66d4990ec83ac90" providerId="LiveId" clId="{9C56CCF2-70B7-4BFF-B284-C3CBC6C93A00}" dt="2021-09-26T17:19:20.202" v="1968" actId="478"/>
          <ac:grpSpMkLst>
            <pc:docMk/>
            <pc:sldMk cId="3574836354" sldId="695"/>
            <ac:grpSpMk id="416" creationId="{2D075D05-12EC-4582-8057-FE78E52186FC}"/>
          </ac:grpSpMkLst>
        </pc:grpChg>
        <pc:grpChg chg="del">
          <ac:chgData name="Minesh Patel" userId="a66d4990ec83ac90" providerId="LiveId" clId="{9C56CCF2-70B7-4BFF-B284-C3CBC6C93A00}" dt="2021-09-26T17:19:31.253" v="1969" actId="478"/>
          <ac:grpSpMkLst>
            <pc:docMk/>
            <pc:sldMk cId="3574836354" sldId="695"/>
            <ac:grpSpMk id="428" creationId="{C573BB13-5E00-4081-BF01-FA483160714D}"/>
          </ac:grpSpMkLst>
        </pc:grpChg>
        <pc:grpChg chg="del">
          <ac:chgData name="Minesh Patel" userId="a66d4990ec83ac90" providerId="LiveId" clId="{9C56CCF2-70B7-4BFF-B284-C3CBC6C93A00}" dt="2021-09-26T17:19:31.253" v="1969" actId="478"/>
          <ac:grpSpMkLst>
            <pc:docMk/>
            <pc:sldMk cId="3574836354" sldId="695"/>
            <ac:grpSpMk id="445" creationId="{1BD5A547-214C-4C0A-A742-992E8353BA3F}"/>
          </ac:grpSpMkLst>
        </pc:grpChg>
        <pc:grpChg chg="del">
          <ac:chgData name="Minesh Patel" userId="a66d4990ec83ac90" providerId="LiveId" clId="{9C56CCF2-70B7-4BFF-B284-C3CBC6C93A00}" dt="2021-09-26T17:19:31.253" v="1969" actId="478"/>
          <ac:grpSpMkLst>
            <pc:docMk/>
            <pc:sldMk cId="3574836354" sldId="695"/>
            <ac:grpSpMk id="462" creationId="{ADD3EA85-FFC1-48DD-A176-9833ADF65DB4}"/>
          </ac:grpSpMkLst>
        </pc:grpChg>
        <pc:grpChg chg="add del mod">
          <ac:chgData name="Minesh Patel" userId="a66d4990ec83ac90" providerId="LiveId" clId="{9C56CCF2-70B7-4BFF-B284-C3CBC6C93A00}" dt="2021-09-26T17:47:19.016" v="2438" actId="478"/>
          <ac:grpSpMkLst>
            <pc:docMk/>
            <pc:sldMk cId="3574836354" sldId="695"/>
            <ac:grpSpMk id="480" creationId="{252E470D-9430-4FBC-A089-5FE3EDCF71AA}"/>
          </ac:grpSpMkLst>
        </pc:grpChg>
        <pc:grpChg chg="del">
          <ac:chgData name="Minesh Patel" userId="a66d4990ec83ac90" providerId="LiveId" clId="{9C56CCF2-70B7-4BFF-B284-C3CBC6C93A00}" dt="2021-09-26T17:19:20.202" v="1968" actId="478"/>
          <ac:grpSpMkLst>
            <pc:docMk/>
            <pc:sldMk cId="3574836354" sldId="695"/>
            <ac:grpSpMk id="494" creationId="{B7ED7951-4FE6-4374-A9FC-E378965ABD38}"/>
          </ac:grpSpMkLst>
        </pc:grpChg>
        <pc:grpChg chg="add mod">
          <ac:chgData name="Minesh Patel" userId="a66d4990ec83ac90" providerId="LiveId" clId="{9C56CCF2-70B7-4BFF-B284-C3CBC6C93A00}" dt="2021-09-26T18:40:57.973" v="3220" actId="1076"/>
          <ac:grpSpMkLst>
            <pc:docMk/>
            <pc:sldMk cId="3574836354" sldId="695"/>
            <ac:grpSpMk id="509" creationId="{9ED9D7DE-A553-473D-93A7-AA16FB498F9C}"/>
          </ac:grpSpMkLst>
        </pc:grpChg>
        <pc:grpChg chg="add mod">
          <ac:chgData name="Minesh Patel" userId="a66d4990ec83ac90" providerId="LiveId" clId="{9C56CCF2-70B7-4BFF-B284-C3CBC6C93A00}" dt="2021-09-26T18:40:57.973" v="3220" actId="1076"/>
          <ac:grpSpMkLst>
            <pc:docMk/>
            <pc:sldMk cId="3574836354" sldId="695"/>
            <ac:grpSpMk id="512" creationId="{45EC18B4-B7EC-4132-81EB-792CD4A4D6C7}"/>
          </ac:grpSpMkLst>
        </pc:grpChg>
        <pc:grpChg chg="add mod">
          <ac:chgData name="Minesh Patel" userId="a66d4990ec83ac90" providerId="LiveId" clId="{9C56CCF2-70B7-4BFF-B284-C3CBC6C93A00}" dt="2021-09-26T18:40:57.973" v="3220" actId="1076"/>
          <ac:grpSpMkLst>
            <pc:docMk/>
            <pc:sldMk cId="3574836354" sldId="695"/>
            <ac:grpSpMk id="519" creationId="{E40341ED-FF20-4874-B377-048E231A9F68}"/>
          </ac:grpSpMkLst>
        </pc:grpChg>
        <pc:grpChg chg="add del mod">
          <ac:chgData name="Minesh Patel" userId="a66d4990ec83ac90" providerId="LiveId" clId="{9C56CCF2-70B7-4BFF-B284-C3CBC6C93A00}" dt="2021-09-26T18:35:08.925" v="3058" actId="478"/>
          <ac:grpSpMkLst>
            <pc:docMk/>
            <pc:sldMk cId="3574836354" sldId="695"/>
            <ac:grpSpMk id="532" creationId="{5DC0230E-0086-4C62-8CE0-1742F264F152}"/>
          </ac:grpSpMkLst>
        </pc:grpChg>
        <pc:grpChg chg="mod">
          <ac:chgData name="Minesh Patel" userId="a66d4990ec83ac90" providerId="LiveId" clId="{9C56CCF2-70B7-4BFF-B284-C3CBC6C93A00}" dt="2021-09-26T18:32:10.280" v="3032"/>
          <ac:grpSpMkLst>
            <pc:docMk/>
            <pc:sldMk cId="3574836354" sldId="695"/>
            <ac:grpSpMk id="540" creationId="{8DCB596D-4B89-4B51-9D20-FDE651C9EAAF}"/>
          </ac:grpSpMkLst>
        </pc:grpChg>
        <pc:grpChg chg="add del mod">
          <ac:chgData name="Minesh Patel" userId="a66d4990ec83ac90" providerId="LiveId" clId="{9C56CCF2-70B7-4BFF-B284-C3CBC6C93A00}" dt="2021-09-26T18:35:08.925" v="3058" actId="478"/>
          <ac:grpSpMkLst>
            <pc:docMk/>
            <pc:sldMk cId="3574836354" sldId="695"/>
            <ac:grpSpMk id="546" creationId="{CC5E2A79-1996-4C36-807C-C45A88A73389}"/>
          </ac:grpSpMkLst>
        </pc:grpChg>
        <pc:grpChg chg="add mod">
          <ac:chgData name="Minesh Patel" userId="a66d4990ec83ac90" providerId="LiveId" clId="{9C56CCF2-70B7-4BFF-B284-C3CBC6C93A00}" dt="2021-09-26T18:43:36.841" v="3295" actId="1076"/>
          <ac:grpSpMkLst>
            <pc:docMk/>
            <pc:sldMk cId="3574836354" sldId="695"/>
            <ac:grpSpMk id="553" creationId="{9F1C2198-7055-4459-A876-7E847CAD8646}"/>
          </ac:grpSpMkLst>
        </pc:grpChg>
        <pc:cxnChg chg="add mod ord">
          <ac:chgData name="Minesh Patel" userId="a66d4990ec83ac90" providerId="LiveId" clId="{9C56CCF2-70B7-4BFF-B284-C3CBC6C93A00}" dt="2021-09-26T18:40:57.973" v="3220" actId="1076"/>
          <ac:cxnSpMkLst>
            <pc:docMk/>
            <pc:sldMk cId="3574836354" sldId="695"/>
            <ac:cxnSpMk id="37" creationId="{246EC4C2-05D3-4743-AFB1-544664453F76}"/>
          </ac:cxnSpMkLst>
        </pc:cxnChg>
        <pc:cxnChg chg="add del mod">
          <ac:chgData name="Minesh Patel" userId="a66d4990ec83ac90" providerId="LiveId" clId="{9C56CCF2-70B7-4BFF-B284-C3CBC6C93A00}" dt="2021-09-26T18:36:06.461" v="3074" actId="478"/>
          <ac:cxnSpMkLst>
            <pc:docMk/>
            <pc:sldMk cId="3574836354" sldId="695"/>
            <ac:cxnSpMk id="54" creationId="{8615497C-A2CD-45B1-9543-3AA86E162598}"/>
          </ac:cxnSpMkLst>
        </pc:cxnChg>
        <pc:cxnChg chg="del mod">
          <ac:chgData name="Minesh Patel" userId="a66d4990ec83ac90" providerId="LiveId" clId="{9C56CCF2-70B7-4BFF-B284-C3CBC6C93A00}" dt="2021-09-26T18:14:21.698" v="2602" actId="478"/>
          <ac:cxnSpMkLst>
            <pc:docMk/>
            <pc:sldMk cId="3574836354" sldId="695"/>
            <ac:cxnSpMk id="119" creationId="{61519D5E-20FD-4FF0-BAAF-CF1AF35F0B45}"/>
          </ac:cxnSpMkLst>
        </pc:cxnChg>
        <pc:cxnChg chg="del mod">
          <ac:chgData name="Minesh Patel" userId="a66d4990ec83ac90" providerId="LiveId" clId="{9C56CCF2-70B7-4BFF-B284-C3CBC6C93A00}" dt="2021-09-26T18:14:21.698" v="2602" actId="478"/>
          <ac:cxnSpMkLst>
            <pc:docMk/>
            <pc:sldMk cId="3574836354" sldId="695"/>
            <ac:cxnSpMk id="120" creationId="{1AF87561-A9DB-4AE1-A5F8-611E45F7A50C}"/>
          </ac:cxnSpMkLst>
        </pc:cxnChg>
        <pc:cxnChg chg="del mod">
          <ac:chgData name="Minesh Patel" userId="a66d4990ec83ac90" providerId="LiveId" clId="{9C56CCF2-70B7-4BFF-B284-C3CBC6C93A00}" dt="2021-09-26T18:14:21.698" v="2602" actId="478"/>
          <ac:cxnSpMkLst>
            <pc:docMk/>
            <pc:sldMk cId="3574836354" sldId="695"/>
            <ac:cxnSpMk id="121" creationId="{B7598053-0C9F-480B-BA57-CE0528AFB144}"/>
          </ac:cxnSpMkLst>
        </pc:cxnChg>
        <pc:cxnChg chg="mod">
          <ac:chgData name="Minesh Patel" userId="a66d4990ec83ac90" providerId="LiveId" clId="{9C56CCF2-70B7-4BFF-B284-C3CBC6C93A00}" dt="2021-09-26T17:19:36.368" v="1970"/>
          <ac:cxnSpMkLst>
            <pc:docMk/>
            <pc:sldMk cId="3574836354" sldId="695"/>
            <ac:cxnSpMk id="127" creationId="{EC9E8396-B0FB-444D-83CD-3AB0489E2635}"/>
          </ac:cxnSpMkLst>
        </pc:cxnChg>
        <pc:cxnChg chg="del mod">
          <ac:chgData name="Minesh Patel" userId="a66d4990ec83ac90" providerId="LiveId" clId="{9C56CCF2-70B7-4BFF-B284-C3CBC6C93A00}" dt="2021-09-26T18:14:18.907" v="2601" actId="478"/>
          <ac:cxnSpMkLst>
            <pc:docMk/>
            <pc:sldMk cId="3574836354" sldId="695"/>
            <ac:cxnSpMk id="128" creationId="{FBDE37D6-DBB2-4C3E-B259-F427BFD910DE}"/>
          </ac:cxnSpMkLst>
        </pc:cxnChg>
        <pc:cxnChg chg="mod">
          <ac:chgData name="Minesh Patel" userId="a66d4990ec83ac90" providerId="LiveId" clId="{9C56CCF2-70B7-4BFF-B284-C3CBC6C93A00}" dt="2021-09-26T17:19:36.368" v="1970"/>
          <ac:cxnSpMkLst>
            <pc:docMk/>
            <pc:sldMk cId="3574836354" sldId="695"/>
            <ac:cxnSpMk id="129" creationId="{15AA5359-2352-4AAC-B8E6-B1304BFC9FB9}"/>
          </ac:cxnSpMkLst>
        </pc:cxnChg>
        <pc:cxnChg chg="del mod">
          <ac:chgData name="Minesh Patel" userId="a66d4990ec83ac90" providerId="LiveId" clId="{9C56CCF2-70B7-4BFF-B284-C3CBC6C93A00}" dt="2021-09-26T18:14:18.907" v="2601" actId="478"/>
          <ac:cxnSpMkLst>
            <pc:docMk/>
            <pc:sldMk cId="3574836354" sldId="695"/>
            <ac:cxnSpMk id="130" creationId="{CFD009DA-04B6-4465-B2CD-D25AEC285291}"/>
          </ac:cxnSpMkLst>
        </pc:cxnChg>
        <pc:cxnChg chg="mod">
          <ac:chgData name="Minesh Patel" userId="a66d4990ec83ac90" providerId="LiveId" clId="{9C56CCF2-70B7-4BFF-B284-C3CBC6C93A00}" dt="2021-09-26T17:19:36.368" v="1970"/>
          <ac:cxnSpMkLst>
            <pc:docMk/>
            <pc:sldMk cId="3574836354" sldId="695"/>
            <ac:cxnSpMk id="131" creationId="{0A7B63CC-5FF0-4246-A706-BA48E1FFDC11}"/>
          </ac:cxnSpMkLst>
        </pc:cxnChg>
        <pc:cxnChg chg="del mod">
          <ac:chgData name="Minesh Patel" userId="a66d4990ec83ac90" providerId="LiveId" clId="{9C56CCF2-70B7-4BFF-B284-C3CBC6C93A00}" dt="2021-09-26T18:14:18.907" v="2601" actId="478"/>
          <ac:cxnSpMkLst>
            <pc:docMk/>
            <pc:sldMk cId="3574836354" sldId="695"/>
            <ac:cxnSpMk id="132" creationId="{8C8F881B-7138-489C-874C-087F7A5E85A8}"/>
          </ac:cxnSpMkLst>
        </pc:cxnChg>
        <pc:cxnChg chg="mod">
          <ac:chgData name="Minesh Patel" userId="a66d4990ec83ac90" providerId="LiveId" clId="{9C56CCF2-70B7-4BFF-B284-C3CBC6C93A00}" dt="2021-09-26T17:19:36.368" v="1970"/>
          <ac:cxnSpMkLst>
            <pc:docMk/>
            <pc:sldMk cId="3574836354" sldId="695"/>
            <ac:cxnSpMk id="133" creationId="{6A11BBC4-F3DD-447F-BF9C-D2D950B1455C}"/>
          </ac:cxnSpMkLst>
        </pc:cxnChg>
        <pc:cxnChg chg="del mod">
          <ac:chgData name="Minesh Patel" userId="a66d4990ec83ac90" providerId="LiveId" clId="{9C56CCF2-70B7-4BFF-B284-C3CBC6C93A00}" dt="2021-09-26T18:14:15.650" v="2600" actId="478"/>
          <ac:cxnSpMkLst>
            <pc:docMk/>
            <pc:sldMk cId="3574836354" sldId="695"/>
            <ac:cxnSpMk id="134" creationId="{5DE7E90E-2C29-4EC4-882C-F05EE2E0E3FE}"/>
          </ac:cxnSpMkLst>
        </pc:cxnChg>
        <pc:cxnChg chg="mod">
          <ac:chgData name="Minesh Patel" userId="a66d4990ec83ac90" providerId="LiveId" clId="{9C56CCF2-70B7-4BFF-B284-C3CBC6C93A00}" dt="2021-09-26T17:19:36.368" v="1970"/>
          <ac:cxnSpMkLst>
            <pc:docMk/>
            <pc:sldMk cId="3574836354" sldId="695"/>
            <ac:cxnSpMk id="135" creationId="{0908DF2F-00C6-4EA6-9DE5-960F68F7B7A6}"/>
          </ac:cxnSpMkLst>
        </pc:cxnChg>
        <pc:cxnChg chg="del mod">
          <ac:chgData name="Minesh Patel" userId="a66d4990ec83ac90" providerId="LiveId" clId="{9C56CCF2-70B7-4BFF-B284-C3CBC6C93A00}" dt="2021-09-26T18:14:18.907" v="2601" actId="478"/>
          <ac:cxnSpMkLst>
            <pc:docMk/>
            <pc:sldMk cId="3574836354" sldId="695"/>
            <ac:cxnSpMk id="136" creationId="{B76A9EC8-28E8-4189-9985-D97894451F7F}"/>
          </ac:cxnSpMkLst>
        </pc:cxnChg>
        <pc:cxnChg chg="mod">
          <ac:chgData name="Minesh Patel" userId="a66d4990ec83ac90" providerId="LiveId" clId="{9C56CCF2-70B7-4BFF-B284-C3CBC6C93A00}" dt="2021-09-26T17:19:36.368" v="1970"/>
          <ac:cxnSpMkLst>
            <pc:docMk/>
            <pc:sldMk cId="3574836354" sldId="695"/>
            <ac:cxnSpMk id="137" creationId="{E7493CFF-9C30-4B2E-9F17-9B6B904D7386}"/>
          </ac:cxnSpMkLst>
        </pc:cxnChg>
        <pc:cxnChg chg="mod">
          <ac:chgData name="Minesh Patel" userId="a66d4990ec83ac90" providerId="LiveId" clId="{9C56CCF2-70B7-4BFF-B284-C3CBC6C93A00}" dt="2021-09-26T17:19:36.368" v="1970"/>
          <ac:cxnSpMkLst>
            <pc:docMk/>
            <pc:sldMk cId="3574836354" sldId="695"/>
            <ac:cxnSpMk id="138" creationId="{504B3829-E7BD-486E-B3E2-A6751F8C475B}"/>
          </ac:cxnSpMkLst>
        </pc:cxnChg>
        <pc:cxnChg chg="mod">
          <ac:chgData name="Minesh Patel" userId="a66d4990ec83ac90" providerId="LiveId" clId="{9C56CCF2-70B7-4BFF-B284-C3CBC6C93A00}" dt="2021-09-26T17:19:36.368" v="1970"/>
          <ac:cxnSpMkLst>
            <pc:docMk/>
            <pc:sldMk cId="3574836354" sldId="695"/>
            <ac:cxnSpMk id="139" creationId="{D81C6A7B-B854-46B3-82B8-8FE16BEEB8A5}"/>
          </ac:cxnSpMkLst>
        </pc:cxnChg>
        <pc:cxnChg chg="del">
          <ac:chgData name="Minesh Patel" userId="a66d4990ec83ac90" providerId="LiveId" clId="{9C56CCF2-70B7-4BFF-B284-C3CBC6C93A00}" dt="2021-09-26T17:19:31.253" v="1969" actId="478"/>
          <ac:cxnSpMkLst>
            <pc:docMk/>
            <pc:sldMk cId="3574836354" sldId="695"/>
            <ac:cxnSpMk id="214" creationId="{0C0A7650-E116-4201-994C-A6006B8E489F}"/>
          </ac:cxnSpMkLst>
        </pc:cxnChg>
        <pc:cxnChg chg="del">
          <ac:chgData name="Minesh Patel" userId="a66d4990ec83ac90" providerId="LiveId" clId="{9C56CCF2-70B7-4BFF-B284-C3CBC6C93A00}" dt="2021-09-26T17:19:31.253" v="1969" actId="478"/>
          <ac:cxnSpMkLst>
            <pc:docMk/>
            <pc:sldMk cId="3574836354" sldId="695"/>
            <ac:cxnSpMk id="215" creationId="{9C9FE7ED-5700-4EC2-A824-C33EB7C62B93}"/>
          </ac:cxnSpMkLst>
        </pc:cxnChg>
        <pc:cxnChg chg="mod">
          <ac:chgData name="Minesh Patel" userId="a66d4990ec83ac90" providerId="LiveId" clId="{9C56CCF2-70B7-4BFF-B284-C3CBC6C93A00}" dt="2021-09-26T17:25:57" v="2148" actId="1582"/>
          <ac:cxnSpMkLst>
            <pc:docMk/>
            <pc:sldMk cId="3574836354" sldId="695"/>
            <ac:cxnSpMk id="238" creationId="{BB951AB2-B92C-4975-9239-EEBF4028C49D}"/>
          </ac:cxnSpMkLst>
        </pc:cxnChg>
        <pc:cxnChg chg="mod">
          <ac:chgData name="Minesh Patel" userId="a66d4990ec83ac90" providerId="LiveId" clId="{9C56CCF2-70B7-4BFF-B284-C3CBC6C93A00}" dt="2021-09-26T17:25:57" v="2148" actId="1582"/>
          <ac:cxnSpMkLst>
            <pc:docMk/>
            <pc:sldMk cId="3574836354" sldId="695"/>
            <ac:cxnSpMk id="239" creationId="{54701F16-D693-4ACF-BDCE-EDDE821FA693}"/>
          </ac:cxnSpMkLst>
        </pc:cxnChg>
        <pc:cxnChg chg="mod">
          <ac:chgData name="Minesh Patel" userId="a66d4990ec83ac90" providerId="LiveId" clId="{9C56CCF2-70B7-4BFF-B284-C3CBC6C93A00}" dt="2021-09-26T17:25:57" v="2148" actId="1582"/>
          <ac:cxnSpMkLst>
            <pc:docMk/>
            <pc:sldMk cId="3574836354" sldId="695"/>
            <ac:cxnSpMk id="240" creationId="{3484B8BD-6BDE-4575-93E9-A89FAA2AAB86}"/>
          </ac:cxnSpMkLst>
        </pc:cxnChg>
        <pc:cxnChg chg="mod">
          <ac:chgData name="Minesh Patel" userId="a66d4990ec83ac90" providerId="LiveId" clId="{9C56CCF2-70B7-4BFF-B284-C3CBC6C93A00}" dt="2021-09-26T17:25:57" v="2148" actId="1582"/>
          <ac:cxnSpMkLst>
            <pc:docMk/>
            <pc:sldMk cId="3574836354" sldId="695"/>
            <ac:cxnSpMk id="241" creationId="{98F73947-38D6-445D-AF65-C640003791D6}"/>
          </ac:cxnSpMkLst>
        </pc:cxnChg>
        <pc:cxnChg chg="mod">
          <ac:chgData name="Minesh Patel" userId="a66d4990ec83ac90" providerId="LiveId" clId="{9C56CCF2-70B7-4BFF-B284-C3CBC6C93A00}" dt="2021-09-26T17:26:42.714" v="2158" actId="14100"/>
          <ac:cxnSpMkLst>
            <pc:docMk/>
            <pc:sldMk cId="3574836354" sldId="695"/>
            <ac:cxnSpMk id="242" creationId="{D5C19A59-911A-4224-BEFE-A095892733FB}"/>
          </ac:cxnSpMkLst>
        </pc:cxnChg>
        <pc:cxnChg chg="mod">
          <ac:chgData name="Minesh Patel" userId="a66d4990ec83ac90" providerId="LiveId" clId="{9C56CCF2-70B7-4BFF-B284-C3CBC6C93A00}" dt="2021-09-26T17:26:45.119" v="2159" actId="14100"/>
          <ac:cxnSpMkLst>
            <pc:docMk/>
            <pc:sldMk cId="3574836354" sldId="695"/>
            <ac:cxnSpMk id="243" creationId="{0B97C26E-E650-42FE-9662-F0C8D4793CBF}"/>
          </ac:cxnSpMkLst>
        </pc:cxnChg>
        <pc:cxnChg chg="mod">
          <ac:chgData name="Minesh Patel" userId="a66d4990ec83ac90" providerId="LiveId" clId="{9C56CCF2-70B7-4BFF-B284-C3CBC6C93A00}" dt="2021-09-26T17:26:13.517" v="2152" actId="1582"/>
          <ac:cxnSpMkLst>
            <pc:docMk/>
            <pc:sldMk cId="3574836354" sldId="695"/>
            <ac:cxnSpMk id="244" creationId="{D53F6CB3-25EA-49D1-8A8F-34B6F84CD11D}"/>
          </ac:cxnSpMkLst>
        </pc:cxnChg>
        <pc:cxnChg chg="mod">
          <ac:chgData name="Minesh Patel" userId="a66d4990ec83ac90" providerId="LiveId" clId="{9C56CCF2-70B7-4BFF-B284-C3CBC6C93A00}" dt="2021-09-26T17:26:30.636" v="2156" actId="14100"/>
          <ac:cxnSpMkLst>
            <pc:docMk/>
            <pc:sldMk cId="3574836354" sldId="695"/>
            <ac:cxnSpMk id="245" creationId="{4A354283-CD25-4857-B541-1350EDD6A4E6}"/>
          </ac:cxnSpMkLst>
        </pc:cxnChg>
        <pc:cxnChg chg="mod">
          <ac:chgData name="Minesh Patel" userId="a66d4990ec83ac90" providerId="LiveId" clId="{9C56CCF2-70B7-4BFF-B284-C3CBC6C93A00}" dt="2021-09-26T17:26:03.917" v="2151" actId="1582"/>
          <ac:cxnSpMkLst>
            <pc:docMk/>
            <pc:sldMk cId="3574836354" sldId="695"/>
            <ac:cxnSpMk id="246" creationId="{EEC2FE3B-3DFF-4D41-91CF-31C40A148960}"/>
          </ac:cxnSpMkLst>
        </pc:cxnChg>
        <pc:cxnChg chg="mod">
          <ac:chgData name="Minesh Patel" userId="a66d4990ec83ac90" providerId="LiveId" clId="{9C56CCF2-70B7-4BFF-B284-C3CBC6C93A00}" dt="2021-09-26T17:26:19.039" v="2153" actId="1076"/>
          <ac:cxnSpMkLst>
            <pc:docMk/>
            <pc:sldMk cId="3574836354" sldId="695"/>
            <ac:cxnSpMk id="247" creationId="{02841A5A-54BA-46C0-8D41-85E9F4BF8CF0}"/>
          </ac:cxnSpMkLst>
        </pc:cxnChg>
        <pc:cxnChg chg="mod">
          <ac:chgData name="Minesh Patel" userId="a66d4990ec83ac90" providerId="LiveId" clId="{9C56CCF2-70B7-4BFF-B284-C3CBC6C93A00}" dt="2021-09-26T17:25:57" v="2148" actId="1582"/>
          <ac:cxnSpMkLst>
            <pc:docMk/>
            <pc:sldMk cId="3574836354" sldId="695"/>
            <ac:cxnSpMk id="248" creationId="{1143409F-549C-4260-AA20-70E9BEBA5558}"/>
          </ac:cxnSpMkLst>
        </pc:cxnChg>
        <pc:cxnChg chg="mod">
          <ac:chgData name="Minesh Patel" userId="a66d4990ec83ac90" providerId="LiveId" clId="{9C56CCF2-70B7-4BFF-B284-C3CBC6C93A00}" dt="2021-09-26T17:26:19.039" v="2153" actId="1076"/>
          <ac:cxnSpMkLst>
            <pc:docMk/>
            <pc:sldMk cId="3574836354" sldId="695"/>
            <ac:cxnSpMk id="249" creationId="{71BC18D1-DEBF-4C42-9289-57D365750284}"/>
          </ac:cxnSpMkLst>
        </pc:cxnChg>
        <pc:cxnChg chg="del">
          <ac:chgData name="Minesh Patel" userId="a66d4990ec83ac90" providerId="LiveId" clId="{9C56CCF2-70B7-4BFF-B284-C3CBC6C93A00}" dt="2021-09-26T17:19:31.253" v="1969" actId="478"/>
          <ac:cxnSpMkLst>
            <pc:docMk/>
            <pc:sldMk cId="3574836354" sldId="695"/>
            <ac:cxnSpMk id="250" creationId="{0799D939-A7B8-4F51-94C3-95103136E7D6}"/>
          </ac:cxnSpMkLst>
        </pc:cxnChg>
        <pc:cxnChg chg="mod">
          <ac:chgData name="Minesh Patel" userId="a66d4990ec83ac90" providerId="LiveId" clId="{9C56CCF2-70B7-4BFF-B284-C3CBC6C93A00}" dt="2021-09-26T17:25:57" v="2148" actId="1582"/>
          <ac:cxnSpMkLst>
            <pc:docMk/>
            <pc:sldMk cId="3574836354" sldId="695"/>
            <ac:cxnSpMk id="251" creationId="{C102EE48-873D-4C4B-B514-280A8157F56D}"/>
          </ac:cxnSpMkLst>
        </pc:cxnChg>
        <pc:cxnChg chg="mod">
          <ac:chgData name="Minesh Patel" userId="a66d4990ec83ac90" providerId="LiveId" clId="{9C56CCF2-70B7-4BFF-B284-C3CBC6C93A00}" dt="2021-09-26T17:25:57" v="2148" actId="1582"/>
          <ac:cxnSpMkLst>
            <pc:docMk/>
            <pc:sldMk cId="3574836354" sldId="695"/>
            <ac:cxnSpMk id="252" creationId="{405B149F-9494-4CFB-9D1A-3E9CD2E99268}"/>
          </ac:cxnSpMkLst>
        </pc:cxnChg>
        <pc:cxnChg chg="mod">
          <ac:chgData name="Minesh Patel" userId="a66d4990ec83ac90" providerId="LiveId" clId="{9C56CCF2-70B7-4BFF-B284-C3CBC6C93A00}" dt="2021-09-26T17:25:57" v="2148" actId="1582"/>
          <ac:cxnSpMkLst>
            <pc:docMk/>
            <pc:sldMk cId="3574836354" sldId="695"/>
            <ac:cxnSpMk id="253" creationId="{21056597-8D83-4279-B496-93335A88812F}"/>
          </ac:cxnSpMkLst>
        </pc:cxnChg>
        <pc:cxnChg chg="add del mod">
          <ac:chgData name="Minesh Patel" userId="a66d4990ec83ac90" providerId="LiveId" clId="{9C56CCF2-70B7-4BFF-B284-C3CBC6C93A00}" dt="2021-09-26T17:47:15.442" v="2436" actId="478"/>
          <ac:cxnSpMkLst>
            <pc:docMk/>
            <pc:sldMk cId="3574836354" sldId="695"/>
            <ac:cxnSpMk id="256" creationId="{D899F8D0-B1EF-4B3B-8F16-0727E3E58FE2}"/>
          </ac:cxnSpMkLst>
        </pc:cxnChg>
        <pc:cxnChg chg="add del mod">
          <ac:chgData name="Minesh Patel" userId="a66d4990ec83ac90" providerId="LiveId" clId="{9C56CCF2-70B7-4BFF-B284-C3CBC6C93A00}" dt="2021-09-26T17:47:15.442" v="2436" actId="478"/>
          <ac:cxnSpMkLst>
            <pc:docMk/>
            <pc:sldMk cId="3574836354" sldId="695"/>
            <ac:cxnSpMk id="257" creationId="{0D602387-DB0C-41D2-8880-2F8D1F6BAE86}"/>
          </ac:cxnSpMkLst>
        </pc:cxnChg>
        <pc:cxnChg chg="mod">
          <ac:chgData name="Minesh Patel" userId="a66d4990ec83ac90" providerId="LiveId" clId="{9C56CCF2-70B7-4BFF-B284-C3CBC6C93A00}" dt="2021-09-26T17:27:27.714" v="2168" actId="571"/>
          <ac:cxnSpMkLst>
            <pc:docMk/>
            <pc:sldMk cId="3574836354" sldId="695"/>
            <ac:cxnSpMk id="260" creationId="{FAB90FF4-1C35-4B70-BA39-309C9C4E0C4D}"/>
          </ac:cxnSpMkLst>
        </pc:cxnChg>
        <pc:cxnChg chg="mod">
          <ac:chgData name="Minesh Patel" userId="a66d4990ec83ac90" providerId="LiveId" clId="{9C56CCF2-70B7-4BFF-B284-C3CBC6C93A00}" dt="2021-09-26T17:27:27.714" v="2168" actId="571"/>
          <ac:cxnSpMkLst>
            <pc:docMk/>
            <pc:sldMk cId="3574836354" sldId="695"/>
            <ac:cxnSpMk id="261" creationId="{348BC5DB-825E-4ACB-87F2-6343B0E533FB}"/>
          </ac:cxnSpMkLst>
        </pc:cxnChg>
        <pc:cxnChg chg="mod">
          <ac:chgData name="Minesh Patel" userId="a66d4990ec83ac90" providerId="LiveId" clId="{9C56CCF2-70B7-4BFF-B284-C3CBC6C93A00}" dt="2021-09-26T17:27:27.714" v="2168" actId="571"/>
          <ac:cxnSpMkLst>
            <pc:docMk/>
            <pc:sldMk cId="3574836354" sldId="695"/>
            <ac:cxnSpMk id="262" creationId="{E6C615B3-C93C-4C85-9EA6-5B1E21099466}"/>
          </ac:cxnSpMkLst>
        </pc:cxnChg>
        <pc:cxnChg chg="mod">
          <ac:chgData name="Minesh Patel" userId="a66d4990ec83ac90" providerId="LiveId" clId="{9C56CCF2-70B7-4BFF-B284-C3CBC6C93A00}" dt="2021-09-26T17:27:27.714" v="2168" actId="571"/>
          <ac:cxnSpMkLst>
            <pc:docMk/>
            <pc:sldMk cId="3574836354" sldId="695"/>
            <ac:cxnSpMk id="263" creationId="{1284FA80-7183-45F4-AAAD-60960D7F92B8}"/>
          </ac:cxnSpMkLst>
        </pc:cxnChg>
        <pc:cxnChg chg="mod">
          <ac:chgData name="Minesh Patel" userId="a66d4990ec83ac90" providerId="LiveId" clId="{9C56CCF2-70B7-4BFF-B284-C3CBC6C93A00}" dt="2021-09-26T17:27:27.714" v="2168" actId="571"/>
          <ac:cxnSpMkLst>
            <pc:docMk/>
            <pc:sldMk cId="3574836354" sldId="695"/>
            <ac:cxnSpMk id="264" creationId="{682F709A-AB43-4817-9251-757941FBBD26}"/>
          </ac:cxnSpMkLst>
        </pc:cxnChg>
        <pc:cxnChg chg="mod">
          <ac:chgData name="Minesh Patel" userId="a66d4990ec83ac90" providerId="LiveId" clId="{9C56CCF2-70B7-4BFF-B284-C3CBC6C93A00}" dt="2021-09-26T17:27:27.714" v="2168" actId="571"/>
          <ac:cxnSpMkLst>
            <pc:docMk/>
            <pc:sldMk cId="3574836354" sldId="695"/>
            <ac:cxnSpMk id="265" creationId="{D4FB7ED8-BBCB-4FC8-9A3D-7F5CFAA1DF40}"/>
          </ac:cxnSpMkLst>
        </pc:cxnChg>
        <pc:cxnChg chg="mod">
          <ac:chgData name="Minesh Patel" userId="a66d4990ec83ac90" providerId="LiveId" clId="{9C56CCF2-70B7-4BFF-B284-C3CBC6C93A00}" dt="2021-09-26T17:27:27.714" v="2168" actId="571"/>
          <ac:cxnSpMkLst>
            <pc:docMk/>
            <pc:sldMk cId="3574836354" sldId="695"/>
            <ac:cxnSpMk id="266" creationId="{2913470F-6BF2-48FB-A023-B3201C80E6F7}"/>
          </ac:cxnSpMkLst>
        </pc:cxnChg>
        <pc:cxnChg chg="mod">
          <ac:chgData name="Minesh Patel" userId="a66d4990ec83ac90" providerId="LiveId" clId="{9C56CCF2-70B7-4BFF-B284-C3CBC6C93A00}" dt="2021-09-26T17:27:27.714" v="2168" actId="571"/>
          <ac:cxnSpMkLst>
            <pc:docMk/>
            <pc:sldMk cId="3574836354" sldId="695"/>
            <ac:cxnSpMk id="267" creationId="{A4B88107-9F4B-438B-A842-5BD4657DB28B}"/>
          </ac:cxnSpMkLst>
        </pc:cxnChg>
        <pc:cxnChg chg="mod">
          <ac:chgData name="Minesh Patel" userId="a66d4990ec83ac90" providerId="LiveId" clId="{9C56CCF2-70B7-4BFF-B284-C3CBC6C93A00}" dt="2021-09-26T17:27:27.714" v="2168" actId="571"/>
          <ac:cxnSpMkLst>
            <pc:docMk/>
            <pc:sldMk cId="3574836354" sldId="695"/>
            <ac:cxnSpMk id="268" creationId="{EB5CFEEE-FE50-4B51-A354-89B3D9947714}"/>
          </ac:cxnSpMkLst>
        </pc:cxnChg>
        <pc:cxnChg chg="mod">
          <ac:chgData name="Minesh Patel" userId="a66d4990ec83ac90" providerId="LiveId" clId="{9C56CCF2-70B7-4BFF-B284-C3CBC6C93A00}" dt="2021-09-26T17:27:27.714" v="2168" actId="571"/>
          <ac:cxnSpMkLst>
            <pc:docMk/>
            <pc:sldMk cId="3574836354" sldId="695"/>
            <ac:cxnSpMk id="269" creationId="{901A71F4-3D7A-4CD6-97ED-D3EB974BDAB8}"/>
          </ac:cxnSpMkLst>
        </pc:cxnChg>
        <pc:cxnChg chg="mod">
          <ac:chgData name="Minesh Patel" userId="a66d4990ec83ac90" providerId="LiveId" clId="{9C56CCF2-70B7-4BFF-B284-C3CBC6C93A00}" dt="2021-09-26T17:27:27.714" v="2168" actId="571"/>
          <ac:cxnSpMkLst>
            <pc:docMk/>
            <pc:sldMk cId="3574836354" sldId="695"/>
            <ac:cxnSpMk id="270" creationId="{88198099-B370-422B-9805-380496F878EE}"/>
          </ac:cxnSpMkLst>
        </pc:cxnChg>
        <pc:cxnChg chg="mod">
          <ac:chgData name="Minesh Patel" userId="a66d4990ec83ac90" providerId="LiveId" clId="{9C56CCF2-70B7-4BFF-B284-C3CBC6C93A00}" dt="2021-09-26T17:27:27.714" v="2168" actId="571"/>
          <ac:cxnSpMkLst>
            <pc:docMk/>
            <pc:sldMk cId="3574836354" sldId="695"/>
            <ac:cxnSpMk id="271" creationId="{6CFB9F52-532D-4B14-B647-31392B37BA00}"/>
          </ac:cxnSpMkLst>
        </pc:cxnChg>
        <pc:cxnChg chg="mod">
          <ac:chgData name="Minesh Patel" userId="a66d4990ec83ac90" providerId="LiveId" clId="{9C56CCF2-70B7-4BFF-B284-C3CBC6C93A00}" dt="2021-09-26T17:27:27.714" v="2168" actId="571"/>
          <ac:cxnSpMkLst>
            <pc:docMk/>
            <pc:sldMk cId="3574836354" sldId="695"/>
            <ac:cxnSpMk id="272" creationId="{BC3328D0-95E5-4607-BCB7-33E1AEC16724}"/>
          </ac:cxnSpMkLst>
        </pc:cxnChg>
        <pc:cxnChg chg="mod">
          <ac:chgData name="Minesh Patel" userId="a66d4990ec83ac90" providerId="LiveId" clId="{9C56CCF2-70B7-4BFF-B284-C3CBC6C93A00}" dt="2021-09-26T17:27:27.714" v="2168" actId="571"/>
          <ac:cxnSpMkLst>
            <pc:docMk/>
            <pc:sldMk cId="3574836354" sldId="695"/>
            <ac:cxnSpMk id="273" creationId="{52EF106D-99A4-46F5-869F-3CF7FEA3A90A}"/>
          </ac:cxnSpMkLst>
        </pc:cxnChg>
        <pc:cxnChg chg="mod">
          <ac:chgData name="Minesh Patel" userId="a66d4990ec83ac90" providerId="LiveId" clId="{9C56CCF2-70B7-4BFF-B284-C3CBC6C93A00}" dt="2021-09-26T17:27:27.714" v="2168" actId="571"/>
          <ac:cxnSpMkLst>
            <pc:docMk/>
            <pc:sldMk cId="3574836354" sldId="695"/>
            <ac:cxnSpMk id="274" creationId="{397646D9-D9A2-4495-86D1-7FC048020A26}"/>
          </ac:cxnSpMkLst>
        </pc:cxnChg>
        <pc:cxnChg chg="add mod">
          <ac:chgData name="Minesh Patel" userId="a66d4990ec83ac90" providerId="LiveId" clId="{9C56CCF2-70B7-4BFF-B284-C3CBC6C93A00}" dt="2021-09-26T17:27:27.714" v="2168" actId="571"/>
          <ac:cxnSpMkLst>
            <pc:docMk/>
            <pc:sldMk cId="3574836354" sldId="695"/>
            <ac:cxnSpMk id="275" creationId="{E25BD91A-2283-4F46-90C3-27D62DF3566C}"/>
          </ac:cxnSpMkLst>
        </pc:cxnChg>
        <pc:cxnChg chg="add mod">
          <ac:chgData name="Minesh Patel" userId="a66d4990ec83ac90" providerId="LiveId" clId="{9C56CCF2-70B7-4BFF-B284-C3CBC6C93A00}" dt="2021-09-26T17:27:27.714" v="2168" actId="571"/>
          <ac:cxnSpMkLst>
            <pc:docMk/>
            <pc:sldMk cId="3574836354" sldId="695"/>
            <ac:cxnSpMk id="276" creationId="{F4099494-6C97-4E9A-9DF4-39796B6C6382}"/>
          </ac:cxnSpMkLst>
        </pc:cxnChg>
        <pc:cxnChg chg="add del mod">
          <ac:chgData name="Minesh Patel" userId="a66d4990ec83ac90" providerId="LiveId" clId="{9C56CCF2-70B7-4BFF-B284-C3CBC6C93A00}" dt="2021-09-26T17:47:15.442" v="2436" actId="478"/>
          <ac:cxnSpMkLst>
            <pc:docMk/>
            <pc:sldMk cId="3574836354" sldId="695"/>
            <ac:cxnSpMk id="277" creationId="{E07C2494-4E55-4765-8B28-B1F9862FC4E8}"/>
          </ac:cxnSpMkLst>
        </pc:cxnChg>
        <pc:cxnChg chg="add del mod">
          <ac:chgData name="Minesh Patel" userId="a66d4990ec83ac90" providerId="LiveId" clId="{9C56CCF2-70B7-4BFF-B284-C3CBC6C93A00}" dt="2021-09-26T17:47:15.442" v="2436" actId="478"/>
          <ac:cxnSpMkLst>
            <pc:docMk/>
            <pc:sldMk cId="3574836354" sldId="695"/>
            <ac:cxnSpMk id="278" creationId="{B3AF48EA-EBBC-4EA2-9824-DFB38C11AADE}"/>
          </ac:cxnSpMkLst>
        </pc:cxnChg>
        <pc:cxnChg chg="mod">
          <ac:chgData name="Minesh Patel" userId="a66d4990ec83ac90" providerId="LiveId" clId="{9C56CCF2-70B7-4BFF-B284-C3CBC6C93A00}" dt="2021-09-26T17:28:03.484" v="2177" actId="571"/>
          <ac:cxnSpMkLst>
            <pc:docMk/>
            <pc:sldMk cId="3574836354" sldId="695"/>
            <ac:cxnSpMk id="281" creationId="{53E98FA3-58D5-472D-A497-268D2AC1300B}"/>
          </ac:cxnSpMkLst>
        </pc:cxnChg>
        <pc:cxnChg chg="mod">
          <ac:chgData name="Minesh Patel" userId="a66d4990ec83ac90" providerId="LiveId" clId="{9C56CCF2-70B7-4BFF-B284-C3CBC6C93A00}" dt="2021-09-26T17:28:03.484" v="2177" actId="571"/>
          <ac:cxnSpMkLst>
            <pc:docMk/>
            <pc:sldMk cId="3574836354" sldId="695"/>
            <ac:cxnSpMk id="282" creationId="{2B40F5F7-5FBB-4BAD-94C5-3CADCC0F3C68}"/>
          </ac:cxnSpMkLst>
        </pc:cxnChg>
        <pc:cxnChg chg="mod">
          <ac:chgData name="Minesh Patel" userId="a66d4990ec83ac90" providerId="LiveId" clId="{9C56CCF2-70B7-4BFF-B284-C3CBC6C93A00}" dt="2021-09-26T17:28:03.484" v="2177" actId="571"/>
          <ac:cxnSpMkLst>
            <pc:docMk/>
            <pc:sldMk cId="3574836354" sldId="695"/>
            <ac:cxnSpMk id="283" creationId="{9D5EF6F4-2688-4EE8-A400-2A1E0BD86C46}"/>
          </ac:cxnSpMkLst>
        </pc:cxnChg>
        <pc:cxnChg chg="mod">
          <ac:chgData name="Minesh Patel" userId="a66d4990ec83ac90" providerId="LiveId" clId="{9C56CCF2-70B7-4BFF-B284-C3CBC6C93A00}" dt="2021-09-26T17:28:03.484" v="2177" actId="571"/>
          <ac:cxnSpMkLst>
            <pc:docMk/>
            <pc:sldMk cId="3574836354" sldId="695"/>
            <ac:cxnSpMk id="284" creationId="{5B75D566-30F7-4450-B752-897F912DBC5B}"/>
          </ac:cxnSpMkLst>
        </pc:cxnChg>
        <pc:cxnChg chg="del">
          <ac:chgData name="Minesh Patel" userId="a66d4990ec83ac90" providerId="LiveId" clId="{9C56CCF2-70B7-4BFF-B284-C3CBC6C93A00}" dt="2021-09-26T17:19:31.253" v="1969" actId="478"/>
          <ac:cxnSpMkLst>
            <pc:docMk/>
            <pc:sldMk cId="3574836354" sldId="695"/>
            <ac:cxnSpMk id="285" creationId="{F3F31295-5A96-48B5-A5EB-D876AFDF6561}"/>
          </ac:cxnSpMkLst>
        </pc:cxnChg>
        <pc:cxnChg chg="mod">
          <ac:chgData name="Minesh Patel" userId="a66d4990ec83ac90" providerId="LiveId" clId="{9C56CCF2-70B7-4BFF-B284-C3CBC6C93A00}" dt="2021-09-26T17:28:03.484" v="2177" actId="571"/>
          <ac:cxnSpMkLst>
            <pc:docMk/>
            <pc:sldMk cId="3574836354" sldId="695"/>
            <ac:cxnSpMk id="286" creationId="{7589796C-0FFF-4496-9B10-9108FA43FA31}"/>
          </ac:cxnSpMkLst>
        </pc:cxnChg>
        <pc:cxnChg chg="mod">
          <ac:chgData name="Minesh Patel" userId="a66d4990ec83ac90" providerId="LiveId" clId="{9C56CCF2-70B7-4BFF-B284-C3CBC6C93A00}" dt="2021-09-26T17:28:03.484" v="2177" actId="571"/>
          <ac:cxnSpMkLst>
            <pc:docMk/>
            <pc:sldMk cId="3574836354" sldId="695"/>
            <ac:cxnSpMk id="287" creationId="{1D98F825-2931-4F15-AA4E-DE1382DC9593}"/>
          </ac:cxnSpMkLst>
        </pc:cxnChg>
        <pc:cxnChg chg="mod">
          <ac:chgData name="Minesh Patel" userId="a66d4990ec83ac90" providerId="LiveId" clId="{9C56CCF2-70B7-4BFF-B284-C3CBC6C93A00}" dt="2021-09-26T17:28:03.484" v="2177" actId="571"/>
          <ac:cxnSpMkLst>
            <pc:docMk/>
            <pc:sldMk cId="3574836354" sldId="695"/>
            <ac:cxnSpMk id="288" creationId="{6340CB0E-113C-4BB7-9FC9-407D209A9BF6}"/>
          </ac:cxnSpMkLst>
        </pc:cxnChg>
        <pc:cxnChg chg="mod">
          <ac:chgData name="Minesh Patel" userId="a66d4990ec83ac90" providerId="LiveId" clId="{9C56CCF2-70B7-4BFF-B284-C3CBC6C93A00}" dt="2021-09-26T17:28:03.484" v="2177" actId="571"/>
          <ac:cxnSpMkLst>
            <pc:docMk/>
            <pc:sldMk cId="3574836354" sldId="695"/>
            <ac:cxnSpMk id="289" creationId="{280CF41C-87B5-45E6-AB86-478D1DE31E6B}"/>
          </ac:cxnSpMkLst>
        </pc:cxnChg>
        <pc:cxnChg chg="mod">
          <ac:chgData name="Minesh Patel" userId="a66d4990ec83ac90" providerId="LiveId" clId="{9C56CCF2-70B7-4BFF-B284-C3CBC6C93A00}" dt="2021-09-26T17:28:03.484" v="2177" actId="571"/>
          <ac:cxnSpMkLst>
            <pc:docMk/>
            <pc:sldMk cId="3574836354" sldId="695"/>
            <ac:cxnSpMk id="290" creationId="{14086B99-AC8B-4654-A8BD-9281B30E3D6B}"/>
          </ac:cxnSpMkLst>
        </pc:cxnChg>
        <pc:cxnChg chg="mod">
          <ac:chgData name="Minesh Patel" userId="a66d4990ec83ac90" providerId="LiveId" clId="{9C56CCF2-70B7-4BFF-B284-C3CBC6C93A00}" dt="2021-09-26T17:28:03.484" v="2177" actId="571"/>
          <ac:cxnSpMkLst>
            <pc:docMk/>
            <pc:sldMk cId="3574836354" sldId="695"/>
            <ac:cxnSpMk id="291" creationId="{3C7663F1-991E-447B-AD9D-A5E78F4D5C23}"/>
          </ac:cxnSpMkLst>
        </pc:cxnChg>
        <pc:cxnChg chg="mod">
          <ac:chgData name="Minesh Patel" userId="a66d4990ec83ac90" providerId="LiveId" clId="{9C56CCF2-70B7-4BFF-B284-C3CBC6C93A00}" dt="2021-09-26T17:28:03.484" v="2177" actId="571"/>
          <ac:cxnSpMkLst>
            <pc:docMk/>
            <pc:sldMk cId="3574836354" sldId="695"/>
            <ac:cxnSpMk id="292" creationId="{E18B01BB-8C78-422E-A0C0-D5C02BA0C2C1}"/>
          </ac:cxnSpMkLst>
        </pc:cxnChg>
        <pc:cxnChg chg="mod">
          <ac:chgData name="Minesh Patel" userId="a66d4990ec83ac90" providerId="LiveId" clId="{9C56CCF2-70B7-4BFF-B284-C3CBC6C93A00}" dt="2021-09-26T17:28:03.484" v="2177" actId="571"/>
          <ac:cxnSpMkLst>
            <pc:docMk/>
            <pc:sldMk cId="3574836354" sldId="695"/>
            <ac:cxnSpMk id="293" creationId="{598EE690-431F-4CF1-9F12-91B245147E6C}"/>
          </ac:cxnSpMkLst>
        </pc:cxnChg>
        <pc:cxnChg chg="mod">
          <ac:chgData name="Minesh Patel" userId="a66d4990ec83ac90" providerId="LiveId" clId="{9C56CCF2-70B7-4BFF-B284-C3CBC6C93A00}" dt="2021-09-26T17:28:03.484" v="2177" actId="571"/>
          <ac:cxnSpMkLst>
            <pc:docMk/>
            <pc:sldMk cId="3574836354" sldId="695"/>
            <ac:cxnSpMk id="294" creationId="{888E0849-701E-4E45-B680-E344EA451C84}"/>
          </ac:cxnSpMkLst>
        </pc:cxnChg>
        <pc:cxnChg chg="mod">
          <ac:chgData name="Minesh Patel" userId="a66d4990ec83ac90" providerId="LiveId" clId="{9C56CCF2-70B7-4BFF-B284-C3CBC6C93A00}" dt="2021-09-26T17:28:03.484" v="2177" actId="571"/>
          <ac:cxnSpMkLst>
            <pc:docMk/>
            <pc:sldMk cId="3574836354" sldId="695"/>
            <ac:cxnSpMk id="295" creationId="{A83EFF01-EF73-462F-8F42-0CB142BB3127}"/>
          </ac:cxnSpMkLst>
        </pc:cxnChg>
        <pc:cxnChg chg="mod">
          <ac:chgData name="Minesh Patel" userId="a66d4990ec83ac90" providerId="LiveId" clId="{9C56CCF2-70B7-4BFF-B284-C3CBC6C93A00}" dt="2021-09-26T17:28:03.484" v="2177" actId="571"/>
          <ac:cxnSpMkLst>
            <pc:docMk/>
            <pc:sldMk cId="3574836354" sldId="695"/>
            <ac:cxnSpMk id="296" creationId="{309F1F7B-152D-496E-B0BD-6630561A6A1F}"/>
          </ac:cxnSpMkLst>
        </pc:cxnChg>
        <pc:cxnChg chg="mod">
          <ac:chgData name="Minesh Patel" userId="a66d4990ec83ac90" providerId="LiveId" clId="{9C56CCF2-70B7-4BFF-B284-C3CBC6C93A00}" dt="2021-09-26T17:28:05.263" v="2179" actId="571"/>
          <ac:cxnSpMkLst>
            <pc:docMk/>
            <pc:sldMk cId="3574836354" sldId="695"/>
            <ac:cxnSpMk id="299" creationId="{B1674365-24ED-41E1-848C-8AA23335752A}"/>
          </ac:cxnSpMkLst>
        </pc:cxnChg>
        <pc:cxnChg chg="mod">
          <ac:chgData name="Minesh Patel" userId="a66d4990ec83ac90" providerId="LiveId" clId="{9C56CCF2-70B7-4BFF-B284-C3CBC6C93A00}" dt="2021-09-26T17:28:05.263" v="2179" actId="571"/>
          <ac:cxnSpMkLst>
            <pc:docMk/>
            <pc:sldMk cId="3574836354" sldId="695"/>
            <ac:cxnSpMk id="300" creationId="{485CC3F6-279C-4925-B2C9-BD937243A323}"/>
          </ac:cxnSpMkLst>
        </pc:cxnChg>
        <pc:cxnChg chg="mod">
          <ac:chgData name="Minesh Patel" userId="a66d4990ec83ac90" providerId="LiveId" clId="{9C56CCF2-70B7-4BFF-B284-C3CBC6C93A00}" dt="2021-09-26T17:28:05.263" v="2179" actId="571"/>
          <ac:cxnSpMkLst>
            <pc:docMk/>
            <pc:sldMk cId="3574836354" sldId="695"/>
            <ac:cxnSpMk id="301" creationId="{DAE438E9-2B1E-4522-B1CE-DC3C50347B7E}"/>
          </ac:cxnSpMkLst>
        </pc:cxnChg>
        <pc:cxnChg chg="mod">
          <ac:chgData name="Minesh Patel" userId="a66d4990ec83ac90" providerId="LiveId" clId="{9C56CCF2-70B7-4BFF-B284-C3CBC6C93A00}" dt="2021-09-26T17:28:05.263" v="2179" actId="571"/>
          <ac:cxnSpMkLst>
            <pc:docMk/>
            <pc:sldMk cId="3574836354" sldId="695"/>
            <ac:cxnSpMk id="302" creationId="{136D8374-5708-46BE-AC07-9E4B9E5C29A4}"/>
          </ac:cxnSpMkLst>
        </pc:cxnChg>
        <pc:cxnChg chg="del">
          <ac:chgData name="Minesh Patel" userId="a66d4990ec83ac90" providerId="LiveId" clId="{9C56CCF2-70B7-4BFF-B284-C3CBC6C93A00}" dt="2021-09-26T17:19:31.253" v="1969" actId="478"/>
          <ac:cxnSpMkLst>
            <pc:docMk/>
            <pc:sldMk cId="3574836354" sldId="695"/>
            <ac:cxnSpMk id="303" creationId="{27659E53-19E8-49A1-A77A-21361185C937}"/>
          </ac:cxnSpMkLst>
        </pc:cxnChg>
        <pc:cxnChg chg="del">
          <ac:chgData name="Minesh Patel" userId="a66d4990ec83ac90" providerId="LiveId" clId="{9C56CCF2-70B7-4BFF-B284-C3CBC6C93A00}" dt="2021-09-26T17:19:31.253" v="1969" actId="478"/>
          <ac:cxnSpMkLst>
            <pc:docMk/>
            <pc:sldMk cId="3574836354" sldId="695"/>
            <ac:cxnSpMk id="304" creationId="{9DFCC4A7-118D-4801-8351-CEC94C7C8368}"/>
          </ac:cxnSpMkLst>
        </pc:cxnChg>
        <pc:cxnChg chg="del">
          <ac:chgData name="Minesh Patel" userId="a66d4990ec83ac90" providerId="LiveId" clId="{9C56CCF2-70B7-4BFF-B284-C3CBC6C93A00}" dt="2021-09-26T17:19:31.253" v="1969" actId="478"/>
          <ac:cxnSpMkLst>
            <pc:docMk/>
            <pc:sldMk cId="3574836354" sldId="695"/>
            <ac:cxnSpMk id="305" creationId="{CEA5DC14-82B5-410A-97B3-69004AB81A99}"/>
          </ac:cxnSpMkLst>
        </pc:cxnChg>
        <pc:cxnChg chg="del">
          <ac:chgData name="Minesh Patel" userId="a66d4990ec83ac90" providerId="LiveId" clId="{9C56CCF2-70B7-4BFF-B284-C3CBC6C93A00}" dt="2021-09-26T17:19:31.253" v="1969" actId="478"/>
          <ac:cxnSpMkLst>
            <pc:docMk/>
            <pc:sldMk cId="3574836354" sldId="695"/>
            <ac:cxnSpMk id="306" creationId="{0CF53AD1-2D15-4768-AFDC-D612D4BD7D99}"/>
          </ac:cxnSpMkLst>
        </pc:cxnChg>
        <pc:cxnChg chg="mod">
          <ac:chgData name="Minesh Patel" userId="a66d4990ec83ac90" providerId="LiveId" clId="{9C56CCF2-70B7-4BFF-B284-C3CBC6C93A00}" dt="2021-09-26T17:28:05.263" v="2179" actId="571"/>
          <ac:cxnSpMkLst>
            <pc:docMk/>
            <pc:sldMk cId="3574836354" sldId="695"/>
            <ac:cxnSpMk id="307" creationId="{900A0E50-03CE-4BE4-AB33-0B6A61986EDC}"/>
          </ac:cxnSpMkLst>
        </pc:cxnChg>
        <pc:cxnChg chg="mod">
          <ac:chgData name="Minesh Patel" userId="a66d4990ec83ac90" providerId="LiveId" clId="{9C56CCF2-70B7-4BFF-B284-C3CBC6C93A00}" dt="2021-09-26T17:28:05.263" v="2179" actId="571"/>
          <ac:cxnSpMkLst>
            <pc:docMk/>
            <pc:sldMk cId="3574836354" sldId="695"/>
            <ac:cxnSpMk id="308" creationId="{EF1BE68E-508C-4572-A1F6-C8924191BDD1}"/>
          </ac:cxnSpMkLst>
        </pc:cxnChg>
        <pc:cxnChg chg="mod">
          <ac:chgData name="Minesh Patel" userId="a66d4990ec83ac90" providerId="LiveId" clId="{9C56CCF2-70B7-4BFF-B284-C3CBC6C93A00}" dt="2021-09-26T17:28:05.263" v="2179" actId="571"/>
          <ac:cxnSpMkLst>
            <pc:docMk/>
            <pc:sldMk cId="3574836354" sldId="695"/>
            <ac:cxnSpMk id="309" creationId="{3049EA89-BEE9-49A3-A2C3-004E0BC3CFB7}"/>
          </ac:cxnSpMkLst>
        </pc:cxnChg>
        <pc:cxnChg chg="mod">
          <ac:chgData name="Minesh Patel" userId="a66d4990ec83ac90" providerId="LiveId" clId="{9C56CCF2-70B7-4BFF-B284-C3CBC6C93A00}" dt="2021-09-26T17:28:05.263" v="2179" actId="571"/>
          <ac:cxnSpMkLst>
            <pc:docMk/>
            <pc:sldMk cId="3574836354" sldId="695"/>
            <ac:cxnSpMk id="310" creationId="{3CE873EA-BABB-4C3C-B009-F12DB0C227BC}"/>
          </ac:cxnSpMkLst>
        </pc:cxnChg>
        <pc:cxnChg chg="mod">
          <ac:chgData name="Minesh Patel" userId="a66d4990ec83ac90" providerId="LiveId" clId="{9C56CCF2-70B7-4BFF-B284-C3CBC6C93A00}" dt="2021-09-26T17:28:05.263" v="2179" actId="571"/>
          <ac:cxnSpMkLst>
            <pc:docMk/>
            <pc:sldMk cId="3574836354" sldId="695"/>
            <ac:cxnSpMk id="311" creationId="{1E0BFB02-A814-498B-937B-1734491D25FD}"/>
          </ac:cxnSpMkLst>
        </pc:cxnChg>
        <pc:cxnChg chg="mod">
          <ac:chgData name="Minesh Patel" userId="a66d4990ec83ac90" providerId="LiveId" clId="{9C56CCF2-70B7-4BFF-B284-C3CBC6C93A00}" dt="2021-09-26T17:28:05.263" v="2179" actId="571"/>
          <ac:cxnSpMkLst>
            <pc:docMk/>
            <pc:sldMk cId="3574836354" sldId="695"/>
            <ac:cxnSpMk id="312" creationId="{352F2BAA-1F54-4C36-8751-FF65B1AA9829}"/>
          </ac:cxnSpMkLst>
        </pc:cxnChg>
        <pc:cxnChg chg="mod">
          <ac:chgData name="Minesh Patel" userId="a66d4990ec83ac90" providerId="LiveId" clId="{9C56CCF2-70B7-4BFF-B284-C3CBC6C93A00}" dt="2021-09-26T17:28:05.263" v="2179" actId="571"/>
          <ac:cxnSpMkLst>
            <pc:docMk/>
            <pc:sldMk cId="3574836354" sldId="695"/>
            <ac:cxnSpMk id="313" creationId="{408ACB12-98BF-4375-9FFA-E3AA5475B3C6}"/>
          </ac:cxnSpMkLst>
        </pc:cxnChg>
        <pc:cxnChg chg="mod">
          <ac:chgData name="Minesh Patel" userId="a66d4990ec83ac90" providerId="LiveId" clId="{9C56CCF2-70B7-4BFF-B284-C3CBC6C93A00}" dt="2021-09-26T17:28:05.263" v="2179" actId="571"/>
          <ac:cxnSpMkLst>
            <pc:docMk/>
            <pc:sldMk cId="3574836354" sldId="695"/>
            <ac:cxnSpMk id="314" creationId="{DEEA8CCD-6D53-4455-A8EC-62C6F8E6E1FA}"/>
          </ac:cxnSpMkLst>
        </pc:cxnChg>
        <pc:cxnChg chg="mod">
          <ac:chgData name="Minesh Patel" userId="a66d4990ec83ac90" providerId="LiveId" clId="{9C56CCF2-70B7-4BFF-B284-C3CBC6C93A00}" dt="2021-09-26T17:28:05.263" v="2179" actId="571"/>
          <ac:cxnSpMkLst>
            <pc:docMk/>
            <pc:sldMk cId="3574836354" sldId="695"/>
            <ac:cxnSpMk id="315" creationId="{51932F79-642B-472E-A2C1-CAD6B820587F}"/>
          </ac:cxnSpMkLst>
        </pc:cxnChg>
        <pc:cxnChg chg="mod">
          <ac:chgData name="Minesh Patel" userId="a66d4990ec83ac90" providerId="LiveId" clId="{9C56CCF2-70B7-4BFF-B284-C3CBC6C93A00}" dt="2021-09-26T17:28:05.263" v="2179" actId="571"/>
          <ac:cxnSpMkLst>
            <pc:docMk/>
            <pc:sldMk cId="3574836354" sldId="695"/>
            <ac:cxnSpMk id="316" creationId="{71BC03E7-4B6B-4D8B-8740-756C0AD63FD0}"/>
          </ac:cxnSpMkLst>
        </pc:cxnChg>
        <pc:cxnChg chg="mod">
          <ac:chgData name="Minesh Patel" userId="a66d4990ec83ac90" providerId="LiveId" clId="{9C56CCF2-70B7-4BFF-B284-C3CBC6C93A00}" dt="2021-09-26T17:28:05.263" v="2179" actId="571"/>
          <ac:cxnSpMkLst>
            <pc:docMk/>
            <pc:sldMk cId="3574836354" sldId="695"/>
            <ac:cxnSpMk id="317" creationId="{3072CF09-872E-41F4-B011-82AD046F25E8}"/>
          </ac:cxnSpMkLst>
        </pc:cxnChg>
        <pc:cxnChg chg="mod">
          <ac:chgData name="Minesh Patel" userId="a66d4990ec83ac90" providerId="LiveId" clId="{9C56CCF2-70B7-4BFF-B284-C3CBC6C93A00}" dt="2021-09-26T17:28:10.108" v="2180" actId="571"/>
          <ac:cxnSpMkLst>
            <pc:docMk/>
            <pc:sldMk cId="3574836354" sldId="695"/>
            <ac:cxnSpMk id="320" creationId="{751513B2-7EF6-4F02-9255-82C986CC651C}"/>
          </ac:cxnSpMkLst>
        </pc:cxnChg>
        <pc:cxnChg chg="mod">
          <ac:chgData name="Minesh Patel" userId="a66d4990ec83ac90" providerId="LiveId" clId="{9C56CCF2-70B7-4BFF-B284-C3CBC6C93A00}" dt="2021-09-26T17:28:10.108" v="2180" actId="571"/>
          <ac:cxnSpMkLst>
            <pc:docMk/>
            <pc:sldMk cId="3574836354" sldId="695"/>
            <ac:cxnSpMk id="321" creationId="{EC2AE35B-E31F-4CF7-AD04-AD038F9D6F66}"/>
          </ac:cxnSpMkLst>
        </pc:cxnChg>
        <pc:cxnChg chg="mod">
          <ac:chgData name="Minesh Patel" userId="a66d4990ec83ac90" providerId="LiveId" clId="{9C56CCF2-70B7-4BFF-B284-C3CBC6C93A00}" dt="2021-09-26T17:28:10.108" v="2180" actId="571"/>
          <ac:cxnSpMkLst>
            <pc:docMk/>
            <pc:sldMk cId="3574836354" sldId="695"/>
            <ac:cxnSpMk id="322" creationId="{26D3D5EB-02E1-4845-AC15-B1CE50351D88}"/>
          </ac:cxnSpMkLst>
        </pc:cxnChg>
        <pc:cxnChg chg="mod">
          <ac:chgData name="Minesh Patel" userId="a66d4990ec83ac90" providerId="LiveId" clId="{9C56CCF2-70B7-4BFF-B284-C3CBC6C93A00}" dt="2021-09-26T17:28:10.108" v="2180" actId="571"/>
          <ac:cxnSpMkLst>
            <pc:docMk/>
            <pc:sldMk cId="3574836354" sldId="695"/>
            <ac:cxnSpMk id="323" creationId="{2DAD3BDB-DEE7-47C5-A431-6796E617CDB6}"/>
          </ac:cxnSpMkLst>
        </pc:cxnChg>
        <pc:cxnChg chg="mod">
          <ac:chgData name="Minesh Patel" userId="a66d4990ec83ac90" providerId="LiveId" clId="{9C56CCF2-70B7-4BFF-B284-C3CBC6C93A00}" dt="2021-09-26T17:28:10.108" v="2180" actId="571"/>
          <ac:cxnSpMkLst>
            <pc:docMk/>
            <pc:sldMk cId="3574836354" sldId="695"/>
            <ac:cxnSpMk id="324" creationId="{F93D7A84-3E3F-4BC8-891B-A133E3257988}"/>
          </ac:cxnSpMkLst>
        </pc:cxnChg>
        <pc:cxnChg chg="mod">
          <ac:chgData name="Minesh Patel" userId="a66d4990ec83ac90" providerId="LiveId" clId="{9C56CCF2-70B7-4BFF-B284-C3CBC6C93A00}" dt="2021-09-26T17:28:10.108" v="2180" actId="571"/>
          <ac:cxnSpMkLst>
            <pc:docMk/>
            <pc:sldMk cId="3574836354" sldId="695"/>
            <ac:cxnSpMk id="325" creationId="{6554C164-9BF9-40DD-941C-F2F08FE6269C}"/>
          </ac:cxnSpMkLst>
        </pc:cxnChg>
        <pc:cxnChg chg="mod">
          <ac:chgData name="Minesh Patel" userId="a66d4990ec83ac90" providerId="LiveId" clId="{9C56CCF2-70B7-4BFF-B284-C3CBC6C93A00}" dt="2021-09-26T17:28:10.108" v="2180" actId="571"/>
          <ac:cxnSpMkLst>
            <pc:docMk/>
            <pc:sldMk cId="3574836354" sldId="695"/>
            <ac:cxnSpMk id="326" creationId="{17C7539F-26E6-4EED-882C-1707663B3CC4}"/>
          </ac:cxnSpMkLst>
        </pc:cxnChg>
        <pc:cxnChg chg="mod">
          <ac:chgData name="Minesh Patel" userId="a66d4990ec83ac90" providerId="LiveId" clId="{9C56CCF2-70B7-4BFF-B284-C3CBC6C93A00}" dt="2021-09-26T17:28:10.108" v="2180" actId="571"/>
          <ac:cxnSpMkLst>
            <pc:docMk/>
            <pc:sldMk cId="3574836354" sldId="695"/>
            <ac:cxnSpMk id="327" creationId="{F9276AC2-8108-47BC-B9A3-D54F13C921FD}"/>
          </ac:cxnSpMkLst>
        </pc:cxnChg>
        <pc:cxnChg chg="mod">
          <ac:chgData name="Minesh Patel" userId="a66d4990ec83ac90" providerId="LiveId" clId="{9C56CCF2-70B7-4BFF-B284-C3CBC6C93A00}" dt="2021-09-26T17:28:10.108" v="2180" actId="571"/>
          <ac:cxnSpMkLst>
            <pc:docMk/>
            <pc:sldMk cId="3574836354" sldId="695"/>
            <ac:cxnSpMk id="328" creationId="{718AE487-49CB-4839-BBE7-D5DEE15E1AEF}"/>
          </ac:cxnSpMkLst>
        </pc:cxnChg>
        <pc:cxnChg chg="mod">
          <ac:chgData name="Minesh Patel" userId="a66d4990ec83ac90" providerId="LiveId" clId="{9C56CCF2-70B7-4BFF-B284-C3CBC6C93A00}" dt="2021-09-26T17:28:10.108" v="2180" actId="571"/>
          <ac:cxnSpMkLst>
            <pc:docMk/>
            <pc:sldMk cId="3574836354" sldId="695"/>
            <ac:cxnSpMk id="329" creationId="{73F8192F-5B1D-4E94-B828-646CABFABE15}"/>
          </ac:cxnSpMkLst>
        </pc:cxnChg>
        <pc:cxnChg chg="mod">
          <ac:chgData name="Minesh Patel" userId="a66d4990ec83ac90" providerId="LiveId" clId="{9C56CCF2-70B7-4BFF-B284-C3CBC6C93A00}" dt="2021-09-26T17:28:10.108" v="2180" actId="571"/>
          <ac:cxnSpMkLst>
            <pc:docMk/>
            <pc:sldMk cId="3574836354" sldId="695"/>
            <ac:cxnSpMk id="330" creationId="{FA9A79F3-BBFC-4B6C-90A0-97ECCBEE1575}"/>
          </ac:cxnSpMkLst>
        </pc:cxnChg>
        <pc:cxnChg chg="mod">
          <ac:chgData name="Minesh Patel" userId="a66d4990ec83ac90" providerId="LiveId" clId="{9C56CCF2-70B7-4BFF-B284-C3CBC6C93A00}" dt="2021-09-26T17:28:10.108" v="2180" actId="571"/>
          <ac:cxnSpMkLst>
            <pc:docMk/>
            <pc:sldMk cId="3574836354" sldId="695"/>
            <ac:cxnSpMk id="331" creationId="{3BD0DF3A-D9AE-4934-AA27-34D8C87173AE}"/>
          </ac:cxnSpMkLst>
        </pc:cxnChg>
        <pc:cxnChg chg="mod">
          <ac:chgData name="Minesh Patel" userId="a66d4990ec83ac90" providerId="LiveId" clId="{9C56CCF2-70B7-4BFF-B284-C3CBC6C93A00}" dt="2021-09-26T17:28:10.108" v="2180" actId="571"/>
          <ac:cxnSpMkLst>
            <pc:docMk/>
            <pc:sldMk cId="3574836354" sldId="695"/>
            <ac:cxnSpMk id="332" creationId="{DDA665BB-5118-496A-A004-C42D7AB59417}"/>
          </ac:cxnSpMkLst>
        </pc:cxnChg>
        <pc:cxnChg chg="mod">
          <ac:chgData name="Minesh Patel" userId="a66d4990ec83ac90" providerId="LiveId" clId="{9C56CCF2-70B7-4BFF-B284-C3CBC6C93A00}" dt="2021-09-26T17:28:10.108" v="2180" actId="571"/>
          <ac:cxnSpMkLst>
            <pc:docMk/>
            <pc:sldMk cId="3574836354" sldId="695"/>
            <ac:cxnSpMk id="333" creationId="{690090E9-713F-47D9-87CA-E09A9757C3E8}"/>
          </ac:cxnSpMkLst>
        </pc:cxnChg>
        <pc:cxnChg chg="mod">
          <ac:chgData name="Minesh Patel" userId="a66d4990ec83ac90" providerId="LiveId" clId="{9C56CCF2-70B7-4BFF-B284-C3CBC6C93A00}" dt="2021-09-26T17:28:10.108" v="2180" actId="571"/>
          <ac:cxnSpMkLst>
            <pc:docMk/>
            <pc:sldMk cId="3574836354" sldId="695"/>
            <ac:cxnSpMk id="334" creationId="{05EEBB07-D1CE-436F-B783-6AE879D4E73E}"/>
          </ac:cxnSpMkLst>
        </pc:cxnChg>
        <pc:cxnChg chg="mod">
          <ac:chgData name="Minesh Patel" userId="a66d4990ec83ac90" providerId="LiveId" clId="{9C56CCF2-70B7-4BFF-B284-C3CBC6C93A00}" dt="2021-09-26T17:28:10.108" v="2180" actId="571"/>
          <ac:cxnSpMkLst>
            <pc:docMk/>
            <pc:sldMk cId="3574836354" sldId="695"/>
            <ac:cxnSpMk id="337" creationId="{1B1A1DCC-6400-46E0-9B59-729638200DA5}"/>
          </ac:cxnSpMkLst>
        </pc:cxnChg>
        <pc:cxnChg chg="mod">
          <ac:chgData name="Minesh Patel" userId="a66d4990ec83ac90" providerId="LiveId" clId="{9C56CCF2-70B7-4BFF-B284-C3CBC6C93A00}" dt="2021-09-26T17:28:10.108" v="2180" actId="571"/>
          <ac:cxnSpMkLst>
            <pc:docMk/>
            <pc:sldMk cId="3574836354" sldId="695"/>
            <ac:cxnSpMk id="338" creationId="{0DE7F9BD-2977-44C8-AE47-9A5303BC7C7D}"/>
          </ac:cxnSpMkLst>
        </pc:cxnChg>
        <pc:cxnChg chg="mod">
          <ac:chgData name="Minesh Patel" userId="a66d4990ec83ac90" providerId="LiveId" clId="{9C56CCF2-70B7-4BFF-B284-C3CBC6C93A00}" dt="2021-09-26T17:28:10.108" v="2180" actId="571"/>
          <ac:cxnSpMkLst>
            <pc:docMk/>
            <pc:sldMk cId="3574836354" sldId="695"/>
            <ac:cxnSpMk id="339" creationId="{92CD4CCD-3820-4323-B26C-480B788CE69C}"/>
          </ac:cxnSpMkLst>
        </pc:cxnChg>
        <pc:cxnChg chg="mod">
          <ac:chgData name="Minesh Patel" userId="a66d4990ec83ac90" providerId="LiveId" clId="{9C56CCF2-70B7-4BFF-B284-C3CBC6C93A00}" dt="2021-09-26T17:28:10.108" v="2180" actId="571"/>
          <ac:cxnSpMkLst>
            <pc:docMk/>
            <pc:sldMk cId="3574836354" sldId="695"/>
            <ac:cxnSpMk id="340" creationId="{7CADB891-44A5-4024-9973-760CB87FCB0A}"/>
          </ac:cxnSpMkLst>
        </pc:cxnChg>
        <pc:cxnChg chg="mod">
          <ac:chgData name="Minesh Patel" userId="a66d4990ec83ac90" providerId="LiveId" clId="{9C56CCF2-70B7-4BFF-B284-C3CBC6C93A00}" dt="2021-09-26T17:28:10.108" v="2180" actId="571"/>
          <ac:cxnSpMkLst>
            <pc:docMk/>
            <pc:sldMk cId="3574836354" sldId="695"/>
            <ac:cxnSpMk id="341" creationId="{572580AE-66A1-4DA9-931F-35C425CF3EC9}"/>
          </ac:cxnSpMkLst>
        </pc:cxnChg>
        <pc:cxnChg chg="mod">
          <ac:chgData name="Minesh Patel" userId="a66d4990ec83ac90" providerId="LiveId" clId="{9C56CCF2-70B7-4BFF-B284-C3CBC6C93A00}" dt="2021-09-26T17:28:10.108" v="2180" actId="571"/>
          <ac:cxnSpMkLst>
            <pc:docMk/>
            <pc:sldMk cId="3574836354" sldId="695"/>
            <ac:cxnSpMk id="342" creationId="{8FD8D091-3BD7-44C4-A904-9DEAFAD430FD}"/>
          </ac:cxnSpMkLst>
        </pc:cxnChg>
        <pc:cxnChg chg="mod">
          <ac:chgData name="Minesh Patel" userId="a66d4990ec83ac90" providerId="LiveId" clId="{9C56CCF2-70B7-4BFF-B284-C3CBC6C93A00}" dt="2021-09-26T17:28:10.108" v="2180" actId="571"/>
          <ac:cxnSpMkLst>
            <pc:docMk/>
            <pc:sldMk cId="3574836354" sldId="695"/>
            <ac:cxnSpMk id="343" creationId="{C281FB6B-B2B8-4E30-B906-BA225DB4762C}"/>
          </ac:cxnSpMkLst>
        </pc:cxnChg>
        <pc:cxnChg chg="mod">
          <ac:chgData name="Minesh Patel" userId="a66d4990ec83ac90" providerId="LiveId" clId="{9C56CCF2-70B7-4BFF-B284-C3CBC6C93A00}" dt="2021-09-26T17:28:10.108" v="2180" actId="571"/>
          <ac:cxnSpMkLst>
            <pc:docMk/>
            <pc:sldMk cId="3574836354" sldId="695"/>
            <ac:cxnSpMk id="344" creationId="{3408AA04-7F4C-4FFF-B26C-D8F1036B6AE9}"/>
          </ac:cxnSpMkLst>
        </pc:cxnChg>
        <pc:cxnChg chg="mod">
          <ac:chgData name="Minesh Patel" userId="a66d4990ec83ac90" providerId="LiveId" clId="{9C56CCF2-70B7-4BFF-B284-C3CBC6C93A00}" dt="2021-09-26T17:28:10.108" v="2180" actId="571"/>
          <ac:cxnSpMkLst>
            <pc:docMk/>
            <pc:sldMk cId="3574836354" sldId="695"/>
            <ac:cxnSpMk id="345" creationId="{5949BDCF-5D7E-45D6-816D-92AD7FEA3BA5}"/>
          </ac:cxnSpMkLst>
        </pc:cxnChg>
        <pc:cxnChg chg="mod">
          <ac:chgData name="Minesh Patel" userId="a66d4990ec83ac90" providerId="LiveId" clId="{9C56CCF2-70B7-4BFF-B284-C3CBC6C93A00}" dt="2021-09-26T17:28:10.108" v="2180" actId="571"/>
          <ac:cxnSpMkLst>
            <pc:docMk/>
            <pc:sldMk cId="3574836354" sldId="695"/>
            <ac:cxnSpMk id="346" creationId="{611A84C6-EE7F-4809-A083-75A5AC744782}"/>
          </ac:cxnSpMkLst>
        </pc:cxnChg>
        <pc:cxnChg chg="mod">
          <ac:chgData name="Minesh Patel" userId="a66d4990ec83ac90" providerId="LiveId" clId="{9C56CCF2-70B7-4BFF-B284-C3CBC6C93A00}" dt="2021-09-26T17:28:10.108" v="2180" actId="571"/>
          <ac:cxnSpMkLst>
            <pc:docMk/>
            <pc:sldMk cId="3574836354" sldId="695"/>
            <ac:cxnSpMk id="347" creationId="{CADEFFF7-C788-48CC-9922-D10B1FAD4C5A}"/>
          </ac:cxnSpMkLst>
        </pc:cxnChg>
        <pc:cxnChg chg="mod">
          <ac:chgData name="Minesh Patel" userId="a66d4990ec83ac90" providerId="LiveId" clId="{9C56CCF2-70B7-4BFF-B284-C3CBC6C93A00}" dt="2021-09-26T17:28:10.108" v="2180" actId="571"/>
          <ac:cxnSpMkLst>
            <pc:docMk/>
            <pc:sldMk cId="3574836354" sldId="695"/>
            <ac:cxnSpMk id="348" creationId="{DCE16A61-C364-4D21-9D45-C8DAC938CAA3}"/>
          </ac:cxnSpMkLst>
        </pc:cxnChg>
        <pc:cxnChg chg="mod">
          <ac:chgData name="Minesh Patel" userId="a66d4990ec83ac90" providerId="LiveId" clId="{9C56CCF2-70B7-4BFF-B284-C3CBC6C93A00}" dt="2021-09-26T17:28:10.108" v="2180" actId="571"/>
          <ac:cxnSpMkLst>
            <pc:docMk/>
            <pc:sldMk cId="3574836354" sldId="695"/>
            <ac:cxnSpMk id="349" creationId="{21DCCE9E-C0FE-4EB9-BA5E-D25C857D63C0}"/>
          </ac:cxnSpMkLst>
        </pc:cxnChg>
        <pc:cxnChg chg="mod">
          <ac:chgData name="Minesh Patel" userId="a66d4990ec83ac90" providerId="LiveId" clId="{9C56CCF2-70B7-4BFF-B284-C3CBC6C93A00}" dt="2021-09-26T17:28:10.108" v="2180" actId="571"/>
          <ac:cxnSpMkLst>
            <pc:docMk/>
            <pc:sldMk cId="3574836354" sldId="695"/>
            <ac:cxnSpMk id="350" creationId="{79E5A187-FB73-4C19-8BA4-F033A9F12008}"/>
          </ac:cxnSpMkLst>
        </pc:cxnChg>
        <pc:cxnChg chg="mod">
          <ac:chgData name="Minesh Patel" userId="a66d4990ec83ac90" providerId="LiveId" clId="{9C56CCF2-70B7-4BFF-B284-C3CBC6C93A00}" dt="2021-09-26T17:28:10.108" v="2180" actId="571"/>
          <ac:cxnSpMkLst>
            <pc:docMk/>
            <pc:sldMk cId="3574836354" sldId="695"/>
            <ac:cxnSpMk id="351" creationId="{9B882CAD-1A4E-476F-8D4E-222E512301FD}"/>
          </ac:cxnSpMkLst>
        </pc:cxnChg>
        <pc:cxnChg chg="add del mod">
          <ac:chgData name="Minesh Patel" userId="a66d4990ec83ac90" providerId="LiveId" clId="{9C56CCF2-70B7-4BFF-B284-C3CBC6C93A00}" dt="2021-09-26T17:47:15.442" v="2436" actId="478"/>
          <ac:cxnSpMkLst>
            <pc:docMk/>
            <pc:sldMk cId="3574836354" sldId="695"/>
            <ac:cxnSpMk id="352" creationId="{3EC84FE9-7113-4DEF-86C7-BC7F29A83785}"/>
          </ac:cxnSpMkLst>
        </pc:cxnChg>
        <pc:cxnChg chg="add del mod">
          <ac:chgData name="Minesh Patel" userId="a66d4990ec83ac90" providerId="LiveId" clId="{9C56CCF2-70B7-4BFF-B284-C3CBC6C93A00}" dt="2021-09-26T17:47:15.442" v="2436" actId="478"/>
          <ac:cxnSpMkLst>
            <pc:docMk/>
            <pc:sldMk cId="3574836354" sldId="695"/>
            <ac:cxnSpMk id="353" creationId="{A14F5652-7F91-4426-8699-5C294E8E4854}"/>
          </ac:cxnSpMkLst>
        </pc:cxnChg>
        <pc:cxnChg chg="add del mod">
          <ac:chgData name="Minesh Patel" userId="a66d4990ec83ac90" providerId="LiveId" clId="{9C56CCF2-70B7-4BFF-B284-C3CBC6C93A00}" dt="2021-09-26T17:47:15.442" v="2436" actId="478"/>
          <ac:cxnSpMkLst>
            <pc:docMk/>
            <pc:sldMk cId="3574836354" sldId="695"/>
            <ac:cxnSpMk id="354" creationId="{EC5B4AFB-686E-4B98-AD73-39B669F44C5E}"/>
          </ac:cxnSpMkLst>
        </pc:cxnChg>
        <pc:cxnChg chg="add del mod">
          <ac:chgData name="Minesh Patel" userId="a66d4990ec83ac90" providerId="LiveId" clId="{9C56CCF2-70B7-4BFF-B284-C3CBC6C93A00}" dt="2021-09-26T17:47:15.442" v="2436" actId="478"/>
          <ac:cxnSpMkLst>
            <pc:docMk/>
            <pc:sldMk cId="3574836354" sldId="695"/>
            <ac:cxnSpMk id="355" creationId="{42CC9D3A-006F-4316-8D24-53FA06B817F3}"/>
          </ac:cxnSpMkLst>
        </pc:cxnChg>
        <pc:cxnChg chg="add mod">
          <ac:chgData name="Minesh Patel" userId="a66d4990ec83ac90" providerId="LiveId" clId="{9C56CCF2-70B7-4BFF-B284-C3CBC6C93A00}" dt="2021-09-26T17:29:53.761" v="2216" actId="571"/>
          <ac:cxnSpMkLst>
            <pc:docMk/>
            <pc:sldMk cId="3574836354" sldId="695"/>
            <ac:cxnSpMk id="356" creationId="{CF757923-E8E5-401C-A2CC-233BC3D05D68}"/>
          </ac:cxnSpMkLst>
        </pc:cxnChg>
        <pc:cxnChg chg="add mod">
          <ac:chgData name="Minesh Patel" userId="a66d4990ec83ac90" providerId="LiveId" clId="{9C56CCF2-70B7-4BFF-B284-C3CBC6C93A00}" dt="2021-09-26T17:30:20.393" v="2228" actId="571"/>
          <ac:cxnSpMkLst>
            <pc:docMk/>
            <pc:sldMk cId="3574836354" sldId="695"/>
            <ac:cxnSpMk id="357" creationId="{E6361B9F-BA7C-412D-B27D-0D4D30FED8E2}"/>
          </ac:cxnSpMkLst>
        </pc:cxnChg>
        <pc:cxnChg chg="add mod">
          <ac:chgData name="Minesh Patel" userId="a66d4990ec83ac90" providerId="LiveId" clId="{9C56CCF2-70B7-4BFF-B284-C3CBC6C93A00}" dt="2021-09-26T17:30:20.393" v="2228" actId="571"/>
          <ac:cxnSpMkLst>
            <pc:docMk/>
            <pc:sldMk cId="3574836354" sldId="695"/>
            <ac:cxnSpMk id="358" creationId="{458D674D-7403-44D1-999D-3244F2257998}"/>
          </ac:cxnSpMkLst>
        </pc:cxnChg>
        <pc:cxnChg chg="add del mod">
          <ac:chgData name="Minesh Patel" userId="a66d4990ec83ac90" providerId="LiveId" clId="{9C56CCF2-70B7-4BFF-B284-C3CBC6C93A00}" dt="2021-09-26T17:47:15.442" v="2436" actId="478"/>
          <ac:cxnSpMkLst>
            <pc:docMk/>
            <pc:sldMk cId="3574836354" sldId="695"/>
            <ac:cxnSpMk id="359" creationId="{8578F1D2-3D7A-487F-A465-3D0F52DDBBBA}"/>
          </ac:cxnSpMkLst>
        </pc:cxnChg>
        <pc:cxnChg chg="add del mod">
          <ac:chgData name="Minesh Patel" userId="a66d4990ec83ac90" providerId="LiveId" clId="{9C56CCF2-70B7-4BFF-B284-C3CBC6C93A00}" dt="2021-09-26T17:47:15.442" v="2436" actId="478"/>
          <ac:cxnSpMkLst>
            <pc:docMk/>
            <pc:sldMk cId="3574836354" sldId="695"/>
            <ac:cxnSpMk id="360" creationId="{A62AF0F8-48DF-4835-890A-25BAA03BDBCF}"/>
          </ac:cxnSpMkLst>
        </pc:cxnChg>
        <pc:cxnChg chg="add del mod">
          <ac:chgData name="Minesh Patel" userId="a66d4990ec83ac90" providerId="LiveId" clId="{9C56CCF2-70B7-4BFF-B284-C3CBC6C93A00}" dt="2021-09-26T17:47:15.442" v="2436" actId="478"/>
          <ac:cxnSpMkLst>
            <pc:docMk/>
            <pc:sldMk cId="3574836354" sldId="695"/>
            <ac:cxnSpMk id="361" creationId="{95D758BB-5E90-4303-AE59-A5BC456B05D9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368" creationId="{E9194707-D56F-4AD0-A9B5-08CB7E8602AD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369" creationId="{5D3DE255-7499-4DC6-90B8-F71E70A113FE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370" creationId="{4D23EE7F-460E-4B78-A50E-211A36E591AC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371" creationId="{274EAD0A-5804-4779-A8A4-CBA2801DD19C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372" creationId="{4736C88D-5FCA-4457-9F41-739CB4E495FB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373" creationId="{454540B6-6E4B-4647-B044-FDF83AEBA628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374" creationId="{2FC61DB4-80DF-4B6F-9312-C641632C0F3D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375" creationId="{78033B0D-577D-4887-9619-97449817C7DE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376" creationId="{3FE9E9AF-3F85-4C13-B2E4-58F36ABFDEBF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377" creationId="{338BC66C-897F-481F-B992-025FD9A14BCC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378" creationId="{04F0AAF0-B022-42FF-8BDF-F359F09F1297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379" creationId="{DD9F4F1D-E853-4B67-B989-313B48E41DB4}"/>
          </ac:cxnSpMkLst>
        </pc:cxnChg>
        <pc:cxnChg chg="del">
          <ac:chgData name="Minesh Patel" userId="a66d4990ec83ac90" providerId="LiveId" clId="{9C56CCF2-70B7-4BFF-B284-C3CBC6C93A00}" dt="2021-09-26T17:19:31.253" v="1969" actId="478"/>
          <ac:cxnSpMkLst>
            <pc:docMk/>
            <pc:sldMk cId="3574836354" sldId="695"/>
            <ac:cxnSpMk id="380" creationId="{B8B02FE1-3179-4E8F-91D6-624F1FC9059F}"/>
          </ac:cxnSpMkLst>
        </pc:cxnChg>
        <pc:cxnChg chg="del">
          <ac:chgData name="Minesh Patel" userId="a66d4990ec83ac90" providerId="LiveId" clId="{9C56CCF2-70B7-4BFF-B284-C3CBC6C93A00}" dt="2021-09-26T17:19:31.253" v="1969" actId="478"/>
          <ac:cxnSpMkLst>
            <pc:docMk/>
            <pc:sldMk cId="3574836354" sldId="695"/>
            <ac:cxnSpMk id="381" creationId="{CD97A6C9-7B2C-4D51-AE97-C5BFD9C4D125}"/>
          </ac:cxnSpMkLst>
        </pc:cxnChg>
        <pc:cxnChg chg="del">
          <ac:chgData name="Minesh Patel" userId="a66d4990ec83ac90" providerId="LiveId" clId="{9C56CCF2-70B7-4BFF-B284-C3CBC6C93A00}" dt="2021-09-26T17:19:31.253" v="1969" actId="478"/>
          <ac:cxnSpMkLst>
            <pc:docMk/>
            <pc:sldMk cId="3574836354" sldId="695"/>
            <ac:cxnSpMk id="382" creationId="{C9DCAF22-650C-49AB-8344-9B4F57EACE3B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383" creationId="{17E169EF-FA9C-497A-B7FE-BDC6607B3C1E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384" creationId="{070068BD-9BB8-4827-93D9-1ED604C7EE5B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385" creationId="{08002E54-831A-471C-898A-6290992F214C}"/>
          </ac:cxnSpMkLst>
        </pc:cxnChg>
        <pc:cxnChg chg="add del mod">
          <ac:chgData name="Minesh Patel" userId="a66d4990ec83ac90" providerId="LiveId" clId="{9C56CCF2-70B7-4BFF-B284-C3CBC6C93A00}" dt="2021-09-26T17:47:19.016" v="2438" actId="478"/>
          <ac:cxnSpMkLst>
            <pc:docMk/>
            <pc:sldMk cId="3574836354" sldId="695"/>
            <ac:cxnSpMk id="386" creationId="{51524511-5DE4-4113-B64F-822251CFFB77}"/>
          </ac:cxnSpMkLst>
        </pc:cxnChg>
        <pc:cxnChg chg="add del mod">
          <ac:chgData name="Minesh Patel" userId="a66d4990ec83ac90" providerId="LiveId" clId="{9C56CCF2-70B7-4BFF-B284-C3CBC6C93A00}" dt="2021-09-26T17:47:19.016" v="2438" actId="478"/>
          <ac:cxnSpMkLst>
            <pc:docMk/>
            <pc:sldMk cId="3574836354" sldId="695"/>
            <ac:cxnSpMk id="387" creationId="{2A16B7F2-232D-4578-8C91-5C4C66629B97}"/>
          </ac:cxnSpMkLst>
        </pc:cxnChg>
        <pc:cxnChg chg="add del mod">
          <ac:chgData name="Minesh Patel" userId="a66d4990ec83ac90" providerId="LiveId" clId="{9C56CCF2-70B7-4BFF-B284-C3CBC6C93A00}" dt="2021-09-26T17:47:19.016" v="2438" actId="478"/>
          <ac:cxnSpMkLst>
            <pc:docMk/>
            <pc:sldMk cId="3574836354" sldId="695"/>
            <ac:cxnSpMk id="388" creationId="{D77094C0-E61E-4E18-9DB6-FBB4FDEADCA4}"/>
          </ac:cxnSpMkLst>
        </pc:cxnChg>
        <pc:cxnChg chg="mod">
          <ac:chgData name="Minesh Patel" userId="a66d4990ec83ac90" providerId="LiveId" clId="{9C56CCF2-70B7-4BFF-B284-C3CBC6C93A00}" dt="2021-09-26T17:24:18.643" v="2138" actId="478"/>
          <ac:cxnSpMkLst>
            <pc:docMk/>
            <pc:sldMk cId="3574836354" sldId="695"/>
            <ac:cxnSpMk id="390" creationId="{CA0A11F2-BC07-485C-BB6A-8DF7C2DD7734}"/>
          </ac:cxnSpMkLst>
        </pc:cxnChg>
        <pc:cxnChg chg="add del mod">
          <ac:chgData name="Minesh Patel" userId="a66d4990ec83ac90" providerId="LiveId" clId="{9C56CCF2-70B7-4BFF-B284-C3CBC6C93A00}" dt="2021-09-26T17:47:19.016" v="2438" actId="478"/>
          <ac:cxnSpMkLst>
            <pc:docMk/>
            <pc:sldMk cId="3574836354" sldId="695"/>
            <ac:cxnSpMk id="391" creationId="{DE732BA9-F305-4063-9937-5231D18E148A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394" creationId="{06E357FD-9216-45F0-9D6B-F853B9944259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395" creationId="{889B50F5-F8E0-4417-993C-DC2B0E67D50D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396" creationId="{0E3E4862-032F-4FF1-AEBD-13001406936C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397" creationId="{970E180B-6B85-4840-A6EF-D265C44A56A4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398" creationId="{FEE2696C-0DE6-433A-A3EE-2D9E1222CEF9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399" creationId="{92DBFB4D-6983-4CD6-A6DB-4BBB81CFB989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400" creationId="{2AAFE641-0E12-4307-9211-CF56342BC9EB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401" creationId="{4FFED3BC-25DB-4613-8E1E-A59332E60321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402" creationId="{7C8C7EB3-CFC7-47FD-A07D-02FCABB8E9F4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403" creationId="{665D7AAB-532D-47D0-AE4F-5076953A4974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404" creationId="{684D8F57-B515-4FE1-BE10-D516B343D142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405" creationId="{5E63F53F-CFB8-4CD7-ADD1-2CBC8A025817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406" creationId="{FB808158-411B-4F6E-A5FA-566B90188F3C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407" creationId="{E6386F90-FA00-4E8F-B0AD-D1093F2D2C66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408" creationId="{56A5CD59-5DFE-4C59-82F7-27A24AD1D611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411" creationId="{9C9DBD8B-620B-4ED1-8DCE-506C58984913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413" creationId="{23733EC6-1A25-47AD-9E5B-F9B6715B048B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414" creationId="{BDCD0A79-F7D6-4B9E-A519-0945AAF00025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417" creationId="{BFF890AE-2AA1-430D-89E2-F620B07F5964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418" creationId="{6735DE4C-DBA6-49CA-AFE1-0BF991C0C6C8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419" creationId="{56D6703C-F3B5-4FB4-BD6C-2DD57843C233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420" creationId="{AF72FE39-A52E-4E42-90A2-1B4D0BB969F8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421" creationId="{E61BB5FF-7CFF-429A-9D58-36D30F10FE16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422" creationId="{37C2C57F-F7C0-49AE-8B73-402B70AA8355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423" creationId="{123F3A0F-14BD-451A-9278-DEDBEE89A50B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424" creationId="{B0921C55-7896-46A4-9CCA-EE94F5FADB3D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425" creationId="{9ACD66BE-311A-46F5-BCAA-0D0C1C7C329B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426" creationId="{BFCF3840-547D-41D2-81FF-A3FA8332FBB0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427" creationId="{3CB8E55C-3506-48F3-9E91-8A849991E77E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479" creationId="{A441B271-4192-4A4A-8842-D9FA7262514D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482" creationId="{81C24AB9-B026-4329-888F-1097AF6E8744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483" creationId="{8C6E41AF-6752-4A9B-AB67-110C04D69474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484" creationId="{3A8F9E1B-450F-430D-BCFE-EBE6FB59C310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485" creationId="{0C0E2B50-E39C-45F3-836D-D01826AEDA8D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486" creationId="{CB4464FB-AD8D-41EA-BDC0-09E64049C368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487" creationId="{B0A45028-AFFA-4B0D-9E9E-54C1CF2B774F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488" creationId="{68193438-CE30-4585-A4D3-6FFE8B240155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489" creationId="{20CF1D7E-67AD-4481-B664-01867562CABD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490" creationId="{A2F78419-010E-47D5-8673-7EB1A24F2331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491" creationId="{F407E452-B57F-4C0E-90A8-BBCA6EF3280D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492" creationId="{5B231DA6-FA3C-45D7-A0A3-FF97831955A7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493" creationId="{88183629-6C05-424B-892F-28B9B39A5DB5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498" creationId="{0CEDA334-A0E0-4B3A-B17E-2682FF19D2FB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499" creationId="{66F131B3-EFCE-4771-90F6-6EA633A857C7}"/>
          </ac:cxnSpMkLst>
        </pc:cxnChg>
        <pc:cxnChg chg="mod">
          <ac:chgData name="Minesh Patel" userId="a66d4990ec83ac90" providerId="LiveId" clId="{9C56CCF2-70B7-4BFF-B284-C3CBC6C93A00}" dt="2021-09-26T17:38:48.560" v="2427" actId="571"/>
          <ac:cxnSpMkLst>
            <pc:docMk/>
            <pc:sldMk cId="3574836354" sldId="695"/>
            <ac:cxnSpMk id="500" creationId="{0B524282-69E7-451D-B072-16C9EFD98623}"/>
          </ac:cxnSpMkLst>
        </pc:cxnChg>
        <pc:cxnChg chg="add del mod">
          <ac:chgData name="Minesh Patel" userId="a66d4990ec83ac90" providerId="LiveId" clId="{9C56CCF2-70B7-4BFF-B284-C3CBC6C93A00}" dt="2021-09-26T17:47:19.016" v="2438" actId="478"/>
          <ac:cxnSpMkLst>
            <pc:docMk/>
            <pc:sldMk cId="3574836354" sldId="695"/>
            <ac:cxnSpMk id="502" creationId="{C892BEAC-D245-444D-BA1D-F99E257CEFD5}"/>
          </ac:cxnSpMkLst>
        </pc:cxnChg>
        <pc:cxnChg chg="add del mod">
          <ac:chgData name="Minesh Patel" userId="a66d4990ec83ac90" providerId="LiveId" clId="{9C56CCF2-70B7-4BFF-B284-C3CBC6C93A00}" dt="2021-09-26T17:47:19.016" v="2438" actId="478"/>
          <ac:cxnSpMkLst>
            <pc:docMk/>
            <pc:sldMk cId="3574836354" sldId="695"/>
            <ac:cxnSpMk id="503" creationId="{EECBD59E-CFA1-4C7C-A80D-182F0515D12A}"/>
          </ac:cxnSpMkLst>
        </pc:cxnChg>
        <pc:cxnChg chg="add del mod">
          <ac:chgData name="Minesh Patel" userId="a66d4990ec83ac90" providerId="LiveId" clId="{9C56CCF2-70B7-4BFF-B284-C3CBC6C93A00}" dt="2021-09-26T17:47:19.016" v="2438" actId="478"/>
          <ac:cxnSpMkLst>
            <pc:docMk/>
            <pc:sldMk cId="3574836354" sldId="695"/>
            <ac:cxnSpMk id="504" creationId="{2BE432F1-3E86-4970-854E-DDEE7763CDAC}"/>
          </ac:cxnSpMkLst>
        </pc:cxnChg>
        <pc:cxnChg chg="add del mod">
          <ac:chgData name="Minesh Patel" userId="a66d4990ec83ac90" providerId="LiveId" clId="{9C56CCF2-70B7-4BFF-B284-C3CBC6C93A00}" dt="2021-09-26T17:47:19.016" v="2438" actId="478"/>
          <ac:cxnSpMkLst>
            <pc:docMk/>
            <pc:sldMk cId="3574836354" sldId="695"/>
            <ac:cxnSpMk id="505" creationId="{A5EA1EBA-DE94-402A-890F-38999DC5EFB4}"/>
          </ac:cxnSpMkLst>
        </pc:cxnChg>
        <pc:cxnChg chg="add del mod">
          <ac:chgData name="Minesh Patel" userId="a66d4990ec83ac90" providerId="LiveId" clId="{9C56CCF2-70B7-4BFF-B284-C3CBC6C93A00}" dt="2021-09-26T17:47:19.016" v="2438" actId="478"/>
          <ac:cxnSpMkLst>
            <pc:docMk/>
            <pc:sldMk cId="3574836354" sldId="695"/>
            <ac:cxnSpMk id="506" creationId="{1B95A8F2-6E27-4979-B6EF-9EDC004056F6}"/>
          </ac:cxnSpMkLst>
        </pc:cxnChg>
        <pc:cxnChg chg="add del mod">
          <ac:chgData name="Minesh Patel" userId="a66d4990ec83ac90" providerId="LiveId" clId="{9C56CCF2-70B7-4BFF-B284-C3CBC6C93A00}" dt="2021-09-26T17:47:19.016" v="2438" actId="478"/>
          <ac:cxnSpMkLst>
            <pc:docMk/>
            <pc:sldMk cId="3574836354" sldId="695"/>
            <ac:cxnSpMk id="507" creationId="{671859E3-9CAE-4A55-8ACE-D88691DBDB69}"/>
          </ac:cxnSpMkLst>
        </pc:cxnChg>
        <pc:cxnChg chg="add del mod">
          <ac:chgData name="Minesh Patel" userId="a66d4990ec83ac90" providerId="LiveId" clId="{9C56CCF2-70B7-4BFF-B284-C3CBC6C93A00}" dt="2021-09-26T17:47:19.016" v="2438" actId="478"/>
          <ac:cxnSpMkLst>
            <pc:docMk/>
            <pc:sldMk cId="3574836354" sldId="695"/>
            <ac:cxnSpMk id="508" creationId="{161B1E8D-486D-4DAC-8A64-0472E1704BC8}"/>
          </ac:cxnSpMkLst>
        </pc:cxnChg>
        <pc:cxnChg chg="mod">
          <ac:chgData name="Minesh Patel" userId="a66d4990ec83ac90" providerId="LiveId" clId="{9C56CCF2-70B7-4BFF-B284-C3CBC6C93A00}" dt="2021-09-26T18:35:08.925" v="3058" actId="478"/>
          <ac:cxnSpMkLst>
            <pc:docMk/>
            <pc:sldMk cId="3574836354" sldId="695"/>
            <ac:cxnSpMk id="549" creationId="{7E027BC0-BC95-4814-9F91-CEAF6E39F686}"/>
          </ac:cxnSpMkLst>
        </pc:cxnChg>
        <pc:cxnChg chg="add del mod">
          <ac:chgData name="Minesh Patel" userId="a66d4990ec83ac90" providerId="LiveId" clId="{9C56CCF2-70B7-4BFF-B284-C3CBC6C93A00}" dt="2021-09-26T18:35:32.925" v="3065" actId="478"/>
          <ac:cxnSpMkLst>
            <pc:docMk/>
            <pc:sldMk cId="3574836354" sldId="695"/>
            <ac:cxnSpMk id="550" creationId="{5835A104-6584-4FB1-A536-9686AEDCEBAC}"/>
          </ac:cxnSpMkLst>
        </pc:cxnChg>
      </pc:sldChg>
      <pc:sldChg chg="delSp modSp add del mod delAnim">
        <pc:chgData name="Minesh Patel" userId="a66d4990ec83ac90" providerId="LiveId" clId="{9C56CCF2-70B7-4BFF-B284-C3CBC6C93A00}" dt="2021-09-26T18:54:01.545" v="3559" actId="2696"/>
        <pc:sldMkLst>
          <pc:docMk/>
          <pc:sldMk cId="2939704322" sldId="696"/>
        </pc:sldMkLst>
        <pc:spChg chg="del">
          <ac:chgData name="Minesh Patel" userId="a66d4990ec83ac90" providerId="LiveId" clId="{9C56CCF2-70B7-4BFF-B284-C3CBC6C93A00}" dt="2021-09-26T17:47:07.558" v="2434" actId="478"/>
          <ac:spMkLst>
            <pc:docMk/>
            <pc:sldMk cId="2939704322" sldId="696"/>
            <ac:spMk id="35" creationId="{7A0A5BE6-69BF-49B8-9C13-1D99F293B70E}"/>
          </ac:spMkLst>
        </pc:spChg>
        <pc:spChg chg="del">
          <ac:chgData name="Minesh Patel" userId="a66d4990ec83ac90" providerId="LiveId" clId="{9C56CCF2-70B7-4BFF-B284-C3CBC6C93A00}" dt="2021-09-26T17:47:06.602" v="2433" actId="478"/>
          <ac:spMkLst>
            <pc:docMk/>
            <pc:sldMk cId="2939704322" sldId="696"/>
            <ac:spMk id="142" creationId="{555402D9-8268-4F39-BC19-E90043B2F192}"/>
          </ac:spMkLst>
        </pc:spChg>
        <pc:spChg chg="mod">
          <ac:chgData name="Minesh Patel" userId="a66d4990ec83ac90" providerId="LiveId" clId="{9C56CCF2-70B7-4BFF-B284-C3CBC6C93A00}" dt="2021-09-26T17:47:10.711" v="2435" actId="1076"/>
          <ac:spMkLst>
            <pc:docMk/>
            <pc:sldMk cId="2939704322" sldId="696"/>
            <ac:spMk id="362" creationId="{C28585CC-F0C8-4644-8005-FA36D7018E46}"/>
          </ac:spMkLst>
        </pc:spChg>
        <pc:grpChg chg="del">
          <ac:chgData name="Minesh Patel" userId="a66d4990ec83ac90" providerId="LiveId" clId="{9C56CCF2-70B7-4BFF-B284-C3CBC6C93A00}" dt="2021-09-26T17:47:00.637" v="2430" actId="478"/>
          <ac:grpSpMkLst>
            <pc:docMk/>
            <pc:sldMk cId="2939704322" sldId="696"/>
            <ac:grpSpMk id="116" creationId="{71BCA014-18E3-41EC-AD48-6F62D9AC178F}"/>
          </ac:grpSpMkLst>
        </pc:grpChg>
        <pc:grpChg chg="del">
          <ac:chgData name="Minesh Patel" userId="a66d4990ec83ac90" providerId="LiveId" clId="{9C56CCF2-70B7-4BFF-B284-C3CBC6C93A00}" dt="2021-09-26T17:46:58.753" v="2429" actId="478"/>
          <ac:grpSpMkLst>
            <pc:docMk/>
            <pc:sldMk cId="2939704322" sldId="696"/>
            <ac:grpSpMk id="140" creationId="{C4E9F0FC-D37F-46B5-A595-213742D86A71}"/>
          </ac:grpSpMkLst>
        </pc:grpChg>
        <pc:grpChg chg="mod">
          <ac:chgData name="Minesh Patel" userId="a66d4990ec83ac90" providerId="LiveId" clId="{9C56CCF2-70B7-4BFF-B284-C3CBC6C93A00}" dt="2021-09-26T17:47:10.711" v="2435" actId="1076"/>
          <ac:grpSpMkLst>
            <pc:docMk/>
            <pc:sldMk cId="2939704322" sldId="696"/>
            <ac:grpSpMk id="236" creationId="{132D9E30-F248-4DA9-8FA5-D1313C32511E}"/>
          </ac:grpSpMkLst>
        </pc:grpChg>
        <pc:grpChg chg="mod">
          <ac:chgData name="Minesh Patel" userId="a66d4990ec83ac90" providerId="LiveId" clId="{9C56CCF2-70B7-4BFF-B284-C3CBC6C93A00}" dt="2021-09-26T17:47:10.711" v="2435" actId="1076"/>
          <ac:grpSpMkLst>
            <pc:docMk/>
            <pc:sldMk cId="2939704322" sldId="696"/>
            <ac:grpSpMk id="279" creationId="{A93722A6-82DF-4642-B491-D2DC93A32D7F}"/>
          </ac:grpSpMkLst>
        </pc:grpChg>
        <pc:grpChg chg="mod">
          <ac:chgData name="Minesh Patel" userId="a66d4990ec83ac90" providerId="LiveId" clId="{9C56CCF2-70B7-4BFF-B284-C3CBC6C93A00}" dt="2021-09-26T17:47:10.711" v="2435" actId="1076"/>
          <ac:grpSpMkLst>
            <pc:docMk/>
            <pc:sldMk cId="2939704322" sldId="696"/>
            <ac:grpSpMk id="318" creationId="{27125283-F703-41D5-8DA9-2228E249BB67}"/>
          </ac:grpSpMkLst>
        </pc:grpChg>
        <pc:grpChg chg="mod">
          <ac:chgData name="Minesh Patel" userId="a66d4990ec83ac90" providerId="LiveId" clId="{9C56CCF2-70B7-4BFF-B284-C3CBC6C93A00}" dt="2021-09-26T17:47:10.711" v="2435" actId="1076"/>
          <ac:grpSpMkLst>
            <pc:docMk/>
            <pc:sldMk cId="2939704322" sldId="696"/>
            <ac:grpSpMk id="335" creationId="{18733F20-F12F-451B-9415-E39D1DDAF4DF}"/>
          </ac:grpSpMkLst>
        </pc:grpChg>
        <pc:grpChg chg="del">
          <ac:chgData name="Minesh Patel" userId="a66d4990ec83ac90" providerId="LiveId" clId="{9C56CCF2-70B7-4BFF-B284-C3CBC6C93A00}" dt="2021-09-26T17:47:03.069" v="2431" actId="478"/>
          <ac:grpSpMkLst>
            <pc:docMk/>
            <pc:sldMk cId="2939704322" sldId="696"/>
            <ac:grpSpMk id="363" creationId="{51A187A6-232F-4055-B36D-7C44D013D36F}"/>
          </ac:grpSpMkLst>
        </pc:grpChg>
        <pc:grpChg chg="del">
          <ac:chgData name="Minesh Patel" userId="a66d4990ec83ac90" providerId="LiveId" clId="{9C56CCF2-70B7-4BFF-B284-C3CBC6C93A00}" dt="2021-09-26T17:47:05.734" v="2432" actId="478"/>
          <ac:grpSpMkLst>
            <pc:docMk/>
            <pc:sldMk cId="2939704322" sldId="696"/>
            <ac:grpSpMk id="366" creationId="{B9188A66-69BB-4CAF-991F-A215CEE0532F}"/>
          </ac:grpSpMkLst>
        </pc:grpChg>
        <pc:grpChg chg="del">
          <ac:chgData name="Minesh Patel" userId="a66d4990ec83ac90" providerId="LiveId" clId="{9C56CCF2-70B7-4BFF-B284-C3CBC6C93A00}" dt="2021-09-26T17:47:05.734" v="2432" actId="478"/>
          <ac:grpSpMkLst>
            <pc:docMk/>
            <pc:sldMk cId="2939704322" sldId="696"/>
            <ac:grpSpMk id="392" creationId="{83D8F9F5-9885-4F5C-A866-458A0A389AA4}"/>
          </ac:grpSpMkLst>
        </pc:grpChg>
        <pc:grpChg chg="del">
          <ac:chgData name="Minesh Patel" userId="a66d4990ec83ac90" providerId="LiveId" clId="{9C56CCF2-70B7-4BFF-B284-C3CBC6C93A00}" dt="2021-09-26T17:47:05.734" v="2432" actId="478"/>
          <ac:grpSpMkLst>
            <pc:docMk/>
            <pc:sldMk cId="2939704322" sldId="696"/>
            <ac:grpSpMk id="409" creationId="{CCA5C054-4BB7-4D70-87E6-7C8CF8A2C92E}"/>
          </ac:grpSpMkLst>
        </pc:grpChg>
        <pc:grpChg chg="del">
          <ac:chgData name="Minesh Patel" userId="a66d4990ec83ac90" providerId="LiveId" clId="{9C56CCF2-70B7-4BFF-B284-C3CBC6C93A00}" dt="2021-09-26T17:47:05.734" v="2432" actId="478"/>
          <ac:grpSpMkLst>
            <pc:docMk/>
            <pc:sldMk cId="2939704322" sldId="696"/>
            <ac:grpSpMk id="480" creationId="{252E470D-9430-4FBC-A089-5FE3EDCF71AA}"/>
          </ac:grpSpMkLst>
        </pc:grpChg>
        <pc:cxnChg chg="mod">
          <ac:chgData name="Minesh Patel" userId="a66d4990ec83ac90" providerId="LiveId" clId="{9C56CCF2-70B7-4BFF-B284-C3CBC6C93A00}" dt="2021-09-26T17:47:10.711" v="2435" actId="1076"/>
          <ac:cxnSpMkLst>
            <pc:docMk/>
            <pc:sldMk cId="2939704322" sldId="696"/>
            <ac:cxnSpMk id="256" creationId="{D899F8D0-B1EF-4B3B-8F16-0727E3E58FE2}"/>
          </ac:cxnSpMkLst>
        </pc:cxnChg>
        <pc:cxnChg chg="mod">
          <ac:chgData name="Minesh Patel" userId="a66d4990ec83ac90" providerId="LiveId" clId="{9C56CCF2-70B7-4BFF-B284-C3CBC6C93A00}" dt="2021-09-26T17:47:10.711" v="2435" actId="1076"/>
          <ac:cxnSpMkLst>
            <pc:docMk/>
            <pc:sldMk cId="2939704322" sldId="696"/>
            <ac:cxnSpMk id="257" creationId="{0D602387-DB0C-41D2-8880-2F8D1F6BAE86}"/>
          </ac:cxnSpMkLst>
        </pc:cxnChg>
        <pc:cxnChg chg="mod">
          <ac:chgData name="Minesh Patel" userId="a66d4990ec83ac90" providerId="LiveId" clId="{9C56CCF2-70B7-4BFF-B284-C3CBC6C93A00}" dt="2021-09-26T17:47:10.711" v="2435" actId="1076"/>
          <ac:cxnSpMkLst>
            <pc:docMk/>
            <pc:sldMk cId="2939704322" sldId="696"/>
            <ac:cxnSpMk id="277" creationId="{E07C2494-4E55-4765-8B28-B1F9862FC4E8}"/>
          </ac:cxnSpMkLst>
        </pc:cxnChg>
        <pc:cxnChg chg="mod">
          <ac:chgData name="Minesh Patel" userId="a66d4990ec83ac90" providerId="LiveId" clId="{9C56CCF2-70B7-4BFF-B284-C3CBC6C93A00}" dt="2021-09-26T17:47:10.711" v="2435" actId="1076"/>
          <ac:cxnSpMkLst>
            <pc:docMk/>
            <pc:sldMk cId="2939704322" sldId="696"/>
            <ac:cxnSpMk id="278" creationId="{B3AF48EA-EBBC-4EA2-9824-DFB38C11AADE}"/>
          </ac:cxnSpMkLst>
        </pc:cxnChg>
        <pc:cxnChg chg="mod">
          <ac:chgData name="Minesh Patel" userId="a66d4990ec83ac90" providerId="LiveId" clId="{9C56CCF2-70B7-4BFF-B284-C3CBC6C93A00}" dt="2021-09-26T17:47:10.711" v="2435" actId="1076"/>
          <ac:cxnSpMkLst>
            <pc:docMk/>
            <pc:sldMk cId="2939704322" sldId="696"/>
            <ac:cxnSpMk id="352" creationId="{3EC84FE9-7113-4DEF-86C7-BC7F29A83785}"/>
          </ac:cxnSpMkLst>
        </pc:cxnChg>
        <pc:cxnChg chg="mod">
          <ac:chgData name="Minesh Patel" userId="a66d4990ec83ac90" providerId="LiveId" clId="{9C56CCF2-70B7-4BFF-B284-C3CBC6C93A00}" dt="2021-09-26T17:47:10.711" v="2435" actId="1076"/>
          <ac:cxnSpMkLst>
            <pc:docMk/>
            <pc:sldMk cId="2939704322" sldId="696"/>
            <ac:cxnSpMk id="353" creationId="{A14F5652-7F91-4426-8699-5C294E8E4854}"/>
          </ac:cxnSpMkLst>
        </pc:cxnChg>
        <pc:cxnChg chg="mod">
          <ac:chgData name="Minesh Patel" userId="a66d4990ec83ac90" providerId="LiveId" clId="{9C56CCF2-70B7-4BFF-B284-C3CBC6C93A00}" dt="2021-09-26T17:47:10.711" v="2435" actId="1076"/>
          <ac:cxnSpMkLst>
            <pc:docMk/>
            <pc:sldMk cId="2939704322" sldId="696"/>
            <ac:cxnSpMk id="354" creationId="{EC5B4AFB-686E-4B98-AD73-39B669F44C5E}"/>
          </ac:cxnSpMkLst>
        </pc:cxnChg>
        <pc:cxnChg chg="mod">
          <ac:chgData name="Minesh Patel" userId="a66d4990ec83ac90" providerId="LiveId" clId="{9C56CCF2-70B7-4BFF-B284-C3CBC6C93A00}" dt="2021-09-26T17:47:10.711" v="2435" actId="1076"/>
          <ac:cxnSpMkLst>
            <pc:docMk/>
            <pc:sldMk cId="2939704322" sldId="696"/>
            <ac:cxnSpMk id="355" creationId="{42CC9D3A-006F-4316-8D24-53FA06B817F3}"/>
          </ac:cxnSpMkLst>
        </pc:cxnChg>
        <pc:cxnChg chg="mod">
          <ac:chgData name="Minesh Patel" userId="a66d4990ec83ac90" providerId="LiveId" clId="{9C56CCF2-70B7-4BFF-B284-C3CBC6C93A00}" dt="2021-09-26T17:47:10.711" v="2435" actId="1076"/>
          <ac:cxnSpMkLst>
            <pc:docMk/>
            <pc:sldMk cId="2939704322" sldId="696"/>
            <ac:cxnSpMk id="359" creationId="{8578F1D2-3D7A-487F-A465-3D0F52DDBBBA}"/>
          </ac:cxnSpMkLst>
        </pc:cxnChg>
        <pc:cxnChg chg="mod">
          <ac:chgData name="Minesh Patel" userId="a66d4990ec83ac90" providerId="LiveId" clId="{9C56CCF2-70B7-4BFF-B284-C3CBC6C93A00}" dt="2021-09-26T17:47:10.711" v="2435" actId="1076"/>
          <ac:cxnSpMkLst>
            <pc:docMk/>
            <pc:sldMk cId="2939704322" sldId="696"/>
            <ac:cxnSpMk id="360" creationId="{A62AF0F8-48DF-4835-890A-25BAA03BDBCF}"/>
          </ac:cxnSpMkLst>
        </pc:cxnChg>
        <pc:cxnChg chg="mod">
          <ac:chgData name="Minesh Patel" userId="a66d4990ec83ac90" providerId="LiveId" clId="{9C56CCF2-70B7-4BFF-B284-C3CBC6C93A00}" dt="2021-09-26T17:47:10.711" v="2435" actId="1076"/>
          <ac:cxnSpMkLst>
            <pc:docMk/>
            <pc:sldMk cId="2939704322" sldId="696"/>
            <ac:cxnSpMk id="361" creationId="{95D758BB-5E90-4303-AE59-A5BC456B05D9}"/>
          </ac:cxnSpMkLst>
        </pc:cxnChg>
        <pc:cxnChg chg="del">
          <ac:chgData name="Minesh Patel" userId="a66d4990ec83ac90" providerId="LiveId" clId="{9C56CCF2-70B7-4BFF-B284-C3CBC6C93A00}" dt="2021-09-26T17:47:05.734" v="2432" actId="478"/>
          <ac:cxnSpMkLst>
            <pc:docMk/>
            <pc:sldMk cId="2939704322" sldId="696"/>
            <ac:cxnSpMk id="386" creationId="{51524511-5DE4-4113-B64F-822251CFFB77}"/>
          </ac:cxnSpMkLst>
        </pc:cxnChg>
        <pc:cxnChg chg="del">
          <ac:chgData name="Minesh Patel" userId="a66d4990ec83ac90" providerId="LiveId" clId="{9C56CCF2-70B7-4BFF-B284-C3CBC6C93A00}" dt="2021-09-26T17:47:05.734" v="2432" actId="478"/>
          <ac:cxnSpMkLst>
            <pc:docMk/>
            <pc:sldMk cId="2939704322" sldId="696"/>
            <ac:cxnSpMk id="387" creationId="{2A16B7F2-232D-4578-8C91-5C4C66629B97}"/>
          </ac:cxnSpMkLst>
        </pc:cxnChg>
        <pc:cxnChg chg="del">
          <ac:chgData name="Minesh Patel" userId="a66d4990ec83ac90" providerId="LiveId" clId="{9C56CCF2-70B7-4BFF-B284-C3CBC6C93A00}" dt="2021-09-26T17:47:05.734" v="2432" actId="478"/>
          <ac:cxnSpMkLst>
            <pc:docMk/>
            <pc:sldMk cId="2939704322" sldId="696"/>
            <ac:cxnSpMk id="388" creationId="{D77094C0-E61E-4E18-9DB6-FBB4FDEADCA4}"/>
          </ac:cxnSpMkLst>
        </pc:cxnChg>
        <pc:cxnChg chg="del">
          <ac:chgData name="Minesh Patel" userId="a66d4990ec83ac90" providerId="LiveId" clId="{9C56CCF2-70B7-4BFF-B284-C3CBC6C93A00}" dt="2021-09-26T17:47:05.734" v="2432" actId="478"/>
          <ac:cxnSpMkLst>
            <pc:docMk/>
            <pc:sldMk cId="2939704322" sldId="696"/>
            <ac:cxnSpMk id="391" creationId="{DE732BA9-F305-4063-9937-5231D18E148A}"/>
          </ac:cxnSpMkLst>
        </pc:cxnChg>
        <pc:cxnChg chg="del">
          <ac:chgData name="Minesh Patel" userId="a66d4990ec83ac90" providerId="LiveId" clId="{9C56CCF2-70B7-4BFF-B284-C3CBC6C93A00}" dt="2021-09-26T17:47:05.734" v="2432" actId="478"/>
          <ac:cxnSpMkLst>
            <pc:docMk/>
            <pc:sldMk cId="2939704322" sldId="696"/>
            <ac:cxnSpMk id="502" creationId="{C892BEAC-D245-444D-BA1D-F99E257CEFD5}"/>
          </ac:cxnSpMkLst>
        </pc:cxnChg>
        <pc:cxnChg chg="del">
          <ac:chgData name="Minesh Patel" userId="a66d4990ec83ac90" providerId="LiveId" clId="{9C56CCF2-70B7-4BFF-B284-C3CBC6C93A00}" dt="2021-09-26T17:47:05.734" v="2432" actId="478"/>
          <ac:cxnSpMkLst>
            <pc:docMk/>
            <pc:sldMk cId="2939704322" sldId="696"/>
            <ac:cxnSpMk id="503" creationId="{EECBD59E-CFA1-4C7C-A80D-182F0515D12A}"/>
          </ac:cxnSpMkLst>
        </pc:cxnChg>
        <pc:cxnChg chg="del">
          <ac:chgData name="Minesh Patel" userId="a66d4990ec83ac90" providerId="LiveId" clId="{9C56CCF2-70B7-4BFF-B284-C3CBC6C93A00}" dt="2021-09-26T17:47:05.734" v="2432" actId="478"/>
          <ac:cxnSpMkLst>
            <pc:docMk/>
            <pc:sldMk cId="2939704322" sldId="696"/>
            <ac:cxnSpMk id="504" creationId="{2BE432F1-3E86-4970-854E-DDEE7763CDAC}"/>
          </ac:cxnSpMkLst>
        </pc:cxnChg>
        <pc:cxnChg chg="del">
          <ac:chgData name="Minesh Patel" userId="a66d4990ec83ac90" providerId="LiveId" clId="{9C56CCF2-70B7-4BFF-B284-C3CBC6C93A00}" dt="2021-09-26T17:47:05.734" v="2432" actId="478"/>
          <ac:cxnSpMkLst>
            <pc:docMk/>
            <pc:sldMk cId="2939704322" sldId="696"/>
            <ac:cxnSpMk id="505" creationId="{A5EA1EBA-DE94-402A-890F-38999DC5EFB4}"/>
          </ac:cxnSpMkLst>
        </pc:cxnChg>
        <pc:cxnChg chg="del">
          <ac:chgData name="Minesh Patel" userId="a66d4990ec83ac90" providerId="LiveId" clId="{9C56CCF2-70B7-4BFF-B284-C3CBC6C93A00}" dt="2021-09-26T17:47:05.734" v="2432" actId="478"/>
          <ac:cxnSpMkLst>
            <pc:docMk/>
            <pc:sldMk cId="2939704322" sldId="696"/>
            <ac:cxnSpMk id="506" creationId="{1B95A8F2-6E27-4979-B6EF-9EDC004056F6}"/>
          </ac:cxnSpMkLst>
        </pc:cxnChg>
        <pc:cxnChg chg="del">
          <ac:chgData name="Minesh Patel" userId="a66d4990ec83ac90" providerId="LiveId" clId="{9C56CCF2-70B7-4BFF-B284-C3CBC6C93A00}" dt="2021-09-26T17:47:05.734" v="2432" actId="478"/>
          <ac:cxnSpMkLst>
            <pc:docMk/>
            <pc:sldMk cId="2939704322" sldId="696"/>
            <ac:cxnSpMk id="507" creationId="{671859E3-9CAE-4A55-8ACE-D88691DBDB69}"/>
          </ac:cxnSpMkLst>
        </pc:cxnChg>
        <pc:cxnChg chg="del">
          <ac:chgData name="Minesh Patel" userId="a66d4990ec83ac90" providerId="LiveId" clId="{9C56CCF2-70B7-4BFF-B284-C3CBC6C93A00}" dt="2021-09-26T17:47:05.734" v="2432" actId="478"/>
          <ac:cxnSpMkLst>
            <pc:docMk/>
            <pc:sldMk cId="2939704322" sldId="696"/>
            <ac:cxnSpMk id="508" creationId="{161B1E8D-486D-4DAC-8A64-0472E1704BC8}"/>
          </ac:cxnSpMkLst>
        </pc:cxnChg>
      </pc:sldChg>
      <pc:sldChg chg="add">
        <pc:chgData name="Minesh Patel" userId="a66d4990ec83ac90" providerId="LiveId" clId="{9C56CCF2-70B7-4BFF-B284-C3CBC6C93A00}" dt="2021-09-26T18:54:06.120" v="3560"/>
        <pc:sldMkLst>
          <pc:docMk/>
          <pc:sldMk cId="3838534205" sldId="696"/>
        </pc:sldMkLst>
      </pc:sldChg>
      <pc:sldChg chg="add">
        <pc:chgData name="Minesh Patel" userId="a66d4990ec83ac90" providerId="LiveId" clId="{9C56CCF2-70B7-4BFF-B284-C3CBC6C93A00}" dt="2021-09-26T18:54:06.120" v="3560"/>
        <pc:sldMkLst>
          <pc:docMk/>
          <pc:sldMk cId="1576421740" sldId="697"/>
        </pc:sldMkLst>
      </pc:sldChg>
      <pc:sldChg chg="addSp delSp modSp add del mod">
        <pc:chgData name="Minesh Patel" userId="a66d4990ec83ac90" providerId="LiveId" clId="{9C56CCF2-70B7-4BFF-B284-C3CBC6C93A00}" dt="2021-09-26T18:54:01.545" v="3559" actId="2696"/>
        <pc:sldMkLst>
          <pc:docMk/>
          <pc:sldMk cId="2221016358" sldId="697"/>
        </pc:sldMkLst>
        <pc:spChg chg="add del mod">
          <ac:chgData name="Minesh Patel" userId="a66d4990ec83ac90" providerId="LiveId" clId="{9C56CCF2-70B7-4BFF-B284-C3CBC6C93A00}" dt="2021-09-26T18:26:36.716" v="2948" actId="478"/>
          <ac:spMkLst>
            <pc:docMk/>
            <pc:sldMk cId="2221016358" sldId="697"/>
            <ac:spMk id="3" creationId="{1DD2CD4F-57DB-4D7B-8AED-F788C3A68D65}"/>
          </ac:spMkLst>
        </pc:spChg>
        <pc:spChg chg="del">
          <ac:chgData name="Minesh Patel" userId="a66d4990ec83ac90" providerId="LiveId" clId="{9C56CCF2-70B7-4BFF-B284-C3CBC6C93A00}" dt="2021-09-26T18:26:34.929" v="2947" actId="478"/>
          <ac:spMkLst>
            <pc:docMk/>
            <pc:sldMk cId="2221016358" sldId="697"/>
            <ac:spMk id="4" creationId="{7F1867D2-A304-437F-B168-14D8CF569FF3}"/>
          </ac:spMkLst>
        </pc:spChg>
        <pc:spChg chg="mod">
          <ac:chgData name="Minesh Patel" userId="a66d4990ec83ac90" providerId="LiveId" clId="{9C56CCF2-70B7-4BFF-B284-C3CBC6C93A00}" dt="2021-09-26T18:28:43.783" v="3031" actId="14100"/>
          <ac:spMkLst>
            <pc:docMk/>
            <pc:sldMk cId="2221016358" sldId="697"/>
            <ac:spMk id="235" creationId="{D1831792-5E12-498A-B4EE-48DF2927009A}"/>
          </ac:spMkLst>
        </pc:spChg>
        <pc:spChg chg="del">
          <ac:chgData name="Minesh Patel" userId="a66d4990ec83ac90" providerId="LiveId" clId="{9C56CCF2-70B7-4BFF-B284-C3CBC6C93A00}" dt="2021-09-26T18:26:33.224" v="2946" actId="478"/>
          <ac:spMkLst>
            <pc:docMk/>
            <pc:sldMk cId="2221016358" sldId="697"/>
            <ac:spMk id="518" creationId="{ABF52848-9F8B-4D04-99EC-E198DD8C286C}"/>
          </ac:spMkLst>
        </pc:spChg>
        <pc:spChg chg="del">
          <ac:chgData name="Minesh Patel" userId="a66d4990ec83ac90" providerId="LiveId" clId="{9C56CCF2-70B7-4BFF-B284-C3CBC6C93A00}" dt="2021-09-26T18:26:33.224" v="2946" actId="478"/>
          <ac:spMkLst>
            <pc:docMk/>
            <pc:sldMk cId="2221016358" sldId="697"/>
            <ac:spMk id="523" creationId="{AD24C332-3935-4DB2-8920-7C3692BF6917}"/>
          </ac:spMkLst>
        </pc:spChg>
        <pc:spChg chg="del">
          <ac:chgData name="Minesh Patel" userId="a66d4990ec83ac90" providerId="LiveId" clId="{9C56CCF2-70B7-4BFF-B284-C3CBC6C93A00}" dt="2021-09-26T18:26:33.224" v="2946" actId="478"/>
          <ac:spMkLst>
            <pc:docMk/>
            <pc:sldMk cId="2221016358" sldId="697"/>
            <ac:spMk id="524" creationId="{FED759B8-27F1-40F2-A9B3-859B6B4EEDCD}"/>
          </ac:spMkLst>
        </pc:spChg>
        <pc:spChg chg="del">
          <ac:chgData name="Minesh Patel" userId="a66d4990ec83ac90" providerId="LiveId" clId="{9C56CCF2-70B7-4BFF-B284-C3CBC6C93A00}" dt="2021-09-26T18:26:33.224" v="2946" actId="478"/>
          <ac:spMkLst>
            <pc:docMk/>
            <pc:sldMk cId="2221016358" sldId="697"/>
            <ac:spMk id="525" creationId="{35ED17BF-0C07-4D24-BC62-45B7DA29C7DB}"/>
          </ac:spMkLst>
        </pc:spChg>
        <pc:grpChg chg="mod">
          <ac:chgData name="Minesh Patel" userId="a66d4990ec83ac90" providerId="LiveId" clId="{9C56CCF2-70B7-4BFF-B284-C3CBC6C93A00}" dt="2021-09-26T18:26:42.445" v="2949" actId="1076"/>
          <ac:grpSpMkLst>
            <pc:docMk/>
            <pc:sldMk cId="2221016358" sldId="697"/>
            <ac:grpSpMk id="42" creationId="{53646A62-E952-493C-BE75-1E570D52315D}"/>
          </ac:grpSpMkLst>
        </pc:grpChg>
        <pc:grpChg chg="mod">
          <ac:chgData name="Minesh Patel" userId="a66d4990ec83ac90" providerId="LiveId" clId="{9C56CCF2-70B7-4BFF-B284-C3CBC6C93A00}" dt="2021-09-26T18:26:42.445" v="2949" actId="1076"/>
          <ac:grpSpMkLst>
            <pc:docMk/>
            <pc:sldMk cId="2221016358" sldId="697"/>
            <ac:grpSpMk id="116" creationId="{71BCA014-18E3-41EC-AD48-6F62D9AC178F}"/>
          </ac:grpSpMkLst>
        </pc:grpChg>
        <pc:grpChg chg="mod">
          <ac:chgData name="Minesh Patel" userId="a66d4990ec83ac90" providerId="LiveId" clId="{9C56CCF2-70B7-4BFF-B284-C3CBC6C93A00}" dt="2021-09-26T18:26:42.445" v="2949" actId="1076"/>
          <ac:grpSpMkLst>
            <pc:docMk/>
            <pc:sldMk cId="2221016358" sldId="697"/>
            <ac:grpSpMk id="140" creationId="{C4E9F0FC-D37F-46B5-A595-213742D86A71}"/>
          </ac:grpSpMkLst>
        </pc:grpChg>
        <pc:grpChg chg="mod">
          <ac:chgData name="Minesh Patel" userId="a66d4990ec83ac90" providerId="LiveId" clId="{9C56CCF2-70B7-4BFF-B284-C3CBC6C93A00}" dt="2021-09-26T18:26:42.445" v="2949" actId="1076"/>
          <ac:grpSpMkLst>
            <pc:docMk/>
            <pc:sldMk cId="2221016358" sldId="697"/>
            <ac:grpSpMk id="363" creationId="{51A187A6-232F-4055-B36D-7C44D013D36F}"/>
          </ac:grpSpMkLst>
        </pc:grpChg>
        <pc:grpChg chg="del">
          <ac:chgData name="Minesh Patel" userId="a66d4990ec83ac90" providerId="LiveId" clId="{9C56CCF2-70B7-4BFF-B284-C3CBC6C93A00}" dt="2021-09-26T18:26:33.224" v="2946" actId="478"/>
          <ac:grpSpMkLst>
            <pc:docMk/>
            <pc:sldMk cId="2221016358" sldId="697"/>
            <ac:grpSpMk id="509" creationId="{9ED9D7DE-A553-473D-93A7-AA16FB498F9C}"/>
          </ac:grpSpMkLst>
        </pc:grpChg>
        <pc:grpChg chg="del">
          <ac:chgData name="Minesh Patel" userId="a66d4990ec83ac90" providerId="LiveId" clId="{9C56CCF2-70B7-4BFF-B284-C3CBC6C93A00}" dt="2021-09-26T18:26:33.224" v="2946" actId="478"/>
          <ac:grpSpMkLst>
            <pc:docMk/>
            <pc:sldMk cId="2221016358" sldId="697"/>
            <ac:grpSpMk id="512" creationId="{45EC18B4-B7EC-4132-81EB-792CD4A4D6C7}"/>
          </ac:grpSpMkLst>
        </pc:grpChg>
        <pc:grpChg chg="del">
          <ac:chgData name="Minesh Patel" userId="a66d4990ec83ac90" providerId="LiveId" clId="{9C56CCF2-70B7-4BFF-B284-C3CBC6C93A00}" dt="2021-09-26T18:26:33.224" v="2946" actId="478"/>
          <ac:grpSpMkLst>
            <pc:docMk/>
            <pc:sldMk cId="2221016358" sldId="697"/>
            <ac:grpSpMk id="519" creationId="{E40341ED-FF20-4874-B377-048E231A9F68}"/>
          </ac:grpSpMkLst>
        </pc:grpChg>
        <pc:cxnChg chg="del">
          <ac:chgData name="Minesh Patel" userId="a66d4990ec83ac90" providerId="LiveId" clId="{9C56CCF2-70B7-4BFF-B284-C3CBC6C93A00}" dt="2021-09-26T18:26:33.224" v="2946" actId="478"/>
          <ac:cxnSpMkLst>
            <pc:docMk/>
            <pc:sldMk cId="2221016358" sldId="697"/>
            <ac:cxnSpMk id="37" creationId="{246EC4C2-05D3-4743-AFB1-544664453F76}"/>
          </ac:cxnSpMkLst>
        </pc:cxnChg>
      </pc:sldChg>
      <pc:sldChg chg="addSp delSp modSp add mod modAnim chgLayout">
        <pc:chgData name="Minesh Patel" userId="a66d4990ec83ac90" providerId="LiveId" clId="{9C56CCF2-70B7-4BFF-B284-C3CBC6C93A00}" dt="2021-09-27T21:44:09.125" v="8260" actId="207"/>
        <pc:sldMkLst>
          <pc:docMk/>
          <pc:sldMk cId="2455036463" sldId="698"/>
        </pc:sldMkLst>
        <pc:spChg chg="add del mod">
          <ac:chgData name="Minesh Patel" userId="a66d4990ec83ac90" providerId="LiveId" clId="{9C56CCF2-70B7-4BFF-B284-C3CBC6C93A00}" dt="2021-09-26T18:40:02.058" v="3219" actId="6264"/>
          <ac:spMkLst>
            <pc:docMk/>
            <pc:sldMk cId="2455036463" sldId="698"/>
            <ac:spMk id="2" creationId="{627B166D-B56F-49FC-8E03-A8C3367E0730}"/>
          </ac:spMkLst>
        </pc:spChg>
        <pc:spChg chg="add del mod">
          <ac:chgData name="Minesh Patel" userId="a66d4990ec83ac90" providerId="LiveId" clId="{9C56CCF2-70B7-4BFF-B284-C3CBC6C93A00}" dt="2021-09-26T18:40:02.058" v="3219" actId="6264"/>
          <ac:spMkLst>
            <pc:docMk/>
            <pc:sldMk cId="2455036463" sldId="698"/>
            <ac:spMk id="3" creationId="{EF203C50-4F49-4B5D-BDF8-41DCA0699C47}"/>
          </ac:spMkLst>
        </pc:spChg>
        <pc:spChg chg="del mod ord">
          <ac:chgData name="Minesh Patel" userId="a66d4990ec83ac90" providerId="LiveId" clId="{9C56CCF2-70B7-4BFF-B284-C3CBC6C93A00}" dt="2021-09-26T18:45:42.546" v="3446" actId="478"/>
          <ac:spMkLst>
            <pc:docMk/>
            <pc:sldMk cId="2455036463" sldId="698"/>
            <ac:spMk id="4" creationId="{7F1867D2-A304-437F-B168-14D8CF569FF3}"/>
          </ac:spMkLst>
        </pc:spChg>
        <pc:spChg chg="add mod ord">
          <ac:chgData name="Minesh Patel" userId="a66d4990ec83ac90" providerId="LiveId" clId="{9C56CCF2-70B7-4BFF-B284-C3CBC6C93A00}" dt="2021-09-27T21:37:57.261" v="8131" actId="20577"/>
          <ac:spMkLst>
            <pc:docMk/>
            <pc:sldMk cId="2455036463" sldId="698"/>
            <ac:spMk id="5" creationId="{CAFED297-1AC2-4543-BBED-75E7E5106FC7}"/>
          </ac:spMkLst>
        </pc:spChg>
        <pc:spChg chg="add del mod">
          <ac:chgData name="Minesh Patel" userId="a66d4990ec83ac90" providerId="LiveId" clId="{9C56CCF2-70B7-4BFF-B284-C3CBC6C93A00}" dt="2021-09-26T18:45:43.732" v="3447" actId="478"/>
          <ac:spMkLst>
            <pc:docMk/>
            <pc:sldMk cId="2455036463" sldId="698"/>
            <ac:spMk id="7" creationId="{7076C66B-AF67-4FF9-9722-8E281AE590F1}"/>
          </ac:spMkLst>
        </pc:spChg>
        <pc:spChg chg="add mod">
          <ac:chgData name="Minesh Patel" userId="a66d4990ec83ac90" providerId="LiveId" clId="{9C56CCF2-70B7-4BFF-B284-C3CBC6C93A00}" dt="2021-09-27T21:40:27.849" v="8153" actId="1076"/>
          <ac:spMkLst>
            <pc:docMk/>
            <pc:sldMk cId="2455036463" sldId="698"/>
            <ac:spMk id="119" creationId="{8C3FC698-5939-4D23-B0DB-424FC0190B31}"/>
          </ac:spMkLst>
        </pc:spChg>
        <pc:spChg chg="add mod">
          <ac:chgData name="Minesh Patel" userId="a66d4990ec83ac90" providerId="LiveId" clId="{9C56CCF2-70B7-4BFF-B284-C3CBC6C93A00}" dt="2021-09-27T21:44:09.125" v="8260" actId="207"/>
          <ac:spMkLst>
            <pc:docMk/>
            <pc:sldMk cId="2455036463" sldId="698"/>
            <ac:spMk id="120" creationId="{B13CDE25-24CC-46FD-890A-13C9A1F19425}"/>
          </ac:spMkLst>
        </pc:spChg>
        <pc:spChg chg="add del mod">
          <ac:chgData name="Minesh Patel" userId="a66d4990ec83ac90" providerId="LiveId" clId="{9C56CCF2-70B7-4BFF-B284-C3CBC6C93A00}" dt="2021-09-26T18:47:22.030" v="3500"/>
          <ac:spMkLst>
            <pc:docMk/>
            <pc:sldMk cId="2455036463" sldId="698"/>
            <ac:spMk id="121" creationId="{A0433DA9-5664-496A-B2C7-DC44676C3E41}"/>
          </ac:spMkLst>
        </pc:spChg>
        <pc:spChg chg="mod">
          <ac:chgData name="Minesh Patel" userId="a66d4990ec83ac90" providerId="LiveId" clId="{9C56CCF2-70B7-4BFF-B284-C3CBC6C93A00}" dt="2021-09-26T18:53:14.055" v="3554" actId="1076"/>
          <ac:spMkLst>
            <pc:docMk/>
            <pc:sldMk cId="2455036463" sldId="698"/>
            <ac:spMk id="123" creationId="{A1190DCA-79E6-463E-A584-04407C19176C}"/>
          </ac:spMkLst>
        </pc:spChg>
        <pc:spChg chg="mod">
          <ac:chgData name="Minesh Patel" userId="a66d4990ec83ac90" providerId="LiveId" clId="{9C56CCF2-70B7-4BFF-B284-C3CBC6C93A00}" dt="2021-09-26T18:53:27.295" v="3558" actId="14100"/>
          <ac:spMkLst>
            <pc:docMk/>
            <pc:sldMk cId="2455036463" sldId="698"/>
            <ac:spMk id="124" creationId="{139A0697-3DD6-40E2-93F3-7BA734807A6C}"/>
          </ac:spMkLst>
        </pc:spChg>
        <pc:spChg chg="del mod">
          <ac:chgData name="Minesh Patel" userId="a66d4990ec83ac90" providerId="LiveId" clId="{9C56CCF2-70B7-4BFF-B284-C3CBC6C93A00}" dt="2021-09-26T18:48:09.950" v="3511" actId="478"/>
          <ac:spMkLst>
            <pc:docMk/>
            <pc:sldMk cId="2455036463" sldId="698"/>
            <ac:spMk id="125" creationId="{8A2E280D-DD9C-4401-A289-32ED705F7BDA}"/>
          </ac:spMkLst>
        </pc:spChg>
        <pc:spChg chg="mod">
          <ac:chgData name="Minesh Patel" userId="a66d4990ec83ac90" providerId="LiveId" clId="{9C56CCF2-70B7-4BFF-B284-C3CBC6C93A00}" dt="2021-09-27T11:14:51.802" v="3606" actId="14100"/>
          <ac:spMkLst>
            <pc:docMk/>
            <pc:sldMk cId="2455036463" sldId="698"/>
            <ac:spMk id="167" creationId="{1AA956DC-DE1F-40CA-8AC7-7FC698158AD2}"/>
          </ac:spMkLst>
        </pc:spChg>
        <pc:spChg chg="mod">
          <ac:chgData name="Minesh Patel" userId="a66d4990ec83ac90" providerId="LiveId" clId="{9C56CCF2-70B7-4BFF-B284-C3CBC6C93A00}" dt="2021-09-27T11:14:57.557" v="3607" actId="14100"/>
          <ac:spMkLst>
            <pc:docMk/>
            <pc:sldMk cId="2455036463" sldId="698"/>
            <ac:spMk id="168" creationId="{A7BD9FAC-7DA2-47BA-B43F-4F29994CA38D}"/>
          </ac:spMkLst>
        </pc:spChg>
        <pc:spChg chg="mod">
          <ac:chgData name="Minesh Patel" userId="a66d4990ec83ac90" providerId="LiveId" clId="{9C56CCF2-70B7-4BFF-B284-C3CBC6C93A00}" dt="2021-09-27T11:14:42.341" v="3604" actId="14100"/>
          <ac:spMkLst>
            <pc:docMk/>
            <pc:sldMk cId="2455036463" sldId="698"/>
            <ac:spMk id="170" creationId="{323ECE0A-39DB-494D-9B9C-C2C855911819}"/>
          </ac:spMkLst>
        </pc:spChg>
        <pc:spChg chg="mod ord">
          <ac:chgData name="Minesh Patel" userId="a66d4990ec83ac90" providerId="LiveId" clId="{9C56CCF2-70B7-4BFF-B284-C3CBC6C93A00}" dt="2021-09-26T18:40:02.058" v="3219" actId="6264"/>
          <ac:spMkLst>
            <pc:docMk/>
            <pc:sldMk cId="2455036463" sldId="698"/>
            <ac:spMk id="172" creationId="{798837CB-EF1C-4DD9-BE96-213BFCAC7632}"/>
          </ac:spMkLst>
        </pc:spChg>
        <pc:spChg chg="del">
          <ac:chgData name="Minesh Patel" userId="a66d4990ec83ac90" providerId="LiveId" clId="{9C56CCF2-70B7-4BFF-B284-C3CBC6C93A00}" dt="2021-09-26T18:39:58.419" v="3218" actId="478"/>
          <ac:spMkLst>
            <pc:docMk/>
            <pc:sldMk cId="2455036463" sldId="698"/>
            <ac:spMk id="235" creationId="{D1831792-5E12-498A-B4EE-48DF2927009A}"/>
          </ac:spMkLst>
        </pc:spChg>
        <pc:spChg chg="mod">
          <ac:chgData name="Minesh Patel" userId="a66d4990ec83ac90" providerId="LiveId" clId="{9C56CCF2-70B7-4BFF-B284-C3CBC6C93A00}" dt="2021-09-27T21:43:36.676" v="8237" actId="1076"/>
          <ac:spMkLst>
            <pc:docMk/>
            <pc:sldMk cId="2455036463" sldId="698"/>
            <ac:spMk id="364" creationId="{820BE2C7-BD02-4DD1-BF09-390B5EB2A87E}"/>
          </ac:spMkLst>
        </pc:spChg>
        <pc:spChg chg="mod">
          <ac:chgData name="Minesh Patel" userId="a66d4990ec83ac90" providerId="LiveId" clId="{9C56CCF2-70B7-4BFF-B284-C3CBC6C93A00}" dt="2021-09-26T18:47:37.327" v="3505" actId="1076"/>
          <ac:spMkLst>
            <pc:docMk/>
            <pc:sldMk cId="2455036463" sldId="698"/>
            <ac:spMk id="365" creationId="{6D7EE5D7-615E-47C5-9D4D-929953EC292D}"/>
          </ac:spMkLst>
        </pc:spChg>
        <pc:spChg chg="del">
          <ac:chgData name="Minesh Patel" userId="a66d4990ec83ac90" providerId="LiveId" clId="{9C56CCF2-70B7-4BFF-B284-C3CBC6C93A00}" dt="2021-09-26T18:39:58.419" v="3218" actId="478"/>
          <ac:spMkLst>
            <pc:docMk/>
            <pc:sldMk cId="2455036463" sldId="698"/>
            <ac:spMk id="518" creationId="{ABF52848-9F8B-4D04-99EC-E198DD8C286C}"/>
          </ac:spMkLst>
        </pc:spChg>
        <pc:spChg chg="del">
          <ac:chgData name="Minesh Patel" userId="a66d4990ec83ac90" providerId="LiveId" clId="{9C56CCF2-70B7-4BFF-B284-C3CBC6C93A00}" dt="2021-09-26T18:39:58.419" v="3218" actId="478"/>
          <ac:spMkLst>
            <pc:docMk/>
            <pc:sldMk cId="2455036463" sldId="698"/>
            <ac:spMk id="523" creationId="{AD24C332-3935-4DB2-8920-7C3692BF6917}"/>
          </ac:spMkLst>
        </pc:spChg>
        <pc:spChg chg="del">
          <ac:chgData name="Minesh Patel" userId="a66d4990ec83ac90" providerId="LiveId" clId="{9C56CCF2-70B7-4BFF-B284-C3CBC6C93A00}" dt="2021-09-26T18:39:58.419" v="3218" actId="478"/>
          <ac:spMkLst>
            <pc:docMk/>
            <pc:sldMk cId="2455036463" sldId="698"/>
            <ac:spMk id="525" creationId="{35ED17BF-0C07-4D24-BC62-45B7DA29C7DB}"/>
          </ac:spMkLst>
        </pc:spChg>
        <pc:spChg chg="mod">
          <ac:chgData name="Minesh Patel" userId="a66d4990ec83ac90" providerId="LiveId" clId="{9C56CCF2-70B7-4BFF-B284-C3CBC6C93A00}" dt="2021-09-26T18:47:29.223" v="3502" actId="1076"/>
          <ac:spMkLst>
            <pc:docMk/>
            <pc:sldMk cId="2455036463" sldId="698"/>
            <ac:spMk id="530" creationId="{34B57171-5D50-475C-AFF3-7679FE58C5B2}"/>
          </ac:spMkLst>
        </pc:spChg>
        <pc:spChg chg="mod">
          <ac:chgData name="Minesh Patel" userId="a66d4990ec83ac90" providerId="LiveId" clId="{9C56CCF2-70B7-4BFF-B284-C3CBC6C93A00}" dt="2021-09-27T21:43:49.008" v="8257" actId="1076"/>
          <ac:spMkLst>
            <pc:docMk/>
            <pc:sldMk cId="2455036463" sldId="698"/>
            <ac:spMk id="531" creationId="{382C6634-2868-44F8-B280-BD98B1994DAE}"/>
          </ac:spMkLst>
        </pc:spChg>
        <pc:spChg chg="mod">
          <ac:chgData name="Minesh Patel" userId="a66d4990ec83ac90" providerId="LiveId" clId="{9C56CCF2-70B7-4BFF-B284-C3CBC6C93A00}" dt="2021-09-26T18:48:26.932" v="3515" actId="1076"/>
          <ac:spMkLst>
            <pc:docMk/>
            <pc:sldMk cId="2455036463" sldId="698"/>
            <ac:spMk id="547" creationId="{8B26495E-A970-4393-8023-EC9804771D13}"/>
          </ac:spMkLst>
        </pc:spChg>
        <pc:grpChg chg="mod">
          <ac:chgData name="Minesh Patel" userId="a66d4990ec83ac90" providerId="LiveId" clId="{9C56CCF2-70B7-4BFF-B284-C3CBC6C93A00}" dt="2021-09-26T18:49:17.003" v="3526" actId="1076"/>
          <ac:grpSpMkLst>
            <pc:docMk/>
            <pc:sldMk cId="2455036463" sldId="698"/>
            <ac:grpSpMk id="42" creationId="{53646A62-E952-493C-BE75-1E570D52315D}"/>
          </ac:grpSpMkLst>
        </pc:grpChg>
        <pc:grpChg chg="mod">
          <ac:chgData name="Minesh Patel" userId="a66d4990ec83ac90" providerId="LiveId" clId="{9C56CCF2-70B7-4BFF-B284-C3CBC6C93A00}" dt="2021-09-26T18:49:08.731" v="3524" actId="1076"/>
          <ac:grpSpMkLst>
            <pc:docMk/>
            <pc:sldMk cId="2455036463" sldId="698"/>
            <ac:grpSpMk id="116" creationId="{71BCA014-18E3-41EC-AD48-6F62D9AC178F}"/>
          </ac:grpSpMkLst>
        </pc:grpChg>
        <pc:grpChg chg="add mod">
          <ac:chgData name="Minesh Patel" userId="a66d4990ec83ac90" providerId="LiveId" clId="{9C56CCF2-70B7-4BFF-B284-C3CBC6C93A00}" dt="2021-09-27T21:43:55.419" v="8258" actId="1076"/>
          <ac:grpSpMkLst>
            <pc:docMk/>
            <pc:sldMk cId="2455036463" sldId="698"/>
            <ac:grpSpMk id="122" creationId="{388FC802-4ACA-472F-B6DF-F33307E7FF66}"/>
          </ac:grpSpMkLst>
        </pc:grpChg>
        <pc:grpChg chg="mod">
          <ac:chgData name="Minesh Patel" userId="a66d4990ec83ac90" providerId="LiveId" clId="{9C56CCF2-70B7-4BFF-B284-C3CBC6C93A00}" dt="2021-09-26T18:49:08.731" v="3524" actId="1076"/>
          <ac:grpSpMkLst>
            <pc:docMk/>
            <pc:sldMk cId="2455036463" sldId="698"/>
            <ac:grpSpMk id="140" creationId="{C4E9F0FC-D37F-46B5-A595-213742D86A71}"/>
          </ac:grpSpMkLst>
        </pc:grpChg>
        <pc:grpChg chg="mod">
          <ac:chgData name="Minesh Patel" userId="a66d4990ec83ac90" providerId="LiveId" clId="{9C56CCF2-70B7-4BFF-B284-C3CBC6C93A00}" dt="2021-09-26T18:49:12.932" v="3525" actId="1076"/>
          <ac:grpSpMkLst>
            <pc:docMk/>
            <pc:sldMk cId="2455036463" sldId="698"/>
            <ac:grpSpMk id="363" creationId="{51A187A6-232F-4055-B36D-7C44D013D36F}"/>
          </ac:grpSpMkLst>
        </pc:grpChg>
        <pc:grpChg chg="del">
          <ac:chgData name="Minesh Patel" userId="a66d4990ec83ac90" providerId="LiveId" clId="{9C56CCF2-70B7-4BFF-B284-C3CBC6C93A00}" dt="2021-09-26T18:39:58.419" v="3218" actId="478"/>
          <ac:grpSpMkLst>
            <pc:docMk/>
            <pc:sldMk cId="2455036463" sldId="698"/>
            <ac:grpSpMk id="509" creationId="{9ED9D7DE-A553-473D-93A7-AA16FB498F9C}"/>
          </ac:grpSpMkLst>
        </pc:grpChg>
        <pc:grpChg chg="del">
          <ac:chgData name="Minesh Patel" userId="a66d4990ec83ac90" providerId="LiveId" clId="{9C56CCF2-70B7-4BFF-B284-C3CBC6C93A00}" dt="2021-09-26T18:39:58.419" v="3218" actId="478"/>
          <ac:grpSpMkLst>
            <pc:docMk/>
            <pc:sldMk cId="2455036463" sldId="698"/>
            <ac:grpSpMk id="512" creationId="{45EC18B4-B7EC-4132-81EB-792CD4A4D6C7}"/>
          </ac:grpSpMkLst>
        </pc:grpChg>
        <pc:grpChg chg="del">
          <ac:chgData name="Minesh Patel" userId="a66d4990ec83ac90" providerId="LiveId" clId="{9C56CCF2-70B7-4BFF-B284-C3CBC6C93A00}" dt="2021-09-26T18:39:58.419" v="3218" actId="478"/>
          <ac:grpSpMkLst>
            <pc:docMk/>
            <pc:sldMk cId="2455036463" sldId="698"/>
            <ac:grpSpMk id="519" creationId="{E40341ED-FF20-4874-B377-048E231A9F68}"/>
          </ac:grpSpMkLst>
        </pc:grpChg>
        <pc:grpChg chg="mod">
          <ac:chgData name="Minesh Patel" userId="a66d4990ec83ac90" providerId="LiveId" clId="{9C56CCF2-70B7-4BFF-B284-C3CBC6C93A00}" dt="2021-09-26T18:46:21.594" v="3498" actId="1076"/>
          <ac:grpSpMkLst>
            <pc:docMk/>
            <pc:sldMk cId="2455036463" sldId="698"/>
            <ac:grpSpMk id="532" creationId="{5DC0230E-0086-4C62-8CE0-1742F264F152}"/>
          </ac:grpSpMkLst>
        </pc:grpChg>
        <pc:grpChg chg="mod">
          <ac:chgData name="Minesh Patel" userId="a66d4990ec83ac90" providerId="LiveId" clId="{9C56CCF2-70B7-4BFF-B284-C3CBC6C93A00}" dt="2021-09-26T18:46:21.594" v="3498" actId="1076"/>
          <ac:grpSpMkLst>
            <pc:docMk/>
            <pc:sldMk cId="2455036463" sldId="698"/>
            <ac:grpSpMk id="546" creationId="{CC5E2A79-1996-4C36-807C-C45A88A73389}"/>
          </ac:grpSpMkLst>
        </pc:grpChg>
        <pc:cxnChg chg="del">
          <ac:chgData name="Minesh Patel" userId="a66d4990ec83ac90" providerId="LiveId" clId="{9C56CCF2-70B7-4BFF-B284-C3CBC6C93A00}" dt="2021-09-26T18:39:58.419" v="3218" actId="478"/>
          <ac:cxnSpMkLst>
            <pc:docMk/>
            <pc:sldMk cId="2455036463" sldId="698"/>
            <ac:cxnSpMk id="37" creationId="{246EC4C2-05D3-4743-AFB1-544664453F76}"/>
          </ac:cxnSpMkLst>
        </pc:cxnChg>
        <pc:cxnChg chg="mod">
          <ac:chgData name="Minesh Patel" userId="a66d4990ec83ac90" providerId="LiveId" clId="{9C56CCF2-70B7-4BFF-B284-C3CBC6C93A00}" dt="2021-09-26T18:48:58.722" v="3521" actId="14100"/>
          <ac:cxnSpMkLst>
            <pc:docMk/>
            <pc:sldMk cId="2455036463" sldId="698"/>
            <ac:cxnSpMk id="137" creationId="{E7493CFF-9C30-4B2E-9F17-9B6B904D7386}"/>
          </ac:cxnSpMkLst>
        </pc:cxnChg>
        <pc:cxnChg chg="mod">
          <ac:chgData name="Minesh Patel" userId="a66d4990ec83ac90" providerId="LiveId" clId="{9C56CCF2-70B7-4BFF-B284-C3CBC6C93A00}" dt="2021-09-26T18:48:56.377" v="3520" actId="14100"/>
          <ac:cxnSpMkLst>
            <pc:docMk/>
            <pc:sldMk cId="2455036463" sldId="698"/>
            <ac:cxnSpMk id="138" creationId="{504B3829-E7BD-486E-B3E2-A6751F8C475B}"/>
          </ac:cxnSpMkLst>
        </pc:cxnChg>
        <pc:cxnChg chg="mod">
          <ac:chgData name="Minesh Patel" userId="a66d4990ec83ac90" providerId="LiveId" clId="{9C56CCF2-70B7-4BFF-B284-C3CBC6C93A00}" dt="2021-09-26T18:48:53.788" v="3519" actId="14100"/>
          <ac:cxnSpMkLst>
            <pc:docMk/>
            <pc:sldMk cId="2455036463" sldId="698"/>
            <ac:cxnSpMk id="139" creationId="{D81C6A7B-B854-46B3-82B8-8FE16BEEB8A5}"/>
          </ac:cxnSpMkLst>
        </pc:cxnChg>
        <pc:cxnChg chg="del mod">
          <ac:chgData name="Minesh Patel" userId="a66d4990ec83ac90" providerId="LiveId" clId="{9C56CCF2-70B7-4BFF-B284-C3CBC6C93A00}" dt="2021-09-26T18:48:23.373" v="3514" actId="478"/>
          <ac:cxnSpMkLst>
            <pc:docMk/>
            <pc:sldMk cId="2455036463" sldId="698"/>
            <ac:cxnSpMk id="549" creationId="{7E027BC0-BC95-4814-9F91-CEAF6E39F686}"/>
          </ac:cxnSpMkLst>
        </pc:cxnChg>
      </pc:sldChg>
      <pc:sldChg chg="add">
        <pc:chgData name="Minesh Patel" userId="a66d4990ec83ac90" providerId="LiveId" clId="{9C56CCF2-70B7-4BFF-B284-C3CBC6C93A00}" dt="2021-09-26T18:54:13.657" v="3561"/>
        <pc:sldMkLst>
          <pc:docMk/>
          <pc:sldMk cId="3509975345" sldId="699"/>
        </pc:sldMkLst>
      </pc:sldChg>
      <pc:sldChg chg="add">
        <pc:chgData name="Minesh Patel" userId="a66d4990ec83ac90" providerId="LiveId" clId="{9C56CCF2-70B7-4BFF-B284-C3CBC6C93A00}" dt="2021-09-26T18:54:13.657" v="3561"/>
        <pc:sldMkLst>
          <pc:docMk/>
          <pc:sldMk cId="4193805310" sldId="700"/>
        </pc:sldMkLst>
      </pc:sldChg>
      <pc:sldChg chg="addSp delSp modSp add del mod delAnim chgLayout">
        <pc:chgData name="Minesh Patel" userId="a66d4990ec83ac90" providerId="LiveId" clId="{9C56CCF2-70B7-4BFF-B284-C3CBC6C93A00}" dt="2021-09-27T21:50:41.948" v="8261" actId="47"/>
        <pc:sldMkLst>
          <pc:docMk/>
          <pc:sldMk cId="1817786263" sldId="701"/>
        </pc:sldMkLst>
        <pc:spChg chg="del">
          <ac:chgData name="Minesh Patel" userId="a66d4990ec83ac90" providerId="LiveId" clId="{9C56CCF2-70B7-4BFF-B284-C3CBC6C93A00}" dt="2021-09-26T18:54:58.984" v="3563" actId="478"/>
          <ac:spMkLst>
            <pc:docMk/>
            <pc:sldMk cId="1817786263" sldId="701"/>
            <ac:spMk id="3" creationId="{00000000-0000-0000-0000-000000000000}"/>
          </ac:spMkLst>
        </pc:spChg>
        <pc:spChg chg="add del mod">
          <ac:chgData name="Minesh Patel" userId="a66d4990ec83ac90" providerId="LiveId" clId="{9C56CCF2-70B7-4BFF-B284-C3CBC6C93A00}" dt="2021-09-26T18:55:02.839" v="3564" actId="6264"/>
          <ac:spMkLst>
            <pc:docMk/>
            <pc:sldMk cId="1817786263" sldId="701"/>
            <ac:spMk id="4" creationId="{B5E71145-1587-41FE-9A27-73C852C6884F}"/>
          </ac:spMkLst>
        </pc:spChg>
        <pc:spChg chg="add del mod">
          <ac:chgData name="Minesh Patel" userId="a66d4990ec83ac90" providerId="LiveId" clId="{9C56CCF2-70B7-4BFF-B284-C3CBC6C93A00}" dt="2021-09-26T18:55:02.839" v="3564" actId="6264"/>
          <ac:spMkLst>
            <pc:docMk/>
            <pc:sldMk cId="1817786263" sldId="701"/>
            <ac:spMk id="5" creationId="{4E99B8D0-1D8D-4375-990E-7F1AE7A5A938}"/>
          </ac:spMkLst>
        </pc:spChg>
        <pc:spChg chg="add mod ord">
          <ac:chgData name="Minesh Patel" userId="a66d4990ec83ac90" providerId="LiveId" clId="{9C56CCF2-70B7-4BFF-B284-C3CBC6C93A00}" dt="2021-09-26T18:55:08.335" v="3585" actId="20577"/>
          <ac:spMkLst>
            <pc:docMk/>
            <pc:sldMk cId="1817786263" sldId="701"/>
            <ac:spMk id="6" creationId="{1623A07D-2BA8-462E-8896-4A686287C3E9}"/>
          </ac:spMkLst>
        </pc:spChg>
        <pc:spChg chg="add mod ord">
          <ac:chgData name="Minesh Patel" userId="a66d4990ec83ac90" providerId="LiveId" clId="{9C56CCF2-70B7-4BFF-B284-C3CBC6C93A00}" dt="2021-09-26T18:58:10.234" v="3588" actId="207"/>
          <ac:spMkLst>
            <pc:docMk/>
            <pc:sldMk cId="1817786263" sldId="701"/>
            <ac:spMk id="7" creationId="{1C5CCA37-F9BF-4235-A8D2-9D219F695E6D}"/>
          </ac:spMkLst>
        </pc:spChg>
        <pc:spChg chg="mod ord">
          <ac:chgData name="Minesh Patel" userId="a66d4990ec83ac90" providerId="LiveId" clId="{9C56CCF2-70B7-4BFF-B284-C3CBC6C93A00}" dt="2021-09-26T18:55:02.839" v="3564" actId="6264"/>
          <ac:spMkLst>
            <pc:docMk/>
            <pc:sldMk cId="1817786263" sldId="701"/>
            <ac:spMk id="28" creationId="{9CB5CDD5-F828-45DE-A75D-9C44746CA9FD}"/>
          </ac:spMkLst>
        </pc:spChg>
        <pc:grpChg chg="del">
          <ac:chgData name="Minesh Patel" userId="a66d4990ec83ac90" providerId="LiveId" clId="{9C56CCF2-70B7-4BFF-B284-C3CBC6C93A00}" dt="2021-09-26T18:54:58.984" v="3563" actId="478"/>
          <ac:grpSpMkLst>
            <pc:docMk/>
            <pc:sldMk cId="1817786263" sldId="701"/>
            <ac:grpSpMk id="10" creationId="{63C4B48E-A05E-4489-B6E2-063CDBAEB654}"/>
          </ac:grpSpMkLst>
        </pc:grpChg>
        <pc:grpChg chg="del">
          <ac:chgData name="Minesh Patel" userId="a66d4990ec83ac90" providerId="LiveId" clId="{9C56CCF2-70B7-4BFF-B284-C3CBC6C93A00}" dt="2021-09-26T18:54:58.984" v="3563" actId="478"/>
          <ac:grpSpMkLst>
            <pc:docMk/>
            <pc:sldMk cId="1817786263" sldId="701"/>
            <ac:grpSpMk id="19" creationId="{D3478EE3-5F8F-4DD4-8232-EF928F444103}"/>
          </ac:grpSpMkLst>
        </pc:grpChg>
      </pc:sldChg>
      <pc:sldChg chg="new del">
        <pc:chgData name="Minesh Patel" userId="a66d4990ec83ac90" providerId="LiveId" clId="{9C56CCF2-70B7-4BFF-B284-C3CBC6C93A00}" dt="2021-09-26T18:58:54.178" v="3590" actId="680"/>
        <pc:sldMkLst>
          <pc:docMk/>
          <pc:sldMk cId="2758690344" sldId="702"/>
        </pc:sldMkLst>
      </pc:sldChg>
      <pc:sldChg chg="add">
        <pc:chgData name="Minesh Patel" userId="a66d4990ec83ac90" providerId="LiveId" clId="{9C56CCF2-70B7-4BFF-B284-C3CBC6C93A00}" dt="2021-09-26T18:59:31.385" v="3593"/>
        <pc:sldMkLst>
          <pc:docMk/>
          <pc:sldMk cId="2993876184" sldId="702"/>
        </pc:sldMkLst>
      </pc:sldChg>
      <pc:sldChg chg="add">
        <pc:chgData name="Minesh Patel" userId="a66d4990ec83ac90" providerId="LiveId" clId="{9C56CCF2-70B7-4BFF-B284-C3CBC6C93A00}" dt="2021-09-26T22:15:09.174" v="3597"/>
        <pc:sldMkLst>
          <pc:docMk/>
          <pc:sldMk cId="1804151313" sldId="703"/>
        </pc:sldMkLst>
      </pc:sldChg>
      <pc:sldChg chg="add">
        <pc:chgData name="Minesh Patel" userId="a66d4990ec83ac90" providerId="LiveId" clId="{9C56CCF2-70B7-4BFF-B284-C3CBC6C93A00}" dt="2021-09-26T22:15:09.174" v="3597"/>
        <pc:sldMkLst>
          <pc:docMk/>
          <pc:sldMk cId="2573617067" sldId="704"/>
        </pc:sldMkLst>
      </pc:sldChg>
      <pc:sldChg chg="add">
        <pc:chgData name="Minesh Patel" userId="a66d4990ec83ac90" providerId="LiveId" clId="{9C56CCF2-70B7-4BFF-B284-C3CBC6C93A00}" dt="2021-09-27T11:17:59.148" v="3608"/>
        <pc:sldMkLst>
          <pc:docMk/>
          <pc:sldMk cId="1827997389" sldId="705"/>
        </pc:sldMkLst>
      </pc:sldChg>
      <pc:sldChg chg="add">
        <pc:chgData name="Minesh Patel" userId="a66d4990ec83ac90" providerId="LiveId" clId="{9C56CCF2-70B7-4BFF-B284-C3CBC6C93A00}" dt="2021-09-27T11:17:59.148" v="3608"/>
        <pc:sldMkLst>
          <pc:docMk/>
          <pc:sldMk cId="2288210484" sldId="706"/>
        </pc:sldMkLst>
      </pc:sldChg>
      <pc:sldChg chg="add">
        <pc:chgData name="Minesh Patel" userId="a66d4990ec83ac90" providerId="LiveId" clId="{9C56CCF2-70B7-4BFF-B284-C3CBC6C93A00}" dt="2021-09-27T11:17:59.148" v="3608"/>
        <pc:sldMkLst>
          <pc:docMk/>
          <pc:sldMk cId="3620444487" sldId="707"/>
        </pc:sldMkLst>
      </pc:sldChg>
      <pc:sldChg chg="add del">
        <pc:chgData name="Minesh Patel" userId="a66d4990ec83ac90" providerId="LiveId" clId="{9C56CCF2-70B7-4BFF-B284-C3CBC6C93A00}" dt="2021-09-27T21:14:44.197" v="8025" actId="47"/>
        <pc:sldMkLst>
          <pc:docMk/>
          <pc:sldMk cId="2685191154" sldId="708"/>
        </pc:sldMkLst>
      </pc:sldChg>
      <pc:sldChg chg="add del">
        <pc:chgData name="Minesh Patel" userId="a66d4990ec83ac90" providerId="LiveId" clId="{9C56CCF2-70B7-4BFF-B284-C3CBC6C93A00}" dt="2021-09-27T21:14:44.197" v="8025" actId="47"/>
        <pc:sldMkLst>
          <pc:docMk/>
          <pc:sldMk cId="831537958" sldId="709"/>
        </pc:sldMkLst>
      </pc:sldChg>
      <pc:sldChg chg="add del">
        <pc:chgData name="Minesh Patel" userId="a66d4990ec83ac90" providerId="LiveId" clId="{9C56CCF2-70B7-4BFF-B284-C3CBC6C93A00}" dt="2021-09-27T21:14:44.197" v="8025" actId="47"/>
        <pc:sldMkLst>
          <pc:docMk/>
          <pc:sldMk cId="3415662774" sldId="710"/>
        </pc:sldMkLst>
      </pc:sldChg>
      <pc:sldChg chg="addSp delSp modSp add mod">
        <pc:chgData name="Minesh Patel" userId="a66d4990ec83ac90" providerId="LiveId" clId="{9C56CCF2-70B7-4BFF-B284-C3CBC6C93A00}" dt="2021-09-27T21:16:50.428" v="8074" actId="1076"/>
        <pc:sldMkLst>
          <pc:docMk/>
          <pc:sldMk cId="437702020" sldId="711"/>
        </pc:sldMkLst>
        <pc:spChg chg="mod">
          <ac:chgData name="Minesh Patel" userId="a66d4990ec83ac90" providerId="LiveId" clId="{9C56CCF2-70B7-4BFF-B284-C3CBC6C93A00}" dt="2021-09-27T21:15:13.211" v="8050" actId="20577"/>
          <ac:spMkLst>
            <pc:docMk/>
            <pc:sldMk cId="437702020" sldId="711"/>
            <ac:spMk id="5" creationId="{AEEF5167-F018-4841-8718-7189F3D465B7}"/>
          </ac:spMkLst>
        </pc:spChg>
        <pc:spChg chg="mod">
          <ac:chgData name="Minesh Patel" userId="a66d4990ec83ac90" providerId="LiveId" clId="{9C56CCF2-70B7-4BFF-B284-C3CBC6C93A00}" dt="2021-09-27T21:16:50.428" v="8074" actId="1076"/>
          <ac:spMkLst>
            <pc:docMk/>
            <pc:sldMk cId="437702020" sldId="711"/>
            <ac:spMk id="19" creationId="{F25BD47A-088F-4B72-B310-502BB9EB468A}"/>
          </ac:spMkLst>
        </pc:spChg>
        <pc:grpChg chg="mod">
          <ac:chgData name="Minesh Patel" userId="a66d4990ec83ac90" providerId="LiveId" clId="{9C56CCF2-70B7-4BFF-B284-C3CBC6C93A00}" dt="2021-09-27T21:16:49.937" v="8073" actId="1076"/>
          <ac:grpSpMkLst>
            <pc:docMk/>
            <pc:sldMk cId="437702020" sldId="711"/>
            <ac:grpSpMk id="6" creationId="{155390F2-495C-4B43-AEF7-444106EC5805}"/>
          </ac:grpSpMkLst>
        </pc:grpChg>
        <pc:picChg chg="add del mod modCrop">
          <ac:chgData name="Minesh Patel" userId="a66d4990ec83ac90" providerId="LiveId" clId="{9C56CCF2-70B7-4BFF-B284-C3CBC6C93A00}" dt="2021-09-27T21:16:49.904" v="8072" actId="22"/>
          <ac:picMkLst>
            <pc:docMk/>
            <pc:sldMk cId="437702020" sldId="711"/>
            <ac:picMk id="3" creationId="{5312974C-D82A-4C98-8A0A-6CA74C5259DF}"/>
          </ac:picMkLst>
        </pc:picChg>
      </pc:sldChg>
      <pc:sldChg chg="add">
        <pc:chgData name="Minesh Patel" userId="a66d4990ec83ac90" providerId="LiveId" clId="{9C56CCF2-70B7-4BFF-B284-C3CBC6C93A00}" dt="2021-09-27T11:17:59.148" v="3608"/>
        <pc:sldMkLst>
          <pc:docMk/>
          <pc:sldMk cId="4059177169" sldId="712"/>
        </pc:sldMkLst>
      </pc:sldChg>
      <pc:sldChg chg="add">
        <pc:chgData name="Minesh Patel" userId="a66d4990ec83ac90" providerId="LiveId" clId="{9C56CCF2-70B7-4BFF-B284-C3CBC6C93A00}" dt="2021-09-27T11:17:59.148" v="3608"/>
        <pc:sldMkLst>
          <pc:docMk/>
          <pc:sldMk cId="1381927770" sldId="713"/>
        </pc:sldMkLst>
      </pc:sldChg>
      <pc:sldChg chg="add">
        <pc:chgData name="Minesh Patel" userId="a66d4990ec83ac90" providerId="LiveId" clId="{9C56CCF2-70B7-4BFF-B284-C3CBC6C93A00}" dt="2021-09-27T11:18:29.609" v="3609"/>
        <pc:sldMkLst>
          <pc:docMk/>
          <pc:sldMk cId="91760868" sldId="714"/>
        </pc:sldMkLst>
      </pc:sldChg>
      <pc:sldChg chg="add ord">
        <pc:chgData name="Minesh Patel" userId="a66d4990ec83ac90" providerId="LiveId" clId="{9C56CCF2-70B7-4BFF-B284-C3CBC6C93A00}" dt="2021-09-27T11:20:17.151" v="3612"/>
        <pc:sldMkLst>
          <pc:docMk/>
          <pc:sldMk cId="62831463" sldId="715"/>
        </pc:sldMkLst>
      </pc:sldChg>
      <pc:sldChg chg="addSp delSp modSp add del mod ord delAnim chgLayout">
        <pc:chgData name="Minesh Patel" userId="a66d4990ec83ac90" providerId="LiveId" clId="{9C56CCF2-70B7-4BFF-B284-C3CBC6C93A00}" dt="2021-09-27T13:19:32.862" v="5027" actId="47"/>
        <pc:sldMkLst>
          <pc:docMk/>
          <pc:sldMk cId="2961472209" sldId="716"/>
        </pc:sldMkLst>
        <pc:spChg chg="mod ord">
          <ac:chgData name="Minesh Patel" userId="a66d4990ec83ac90" providerId="LiveId" clId="{9C56CCF2-70B7-4BFF-B284-C3CBC6C93A00}" dt="2021-09-27T12:52:01.290" v="4340" actId="20577"/>
          <ac:spMkLst>
            <pc:docMk/>
            <pc:sldMk cId="2961472209" sldId="716"/>
            <ac:spMk id="2" creationId="{00000000-0000-0000-0000-000000000000}"/>
          </ac:spMkLst>
        </pc:spChg>
        <pc:spChg chg="add del mod">
          <ac:chgData name="Minesh Patel" userId="a66d4990ec83ac90" providerId="LiveId" clId="{9C56CCF2-70B7-4BFF-B284-C3CBC6C93A00}" dt="2021-09-27T12:15:57.471" v="3616" actId="478"/>
          <ac:spMkLst>
            <pc:docMk/>
            <pc:sldMk cId="2961472209" sldId="716"/>
            <ac:spMk id="7" creationId="{5113E170-BEA2-4ABD-803E-6E8377152686}"/>
          </ac:spMkLst>
        </pc:spChg>
        <pc:spChg chg="add del mod">
          <ac:chgData name="Minesh Patel" userId="a66d4990ec83ac90" providerId="LiveId" clId="{9C56CCF2-70B7-4BFF-B284-C3CBC6C93A00}" dt="2021-09-27T12:40:20.419" v="4011" actId="6264"/>
          <ac:spMkLst>
            <pc:docMk/>
            <pc:sldMk cId="2961472209" sldId="716"/>
            <ac:spMk id="15" creationId="{F6F2A12D-80A3-4460-8A21-F4729A14F568}"/>
          </ac:spMkLst>
        </pc:spChg>
        <pc:spChg chg="add del mod">
          <ac:chgData name="Minesh Patel" userId="a66d4990ec83ac90" providerId="LiveId" clId="{9C56CCF2-70B7-4BFF-B284-C3CBC6C93A00}" dt="2021-09-27T12:40:20.419" v="4011" actId="6264"/>
          <ac:spMkLst>
            <pc:docMk/>
            <pc:sldMk cId="2961472209" sldId="716"/>
            <ac:spMk id="16" creationId="{AE9C39CE-5106-4C8C-9180-DA82EBD79DA8}"/>
          </ac:spMkLst>
        </pc:spChg>
        <pc:spChg chg="add del mod ord">
          <ac:chgData name="Minesh Patel" userId="a66d4990ec83ac90" providerId="LiveId" clId="{9C56CCF2-70B7-4BFF-B284-C3CBC6C93A00}" dt="2021-09-27T12:40:21.820" v="4012" actId="478"/>
          <ac:spMkLst>
            <pc:docMk/>
            <pc:sldMk cId="2961472209" sldId="716"/>
            <ac:spMk id="17" creationId="{B9C200E1-DA47-4FF6-A88D-06FC5A61A865}"/>
          </ac:spMkLst>
        </pc:spChg>
        <pc:spChg chg="del">
          <ac:chgData name="Minesh Patel" userId="a66d4990ec83ac90" providerId="LiveId" clId="{9C56CCF2-70B7-4BFF-B284-C3CBC6C93A00}" dt="2021-09-27T12:15:55.394" v="3615" actId="478"/>
          <ac:spMkLst>
            <pc:docMk/>
            <pc:sldMk cId="2961472209" sldId="716"/>
            <ac:spMk id="29" creationId="{1E0DAE84-58CD-4488-9B6F-DA1D1117A1B1}"/>
          </ac:spMkLst>
        </pc:spChg>
        <pc:spChg chg="del">
          <ac:chgData name="Minesh Patel" userId="a66d4990ec83ac90" providerId="LiveId" clId="{9C56CCF2-70B7-4BFF-B284-C3CBC6C93A00}" dt="2021-09-27T12:15:59.946" v="3617" actId="478"/>
          <ac:spMkLst>
            <pc:docMk/>
            <pc:sldMk cId="2961472209" sldId="716"/>
            <ac:spMk id="31" creationId="{6610E962-D3D2-4214-915C-BEA8EC958880}"/>
          </ac:spMkLst>
        </pc:spChg>
        <pc:spChg chg="del">
          <ac:chgData name="Minesh Patel" userId="a66d4990ec83ac90" providerId="LiveId" clId="{9C56CCF2-70B7-4BFF-B284-C3CBC6C93A00}" dt="2021-09-27T12:15:59.946" v="3617" actId="478"/>
          <ac:spMkLst>
            <pc:docMk/>
            <pc:sldMk cId="2961472209" sldId="716"/>
            <ac:spMk id="40" creationId="{383A3F42-56C3-4CE4-BBB0-795E8E3F11C5}"/>
          </ac:spMkLst>
        </pc:spChg>
        <pc:spChg chg="mod ord">
          <ac:chgData name="Minesh Patel" userId="a66d4990ec83ac90" providerId="LiveId" clId="{9C56CCF2-70B7-4BFF-B284-C3CBC6C93A00}" dt="2021-09-27T12:40:20.419" v="4011" actId="6264"/>
          <ac:spMkLst>
            <pc:docMk/>
            <pc:sldMk cId="2961472209" sldId="716"/>
            <ac:spMk id="41" creationId="{13EFE4D4-CD66-4070-9D35-DF1368A3CA40}"/>
          </ac:spMkLst>
        </pc:spChg>
        <pc:spChg chg="add del mod">
          <ac:chgData name="Minesh Patel" userId="a66d4990ec83ac90" providerId="LiveId" clId="{9C56CCF2-70B7-4BFF-B284-C3CBC6C93A00}" dt="2021-09-27T12:34:11.754" v="3758" actId="478"/>
          <ac:spMkLst>
            <pc:docMk/>
            <pc:sldMk cId="2961472209" sldId="716"/>
            <ac:spMk id="42" creationId="{2CB27C42-60E5-418D-8C83-952DBBF5581E}"/>
          </ac:spMkLst>
        </pc:spChg>
        <pc:spChg chg="add del mod">
          <ac:chgData name="Minesh Patel" userId="a66d4990ec83ac90" providerId="LiveId" clId="{9C56CCF2-70B7-4BFF-B284-C3CBC6C93A00}" dt="2021-09-27T12:34:11.754" v="3758" actId="478"/>
          <ac:spMkLst>
            <pc:docMk/>
            <pc:sldMk cId="2961472209" sldId="716"/>
            <ac:spMk id="43" creationId="{9E976E1B-C672-4CAC-AD0B-16DCE2D2264F}"/>
          </ac:spMkLst>
        </pc:spChg>
        <pc:spChg chg="add del mod">
          <ac:chgData name="Minesh Patel" userId="a66d4990ec83ac90" providerId="LiveId" clId="{9C56CCF2-70B7-4BFF-B284-C3CBC6C93A00}" dt="2021-09-27T12:34:11.754" v="3758" actId="478"/>
          <ac:spMkLst>
            <pc:docMk/>
            <pc:sldMk cId="2961472209" sldId="716"/>
            <ac:spMk id="44" creationId="{43801804-37FE-4FFC-8E51-798E6F8E617B}"/>
          </ac:spMkLst>
        </pc:spChg>
        <pc:grpChg chg="mod">
          <ac:chgData name="Minesh Patel" userId="a66d4990ec83ac90" providerId="LiveId" clId="{9C56CCF2-70B7-4BFF-B284-C3CBC6C93A00}" dt="2021-09-27T12:34:15.949" v="3759" actId="1076"/>
          <ac:grpSpMkLst>
            <pc:docMk/>
            <pc:sldMk cId="2961472209" sldId="716"/>
            <ac:grpSpMk id="8" creationId="{D85E0949-214C-4327-825C-5C750DCA2E7B}"/>
          </ac:grpSpMkLst>
        </pc:grpChg>
        <pc:grpChg chg="mod">
          <ac:chgData name="Minesh Patel" userId="a66d4990ec83ac90" providerId="LiveId" clId="{9C56CCF2-70B7-4BFF-B284-C3CBC6C93A00}" dt="2021-09-27T12:34:15.949" v="3759" actId="1076"/>
          <ac:grpSpMkLst>
            <pc:docMk/>
            <pc:sldMk cId="2961472209" sldId="716"/>
            <ac:grpSpMk id="10" creationId="{57D83E7C-5BDF-4DC9-A33F-D61A9DAE1789}"/>
          </ac:grpSpMkLst>
        </pc:grpChg>
        <pc:grpChg chg="mod">
          <ac:chgData name="Minesh Patel" userId="a66d4990ec83ac90" providerId="LiveId" clId="{9C56CCF2-70B7-4BFF-B284-C3CBC6C93A00}" dt="2021-09-27T12:34:15.949" v="3759" actId="1076"/>
          <ac:grpSpMkLst>
            <pc:docMk/>
            <pc:sldMk cId="2961472209" sldId="716"/>
            <ac:grpSpMk id="12" creationId="{BC6C6926-D4B4-4002-9588-44561E9DE63C}"/>
          </ac:grpSpMkLst>
        </pc:grpChg>
        <pc:grpChg chg="mod">
          <ac:chgData name="Minesh Patel" userId="a66d4990ec83ac90" providerId="LiveId" clId="{9C56CCF2-70B7-4BFF-B284-C3CBC6C93A00}" dt="2021-09-27T12:34:15.949" v="3759" actId="1076"/>
          <ac:grpSpMkLst>
            <pc:docMk/>
            <pc:sldMk cId="2961472209" sldId="716"/>
            <ac:grpSpMk id="13" creationId="{56AC3465-79EF-4921-A24A-8F71C85C308C}"/>
          </ac:grpSpMkLst>
        </pc:grpChg>
        <pc:grpChg chg="mod">
          <ac:chgData name="Minesh Patel" userId="a66d4990ec83ac90" providerId="LiveId" clId="{9C56CCF2-70B7-4BFF-B284-C3CBC6C93A00}" dt="2021-09-27T12:34:15.949" v="3759" actId="1076"/>
          <ac:grpSpMkLst>
            <pc:docMk/>
            <pc:sldMk cId="2961472209" sldId="716"/>
            <ac:grpSpMk id="14" creationId="{59B9F506-9D60-4D17-B2DE-811BC64268CF}"/>
          </ac:grpSpMkLst>
        </pc:grpChg>
        <pc:cxnChg chg="mod">
          <ac:chgData name="Minesh Patel" userId="a66d4990ec83ac90" providerId="LiveId" clId="{9C56CCF2-70B7-4BFF-B284-C3CBC6C93A00}" dt="2021-09-27T12:34:15.949" v="3759" actId="1076"/>
          <ac:cxnSpMkLst>
            <pc:docMk/>
            <pc:sldMk cId="2961472209" sldId="716"/>
            <ac:cxnSpMk id="23" creationId="{A77C2359-CC87-4436-9A12-038BDF56E971}"/>
          </ac:cxnSpMkLst>
        </pc:cxnChg>
        <pc:cxnChg chg="mod">
          <ac:chgData name="Minesh Patel" userId="a66d4990ec83ac90" providerId="LiveId" clId="{9C56CCF2-70B7-4BFF-B284-C3CBC6C93A00}" dt="2021-09-27T12:34:15.949" v="3759" actId="1076"/>
          <ac:cxnSpMkLst>
            <pc:docMk/>
            <pc:sldMk cId="2961472209" sldId="716"/>
            <ac:cxnSpMk id="46" creationId="{B1493396-25AA-4DFD-9259-69FDE1B0C874}"/>
          </ac:cxnSpMkLst>
        </pc:cxnChg>
        <pc:cxnChg chg="mod">
          <ac:chgData name="Minesh Patel" userId="a66d4990ec83ac90" providerId="LiveId" clId="{9C56CCF2-70B7-4BFF-B284-C3CBC6C93A00}" dt="2021-09-27T12:34:15.949" v="3759" actId="1076"/>
          <ac:cxnSpMkLst>
            <pc:docMk/>
            <pc:sldMk cId="2961472209" sldId="716"/>
            <ac:cxnSpMk id="49" creationId="{7F07ACB5-FF99-41D0-A88F-70CEC237B679}"/>
          </ac:cxnSpMkLst>
        </pc:cxnChg>
        <pc:cxnChg chg="mod">
          <ac:chgData name="Minesh Patel" userId="a66d4990ec83ac90" providerId="LiveId" clId="{9C56CCF2-70B7-4BFF-B284-C3CBC6C93A00}" dt="2021-09-27T12:34:15.949" v="3759" actId="1076"/>
          <ac:cxnSpMkLst>
            <pc:docMk/>
            <pc:sldMk cId="2961472209" sldId="716"/>
            <ac:cxnSpMk id="51" creationId="{FFB2B444-FCF6-4A46-A31F-502A9EEAFA18}"/>
          </ac:cxnSpMkLst>
        </pc:cxnChg>
      </pc:sldChg>
      <pc:sldChg chg="addSp delSp modSp add del mod delAnim modAnim">
        <pc:chgData name="Minesh Patel" userId="a66d4990ec83ac90" providerId="LiveId" clId="{9C56CCF2-70B7-4BFF-B284-C3CBC6C93A00}" dt="2021-09-27T13:19:32.862" v="5027" actId="47"/>
        <pc:sldMkLst>
          <pc:docMk/>
          <pc:sldMk cId="1057488446" sldId="717"/>
        </pc:sldMkLst>
        <pc:spChg chg="mod">
          <ac:chgData name="Minesh Patel" userId="a66d4990ec83ac90" providerId="LiveId" clId="{9C56CCF2-70B7-4BFF-B284-C3CBC6C93A00}" dt="2021-09-27T12:20:02.626" v="3730" actId="1076"/>
          <ac:spMkLst>
            <pc:docMk/>
            <pc:sldMk cId="1057488446" sldId="717"/>
            <ac:spMk id="19" creationId="{F5A269F7-A11F-4CF5-BC88-D1FD6E32D4F0}"/>
          </ac:spMkLst>
        </pc:spChg>
        <pc:spChg chg="add del mod">
          <ac:chgData name="Minesh Patel" userId="a66d4990ec83ac90" providerId="LiveId" clId="{9C56CCF2-70B7-4BFF-B284-C3CBC6C93A00}" dt="2021-09-27T12:17:12.627" v="3723"/>
          <ac:spMkLst>
            <pc:docMk/>
            <pc:sldMk cId="1057488446" sldId="717"/>
            <ac:spMk id="42" creationId="{FA0EDE34-0A99-44C3-B29B-F2D248FEAEC2}"/>
          </ac:spMkLst>
        </pc:spChg>
        <pc:spChg chg="add del mod">
          <ac:chgData name="Minesh Patel" userId="a66d4990ec83ac90" providerId="LiveId" clId="{9C56CCF2-70B7-4BFF-B284-C3CBC6C93A00}" dt="2021-09-27T12:17:12.627" v="3723"/>
          <ac:spMkLst>
            <pc:docMk/>
            <pc:sldMk cId="1057488446" sldId="717"/>
            <ac:spMk id="44" creationId="{E34B732E-196B-44B2-85F6-1134B27CBC65}"/>
          </ac:spMkLst>
        </pc:spChg>
        <pc:spChg chg="add del mod">
          <ac:chgData name="Minesh Patel" userId="a66d4990ec83ac90" providerId="LiveId" clId="{9C56CCF2-70B7-4BFF-B284-C3CBC6C93A00}" dt="2021-09-27T12:17:12.627" v="3723"/>
          <ac:spMkLst>
            <pc:docMk/>
            <pc:sldMk cId="1057488446" sldId="717"/>
            <ac:spMk id="47" creationId="{26F2C6F4-588C-4C96-8C5D-5E0188F08914}"/>
          </ac:spMkLst>
        </pc:spChg>
        <pc:spChg chg="add del mod">
          <ac:chgData name="Minesh Patel" userId="a66d4990ec83ac90" providerId="LiveId" clId="{9C56CCF2-70B7-4BFF-B284-C3CBC6C93A00}" dt="2021-09-27T12:17:12.627" v="3723"/>
          <ac:spMkLst>
            <pc:docMk/>
            <pc:sldMk cId="1057488446" sldId="717"/>
            <ac:spMk id="52" creationId="{F5317F60-6B17-41D6-82CC-37665310650A}"/>
          </ac:spMkLst>
        </pc:spChg>
        <pc:spChg chg="add del mod">
          <ac:chgData name="Minesh Patel" userId="a66d4990ec83ac90" providerId="LiveId" clId="{9C56CCF2-70B7-4BFF-B284-C3CBC6C93A00}" dt="2021-09-27T12:17:35.245" v="3726" actId="478"/>
          <ac:spMkLst>
            <pc:docMk/>
            <pc:sldMk cId="1057488446" sldId="717"/>
            <ac:spMk id="54" creationId="{05C1971E-2654-418D-9843-6AF6F9BE7D6F}"/>
          </ac:spMkLst>
        </pc:spChg>
        <pc:spChg chg="add del mod">
          <ac:chgData name="Minesh Patel" userId="a66d4990ec83ac90" providerId="LiveId" clId="{9C56CCF2-70B7-4BFF-B284-C3CBC6C93A00}" dt="2021-09-27T12:17:35.245" v="3726" actId="478"/>
          <ac:spMkLst>
            <pc:docMk/>
            <pc:sldMk cId="1057488446" sldId="717"/>
            <ac:spMk id="56" creationId="{AE680349-040D-4D93-8BDD-7B2C120D64A4}"/>
          </ac:spMkLst>
        </pc:spChg>
        <pc:spChg chg="add del mod">
          <ac:chgData name="Minesh Patel" userId="a66d4990ec83ac90" providerId="LiveId" clId="{9C56CCF2-70B7-4BFF-B284-C3CBC6C93A00}" dt="2021-09-27T12:17:35.245" v="3726" actId="478"/>
          <ac:spMkLst>
            <pc:docMk/>
            <pc:sldMk cId="1057488446" sldId="717"/>
            <ac:spMk id="57" creationId="{9FEACDEB-D2A9-4A2B-B060-C0FF99231584}"/>
          </ac:spMkLst>
        </pc:spChg>
        <pc:spChg chg="add del mod">
          <ac:chgData name="Minesh Patel" userId="a66d4990ec83ac90" providerId="LiveId" clId="{9C56CCF2-70B7-4BFF-B284-C3CBC6C93A00}" dt="2021-09-27T12:17:35.245" v="3726" actId="478"/>
          <ac:spMkLst>
            <pc:docMk/>
            <pc:sldMk cId="1057488446" sldId="717"/>
            <ac:spMk id="58" creationId="{B5581351-DEC2-483F-8A5D-CCB7E0D3682D}"/>
          </ac:spMkLst>
        </pc:spChg>
        <pc:grpChg chg="mod">
          <ac:chgData name="Minesh Patel" userId="a66d4990ec83ac90" providerId="LiveId" clId="{9C56CCF2-70B7-4BFF-B284-C3CBC6C93A00}" dt="2021-09-27T12:19:54.859" v="3728" actId="14100"/>
          <ac:grpSpMkLst>
            <pc:docMk/>
            <pc:sldMk cId="1057488446" sldId="717"/>
            <ac:grpSpMk id="12" creationId="{BC6C6926-D4B4-4002-9588-44561E9DE63C}"/>
          </ac:grpSpMkLst>
        </pc:grpChg>
        <pc:graphicFrameChg chg="mod">
          <ac:chgData name="Minesh Patel" userId="a66d4990ec83ac90" providerId="LiveId" clId="{9C56CCF2-70B7-4BFF-B284-C3CBC6C93A00}" dt="2021-09-27T12:20:22.981" v="3732" actId="1582"/>
          <ac:graphicFrameMkLst>
            <pc:docMk/>
            <pc:sldMk cId="1057488446" sldId="717"/>
            <ac:graphicFrameMk id="4" creationId="{4E01CED7-6766-47B7-BBBA-C33424B49436}"/>
          </ac:graphicFrameMkLst>
        </pc:graphicFrameChg>
        <pc:graphicFrameChg chg="add del mod">
          <ac:chgData name="Minesh Patel" userId="a66d4990ec83ac90" providerId="LiveId" clId="{9C56CCF2-70B7-4BFF-B284-C3CBC6C93A00}" dt="2021-09-27T12:17:12.627" v="3723"/>
          <ac:graphicFrameMkLst>
            <pc:docMk/>
            <pc:sldMk cId="1057488446" sldId="717"/>
            <ac:graphicFrameMk id="43" creationId="{AD4C3D0F-216F-4EC4-B69F-50661BEE46DD}"/>
          </ac:graphicFrameMkLst>
        </pc:graphicFrameChg>
        <pc:graphicFrameChg chg="mod">
          <ac:chgData name="Minesh Patel" userId="a66d4990ec83ac90" providerId="LiveId" clId="{9C56CCF2-70B7-4BFF-B284-C3CBC6C93A00}" dt="2021-09-27T12:20:34.593" v="3734" actId="1582"/>
          <ac:graphicFrameMkLst>
            <pc:docMk/>
            <pc:sldMk cId="1057488446" sldId="717"/>
            <ac:graphicFrameMk id="45" creationId="{35E77855-40A2-4BA5-95AE-08FAD2EB01E3}"/>
          </ac:graphicFrameMkLst>
        </pc:graphicFrameChg>
        <pc:graphicFrameChg chg="mod">
          <ac:chgData name="Minesh Patel" userId="a66d4990ec83ac90" providerId="LiveId" clId="{9C56CCF2-70B7-4BFF-B284-C3CBC6C93A00}" dt="2021-09-27T12:20:43.303" v="3736" actId="1582"/>
          <ac:graphicFrameMkLst>
            <pc:docMk/>
            <pc:sldMk cId="1057488446" sldId="717"/>
            <ac:graphicFrameMk id="48" creationId="{0F6D38D1-B3A7-40C6-83EC-FC3F3F3CE826}"/>
          </ac:graphicFrameMkLst>
        </pc:graphicFrameChg>
        <pc:graphicFrameChg chg="mod">
          <ac:chgData name="Minesh Patel" userId="a66d4990ec83ac90" providerId="LiveId" clId="{9C56CCF2-70B7-4BFF-B284-C3CBC6C93A00}" dt="2021-09-27T12:20:51.440" v="3738" actId="1582"/>
          <ac:graphicFrameMkLst>
            <pc:docMk/>
            <pc:sldMk cId="1057488446" sldId="717"/>
            <ac:graphicFrameMk id="50" creationId="{A9FA3001-D652-4962-8D22-8C3A86B70FCC}"/>
          </ac:graphicFrameMkLst>
        </pc:graphicFrameChg>
        <pc:graphicFrameChg chg="add del mod">
          <ac:chgData name="Minesh Patel" userId="a66d4990ec83ac90" providerId="LiveId" clId="{9C56CCF2-70B7-4BFF-B284-C3CBC6C93A00}" dt="2021-09-27T12:17:12.627" v="3723"/>
          <ac:graphicFrameMkLst>
            <pc:docMk/>
            <pc:sldMk cId="1057488446" sldId="717"/>
            <ac:graphicFrameMk id="53" creationId="{7C26D227-A6B1-49D7-BE4E-611CE05D3243}"/>
          </ac:graphicFrameMkLst>
        </pc:graphicFrameChg>
        <pc:graphicFrameChg chg="add del mod">
          <ac:chgData name="Minesh Patel" userId="a66d4990ec83ac90" providerId="LiveId" clId="{9C56CCF2-70B7-4BFF-B284-C3CBC6C93A00}" dt="2021-09-27T12:17:35.245" v="3726" actId="478"/>
          <ac:graphicFrameMkLst>
            <pc:docMk/>
            <pc:sldMk cId="1057488446" sldId="717"/>
            <ac:graphicFrameMk id="55" creationId="{258FDF35-6FFA-4BBD-AA17-C1A6B4066801}"/>
          </ac:graphicFrameMkLst>
        </pc:graphicFrameChg>
        <pc:graphicFrameChg chg="add del mod">
          <ac:chgData name="Minesh Patel" userId="a66d4990ec83ac90" providerId="LiveId" clId="{9C56CCF2-70B7-4BFF-B284-C3CBC6C93A00}" dt="2021-09-27T12:17:35.245" v="3726" actId="478"/>
          <ac:graphicFrameMkLst>
            <pc:docMk/>
            <pc:sldMk cId="1057488446" sldId="717"/>
            <ac:graphicFrameMk id="59" creationId="{146E1BCA-8DCB-44C6-ADEF-FF9A9FB26FAF}"/>
          </ac:graphicFrameMkLst>
        </pc:graphicFrameChg>
        <pc:cxnChg chg="mod">
          <ac:chgData name="Minesh Patel" userId="a66d4990ec83ac90" providerId="LiveId" clId="{9C56CCF2-70B7-4BFF-B284-C3CBC6C93A00}" dt="2021-09-27T12:19:54.859" v="3728" actId="14100"/>
          <ac:cxnSpMkLst>
            <pc:docMk/>
            <pc:sldMk cId="1057488446" sldId="717"/>
            <ac:cxnSpMk id="46" creationId="{B1493396-25AA-4DFD-9259-69FDE1B0C874}"/>
          </ac:cxnSpMkLst>
        </pc:cxnChg>
        <pc:cxnChg chg="mod">
          <ac:chgData name="Minesh Patel" userId="a66d4990ec83ac90" providerId="LiveId" clId="{9C56CCF2-70B7-4BFF-B284-C3CBC6C93A00}" dt="2021-09-27T12:19:54.859" v="3728" actId="14100"/>
          <ac:cxnSpMkLst>
            <pc:docMk/>
            <pc:sldMk cId="1057488446" sldId="717"/>
            <ac:cxnSpMk id="49" creationId="{7F07ACB5-FF99-41D0-A88F-70CEC237B679}"/>
          </ac:cxnSpMkLst>
        </pc:cxnChg>
        <pc:cxnChg chg="mod">
          <ac:chgData name="Minesh Patel" userId="a66d4990ec83ac90" providerId="LiveId" clId="{9C56CCF2-70B7-4BFF-B284-C3CBC6C93A00}" dt="2021-09-27T12:19:54.859" v="3728" actId="14100"/>
          <ac:cxnSpMkLst>
            <pc:docMk/>
            <pc:sldMk cId="1057488446" sldId="717"/>
            <ac:cxnSpMk id="51" creationId="{FFB2B444-FCF6-4A46-A31F-502A9EEAFA18}"/>
          </ac:cxnSpMkLst>
        </pc:cxnChg>
      </pc:sldChg>
      <pc:sldChg chg="add del">
        <pc:chgData name="Minesh Patel" userId="a66d4990ec83ac90" providerId="LiveId" clId="{9C56CCF2-70B7-4BFF-B284-C3CBC6C93A00}" dt="2021-09-27T13:19:32.862" v="5027" actId="47"/>
        <pc:sldMkLst>
          <pc:docMk/>
          <pc:sldMk cId="1084375710" sldId="718"/>
        </pc:sldMkLst>
      </pc:sldChg>
      <pc:sldChg chg="addSp delSp modSp add mod ord addAnim delAnim modAnim">
        <pc:chgData name="Minesh Patel" userId="a66d4990ec83ac90" providerId="LiveId" clId="{9C56CCF2-70B7-4BFF-B284-C3CBC6C93A00}" dt="2021-09-27T14:21:31.184" v="5384" actId="6549"/>
        <pc:sldMkLst>
          <pc:docMk/>
          <pc:sldMk cId="324217014" sldId="719"/>
        </pc:sldMkLst>
        <pc:spChg chg="mod">
          <ac:chgData name="Minesh Patel" userId="a66d4990ec83ac90" providerId="LiveId" clId="{9C56CCF2-70B7-4BFF-B284-C3CBC6C93A00}" dt="2021-09-27T13:11:35.194" v="4878" actId="20577"/>
          <ac:spMkLst>
            <pc:docMk/>
            <pc:sldMk cId="324217014" sldId="719"/>
            <ac:spMk id="2" creationId="{00000000-0000-0000-0000-000000000000}"/>
          </ac:spMkLst>
        </pc:spChg>
        <pc:spChg chg="add del mod">
          <ac:chgData name="Minesh Patel" userId="a66d4990ec83ac90" providerId="LiveId" clId="{9C56CCF2-70B7-4BFF-B284-C3CBC6C93A00}" dt="2021-09-27T12:35:01.245" v="3765"/>
          <ac:spMkLst>
            <pc:docMk/>
            <pc:sldMk cId="324217014" sldId="719"/>
            <ac:spMk id="40" creationId="{FC0913CF-F128-4566-8AF4-33EA565A457E}"/>
          </ac:spMkLst>
        </pc:spChg>
        <pc:spChg chg="add del mod">
          <ac:chgData name="Minesh Patel" userId="a66d4990ec83ac90" providerId="LiveId" clId="{9C56CCF2-70B7-4BFF-B284-C3CBC6C93A00}" dt="2021-09-27T12:35:01.245" v="3765"/>
          <ac:spMkLst>
            <pc:docMk/>
            <pc:sldMk cId="324217014" sldId="719"/>
            <ac:spMk id="43" creationId="{E34B7062-3D99-47B9-9EB1-B2C506F59D2E}"/>
          </ac:spMkLst>
        </pc:spChg>
        <pc:spChg chg="add del mod">
          <ac:chgData name="Minesh Patel" userId="a66d4990ec83ac90" providerId="LiveId" clId="{9C56CCF2-70B7-4BFF-B284-C3CBC6C93A00}" dt="2021-09-27T12:35:01.245" v="3765"/>
          <ac:spMkLst>
            <pc:docMk/>
            <pc:sldMk cId="324217014" sldId="719"/>
            <ac:spMk id="47" creationId="{3D315B08-8372-421C-B660-29C3CEC392AC}"/>
          </ac:spMkLst>
        </pc:spChg>
        <pc:spChg chg="add del mod">
          <ac:chgData name="Minesh Patel" userId="a66d4990ec83ac90" providerId="LiveId" clId="{9C56CCF2-70B7-4BFF-B284-C3CBC6C93A00}" dt="2021-09-27T12:35:01.245" v="3765"/>
          <ac:spMkLst>
            <pc:docMk/>
            <pc:sldMk cId="324217014" sldId="719"/>
            <ac:spMk id="52" creationId="{604628CB-29FA-4DDD-93CD-EC46976A2535}"/>
          </ac:spMkLst>
        </pc:spChg>
        <pc:spChg chg="add del mod">
          <ac:chgData name="Minesh Patel" userId="a66d4990ec83ac90" providerId="LiveId" clId="{9C56CCF2-70B7-4BFF-B284-C3CBC6C93A00}" dt="2021-09-27T12:35:01.245" v="3765"/>
          <ac:spMkLst>
            <pc:docMk/>
            <pc:sldMk cId="324217014" sldId="719"/>
            <ac:spMk id="53" creationId="{EFC34157-50A9-4911-AFCC-D78C500D1110}"/>
          </ac:spMkLst>
        </pc:spChg>
        <pc:spChg chg="add del mod">
          <ac:chgData name="Minesh Patel" userId="a66d4990ec83ac90" providerId="LiveId" clId="{9C56CCF2-70B7-4BFF-B284-C3CBC6C93A00}" dt="2021-09-27T12:35:01.245" v="3765"/>
          <ac:spMkLst>
            <pc:docMk/>
            <pc:sldMk cId="324217014" sldId="719"/>
            <ac:spMk id="55" creationId="{6D37AEBE-6D8B-4389-B22A-D1B62B320BF0}"/>
          </ac:spMkLst>
        </pc:spChg>
        <pc:spChg chg="add del mod">
          <ac:chgData name="Minesh Patel" userId="a66d4990ec83ac90" providerId="LiveId" clId="{9C56CCF2-70B7-4BFF-B284-C3CBC6C93A00}" dt="2021-09-27T12:44:34.412" v="4086" actId="478"/>
          <ac:spMkLst>
            <pc:docMk/>
            <pc:sldMk cId="324217014" sldId="719"/>
            <ac:spMk id="56" creationId="{379DD12A-284E-4AD4-9CD4-F1F94C57998D}"/>
          </ac:spMkLst>
        </pc:spChg>
        <pc:spChg chg="add del mod">
          <ac:chgData name="Minesh Patel" userId="a66d4990ec83ac90" providerId="LiveId" clId="{9C56CCF2-70B7-4BFF-B284-C3CBC6C93A00}" dt="2021-09-27T12:44:34.412" v="4086" actId="478"/>
          <ac:spMkLst>
            <pc:docMk/>
            <pc:sldMk cId="324217014" sldId="719"/>
            <ac:spMk id="58" creationId="{EEB3777B-4EDF-4582-B3B4-8B314DB7DF46}"/>
          </ac:spMkLst>
        </pc:spChg>
        <pc:spChg chg="add del mod">
          <ac:chgData name="Minesh Patel" userId="a66d4990ec83ac90" providerId="LiveId" clId="{9C56CCF2-70B7-4BFF-B284-C3CBC6C93A00}" dt="2021-09-27T12:44:32.645" v="4085" actId="478"/>
          <ac:spMkLst>
            <pc:docMk/>
            <pc:sldMk cId="324217014" sldId="719"/>
            <ac:spMk id="60" creationId="{CDE01256-A39D-4590-93BF-D50D664ECB0B}"/>
          </ac:spMkLst>
        </pc:spChg>
        <pc:spChg chg="add del mod">
          <ac:chgData name="Minesh Patel" userId="a66d4990ec83ac90" providerId="LiveId" clId="{9C56CCF2-70B7-4BFF-B284-C3CBC6C93A00}" dt="2021-09-27T12:44:32.645" v="4085" actId="478"/>
          <ac:spMkLst>
            <pc:docMk/>
            <pc:sldMk cId="324217014" sldId="719"/>
            <ac:spMk id="61" creationId="{A810BA9E-0F0F-4DC0-B8B9-F8827467E379}"/>
          </ac:spMkLst>
        </pc:spChg>
        <pc:spChg chg="add del mod">
          <ac:chgData name="Minesh Patel" userId="a66d4990ec83ac90" providerId="LiveId" clId="{9C56CCF2-70B7-4BFF-B284-C3CBC6C93A00}" dt="2021-09-27T12:44:34.412" v="4086" actId="478"/>
          <ac:spMkLst>
            <pc:docMk/>
            <pc:sldMk cId="324217014" sldId="719"/>
            <ac:spMk id="62" creationId="{A6DC80E8-E962-4FEC-BBE4-41A152D15D1D}"/>
          </ac:spMkLst>
        </pc:spChg>
        <pc:spChg chg="add del mod">
          <ac:chgData name="Minesh Patel" userId="a66d4990ec83ac90" providerId="LiveId" clId="{9C56CCF2-70B7-4BFF-B284-C3CBC6C93A00}" dt="2021-09-27T12:44:24.447" v="4083" actId="478"/>
          <ac:spMkLst>
            <pc:docMk/>
            <pc:sldMk cId="324217014" sldId="719"/>
            <ac:spMk id="64" creationId="{939B9B56-00D9-49E9-AFA1-452D9EE6D071}"/>
          </ac:spMkLst>
        </pc:spChg>
        <pc:spChg chg="add mod">
          <ac:chgData name="Minesh Patel" userId="a66d4990ec83ac90" providerId="LiveId" clId="{9C56CCF2-70B7-4BFF-B284-C3CBC6C93A00}" dt="2021-09-27T13:03:47.130" v="4568" actId="20577"/>
          <ac:spMkLst>
            <pc:docMk/>
            <pc:sldMk cId="324217014" sldId="719"/>
            <ac:spMk id="65" creationId="{BD318987-605D-4BBC-9047-1A43840879FF}"/>
          </ac:spMkLst>
        </pc:spChg>
        <pc:spChg chg="add del mod">
          <ac:chgData name="Minesh Patel" userId="a66d4990ec83ac90" providerId="LiveId" clId="{9C56CCF2-70B7-4BFF-B284-C3CBC6C93A00}" dt="2021-09-27T12:54:34.964" v="4413" actId="478"/>
          <ac:spMkLst>
            <pc:docMk/>
            <pc:sldMk cId="324217014" sldId="719"/>
            <ac:spMk id="67" creationId="{6B636A90-B523-42D5-863D-44D8315F4A7B}"/>
          </ac:spMkLst>
        </pc:spChg>
        <pc:spChg chg="mod">
          <ac:chgData name="Minesh Patel" userId="a66d4990ec83ac90" providerId="LiveId" clId="{9C56CCF2-70B7-4BFF-B284-C3CBC6C93A00}" dt="2021-09-27T12:40:55.260" v="4013"/>
          <ac:spMkLst>
            <pc:docMk/>
            <pc:sldMk cId="324217014" sldId="719"/>
            <ac:spMk id="69" creationId="{24DCE218-7369-4275-9A1E-304F2FACAB7B}"/>
          </ac:spMkLst>
        </pc:spChg>
        <pc:spChg chg="mod">
          <ac:chgData name="Minesh Patel" userId="a66d4990ec83ac90" providerId="LiveId" clId="{9C56CCF2-70B7-4BFF-B284-C3CBC6C93A00}" dt="2021-09-27T12:40:55.260" v="4013"/>
          <ac:spMkLst>
            <pc:docMk/>
            <pc:sldMk cId="324217014" sldId="719"/>
            <ac:spMk id="70" creationId="{3498A2B0-5741-459D-B8C5-3287A112A238}"/>
          </ac:spMkLst>
        </pc:spChg>
        <pc:spChg chg="mod">
          <ac:chgData name="Minesh Patel" userId="a66d4990ec83ac90" providerId="LiveId" clId="{9C56CCF2-70B7-4BFF-B284-C3CBC6C93A00}" dt="2021-09-27T12:40:55.260" v="4013"/>
          <ac:spMkLst>
            <pc:docMk/>
            <pc:sldMk cId="324217014" sldId="719"/>
            <ac:spMk id="71" creationId="{3E0EFD5C-A726-49DA-92DA-44C905F1E6E3}"/>
          </ac:spMkLst>
        </pc:spChg>
        <pc:spChg chg="mod">
          <ac:chgData name="Minesh Patel" userId="a66d4990ec83ac90" providerId="LiveId" clId="{9C56CCF2-70B7-4BFF-B284-C3CBC6C93A00}" dt="2021-09-27T12:40:55.260" v="4013"/>
          <ac:spMkLst>
            <pc:docMk/>
            <pc:sldMk cId="324217014" sldId="719"/>
            <ac:spMk id="72" creationId="{8860FE9B-A92C-4741-8D6C-9BA843259EAC}"/>
          </ac:spMkLst>
        </pc:spChg>
        <pc:spChg chg="mod">
          <ac:chgData name="Minesh Patel" userId="a66d4990ec83ac90" providerId="LiveId" clId="{9C56CCF2-70B7-4BFF-B284-C3CBC6C93A00}" dt="2021-09-27T12:40:55.260" v="4013"/>
          <ac:spMkLst>
            <pc:docMk/>
            <pc:sldMk cId="324217014" sldId="719"/>
            <ac:spMk id="73" creationId="{38D93520-25B6-4098-9B23-16316F5D50F6}"/>
          </ac:spMkLst>
        </pc:spChg>
        <pc:spChg chg="mod">
          <ac:chgData name="Minesh Patel" userId="a66d4990ec83ac90" providerId="LiveId" clId="{9C56CCF2-70B7-4BFF-B284-C3CBC6C93A00}" dt="2021-09-27T12:40:55.260" v="4013"/>
          <ac:spMkLst>
            <pc:docMk/>
            <pc:sldMk cId="324217014" sldId="719"/>
            <ac:spMk id="74" creationId="{2206AAF7-9EB5-41EE-9369-C1618E76C3AD}"/>
          </ac:spMkLst>
        </pc:spChg>
        <pc:spChg chg="mod">
          <ac:chgData name="Minesh Patel" userId="a66d4990ec83ac90" providerId="LiveId" clId="{9C56CCF2-70B7-4BFF-B284-C3CBC6C93A00}" dt="2021-09-27T12:40:55.260" v="4013"/>
          <ac:spMkLst>
            <pc:docMk/>
            <pc:sldMk cId="324217014" sldId="719"/>
            <ac:spMk id="75" creationId="{DEAD906F-E9EE-48E2-B2B6-2B5E11AA1B48}"/>
          </ac:spMkLst>
        </pc:spChg>
        <pc:spChg chg="mod">
          <ac:chgData name="Minesh Patel" userId="a66d4990ec83ac90" providerId="LiveId" clId="{9C56CCF2-70B7-4BFF-B284-C3CBC6C93A00}" dt="2021-09-27T12:40:55.260" v="4013"/>
          <ac:spMkLst>
            <pc:docMk/>
            <pc:sldMk cId="324217014" sldId="719"/>
            <ac:spMk id="77" creationId="{FA418932-0545-4B66-877D-71AC213C5312}"/>
          </ac:spMkLst>
        </pc:spChg>
        <pc:spChg chg="mod">
          <ac:chgData name="Minesh Patel" userId="a66d4990ec83ac90" providerId="LiveId" clId="{9C56CCF2-70B7-4BFF-B284-C3CBC6C93A00}" dt="2021-09-27T12:40:55.260" v="4013"/>
          <ac:spMkLst>
            <pc:docMk/>
            <pc:sldMk cId="324217014" sldId="719"/>
            <ac:spMk id="78" creationId="{EDA60A24-CB6A-4B5E-9A04-0B622A583B09}"/>
          </ac:spMkLst>
        </pc:spChg>
        <pc:spChg chg="mod">
          <ac:chgData name="Minesh Patel" userId="a66d4990ec83ac90" providerId="LiveId" clId="{9C56CCF2-70B7-4BFF-B284-C3CBC6C93A00}" dt="2021-09-27T12:40:55.260" v="4013"/>
          <ac:spMkLst>
            <pc:docMk/>
            <pc:sldMk cId="324217014" sldId="719"/>
            <ac:spMk id="79" creationId="{0521962C-C8E7-4F08-BF76-F047C1FE4425}"/>
          </ac:spMkLst>
        </pc:spChg>
        <pc:spChg chg="mod">
          <ac:chgData name="Minesh Patel" userId="a66d4990ec83ac90" providerId="LiveId" clId="{9C56CCF2-70B7-4BFF-B284-C3CBC6C93A00}" dt="2021-09-27T12:40:55.260" v="4013"/>
          <ac:spMkLst>
            <pc:docMk/>
            <pc:sldMk cId="324217014" sldId="719"/>
            <ac:spMk id="80" creationId="{13A5E050-7F58-4754-BC23-9DE8FBF1D0A6}"/>
          </ac:spMkLst>
        </pc:spChg>
        <pc:spChg chg="mod">
          <ac:chgData name="Minesh Patel" userId="a66d4990ec83ac90" providerId="LiveId" clId="{9C56CCF2-70B7-4BFF-B284-C3CBC6C93A00}" dt="2021-09-27T12:40:55.260" v="4013"/>
          <ac:spMkLst>
            <pc:docMk/>
            <pc:sldMk cId="324217014" sldId="719"/>
            <ac:spMk id="81" creationId="{CA58AA69-CFFB-4856-994B-3BC61A9AC4EA}"/>
          </ac:spMkLst>
        </pc:spChg>
        <pc:spChg chg="mod">
          <ac:chgData name="Minesh Patel" userId="a66d4990ec83ac90" providerId="LiveId" clId="{9C56CCF2-70B7-4BFF-B284-C3CBC6C93A00}" dt="2021-09-27T12:40:55.260" v="4013"/>
          <ac:spMkLst>
            <pc:docMk/>
            <pc:sldMk cId="324217014" sldId="719"/>
            <ac:spMk id="82" creationId="{9B365127-4D8E-4B57-B377-D2531D06A21B}"/>
          </ac:spMkLst>
        </pc:spChg>
        <pc:spChg chg="mod">
          <ac:chgData name="Minesh Patel" userId="a66d4990ec83ac90" providerId="LiveId" clId="{9C56CCF2-70B7-4BFF-B284-C3CBC6C93A00}" dt="2021-09-27T12:40:55.260" v="4013"/>
          <ac:spMkLst>
            <pc:docMk/>
            <pc:sldMk cId="324217014" sldId="719"/>
            <ac:spMk id="83" creationId="{87620261-5612-4E9A-8BF7-E08BC1361EF9}"/>
          </ac:spMkLst>
        </pc:spChg>
        <pc:spChg chg="mod">
          <ac:chgData name="Minesh Patel" userId="a66d4990ec83ac90" providerId="LiveId" clId="{9C56CCF2-70B7-4BFF-B284-C3CBC6C93A00}" dt="2021-09-27T12:40:55.260" v="4013"/>
          <ac:spMkLst>
            <pc:docMk/>
            <pc:sldMk cId="324217014" sldId="719"/>
            <ac:spMk id="84" creationId="{47D38AE5-9C4B-498B-AFA3-3381F567F2E2}"/>
          </ac:spMkLst>
        </pc:spChg>
        <pc:spChg chg="mod">
          <ac:chgData name="Minesh Patel" userId="a66d4990ec83ac90" providerId="LiveId" clId="{9C56CCF2-70B7-4BFF-B284-C3CBC6C93A00}" dt="2021-09-27T12:40:55.260" v="4013"/>
          <ac:spMkLst>
            <pc:docMk/>
            <pc:sldMk cId="324217014" sldId="719"/>
            <ac:spMk id="85" creationId="{7B34AECA-25B4-4491-B163-3AA8012A2E17}"/>
          </ac:spMkLst>
        </pc:spChg>
        <pc:spChg chg="mod">
          <ac:chgData name="Minesh Patel" userId="a66d4990ec83ac90" providerId="LiveId" clId="{9C56CCF2-70B7-4BFF-B284-C3CBC6C93A00}" dt="2021-09-27T12:41:51.875" v="4034" actId="14100"/>
          <ac:spMkLst>
            <pc:docMk/>
            <pc:sldMk cId="324217014" sldId="719"/>
            <ac:spMk id="89" creationId="{D7E98059-3366-49F1-A9C5-1309597ED96B}"/>
          </ac:spMkLst>
        </pc:spChg>
        <pc:spChg chg="mod">
          <ac:chgData name="Minesh Patel" userId="a66d4990ec83ac90" providerId="LiveId" clId="{9C56CCF2-70B7-4BFF-B284-C3CBC6C93A00}" dt="2021-09-27T12:40:55.260" v="4013"/>
          <ac:spMkLst>
            <pc:docMk/>
            <pc:sldMk cId="324217014" sldId="719"/>
            <ac:spMk id="92" creationId="{41435C77-B111-45D3-90D6-682F65655B33}"/>
          </ac:spMkLst>
        </pc:spChg>
        <pc:spChg chg="mod">
          <ac:chgData name="Minesh Patel" userId="a66d4990ec83ac90" providerId="LiveId" clId="{9C56CCF2-70B7-4BFF-B284-C3CBC6C93A00}" dt="2021-09-27T12:43:36.172" v="4072" actId="1076"/>
          <ac:spMkLst>
            <pc:docMk/>
            <pc:sldMk cId="324217014" sldId="719"/>
            <ac:spMk id="108" creationId="{F1115CAA-B04F-4559-99C5-975B4CB2C5F4}"/>
          </ac:spMkLst>
        </pc:spChg>
        <pc:spChg chg="mod">
          <ac:chgData name="Minesh Patel" userId="a66d4990ec83ac90" providerId="LiveId" clId="{9C56CCF2-70B7-4BFF-B284-C3CBC6C93A00}" dt="2021-09-27T12:43:38.984" v="4073" actId="1076"/>
          <ac:spMkLst>
            <pc:docMk/>
            <pc:sldMk cId="324217014" sldId="719"/>
            <ac:spMk id="109" creationId="{6B59EC7B-7B23-460D-A23C-D3F5B497AC73}"/>
          </ac:spMkLst>
        </pc:spChg>
        <pc:spChg chg="add del mod">
          <ac:chgData name="Minesh Patel" userId="a66d4990ec83ac90" providerId="LiveId" clId="{9C56CCF2-70B7-4BFF-B284-C3CBC6C93A00}" dt="2021-09-27T12:54:34.964" v="4413" actId="478"/>
          <ac:spMkLst>
            <pc:docMk/>
            <pc:sldMk cId="324217014" sldId="719"/>
            <ac:spMk id="111" creationId="{77016F6D-399A-42D3-83EF-3E6100E0D3C4}"/>
          </ac:spMkLst>
        </pc:spChg>
        <pc:spChg chg="add del mod">
          <ac:chgData name="Minesh Patel" userId="a66d4990ec83ac90" providerId="LiveId" clId="{9C56CCF2-70B7-4BFF-B284-C3CBC6C93A00}" dt="2021-09-27T12:54:34.964" v="4413" actId="478"/>
          <ac:spMkLst>
            <pc:docMk/>
            <pc:sldMk cId="324217014" sldId="719"/>
            <ac:spMk id="113" creationId="{4020B6A8-9F88-411E-8CEA-FD19F3AA5DFA}"/>
          </ac:spMkLst>
        </pc:spChg>
        <pc:spChg chg="add del mod">
          <ac:chgData name="Minesh Patel" userId="a66d4990ec83ac90" providerId="LiveId" clId="{9C56CCF2-70B7-4BFF-B284-C3CBC6C93A00}" dt="2021-09-27T12:54:34.964" v="4413" actId="478"/>
          <ac:spMkLst>
            <pc:docMk/>
            <pc:sldMk cId="324217014" sldId="719"/>
            <ac:spMk id="115" creationId="{E3A02D46-0FB8-47B5-8813-2F66FD113A44}"/>
          </ac:spMkLst>
        </pc:spChg>
        <pc:spChg chg="add del mod">
          <ac:chgData name="Minesh Patel" userId="a66d4990ec83ac90" providerId="LiveId" clId="{9C56CCF2-70B7-4BFF-B284-C3CBC6C93A00}" dt="2021-09-27T12:54:34.964" v="4413" actId="478"/>
          <ac:spMkLst>
            <pc:docMk/>
            <pc:sldMk cId="324217014" sldId="719"/>
            <ac:spMk id="116" creationId="{4DC4109F-08C3-4AC7-B98A-8C9913426B46}"/>
          </ac:spMkLst>
        </pc:spChg>
        <pc:spChg chg="add del mod">
          <ac:chgData name="Minesh Patel" userId="a66d4990ec83ac90" providerId="LiveId" clId="{9C56CCF2-70B7-4BFF-B284-C3CBC6C93A00}" dt="2021-09-27T12:54:34.964" v="4413" actId="478"/>
          <ac:spMkLst>
            <pc:docMk/>
            <pc:sldMk cId="324217014" sldId="719"/>
            <ac:spMk id="117" creationId="{980FACCF-78D5-4627-BF29-39AE3A6B68D4}"/>
          </ac:spMkLst>
        </pc:spChg>
        <pc:spChg chg="add del mod">
          <ac:chgData name="Minesh Patel" userId="a66d4990ec83ac90" providerId="LiveId" clId="{9C56CCF2-70B7-4BFF-B284-C3CBC6C93A00}" dt="2021-09-27T12:54:34.964" v="4413" actId="478"/>
          <ac:spMkLst>
            <pc:docMk/>
            <pc:sldMk cId="324217014" sldId="719"/>
            <ac:spMk id="119" creationId="{06DB2CCE-6FC6-4E10-899F-979D84D9377F}"/>
          </ac:spMkLst>
        </pc:spChg>
        <pc:spChg chg="add mod">
          <ac:chgData name="Minesh Patel" userId="a66d4990ec83ac90" providerId="LiveId" clId="{9C56CCF2-70B7-4BFF-B284-C3CBC6C93A00}" dt="2021-09-27T13:04:00.370" v="4574" actId="1076"/>
          <ac:spMkLst>
            <pc:docMk/>
            <pc:sldMk cId="324217014" sldId="719"/>
            <ac:spMk id="121" creationId="{EAD800EE-BB9F-4AEF-A1C8-4ADC4007736F}"/>
          </ac:spMkLst>
        </pc:spChg>
        <pc:spChg chg="mod">
          <ac:chgData name="Minesh Patel" userId="a66d4990ec83ac90" providerId="LiveId" clId="{9C56CCF2-70B7-4BFF-B284-C3CBC6C93A00}" dt="2021-09-27T12:54:00.550" v="4405" actId="207"/>
          <ac:spMkLst>
            <pc:docMk/>
            <pc:sldMk cId="324217014" sldId="719"/>
            <ac:spMk id="123" creationId="{848CCB87-BBFA-4557-9389-E47DE831C43E}"/>
          </ac:spMkLst>
        </pc:spChg>
        <pc:spChg chg="mod">
          <ac:chgData name="Minesh Patel" userId="a66d4990ec83ac90" providerId="LiveId" clId="{9C56CCF2-70B7-4BFF-B284-C3CBC6C93A00}" dt="2021-09-27T12:52:59.438" v="4372" actId="571"/>
          <ac:spMkLst>
            <pc:docMk/>
            <pc:sldMk cId="324217014" sldId="719"/>
            <ac:spMk id="124" creationId="{BE5AA1D2-5D44-4670-99C2-DC2CDE0D87FC}"/>
          </ac:spMkLst>
        </pc:spChg>
        <pc:spChg chg="mod">
          <ac:chgData name="Minesh Patel" userId="a66d4990ec83ac90" providerId="LiveId" clId="{9C56CCF2-70B7-4BFF-B284-C3CBC6C93A00}" dt="2021-09-27T12:52:59.438" v="4372" actId="571"/>
          <ac:spMkLst>
            <pc:docMk/>
            <pc:sldMk cId="324217014" sldId="719"/>
            <ac:spMk id="125" creationId="{EF77D5FA-BCCA-4E9D-8EAB-906DA563EA55}"/>
          </ac:spMkLst>
        </pc:spChg>
        <pc:spChg chg="mod">
          <ac:chgData name="Minesh Patel" userId="a66d4990ec83ac90" providerId="LiveId" clId="{9C56CCF2-70B7-4BFF-B284-C3CBC6C93A00}" dt="2021-09-27T12:52:59.438" v="4372" actId="571"/>
          <ac:spMkLst>
            <pc:docMk/>
            <pc:sldMk cId="324217014" sldId="719"/>
            <ac:spMk id="126" creationId="{55006293-6AD1-4DB4-9B40-126D2D7342DE}"/>
          </ac:spMkLst>
        </pc:spChg>
        <pc:spChg chg="mod">
          <ac:chgData name="Minesh Patel" userId="a66d4990ec83ac90" providerId="LiveId" clId="{9C56CCF2-70B7-4BFF-B284-C3CBC6C93A00}" dt="2021-09-27T12:52:59.438" v="4372" actId="571"/>
          <ac:spMkLst>
            <pc:docMk/>
            <pc:sldMk cId="324217014" sldId="719"/>
            <ac:spMk id="127" creationId="{1BAEBC22-EE46-476B-BB6C-E22C2B22CA56}"/>
          </ac:spMkLst>
        </pc:spChg>
        <pc:spChg chg="mod">
          <ac:chgData name="Minesh Patel" userId="a66d4990ec83ac90" providerId="LiveId" clId="{9C56CCF2-70B7-4BFF-B284-C3CBC6C93A00}" dt="2021-09-27T12:52:59.438" v="4372" actId="571"/>
          <ac:spMkLst>
            <pc:docMk/>
            <pc:sldMk cId="324217014" sldId="719"/>
            <ac:spMk id="128" creationId="{9F8E3FCB-9DCD-442D-98BC-5A69B7AC3327}"/>
          </ac:spMkLst>
        </pc:spChg>
        <pc:spChg chg="mod">
          <ac:chgData name="Minesh Patel" userId="a66d4990ec83ac90" providerId="LiveId" clId="{9C56CCF2-70B7-4BFF-B284-C3CBC6C93A00}" dt="2021-09-27T12:52:59.438" v="4372" actId="571"/>
          <ac:spMkLst>
            <pc:docMk/>
            <pc:sldMk cId="324217014" sldId="719"/>
            <ac:spMk id="129" creationId="{A5C5CB20-6B10-4ECE-8744-C2EC7C5AC158}"/>
          </ac:spMkLst>
        </pc:spChg>
        <pc:spChg chg="mod">
          <ac:chgData name="Minesh Patel" userId="a66d4990ec83ac90" providerId="LiveId" clId="{9C56CCF2-70B7-4BFF-B284-C3CBC6C93A00}" dt="2021-09-27T12:52:59.438" v="4372" actId="571"/>
          <ac:spMkLst>
            <pc:docMk/>
            <pc:sldMk cId="324217014" sldId="719"/>
            <ac:spMk id="131" creationId="{704B1604-164C-4DD4-A229-FA64E1C2DA3D}"/>
          </ac:spMkLst>
        </pc:spChg>
        <pc:spChg chg="mod">
          <ac:chgData name="Minesh Patel" userId="a66d4990ec83ac90" providerId="LiveId" clId="{9C56CCF2-70B7-4BFF-B284-C3CBC6C93A00}" dt="2021-09-27T12:52:59.438" v="4372" actId="571"/>
          <ac:spMkLst>
            <pc:docMk/>
            <pc:sldMk cId="324217014" sldId="719"/>
            <ac:spMk id="132" creationId="{05AB4B38-D347-49AB-B4AE-5E6440BBAFBF}"/>
          </ac:spMkLst>
        </pc:spChg>
        <pc:spChg chg="mod">
          <ac:chgData name="Minesh Patel" userId="a66d4990ec83ac90" providerId="LiveId" clId="{9C56CCF2-70B7-4BFF-B284-C3CBC6C93A00}" dt="2021-09-27T12:52:59.438" v="4372" actId="571"/>
          <ac:spMkLst>
            <pc:docMk/>
            <pc:sldMk cId="324217014" sldId="719"/>
            <ac:spMk id="133" creationId="{FB904A35-7BF1-495F-AF49-5FA66BF7520D}"/>
          </ac:spMkLst>
        </pc:spChg>
        <pc:spChg chg="mod">
          <ac:chgData name="Minesh Patel" userId="a66d4990ec83ac90" providerId="LiveId" clId="{9C56CCF2-70B7-4BFF-B284-C3CBC6C93A00}" dt="2021-09-27T12:52:59.438" v="4372" actId="571"/>
          <ac:spMkLst>
            <pc:docMk/>
            <pc:sldMk cId="324217014" sldId="719"/>
            <ac:spMk id="134" creationId="{D4155BAE-A57A-4AB9-A5BC-16AC7FA2A83D}"/>
          </ac:spMkLst>
        </pc:spChg>
        <pc:spChg chg="mod">
          <ac:chgData name="Minesh Patel" userId="a66d4990ec83ac90" providerId="LiveId" clId="{9C56CCF2-70B7-4BFF-B284-C3CBC6C93A00}" dt="2021-09-27T12:52:59.438" v="4372" actId="571"/>
          <ac:spMkLst>
            <pc:docMk/>
            <pc:sldMk cId="324217014" sldId="719"/>
            <ac:spMk id="135" creationId="{2BB8FE8D-0902-4065-B082-9FD975B37043}"/>
          </ac:spMkLst>
        </pc:spChg>
        <pc:spChg chg="mod">
          <ac:chgData name="Minesh Patel" userId="a66d4990ec83ac90" providerId="LiveId" clId="{9C56CCF2-70B7-4BFF-B284-C3CBC6C93A00}" dt="2021-09-27T12:52:59.438" v="4372" actId="571"/>
          <ac:spMkLst>
            <pc:docMk/>
            <pc:sldMk cId="324217014" sldId="719"/>
            <ac:spMk id="136" creationId="{7B10D984-59EE-48B2-9E62-64BD22B21EA6}"/>
          </ac:spMkLst>
        </pc:spChg>
        <pc:spChg chg="mod">
          <ac:chgData name="Minesh Patel" userId="a66d4990ec83ac90" providerId="LiveId" clId="{9C56CCF2-70B7-4BFF-B284-C3CBC6C93A00}" dt="2021-09-27T12:52:59.438" v="4372" actId="571"/>
          <ac:spMkLst>
            <pc:docMk/>
            <pc:sldMk cId="324217014" sldId="719"/>
            <ac:spMk id="137" creationId="{835A0D7B-41E7-46D7-AB8A-515010F754EE}"/>
          </ac:spMkLst>
        </pc:spChg>
        <pc:spChg chg="mod">
          <ac:chgData name="Minesh Patel" userId="a66d4990ec83ac90" providerId="LiveId" clId="{9C56CCF2-70B7-4BFF-B284-C3CBC6C93A00}" dt="2021-09-27T12:52:59.438" v="4372" actId="571"/>
          <ac:spMkLst>
            <pc:docMk/>
            <pc:sldMk cId="324217014" sldId="719"/>
            <ac:spMk id="138" creationId="{98D8F9A6-935F-48E7-B96A-B0E5917CC788}"/>
          </ac:spMkLst>
        </pc:spChg>
        <pc:spChg chg="mod">
          <ac:chgData name="Minesh Patel" userId="a66d4990ec83ac90" providerId="LiveId" clId="{9C56CCF2-70B7-4BFF-B284-C3CBC6C93A00}" dt="2021-09-27T12:52:59.438" v="4372" actId="571"/>
          <ac:spMkLst>
            <pc:docMk/>
            <pc:sldMk cId="324217014" sldId="719"/>
            <ac:spMk id="139" creationId="{544ACC85-157F-4D61-A41C-CD7ABA325618}"/>
          </ac:spMkLst>
        </pc:spChg>
        <pc:spChg chg="mod">
          <ac:chgData name="Minesh Patel" userId="a66d4990ec83ac90" providerId="LiveId" clId="{9C56CCF2-70B7-4BFF-B284-C3CBC6C93A00}" dt="2021-09-27T12:53:44.665" v="4399" actId="571"/>
          <ac:spMkLst>
            <pc:docMk/>
            <pc:sldMk cId="324217014" sldId="719"/>
            <ac:spMk id="141" creationId="{396C4023-AF46-4968-A246-9CA4D623F28A}"/>
          </ac:spMkLst>
        </pc:spChg>
        <pc:spChg chg="mod">
          <ac:chgData name="Minesh Patel" userId="a66d4990ec83ac90" providerId="LiveId" clId="{9C56CCF2-70B7-4BFF-B284-C3CBC6C93A00}" dt="2021-09-27T12:53:44.665" v="4399" actId="571"/>
          <ac:spMkLst>
            <pc:docMk/>
            <pc:sldMk cId="324217014" sldId="719"/>
            <ac:spMk id="142" creationId="{35BA476B-1EBB-4C0E-8B94-DD7D4525B2B8}"/>
          </ac:spMkLst>
        </pc:spChg>
        <pc:spChg chg="mod">
          <ac:chgData name="Minesh Patel" userId="a66d4990ec83ac90" providerId="LiveId" clId="{9C56CCF2-70B7-4BFF-B284-C3CBC6C93A00}" dt="2021-09-27T12:53:44.665" v="4399" actId="571"/>
          <ac:spMkLst>
            <pc:docMk/>
            <pc:sldMk cId="324217014" sldId="719"/>
            <ac:spMk id="143" creationId="{844C2653-096A-4327-B2A1-D29BB231607E}"/>
          </ac:spMkLst>
        </pc:spChg>
        <pc:spChg chg="mod">
          <ac:chgData name="Minesh Patel" userId="a66d4990ec83ac90" providerId="LiveId" clId="{9C56CCF2-70B7-4BFF-B284-C3CBC6C93A00}" dt="2021-09-27T12:53:44.665" v="4399" actId="571"/>
          <ac:spMkLst>
            <pc:docMk/>
            <pc:sldMk cId="324217014" sldId="719"/>
            <ac:spMk id="144" creationId="{E72D67DB-AC57-4550-9016-A299AF75BA28}"/>
          </ac:spMkLst>
        </pc:spChg>
        <pc:spChg chg="mod">
          <ac:chgData name="Minesh Patel" userId="a66d4990ec83ac90" providerId="LiveId" clId="{9C56CCF2-70B7-4BFF-B284-C3CBC6C93A00}" dt="2021-09-27T12:53:44.665" v="4399" actId="571"/>
          <ac:spMkLst>
            <pc:docMk/>
            <pc:sldMk cId="324217014" sldId="719"/>
            <ac:spMk id="145" creationId="{53E728FA-0D79-4106-9E4E-51C967632974}"/>
          </ac:spMkLst>
        </pc:spChg>
        <pc:spChg chg="mod">
          <ac:chgData name="Minesh Patel" userId="a66d4990ec83ac90" providerId="LiveId" clId="{9C56CCF2-70B7-4BFF-B284-C3CBC6C93A00}" dt="2021-09-27T12:53:44.665" v="4399" actId="571"/>
          <ac:spMkLst>
            <pc:docMk/>
            <pc:sldMk cId="324217014" sldId="719"/>
            <ac:spMk id="146" creationId="{DAC70E16-EBB1-4142-9B43-ACDA45536866}"/>
          </ac:spMkLst>
        </pc:spChg>
        <pc:spChg chg="mod">
          <ac:chgData name="Minesh Patel" userId="a66d4990ec83ac90" providerId="LiveId" clId="{9C56CCF2-70B7-4BFF-B284-C3CBC6C93A00}" dt="2021-09-27T12:53:44.665" v="4399" actId="571"/>
          <ac:spMkLst>
            <pc:docMk/>
            <pc:sldMk cId="324217014" sldId="719"/>
            <ac:spMk id="147" creationId="{EE64FC07-2968-49DD-9393-9E8DA83231E3}"/>
          </ac:spMkLst>
        </pc:spChg>
        <pc:spChg chg="mod">
          <ac:chgData name="Minesh Patel" userId="a66d4990ec83ac90" providerId="LiveId" clId="{9C56CCF2-70B7-4BFF-B284-C3CBC6C93A00}" dt="2021-09-27T12:53:44.665" v="4399" actId="571"/>
          <ac:spMkLst>
            <pc:docMk/>
            <pc:sldMk cId="324217014" sldId="719"/>
            <ac:spMk id="149" creationId="{2353A8F6-EE80-4EE0-B2D2-1FDC4ED4C07D}"/>
          </ac:spMkLst>
        </pc:spChg>
        <pc:spChg chg="mod">
          <ac:chgData name="Minesh Patel" userId="a66d4990ec83ac90" providerId="LiveId" clId="{9C56CCF2-70B7-4BFF-B284-C3CBC6C93A00}" dt="2021-09-27T12:53:44.665" v="4399" actId="571"/>
          <ac:spMkLst>
            <pc:docMk/>
            <pc:sldMk cId="324217014" sldId="719"/>
            <ac:spMk id="150" creationId="{854B4D90-6E1C-4563-BCEF-6ACF37C46BC5}"/>
          </ac:spMkLst>
        </pc:spChg>
        <pc:spChg chg="mod">
          <ac:chgData name="Minesh Patel" userId="a66d4990ec83ac90" providerId="LiveId" clId="{9C56CCF2-70B7-4BFF-B284-C3CBC6C93A00}" dt="2021-09-27T12:53:44.665" v="4399" actId="571"/>
          <ac:spMkLst>
            <pc:docMk/>
            <pc:sldMk cId="324217014" sldId="719"/>
            <ac:spMk id="151" creationId="{87B27CF2-121B-4F68-89FC-BC3ED97481C9}"/>
          </ac:spMkLst>
        </pc:spChg>
        <pc:spChg chg="mod">
          <ac:chgData name="Minesh Patel" userId="a66d4990ec83ac90" providerId="LiveId" clId="{9C56CCF2-70B7-4BFF-B284-C3CBC6C93A00}" dt="2021-09-27T12:53:44.665" v="4399" actId="571"/>
          <ac:spMkLst>
            <pc:docMk/>
            <pc:sldMk cId="324217014" sldId="719"/>
            <ac:spMk id="152" creationId="{E3A60163-4789-4395-9104-23A52ECC72C2}"/>
          </ac:spMkLst>
        </pc:spChg>
        <pc:spChg chg="mod">
          <ac:chgData name="Minesh Patel" userId="a66d4990ec83ac90" providerId="LiveId" clId="{9C56CCF2-70B7-4BFF-B284-C3CBC6C93A00}" dt="2021-09-27T12:53:44.665" v="4399" actId="571"/>
          <ac:spMkLst>
            <pc:docMk/>
            <pc:sldMk cId="324217014" sldId="719"/>
            <ac:spMk id="153" creationId="{CEF5B691-AB52-4122-90FB-F246A4FF0DD1}"/>
          </ac:spMkLst>
        </pc:spChg>
        <pc:spChg chg="mod">
          <ac:chgData name="Minesh Patel" userId="a66d4990ec83ac90" providerId="LiveId" clId="{9C56CCF2-70B7-4BFF-B284-C3CBC6C93A00}" dt="2021-09-27T12:53:44.665" v="4399" actId="571"/>
          <ac:spMkLst>
            <pc:docMk/>
            <pc:sldMk cId="324217014" sldId="719"/>
            <ac:spMk id="154" creationId="{583D824F-E0FB-4BD0-860D-B1CB5AC82883}"/>
          </ac:spMkLst>
        </pc:spChg>
        <pc:spChg chg="mod">
          <ac:chgData name="Minesh Patel" userId="a66d4990ec83ac90" providerId="LiveId" clId="{9C56CCF2-70B7-4BFF-B284-C3CBC6C93A00}" dt="2021-09-27T12:53:44.665" v="4399" actId="571"/>
          <ac:spMkLst>
            <pc:docMk/>
            <pc:sldMk cId="324217014" sldId="719"/>
            <ac:spMk id="155" creationId="{7B1E9FAC-B5EC-4EB8-A2B3-314E6A3637BE}"/>
          </ac:spMkLst>
        </pc:spChg>
        <pc:spChg chg="mod">
          <ac:chgData name="Minesh Patel" userId="a66d4990ec83ac90" providerId="LiveId" clId="{9C56CCF2-70B7-4BFF-B284-C3CBC6C93A00}" dt="2021-09-27T12:53:44.665" v="4399" actId="571"/>
          <ac:spMkLst>
            <pc:docMk/>
            <pc:sldMk cId="324217014" sldId="719"/>
            <ac:spMk id="156" creationId="{CC799CAC-E173-4FD1-AB7E-967C23103325}"/>
          </ac:spMkLst>
        </pc:spChg>
        <pc:spChg chg="mod">
          <ac:chgData name="Minesh Patel" userId="a66d4990ec83ac90" providerId="LiveId" clId="{9C56CCF2-70B7-4BFF-B284-C3CBC6C93A00}" dt="2021-09-27T12:53:44.665" v="4399" actId="571"/>
          <ac:spMkLst>
            <pc:docMk/>
            <pc:sldMk cId="324217014" sldId="719"/>
            <ac:spMk id="157" creationId="{815A8BCE-C7E1-43E5-B825-7F1282DCDF40}"/>
          </ac:spMkLst>
        </pc:spChg>
        <pc:spChg chg="mod">
          <ac:chgData name="Minesh Patel" userId="a66d4990ec83ac90" providerId="LiveId" clId="{9C56CCF2-70B7-4BFF-B284-C3CBC6C93A00}" dt="2021-09-27T12:53:46.253" v="4400" actId="571"/>
          <ac:spMkLst>
            <pc:docMk/>
            <pc:sldMk cId="324217014" sldId="719"/>
            <ac:spMk id="159" creationId="{96649AEC-D815-4959-8E8E-B538C30D9643}"/>
          </ac:spMkLst>
        </pc:spChg>
        <pc:spChg chg="mod">
          <ac:chgData name="Minesh Patel" userId="a66d4990ec83ac90" providerId="LiveId" clId="{9C56CCF2-70B7-4BFF-B284-C3CBC6C93A00}" dt="2021-09-27T12:53:46.253" v="4400" actId="571"/>
          <ac:spMkLst>
            <pc:docMk/>
            <pc:sldMk cId="324217014" sldId="719"/>
            <ac:spMk id="160" creationId="{28B38497-071F-4BD2-9657-1F97F83B0C81}"/>
          </ac:spMkLst>
        </pc:spChg>
        <pc:spChg chg="mod">
          <ac:chgData name="Minesh Patel" userId="a66d4990ec83ac90" providerId="LiveId" clId="{9C56CCF2-70B7-4BFF-B284-C3CBC6C93A00}" dt="2021-09-27T12:53:46.253" v="4400" actId="571"/>
          <ac:spMkLst>
            <pc:docMk/>
            <pc:sldMk cId="324217014" sldId="719"/>
            <ac:spMk id="161" creationId="{0B071DEB-85F8-48B2-8A8D-EB2F50B3E2BC}"/>
          </ac:spMkLst>
        </pc:spChg>
        <pc:spChg chg="mod">
          <ac:chgData name="Minesh Patel" userId="a66d4990ec83ac90" providerId="LiveId" clId="{9C56CCF2-70B7-4BFF-B284-C3CBC6C93A00}" dt="2021-09-27T12:53:46.253" v="4400" actId="571"/>
          <ac:spMkLst>
            <pc:docMk/>
            <pc:sldMk cId="324217014" sldId="719"/>
            <ac:spMk id="162" creationId="{E1C6603F-5445-4A4E-A675-A3CAFA784A2D}"/>
          </ac:spMkLst>
        </pc:spChg>
        <pc:spChg chg="mod">
          <ac:chgData name="Minesh Patel" userId="a66d4990ec83ac90" providerId="LiveId" clId="{9C56CCF2-70B7-4BFF-B284-C3CBC6C93A00}" dt="2021-09-27T12:53:46.253" v="4400" actId="571"/>
          <ac:spMkLst>
            <pc:docMk/>
            <pc:sldMk cId="324217014" sldId="719"/>
            <ac:spMk id="163" creationId="{D7CA120E-2619-48E5-96EC-6C04D04EEBDE}"/>
          </ac:spMkLst>
        </pc:spChg>
        <pc:spChg chg="mod">
          <ac:chgData name="Minesh Patel" userId="a66d4990ec83ac90" providerId="LiveId" clId="{9C56CCF2-70B7-4BFF-B284-C3CBC6C93A00}" dt="2021-09-27T12:53:46.253" v="4400" actId="571"/>
          <ac:spMkLst>
            <pc:docMk/>
            <pc:sldMk cId="324217014" sldId="719"/>
            <ac:spMk id="164" creationId="{9735B39F-BED5-440D-B7D7-E010F812109B}"/>
          </ac:spMkLst>
        </pc:spChg>
        <pc:spChg chg="mod">
          <ac:chgData name="Minesh Patel" userId="a66d4990ec83ac90" providerId="LiveId" clId="{9C56CCF2-70B7-4BFF-B284-C3CBC6C93A00}" dt="2021-09-27T12:53:46.253" v="4400" actId="571"/>
          <ac:spMkLst>
            <pc:docMk/>
            <pc:sldMk cId="324217014" sldId="719"/>
            <ac:spMk id="165" creationId="{5D2C8C1C-6160-4491-8CAB-97F7ED794388}"/>
          </ac:spMkLst>
        </pc:spChg>
        <pc:spChg chg="mod">
          <ac:chgData name="Minesh Patel" userId="a66d4990ec83ac90" providerId="LiveId" clId="{9C56CCF2-70B7-4BFF-B284-C3CBC6C93A00}" dt="2021-09-27T12:53:46.253" v="4400" actId="571"/>
          <ac:spMkLst>
            <pc:docMk/>
            <pc:sldMk cId="324217014" sldId="719"/>
            <ac:spMk id="167" creationId="{A5C1BED2-22AC-4EDC-A574-29A2A759AC7E}"/>
          </ac:spMkLst>
        </pc:spChg>
        <pc:spChg chg="mod">
          <ac:chgData name="Minesh Patel" userId="a66d4990ec83ac90" providerId="LiveId" clId="{9C56CCF2-70B7-4BFF-B284-C3CBC6C93A00}" dt="2021-09-27T12:53:46.253" v="4400" actId="571"/>
          <ac:spMkLst>
            <pc:docMk/>
            <pc:sldMk cId="324217014" sldId="719"/>
            <ac:spMk id="168" creationId="{F72FB6B2-D429-4FE4-98DC-62E71059C8E3}"/>
          </ac:spMkLst>
        </pc:spChg>
        <pc:spChg chg="mod">
          <ac:chgData name="Minesh Patel" userId="a66d4990ec83ac90" providerId="LiveId" clId="{9C56CCF2-70B7-4BFF-B284-C3CBC6C93A00}" dt="2021-09-27T12:53:46.253" v="4400" actId="571"/>
          <ac:spMkLst>
            <pc:docMk/>
            <pc:sldMk cId="324217014" sldId="719"/>
            <ac:spMk id="169" creationId="{8AD84EAB-F7B6-4069-B8C9-1416248E025F}"/>
          </ac:spMkLst>
        </pc:spChg>
        <pc:spChg chg="mod">
          <ac:chgData name="Minesh Patel" userId="a66d4990ec83ac90" providerId="LiveId" clId="{9C56CCF2-70B7-4BFF-B284-C3CBC6C93A00}" dt="2021-09-27T12:53:46.253" v="4400" actId="571"/>
          <ac:spMkLst>
            <pc:docMk/>
            <pc:sldMk cId="324217014" sldId="719"/>
            <ac:spMk id="170" creationId="{3B73CB98-59BE-4E80-A79A-1C1486D54272}"/>
          </ac:spMkLst>
        </pc:spChg>
        <pc:spChg chg="mod">
          <ac:chgData name="Minesh Patel" userId="a66d4990ec83ac90" providerId="LiveId" clId="{9C56CCF2-70B7-4BFF-B284-C3CBC6C93A00}" dt="2021-09-27T12:53:46.253" v="4400" actId="571"/>
          <ac:spMkLst>
            <pc:docMk/>
            <pc:sldMk cId="324217014" sldId="719"/>
            <ac:spMk id="171" creationId="{FCD0F526-7652-4376-9A6E-97BC8BA26324}"/>
          </ac:spMkLst>
        </pc:spChg>
        <pc:spChg chg="mod">
          <ac:chgData name="Minesh Patel" userId="a66d4990ec83ac90" providerId="LiveId" clId="{9C56CCF2-70B7-4BFF-B284-C3CBC6C93A00}" dt="2021-09-27T12:53:46.253" v="4400" actId="571"/>
          <ac:spMkLst>
            <pc:docMk/>
            <pc:sldMk cId="324217014" sldId="719"/>
            <ac:spMk id="172" creationId="{02F90E59-50FE-44E2-A6F3-72A047846477}"/>
          </ac:spMkLst>
        </pc:spChg>
        <pc:spChg chg="mod">
          <ac:chgData name="Minesh Patel" userId="a66d4990ec83ac90" providerId="LiveId" clId="{9C56CCF2-70B7-4BFF-B284-C3CBC6C93A00}" dt="2021-09-27T12:53:46.253" v="4400" actId="571"/>
          <ac:spMkLst>
            <pc:docMk/>
            <pc:sldMk cId="324217014" sldId="719"/>
            <ac:spMk id="173" creationId="{45B215FE-ABDA-4E64-BA93-FE5492D910AD}"/>
          </ac:spMkLst>
        </pc:spChg>
        <pc:spChg chg="mod">
          <ac:chgData name="Minesh Patel" userId="a66d4990ec83ac90" providerId="LiveId" clId="{9C56CCF2-70B7-4BFF-B284-C3CBC6C93A00}" dt="2021-09-27T12:53:46.253" v="4400" actId="571"/>
          <ac:spMkLst>
            <pc:docMk/>
            <pc:sldMk cId="324217014" sldId="719"/>
            <ac:spMk id="174" creationId="{663603F0-965D-4B87-9B64-AC7DAA46BADE}"/>
          </ac:spMkLst>
        </pc:spChg>
        <pc:spChg chg="mod">
          <ac:chgData name="Minesh Patel" userId="a66d4990ec83ac90" providerId="LiveId" clId="{9C56CCF2-70B7-4BFF-B284-C3CBC6C93A00}" dt="2021-09-27T12:53:46.253" v="4400" actId="571"/>
          <ac:spMkLst>
            <pc:docMk/>
            <pc:sldMk cId="324217014" sldId="719"/>
            <ac:spMk id="175" creationId="{D5411738-93F5-4B50-88B9-7A021CD89755}"/>
          </ac:spMkLst>
        </pc:spChg>
        <pc:spChg chg="mod">
          <ac:chgData name="Minesh Patel" userId="a66d4990ec83ac90" providerId="LiveId" clId="{9C56CCF2-70B7-4BFF-B284-C3CBC6C93A00}" dt="2021-09-27T12:53:57.959" v="4404" actId="207"/>
          <ac:spMkLst>
            <pc:docMk/>
            <pc:sldMk cId="324217014" sldId="719"/>
            <ac:spMk id="177" creationId="{4815A8CD-0968-4C15-9C3D-4B498C9CE2BC}"/>
          </ac:spMkLst>
        </pc:spChg>
        <pc:spChg chg="mod">
          <ac:chgData name="Minesh Patel" userId="a66d4990ec83ac90" providerId="LiveId" clId="{9C56CCF2-70B7-4BFF-B284-C3CBC6C93A00}" dt="2021-09-27T12:53:49.430" v="4401" actId="571"/>
          <ac:spMkLst>
            <pc:docMk/>
            <pc:sldMk cId="324217014" sldId="719"/>
            <ac:spMk id="178" creationId="{FE40DE5F-2341-4C8D-98EF-C4971DD8D00F}"/>
          </ac:spMkLst>
        </pc:spChg>
        <pc:spChg chg="mod">
          <ac:chgData name="Minesh Patel" userId="a66d4990ec83ac90" providerId="LiveId" clId="{9C56CCF2-70B7-4BFF-B284-C3CBC6C93A00}" dt="2021-09-27T12:53:49.430" v="4401" actId="571"/>
          <ac:spMkLst>
            <pc:docMk/>
            <pc:sldMk cId="324217014" sldId="719"/>
            <ac:spMk id="179" creationId="{C7349336-FC46-4BFC-B9C4-3B66295EF8D7}"/>
          </ac:spMkLst>
        </pc:spChg>
        <pc:spChg chg="mod">
          <ac:chgData name="Minesh Patel" userId="a66d4990ec83ac90" providerId="LiveId" clId="{9C56CCF2-70B7-4BFF-B284-C3CBC6C93A00}" dt="2021-09-27T12:53:49.430" v="4401" actId="571"/>
          <ac:spMkLst>
            <pc:docMk/>
            <pc:sldMk cId="324217014" sldId="719"/>
            <ac:spMk id="180" creationId="{11DF08E2-BF7F-42BC-89AE-3AA23D030B0F}"/>
          </ac:spMkLst>
        </pc:spChg>
        <pc:spChg chg="mod">
          <ac:chgData name="Minesh Patel" userId="a66d4990ec83ac90" providerId="LiveId" clId="{9C56CCF2-70B7-4BFF-B284-C3CBC6C93A00}" dt="2021-09-27T12:53:49.430" v="4401" actId="571"/>
          <ac:spMkLst>
            <pc:docMk/>
            <pc:sldMk cId="324217014" sldId="719"/>
            <ac:spMk id="181" creationId="{64157C28-8273-43B2-81C1-30CECAB51AC6}"/>
          </ac:spMkLst>
        </pc:spChg>
        <pc:spChg chg="mod">
          <ac:chgData name="Minesh Patel" userId="a66d4990ec83ac90" providerId="LiveId" clId="{9C56CCF2-70B7-4BFF-B284-C3CBC6C93A00}" dt="2021-09-27T12:53:49.430" v="4401" actId="571"/>
          <ac:spMkLst>
            <pc:docMk/>
            <pc:sldMk cId="324217014" sldId="719"/>
            <ac:spMk id="182" creationId="{0BDAC921-F4FE-460A-854C-4806C186E878}"/>
          </ac:spMkLst>
        </pc:spChg>
        <pc:spChg chg="mod">
          <ac:chgData name="Minesh Patel" userId="a66d4990ec83ac90" providerId="LiveId" clId="{9C56CCF2-70B7-4BFF-B284-C3CBC6C93A00}" dt="2021-09-27T12:53:49.430" v="4401" actId="571"/>
          <ac:spMkLst>
            <pc:docMk/>
            <pc:sldMk cId="324217014" sldId="719"/>
            <ac:spMk id="183" creationId="{90526770-53CA-4C07-B98D-B6AC7F1911B6}"/>
          </ac:spMkLst>
        </pc:spChg>
        <pc:spChg chg="mod">
          <ac:chgData name="Minesh Patel" userId="a66d4990ec83ac90" providerId="LiveId" clId="{9C56CCF2-70B7-4BFF-B284-C3CBC6C93A00}" dt="2021-09-27T12:53:49.430" v="4401" actId="571"/>
          <ac:spMkLst>
            <pc:docMk/>
            <pc:sldMk cId="324217014" sldId="719"/>
            <ac:spMk id="185" creationId="{3368D1FD-909C-4D8A-898E-0017814DA4DE}"/>
          </ac:spMkLst>
        </pc:spChg>
        <pc:spChg chg="mod">
          <ac:chgData name="Minesh Patel" userId="a66d4990ec83ac90" providerId="LiveId" clId="{9C56CCF2-70B7-4BFF-B284-C3CBC6C93A00}" dt="2021-09-27T12:53:49.430" v="4401" actId="571"/>
          <ac:spMkLst>
            <pc:docMk/>
            <pc:sldMk cId="324217014" sldId="719"/>
            <ac:spMk id="186" creationId="{13A20DDB-36B7-4E6B-A46B-7AD372A21191}"/>
          </ac:spMkLst>
        </pc:spChg>
        <pc:spChg chg="mod">
          <ac:chgData name="Minesh Patel" userId="a66d4990ec83ac90" providerId="LiveId" clId="{9C56CCF2-70B7-4BFF-B284-C3CBC6C93A00}" dt="2021-09-27T12:53:49.430" v="4401" actId="571"/>
          <ac:spMkLst>
            <pc:docMk/>
            <pc:sldMk cId="324217014" sldId="719"/>
            <ac:spMk id="187" creationId="{A85499C3-C058-46A3-80C5-8651C289B491}"/>
          </ac:spMkLst>
        </pc:spChg>
        <pc:spChg chg="mod">
          <ac:chgData name="Minesh Patel" userId="a66d4990ec83ac90" providerId="LiveId" clId="{9C56CCF2-70B7-4BFF-B284-C3CBC6C93A00}" dt="2021-09-27T12:53:49.430" v="4401" actId="571"/>
          <ac:spMkLst>
            <pc:docMk/>
            <pc:sldMk cId="324217014" sldId="719"/>
            <ac:spMk id="188" creationId="{A817884F-BC7F-450D-87DD-92816CD51E4E}"/>
          </ac:spMkLst>
        </pc:spChg>
        <pc:spChg chg="mod">
          <ac:chgData name="Minesh Patel" userId="a66d4990ec83ac90" providerId="LiveId" clId="{9C56CCF2-70B7-4BFF-B284-C3CBC6C93A00}" dt="2021-09-27T12:53:49.430" v="4401" actId="571"/>
          <ac:spMkLst>
            <pc:docMk/>
            <pc:sldMk cId="324217014" sldId="719"/>
            <ac:spMk id="189" creationId="{F59730B2-6E0B-4CED-AEE2-E00FCF7A8201}"/>
          </ac:spMkLst>
        </pc:spChg>
        <pc:spChg chg="mod">
          <ac:chgData name="Minesh Patel" userId="a66d4990ec83ac90" providerId="LiveId" clId="{9C56CCF2-70B7-4BFF-B284-C3CBC6C93A00}" dt="2021-09-27T12:53:49.430" v="4401" actId="571"/>
          <ac:spMkLst>
            <pc:docMk/>
            <pc:sldMk cId="324217014" sldId="719"/>
            <ac:spMk id="190" creationId="{B464658B-4996-4B1F-9087-66004F360735}"/>
          </ac:spMkLst>
        </pc:spChg>
        <pc:spChg chg="mod">
          <ac:chgData name="Minesh Patel" userId="a66d4990ec83ac90" providerId="LiveId" clId="{9C56CCF2-70B7-4BFF-B284-C3CBC6C93A00}" dt="2021-09-27T12:53:49.430" v="4401" actId="571"/>
          <ac:spMkLst>
            <pc:docMk/>
            <pc:sldMk cId="324217014" sldId="719"/>
            <ac:spMk id="191" creationId="{D9DE1E20-83BF-4972-ACF0-F471C781B265}"/>
          </ac:spMkLst>
        </pc:spChg>
        <pc:spChg chg="mod">
          <ac:chgData name="Minesh Patel" userId="a66d4990ec83ac90" providerId="LiveId" clId="{9C56CCF2-70B7-4BFF-B284-C3CBC6C93A00}" dt="2021-09-27T12:53:49.430" v="4401" actId="571"/>
          <ac:spMkLst>
            <pc:docMk/>
            <pc:sldMk cId="324217014" sldId="719"/>
            <ac:spMk id="192" creationId="{99B72694-B096-484C-A27A-B87C69F34A43}"/>
          </ac:spMkLst>
        </pc:spChg>
        <pc:spChg chg="mod">
          <ac:chgData name="Minesh Patel" userId="a66d4990ec83ac90" providerId="LiveId" clId="{9C56CCF2-70B7-4BFF-B284-C3CBC6C93A00}" dt="2021-09-27T12:53:49.430" v="4401" actId="571"/>
          <ac:spMkLst>
            <pc:docMk/>
            <pc:sldMk cId="324217014" sldId="719"/>
            <ac:spMk id="193" creationId="{560552F7-9EF0-49F5-B9F6-4E94D239B735}"/>
          </ac:spMkLst>
        </pc:spChg>
        <pc:spChg chg="mod">
          <ac:chgData name="Minesh Patel" userId="a66d4990ec83ac90" providerId="LiveId" clId="{9C56CCF2-70B7-4BFF-B284-C3CBC6C93A00}" dt="2021-09-27T12:53:55.563" v="4403" actId="207"/>
          <ac:spMkLst>
            <pc:docMk/>
            <pc:sldMk cId="324217014" sldId="719"/>
            <ac:spMk id="195" creationId="{94C654CE-1CAE-4B31-A91F-E5BAFED113CF}"/>
          </ac:spMkLst>
        </pc:spChg>
        <pc:spChg chg="mod">
          <ac:chgData name="Minesh Patel" userId="a66d4990ec83ac90" providerId="LiveId" clId="{9C56CCF2-70B7-4BFF-B284-C3CBC6C93A00}" dt="2021-09-27T12:53:50.455" v="4402" actId="571"/>
          <ac:spMkLst>
            <pc:docMk/>
            <pc:sldMk cId="324217014" sldId="719"/>
            <ac:spMk id="196" creationId="{202CBF5C-8492-4B5D-910E-D9211646E414}"/>
          </ac:spMkLst>
        </pc:spChg>
        <pc:spChg chg="mod">
          <ac:chgData name="Minesh Patel" userId="a66d4990ec83ac90" providerId="LiveId" clId="{9C56CCF2-70B7-4BFF-B284-C3CBC6C93A00}" dt="2021-09-27T12:53:50.455" v="4402" actId="571"/>
          <ac:spMkLst>
            <pc:docMk/>
            <pc:sldMk cId="324217014" sldId="719"/>
            <ac:spMk id="197" creationId="{276A5B66-F805-4419-BC56-B10CDC3ED3FE}"/>
          </ac:spMkLst>
        </pc:spChg>
        <pc:spChg chg="mod">
          <ac:chgData name="Minesh Patel" userId="a66d4990ec83ac90" providerId="LiveId" clId="{9C56CCF2-70B7-4BFF-B284-C3CBC6C93A00}" dt="2021-09-27T12:53:50.455" v="4402" actId="571"/>
          <ac:spMkLst>
            <pc:docMk/>
            <pc:sldMk cId="324217014" sldId="719"/>
            <ac:spMk id="198" creationId="{0A53AFA4-1281-447D-81B8-012E82A15B9F}"/>
          </ac:spMkLst>
        </pc:spChg>
        <pc:spChg chg="mod">
          <ac:chgData name="Minesh Patel" userId="a66d4990ec83ac90" providerId="LiveId" clId="{9C56CCF2-70B7-4BFF-B284-C3CBC6C93A00}" dt="2021-09-27T12:53:50.455" v="4402" actId="571"/>
          <ac:spMkLst>
            <pc:docMk/>
            <pc:sldMk cId="324217014" sldId="719"/>
            <ac:spMk id="199" creationId="{975DF693-0B89-4B82-BDCF-A6CA14440704}"/>
          </ac:spMkLst>
        </pc:spChg>
        <pc:spChg chg="mod">
          <ac:chgData name="Minesh Patel" userId="a66d4990ec83ac90" providerId="LiveId" clId="{9C56CCF2-70B7-4BFF-B284-C3CBC6C93A00}" dt="2021-09-27T12:53:50.455" v="4402" actId="571"/>
          <ac:spMkLst>
            <pc:docMk/>
            <pc:sldMk cId="324217014" sldId="719"/>
            <ac:spMk id="200" creationId="{08DF661D-A43A-49A6-931E-42258D74967D}"/>
          </ac:spMkLst>
        </pc:spChg>
        <pc:spChg chg="mod">
          <ac:chgData name="Minesh Patel" userId="a66d4990ec83ac90" providerId="LiveId" clId="{9C56CCF2-70B7-4BFF-B284-C3CBC6C93A00}" dt="2021-09-27T12:53:50.455" v="4402" actId="571"/>
          <ac:spMkLst>
            <pc:docMk/>
            <pc:sldMk cId="324217014" sldId="719"/>
            <ac:spMk id="201" creationId="{764D6EAF-8E1B-4042-857D-BEEE17992AE4}"/>
          </ac:spMkLst>
        </pc:spChg>
        <pc:spChg chg="mod">
          <ac:chgData name="Minesh Patel" userId="a66d4990ec83ac90" providerId="LiveId" clId="{9C56CCF2-70B7-4BFF-B284-C3CBC6C93A00}" dt="2021-09-27T12:53:50.455" v="4402" actId="571"/>
          <ac:spMkLst>
            <pc:docMk/>
            <pc:sldMk cId="324217014" sldId="719"/>
            <ac:spMk id="203" creationId="{8AA68EEE-C2DF-4B9A-BD34-C0DC186286BE}"/>
          </ac:spMkLst>
        </pc:spChg>
        <pc:spChg chg="mod">
          <ac:chgData name="Minesh Patel" userId="a66d4990ec83ac90" providerId="LiveId" clId="{9C56CCF2-70B7-4BFF-B284-C3CBC6C93A00}" dt="2021-09-27T12:53:50.455" v="4402" actId="571"/>
          <ac:spMkLst>
            <pc:docMk/>
            <pc:sldMk cId="324217014" sldId="719"/>
            <ac:spMk id="204" creationId="{1BEAFB27-E4A6-46D7-87B3-070459F2EEA4}"/>
          </ac:spMkLst>
        </pc:spChg>
        <pc:spChg chg="mod">
          <ac:chgData name="Minesh Patel" userId="a66d4990ec83ac90" providerId="LiveId" clId="{9C56CCF2-70B7-4BFF-B284-C3CBC6C93A00}" dt="2021-09-27T12:53:50.455" v="4402" actId="571"/>
          <ac:spMkLst>
            <pc:docMk/>
            <pc:sldMk cId="324217014" sldId="719"/>
            <ac:spMk id="205" creationId="{C2E71A73-1F0E-448C-844D-FF02B9D58719}"/>
          </ac:spMkLst>
        </pc:spChg>
        <pc:spChg chg="mod">
          <ac:chgData name="Minesh Patel" userId="a66d4990ec83ac90" providerId="LiveId" clId="{9C56CCF2-70B7-4BFF-B284-C3CBC6C93A00}" dt="2021-09-27T12:53:50.455" v="4402" actId="571"/>
          <ac:spMkLst>
            <pc:docMk/>
            <pc:sldMk cId="324217014" sldId="719"/>
            <ac:spMk id="206" creationId="{8D926498-9F71-4ABA-8719-89059E03755E}"/>
          </ac:spMkLst>
        </pc:spChg>
        <pc:spChg chg="mod">
          <ac:chgData name="Minesh Patel" userId="a66d4990ec83ac90" providerId="LiveId" clId="{9C56CCF2-70B7-4BFF-B284-C3CBC6C93A00}" dt="2021-09-27T12:53:50.455" v="4402" actId="571"/>
          <ac:spMkLst>
            <pc:docMk/>
            <pc:sldMk cId="324217014" sldId="719"/>
            <ac:spMk id="207" creationId="{A792BBBB-8922-47C7-B4C7-45C5E5A6A867}"/>
          </ac:spMkLst>
        </pc:spChg>
        <pc:spChg chg="mod">
          <ac:chgData name="Minesh Patel" userId="a66d4990ec83ac90" providerId="LiveId" clId="{9C56CCF2-70B7-4BFF-B284-C3CBC6C93A00}" dt="2021-09-27T12:53:50.455" v="4402" actId="571"/>
          <ac:spMkLst>
            <pc:docMk/>
            <pc:sldMk cId="324217014" sldId="719"/>
            <ac:spMk id="208" creationId="{E5CDFCC4-A286-4E46-BEDF-B3B402E36265}"/>
          </ac:spMkLst>
        </pc:spChg>
        <pc:spChg chg="mod">
          <ac:chgData name="Minesh Patel" userId="a66d4990ec83ac90" providerId="LiveId" clId="{9C56CCF2-70B7-4BFF-B284-C3CBC6C93A00}" dt="2021-09-27T12:53:50.455" v="4402" actId="571"/>
          <ac:spMkLst>
            <pc:docMk/>
            <pc:sldMk cId="324217014" sldId="719"/>
            <ac:spMk id="209" creationId="{540FEFFB-005D-4988-8ED1-42D94621ECFC}"/>
          </ac:spMkLst>
        </pc:spChg>
        <pc:spChg chg="mod">
          <ac:chgData name="Minesh Patel" userId="a66d4990ec83ac90" providerId="LiveId" clId="{9C56CCF2-70B7-4BFF-B284-C3CBC6C93A00}" dt="2021-09-27T12:53:50.455" v="4402" actId="571"/>
          <ac:spMkLst>
            <pc:docMk/>
            <pc:sldMk cId="324217014" sldId="719"/>
            <ac:spMk id="210" creationId="{01766895-E851-4D06-9309-4440CBD68263}"/>
          </ac:spMkLst>
        </pc:spChg>
        <pc:spChg chg="mod">
          <ac:chgData name="Minesh Patel" userId="a66d4990ec83ac90" providerId="LiveId" clId="{9C56CCF2-70B7-4BFF-B284-C3CBC6C93A00}" dt="2021-09-27T12:53:50.455" v="4402" actId="571"/>
          <ac:spMkLst>
            <pc:docMk/>
            <pc:sldMk cId="324217014" sldId="719"/>
            <ac:spMk id="211" creationId="{D034DE7F-550D-4597-85D4-7CE852809830}"/>
          </ac:spMkLst>
        </pc:spChg>
        <pc:spChg chg="add del mod topLvl">
          <ac:chgData name="Minesh Patel" userId="a66d4990ec83ac90" providerId="LiveId" clId="{9C56CCF2-70B7-4BFF-B284-C3CBC6C93A00}" dt="2021-09-27T13:07:42.823" v="4758" actId="14100"/>
          <ac:spMkLst>
            <pc:docMk/>
            <pc:sldMk cId="324217014" sldId="719"/>
            <ac:spMk id="214" creationId="{285C1287-779B-4015-9099-09EA4D1EC37A}"/>
          </ac:spMkLst>
        </pc:spChg>
        <pc:spChg chg="mod">
          <ac:chgData name="Minesh Patel" userId="a66d4990ec83ac90" providerId="LiveId" clId="{9C56CCF2-70B7-4BFF-B284-C3CBC6C93A00}" dt="2021-09-27T12:56:27.718" v="4442"/>
          <ac:spMkLst>
            <pc:docMk/>
            <pc:sldMk cId="324217014" sldId="719"/>
            <ac:spMk id="220" creationId="{AF996589-DCB4-45B4-B8E9-E8B305B847F1}"/>
          </ac:spMkLst>
        </pc:spChg>
        <pc:spChg chg="mod">
          <ac:chgData name="Minesh Patel" userId="a66d4990ec83ac90" providerId="LiveId" clId="{9C56CCF2-70B7-4BFF-B284-C3CBC6C93A00}" dt="2021-09-27T12:56:27.718" v="4442"/>
          <ac:spMkLst>
            <pc:docMk/>
            <pc:sldMk cId="324217014" sldId="719"/>
            <ac:spMk id="221" creationId="{737FD563-AFC6-46C9-B454-E07C1C01A02E}"/>
          </ac:spMkLst>
        </pc:spChg>
        <pc:spChg chg="mod">
          <ac:chgData name="Minesh Patel" userId="a66d4990ec83ac90" providerId="LiveId" clId="{9C56CCF2-70B7-4BFF-B284-C3CBC6C93A00}" dt="2021-09-27T12:56:27.718" v="4442"/>
          <ac:spMkLst>
            <pc:docMk/>
            <pc:sldMk cId="324217014" sldId="719"/>
            <ac:spMk id="222" creationId="{70DE95B1-1518-4B2F-9626-08D09BC71359}"/>
          </ac:spMkLst>
        </pc:spChg>
        <pc:spChg chg="mod">
          <ac:chgData name="Minesh Patel" userId="a66d4990ec83ac90" providerId="LiveId" clId="{9C56CCF2-70B7-4BFF-B284-C3CBC6C93A00}" dt="2021-09-27T12:56:27.718" v="4442"/>
          <ac:spMkLst>
            <pc:docMk/>
            <pc:sldMk cId="324217014" sldId="719"/>
            <ac:spMk id="223" creationId="{7949E6E7-440E-4EA3-8A74-64E5615E2BEA}"/>
          </ac:spMkLst>
        </pc:spChg>
        <pc:spChg chg="mod">
          <ac:chgData name="Minesh Patel" userId="a66d4990ec83ac90" providerId="LiveId" clId="{9C56CCF2-70B7-4BFF-B284-C3CBC6C93A00}" dt="2021-09-27T12:56:27.718" v="4442"/>
          <ac:spMkLst>
            <pc:docMk/>
            <pc:sldMk cId="324217014" sldId="719"/>
            <ac:spMk id="224" creationId="{E3AEF0C2-3284-4263-9FC6-37044716E303}"/>
          </ac:spMkLst>
        </pc:spChg>
        <pc:spChg chg="mod">
          <ac:chgData name="Minesh Patel" userId="a66d4990ec83ac90" providerId="LiveId" clId="{9C56CCF2-70B7-4BFF-B284-C3CBC6C93A00}" dt="2021-09-27T12:56:27.718" v="4442"/>
          <ac:spMkLst>
            <pc:docMk/>
            <pc:sldMk cId="324217014" sldId="719"/>
            <ac:spMk id="225" creationId="{ECE39BBC-799B-4D71-8F96-3D217E4A9CCA}"/>
          </ac:spMkLst>
        </pc:spChg>
        <pc:spChg chg="mod">
          <ac:chgData name="Minesh Patel" userId="a66d4990ec83ac90" providerId="LiveId" clId="{9C56CCF2-70B7-4BFF-B284-C3CBC6C93A00}" dt="2021-09-27T12:56:27.718" v="4442"/>
          <ac:spMkLst>
            <pc:docMk/>
            <pc:sldMk cId="324217014" sldId="719"/>
            <ac:spMk id="226" creationId="{CF041DBE-23A1-42DF-9D7C-043E647D81C9}"/>
          </ac:spMkLst>
        </pc:spChg>
        <pc:spChg chg="mod">
          <ac:chgData name="Minesh Patel" userId="a66d4990ec83ac90" providerId="LiveId" clId="{9C56CCF2-70B7-4BFF-B284-C3CBC6C93A00}" dt="2021-09-27T12:56:27.718" v="4442"/>
          <ac:spMkLst>
            <pc:docMk/>
            <pc:sldMk cId="324217014" sldId="719"/>
            <ac:spMk id="228" creationId="{AB75A172-21C0-4518-88B2-B7FD5822E6F0}"/>
          </ac:spMkLst>
        </pc:spChg>
        <pc:spChg chg="mod">
          <ac:chgData name="Minesh Patel" userId="a66d4990ec83ac90" providerId="LiveId" clId="{9C56CCF2-70B7-4BFF-B284-C3CBC6C93A00}" dt="2021-09-27T12:56:27.718" v="4442"/>
          <ac:spMkLst>
            <pc:docMk/>
            <pc:sldMk cId="324217014" sldId="719"/>
            <ac:spMk id="229" creationId="{367DD0A6-FDD5-49B9-858D-C1A2BB9C8227}"/>
          </ac:spMkLst>
        </pc:spChg>
        <pc:spChg chg="mod">
          <ac:chgData name="Minesh Patel" userId="a66d4990ec83ac90" providerId="LiveId" clId="{9C56CCF2-70B7-4BFF-B284-C3CBC6C93A00}" dt="2021-09-27T12:56:27.718" v="4442"/>
          <ac:spMkLst>
            <pc:docMk/>
            <pc:sldMk cId="324217014" sldId="719"/>
            <ac:spMk id="230" creationId="{CC27C74A-3E55-49D1-A6C6-6860036106A4}"/>
          </ac:spMkLst>
        </pc:spChg>
        <pc:spChg chg="mod">
          <ac:chgData name="Minesh Patel" userId="a66d4990ec83ac90" providerId="LiveId" clId="{9C56CCF2-70B7-4BFF-B284-C3CBC6C93A00}" dt="2021-09-27T12:56:27.718" v="4442"/>
          <ac:spMkLst>
            <pc:docMk/>
            <pc:sldMk cId="324217014" sldId="719"/>
            <ac:spMk id="231" creationId="{958D442E-96F9-4402-B091-03D30F26A463}"/>
          </ac:spMkLst>
        </pc:spChg>
        <pc:spChg chg="mod">
          <ac:chgData name="Minesh Patel" userId="a66d4990ec83ac90" providerId="LiveId" clId="{9C56CCF2-70B7-4BFF-B284-C3CBC6C93A00}" dt="2021-09-27T12:56:27.718" v="4442"/>
          <ac:spMkLst>
            <pc:docMk/>
            <pc:sldMk cId="324217014" sldId="719"/>
            <ac:spMk id="232" creationId="{154BCD59-C713-423A-8755-B41F92E2C2A6}"/>
          </ac:spMkLst>
        </pc:spChg>
        <pc:spChg chg="mod">
          <ac:chgData name="Minesh Patel" userId="a66d4990ec83ac90" providerId="LiveId" clId="{9C56CCF2-70B7-4BFF-B284-C3CBC6C93A00}" dt="2021-09-27T12:56:37.991" v="4446" actId="571"/>
          <ac:spMkLst>
            <pc:docMk/>
            <pc:sldMk cId="324217014" sldId="719"/>
            <ac:spMk id="234" creationId="{40F1C1A7-3501-4DCD-8A88-3384E1C80469}"/>
          </ac:spMkLst>
        </pc:spChg>
        <pc:spChg chg="mod">
          <ac:chgData name="Minesh Patel" userId="a66d4990ec83ac90" providerId="LiveId" clId="{9C56CCF2-70B7-4BFF-B284-C3CBC6C93A00}" dt="2021-09-27T12:56:37.991" v="4446" actId="571"/>
          <ac:spMkLst>
            <pc:docMk/>
            <pc:sldMk cId="324217014" sldId="719"/>
            <ac:spMk id="235" creationId="{87A8F6D2-3AE1-43E5-8F40-83AB827D983E}"/>
          </ac:spMkLst>
        </pc:spChg>
        <pc:spChg chg="mod">
          <ac:chgData name="Minesh Patel" userId="a66d4990ec83ac90" providerId="LiveId" clId="{9C56CCF2-70B7-4BFF-B284-C3CBC6C93A00}" dt="2021-09-27T12:56:37.991" v="4446" actId="571"/>
          <ac:spMkLst>
            <pc:docMk/>
            <pc:sldMk cId="324217014" sldId="719"/>
            <ac:spMk id="236" creationId="{8584BA3B-AABE-47C9-913B-D8E1EBE852FF}"/>
          </ac:spMkLst>
        </pc:spChg>
        <pc:spChg chg="mod">
          <ac:chgData name="Minesh Patel" userId="a66d4990ec83ac90" providerId="LiveId" clId="{9C56CCF2-70B7-4BFF-B284-C3CBC6C93A00}" dt="2021-09-27T12:56:37.991" v="4446" actId="571"/>
          <ac:spMkLst>
            <pc:docMk/>
            <pc:sldMk cId="324217014" sldId="719"/>
            <ac:spMk id="237" creationId="{A240FB92-71E9-4336-B027-BA7407A61223}"/>
          </ac:spMkLst>
        </pc:spChg>
        <pc:spChg chg="mod">
          <ac:chgData name="Minesh Patel" userId="a66d4990ec83ac90" providerId="LiveId" clId="{9C56CCF2-70B7-4BFF-B284-C3CBC6C93A00}" dt="2021-09-27T12:56:37.991" v="4446" actId="571"/>
          <ac:spMkLst>
            <pc:docMk/>
            <pc:sldMk cId="324217014" sldId="719"/>
            <ac:spMk id="238" creationId="{4E17584B-6CC9-4CB8-87F7-A0C82BCE3614}"/>
          </ac:spMkLst>
        </pc:spChg>
        <pc:spChg chg="mod">
          <ac:chgData name="Minesh Patel" userId="a66d4990ec83ac90" providerId="LiveId" clId="{9C56CCF2-70B7-4BFF-B284-C3CBC6C93A00}" dt="2021-09-27T12:56:37.991" v="4446" actId="571"/>
          <ac:spMkLst>
            <pc:docMk/>
            <pc:sldMk cId="324217014" sldId="719"/>
            <ac:spMk id="239" creationId="{31FE75F9-41B8-4296-908E-DDCF3BFAEBD3}"/>
          </ac:spMkLst>
        </pc:spChg>
        <pc:spChg chg="mod">
          <ac:chgData name="Minesh Patel" userId="a66d4990ec83ac90" providerId="LiveId" clId="{9C56CCF2-70B7-4BFF-B284-C3CBC6C93A00}" dt="2021-09-27T12:56:37.991" v="4446" actId="571"/>
          <ac:spMkLst>
            <pc:docMk/>
            <pc:sldMk cId="324217014" sldId="719"/>
            <ac:spMk id="240" creationId="{851CA996-C878-4581-B9EF-04DC6BE5B6FA}"/>
          </ac:spMkLst>
        </pc:spChg>
        <pc:spChg chg="mod">
          <ac:chgData name="Minesh Patel" userId="a66d4990ec83ac90" providerId="LiveId" clId="{9C56CCF2-70B7-4BFF-B284-C3CBC6C93A00}" dt="2021-09-27T12:56:37.991" v="4446" actId="571"/>
          <ac:spMkLst>
            <pc:docMk/>
            <pc:sldMk cId="324217014" sldId="719"/>
            <ac:spMk id="242" creationId="{51BF5764-B410-4CA2-A7FE-CE50734C3F49}"/>
          </ac:spMkLst>
        </pc:spChg>
        <pc:spChg chg="mod">
          <ac:chgData name="Minesh Patel" userId="a66d4990ec83ac90" providerId="LiveId" clId="{9C56CCF2-70B7-4BFF-B284-C3CBC6C93A00}" dt="2021-09-27T12:56:37.991" v="4446" actId="571"/>
          <ac:spMkLst>
            <pc:docMk/>
            <pc:sldMk cId="324217014" sldId="719"/>
            <ac:spMk id="243" creationId="{D2260385-0C97-4247-BFDC-81447A3D3348}"/>
          </ac:spMkLst>
        </pc:spChg>
        <pc:spChg chg="mod">
          <ac:chgData name="Minesh Patel" userId="a66d4990ec83ac90" providerId="LiveId" clId="{9C56CCF2-70B7-4BFF-B284-C3CBC6C93A00}" dt="2021-09-27T12:56:37.991" v="4446" actId="571"/>
          <ac:spMkLst>
            <pc:docMk/>
            <pc:sldMk cId="324217014" sldId="719"/>
            <ac:spMk id="244" creationId="{FBBEB348-5538-40EE-A4F2-9B7D586ADD53}"/>
          </ac:spMkLst>
        </pc:spChg>
        <pc:spChg chg="mod">
          <ac:chgData name="Minesh Patel" userId="a66d4990ec83ac90" providerId="LiveId" clId="{9C56CCF2-70B7-4BFF-B284-C3CBC6C93A00}" dt="2021-09-27T12:56:37.991" v="4446" actId="571"/>
          <ac:spMkLst>
            <pc:docMk/>
            <pc:sldMk cId="324217014" sldId="719"/>
            <ac:spMk id="245" creationId="{AFC65904-50C4-4F3A-84C4-C3918E191579}"/>
          </ac:spMkLst>
        </pc:spChg>
        <pc:spChg chg="mod">
          <ac:chgData name="Minesh Patel" userId="a66d4990ec83ac90" providerId="LiveId" clId="{9C56CCF2-70B7-4BFF-B284-C3CBC6C93A00}" dt="2021-09-27T12:56:37.991" v="4446" actId="571"/>
          <ac:spMkLst>
            <pc:docMk/>
            <pc:sldMk cId="324217014" sldId="719"/>
            <ac:spMk id="246" creationId="{89EF31D5-7AC8-43C5-ADA6-8964DB6903B5}"/>
          </ac:spMkLst>
        </pc:spChg>
        <pc:spChg chg="mod">
          <ac:chgData name="Minesh Patel" userId="a66d4990ec83ac90" providerId="LiveId" clId="{9C56CCF2-70B7-4BFF-B284-C3CBC6C93A00}" dt="2021-09-27T12:56:40.422" v="4447" actId="571"/>
          <ac:spMkLst>
            <pc:docMk/>
            <pc:sldMk cId="324217014" sldId="719"/>
            <ac:spMk id="248" creationId="{DA332D56-0845-460F-8DA7-69EE27E8643C}"/>
          </ac:spMkLst>
        </pc:spChg>
        <pc:spChg chg="mod">
          <ac:chgData name="Minesh Patel" userId="a66d4990ec83ac90" providerId="LiveId" clId="{9C56CCF2-70B7-4BFF-B284-C3CBC6C93A00}" dt="2021-09-27T12:56:40.422" v="4447" actId="571"/>
          <ac:spMkLst>
            <pc:docMk/>
            <pc:sldMk cId="324217014" sldId="719"/>
            <ac:spMk id="249" creationId="{B7BC98FB-0312-4D70-8FDC-503429B0825D}"/>
          </ac:spMkLst>
        </pc:spChg>
        <pc:spChg chg="mod">
          <ac:chgData name="Minesh Patel" userId="a66d4990ec83ac90" providerId="LiveId" clId="{9C56CCF2-70B7-4BFF-B284-C3CBC6C93A00}" dt="2021-09-27T12:56:40.422" v="4447" actId="571"/>
          <ac:spMkLst>
            <pc:docMk/>
            <pc:sldMk cId="324217014" sldId="719"/>
            <ac:spMk id="250" creationId="{C0FFF91F-2C14-4D26-BBCC-964B80DE4022}"/>
          </ac:spMkLst>
        </pc:spChg>
        <pc:spChg chg="mod">
          <ac:chgData name="Minesh Patel" userId="a66d4990ec83ac90" providerId="LiveId" clId="{9C56CCF2-70B7-4BFF-B284-C3CBC6C93A00}" dt="2021-09-27T12:56:40.422" v="4447" actId="571"/>
          <ac:spMkLst>
            <pc:docMk/>
            <pc:sldMk cId="324217014" sldId="719"/>
            <ac:spMk id="251" creationId="{07755245-8636-4EA3-8CC4-2DC7FAF5795E}"/>
          </ac:spMkLst>
        </pc:spChg>
        <pc:spChg chg="mod">
          <ac:chgData name="Minesh Patel" userId="a66d4990ec83ac90" providerId="LiveId" clId="{9C56CCF2-70B7-4BFF-B284-C3CBC6C93A00}" dt="2021-09-27T12:56:40.422" v="4447" actId="571"/>
          <ac:spMkLst>
            <pc:docMk/>
            <pc:sldMk cId="324217014" sldId="719"/>
            <ac:spMk id="252" creationId="{C3A34E27-1BC1-4309-AF04-4892822482AE}"/>
          </ac:spMkLst>
        </pc:spChg>
        <pc:spChg chg="mod">
          <ac:chgData name="Minesh Patel" userId="a66d4990ec83ac90" providerId="LiveId" clId="{9C56CCF2-70B7-4BFF-B284-C3CBC6C93A00}" dt="2021-09-27T12:56:40.422" v="4447" actId="571"/>
          <ac:spMkLst>
            <pc:docMk/>
            <pc:sldMk cId="324217014" sldId="719"/>
            <ac:spMk id="253" creationId="{1E28A7F3-CFAC-4748-BA83-AF0CB772A330}"/>
          </ac:spMkLst>
        </pc:spChg>
        <pc:spChg chg="mod">
          <ac:chgData name="Minesh Patel" userId="a66d4990ec83ac90" providerId="LiveId" clId="{9C56CCF2-70B7-4BFF-B284-C3CBC6C93A00}" dt="2021-09-27T12:56:40.422" v="4447" actId="571"/>
          <ac:spMkLst>
            <pc:docMk/>
            <pc:sldMk cId="324217014" sldId="719"/>
            <ac:spMk id="254" creationId="{F4BFE987-4ECB-4E35-8A2A-B6C1382A5EA1}"/>
          </ac:spMkLst>
        </pc:spChg>
        <pc:spChg chg="mod">
          <ac:chgData name="Minesh Patel" userId="a66d4990ec83ac90" providerId="LiveId" clId="{9C56CCF2-70B7-4BFF-B284-C3CBC6C93A00}" dt="2021-09-27T12:56:40.422" v="4447" actId="571"/>
          <ac:spMkLst>
            <pc:docMk/>
            <pc:sldMk cId="324217014" sldId="719"/>
            <ac:spMk id="256" creationId="{DA952CA3-0AB4-45C3-9B13-226740790CC5}"/>
          </ac:spMkLst>
        </pc:spChg>
        <pc:spChg chg="mod">
          <ac:chgData name="Minesh Patel" userId="a66d4990ec83ac90" providerId="LiveId" clId="{9C56CCF2-70B7-4BFF-B284-C3CBC6C93A00}" dt="2021-09-27T12:56:40.422" v="4447" actId="571"/>
          <ac:spMkLst>
            <pc:docMk/>
            <pc:sldMk cId="324217014" sldId="719"/>
            <ac:spMk id="257" creationId="{B59C352C-ABFF-4ECB-9516-AA988380027C}"/>
          </ac:spMkLst>
        </pc:spChg>
        <pc:spChg chg="mod">
          <ac:chgData name="Minesh Patel" userId="a66d4990ec83ac90" providerId="LiveId" clId="{9C56CCF2-70B7-4BFF-B284-C3CBC6C93A00}" dt="2021-09-27T12:56:40.422" v="4447" actId="571"/>
          <ac:spMkLst>
            <pc:docMk/>
            <pc:sldMk cId="324217014" sldId="719"/>
            <ac:spMk id="258" creationId="{8773AB9F-23D7-4E29-B07B-40EEA99E64AB}"/>
          </ac:spMkLst>
        </pc:spChg>
        <pc:spChg chg="mod">
          <ac:chgData name="Minesh Patel" userId="a66d4990ec83ac90" providerId="LiveId" clId="{9C56CCF2-70B7-4BFF-B284-C3CBC6C93A00}" dt="2021-09-27T12:56:40.422" v="4447" actId="571"/>
          <ac:spMkLst>
            <pc:docMk/>
            <pc:sldMk cId="324217014" sldId="719"/>
            <ac:spMk id="259" creationId="{2B2DC55F-6A99-4236-BD50-F41DA2D66D86}"/>
          </ac:spMkLst>
        </pc:spChg>
        <pc:spChg chg="mod">
          <ac:chgData name="Minesh Patel" userId="a66d4990ec83ac90" providerId="LiveId" clId="{9C56CCF2-70B7-4BFF-B284-C3CBC6C93A00}" dt="2021-09-27T12:56:40.422" v="4447" actId="571"/>
          <ac:spMkLst>
            <pc:docMk/>
            <pc:sldMk cId="324217014" sldId="719"/>
            <ac:spMk id="260" creationId="{54FD8F4C-28CD-4280-9BF6-A17CB5AF1926}"/>
          </ac:spMkLst>
        </pc:spChg>
        <pc:spChg chg="add mod">
          <ac:chgData name="Minesh Patel" userId="a66d4990ec83ac90" providerId="LiveId" clId="{9C56CCF2-70B7-4BFF-B284-C3CBC6C93A00}" dt="2021-09-27T13:00:41.213" v="4531" actId="113"/>
          <ac:spMkLst>
            <pc:docMk/>
            <pc:sldMk cId="324217014" sldId="719"/>
            <ac:spMk id="261" creationId="{56B39B39-6BBC-4EFC-A87B-BAE9D0AD023F}"/>
          </ac:spMkLst>
        </pc:spChg>
        <pc:spChg chg="add mod">
          <ac:chgData name="Minesh Patel" userId="a66d4990ec83ac90" providerId="LiveId" clId="{9C56CCF2-70B7-4BFF-B284-C3CBC6C93A00}" dt="2021-09-27T13:00:41.213" v="4531" actId="113"/>
          <ac:spMkLst>
            <pc:docMk/>
            <pc:sldMk cId="324217014" sldId="719"/>
            <ac:spMk id="262" creationId="{102B9B3F-F951-4090-BEFD-125E322CAF86}"/>
          </ac:spMkLst>
        </pc:spChg>
        <pc:spChg chg="add mod">
          <ac:chgData name="Minesh Patel" userId="a66d4990ec83ac90" providerId="LiveId" clId="{9C56CCF2-70B7-4BFF-B284-C3CBC6C93A00}" dt="2021-09-27T13:00:41.213" v="4531" actId="113"/>
          <ac:spMkLst>
            <pc:docMk/>
            <pc:sldMk cId="324217014" sldId="719"/>
            <ac:spMk id="263" creationId="{49B39D75-1F64-467D-AB95-8EA2682CE644}"/>
          </ac:spMkLst>
        </pc:spChg>
        <pc:spChg chg="mod topLvl">
          <ac:chgData name="Minesh Patel" userId="a66d4990ec83ac90" providerId="LiveId" clId="{9C56CCF2-70B7-4BFF-B284-C3CBC6C93A00}" dt="2021-09-27T13:08:20.189" v="4854" actId="20577"/>
          <ac:spMkLst>
            <pc:docMk/>
            <pc:sldMk cId="324217014" sldId="719"/>
            <ac:spMk id="271" creationId="{B1D7B0A1-C338-448B-A360-BAA6ACA61EAA}"/>
          </ac:spMkLst>
        </pc:spChg>
        <pc:spChg chg="mod">
          <ac:chgData name="Minesh Patel" userId="a66d4990ec83ac90" providerId="LiveId" clId="{9C56CCF2-70B7-4BFF-B284-C3CBC6C93A00}" dt="2021-09-27T13:00:17.674" v="4520" actId="207"/>
          <ac:spMkLst>
            <pc:docMk/>
            <pc:sldMk cId="324217014" sldId="719"/>
            <ac:spMk id="273" creationId="{29D8374F-392C-48BE-B637-E10C3C8D47D2}"/>
          </ac:spMkLst>
        </pc:spChg>
        <pc:spChg chg="mod">
          <ac:chgData name="Minesh Patel" userId="a66d4990ec83ac90" providerId="LiveId" clId="{9C56CCF2-70B7-4BFF-B284-C3CBC6C93A00}" dt="2021-09-27T13:00:11" v="4519" actId="571"/>
          <ac:spMkLst>
            <pc:docMk/>
            <pc:sldMk cId="324217014" sldId="719"/>
            <ac:spMk id="274" creationId="{99A8940B-2DF2-4E1E-B15A-03DA8AE37CBC}"/>
          </ac:spMkLst>
        </pc:spChg>
        <pc:spChg chg="mod">
          <ac:chgData name="Minesh Patel" userId="a66d4990ec83ac90" providerId="LiveId" clId="{9C56CCF2-70B7-4BFF-B284-C3CBC6C93A00}" dt="2021-09-27T13:00:11" v="4519" actId="571"/>
          <ac:spMkLst>
            <pc:docMk/>
            <pc:sldMk cId="324217014" sldId="719"/>
            <ac:spMk id="275" creationId="{21781628-36DF-4CCB-82CF-9A99A182C788}"/>
          </ac:spMkLst>
        </pc:spChg>
        <pc:spChg chg="mod">
          <ac:chgData name="Minesh Patel" userId="a66d4990ec83ac90" providerId="LiveId" clId="{9C56CCF2-70B7-4BFF-B284-C3CBC6C93A00}" dt="2021-09-27T13:00:11" v="4519" actId="571"/>
          <ac:spMkLst>
            <pc:docMk/>
            <pc:sldMk cId="324217014" sldId="719"/>
            <ac:spMk id="276" creationId="{C2D30BE5-64FC-450D-9B64-B7729A427702}"/>
          </ac:spMkLst>
        </pc:spChg>
        <pc:spChg chg="mod">
          <ac:chgData name="Minesh Patel" userId="a66d4990ec83ac90" providerId="LiveId" clId="{9C56CCF2-70B7-4BFF-B284-C3CBC6C93A00}" dt="2021-09-27T13:00:11" v="4519" actId="571"/>
          <ac:spMkLst>
            <pc:docMk/>
            <pc:sldMk cId="324217014" sldId="719"/>
            <ac:spMk id="277" creationId="{D1B51655-FDF1-45B7-81ED-5E396204D04E}"/>
          </ac:spMkLst>
        </pc:spChg>
        <pc:spChg chg="mod">
          <ac:chgData name="Minesh Patel" userId="a66d4990ec83ac90" providerId="LiveId" clId="{9C56CCF2-70B7-4BFF-B284-C3CBC6C93A00}" dt="2021-09-27T13:00:11" v="4519" actId="571"/>
          <ac:spMkLst>
            <pc:docMk/>
            <pc:sldMk cId="324217014" sldId="719"/>
            <ac:spMk id="278" creationId="{0610B597-9671-414D-8F4B-77EB82CEE4A2}"/>
          </ac:spMkLst>
        </pc:spChg>
        <pc:spChg chg="mod">
          <ac:chgData name="Minesh Patel" userId="a66d4990ec83ac90" providerId="LiveId" clId="{9C56CCF2-70B7-4BFF-B284-C3CBC6C93A00}" dt="2021-09-27T13:00:11" v="4519" actId="571"/>
          <ac:spMkLst>
            <pc:docMk/>
            <pc:sldMk cId="324217014" sldId="719"/>
            <ac:spMk id="279" creationId="{88E850A8-2F4F-4677-917F-841C8935AE4B}"/>
          </ac:spMkLst>
        </pc:spChg>
        <pc:spChg chg="mod">
          <ac:chgData name="Minesh Patel" userId="a66d4990ec83ac90" providerId="LiveId" clId="{9C56CCF2-70B7-4BFF-B284-C3CBC6C93A00}" dt="2021-09-27T13:00:11" v="4519" actId="571"/>
          <ac:spMkLst>
            <pc:docMk/>
            <pc:sldMk cId="324217014" sldId="719"/>
            <ac:spMk id="281" creationId="{8A4B973B-6A97-4318-9950-941AF362C5BA}"/>
          </ac:spMkLst>
        </pc:spChg>
        <pc:spChg chg="mod">
          <ac:chgData name="Minesh Patel" userId="a66d4990ec83ac90" providerId="LiveId" clId="{9C56CCF2-70B7-4BFF-B284-C3CBC6C93A00}" dt="2021-09-27T13:00:11" v="4519" actId="571"/>
          <ac:spMkLst>
            <pc:docMk/>
            <pc:sldMk cId="324217014" sldId="719"/>
            <ac:spMk id="282" creationId="{423D7646-8FE6-40CA-A6EE-493B6182BC2E}"/>
          </ac:spMkLst>
        </pc:spChg>
        <pc:spChg chg="mod">
          <ac:chgData name="Minesh Patel" userId="a66d4990ec83ac90" providerId="LiveId" clId="{9C56CCF2-70B7-4BFF-B284-C3CBC6C93A00}" dt="2021-09-27T13:00:11" v="4519" actId="571"/>
          <ac:spMkLst>
            <pc:docMk/>
            <pc:sldMk cId="324217014" sldId="719"/>
            <ac:spMk id="283" creationId="{A509288D-7FED-4C4B-91D3-F80CD02BDAEB}"/>
          </ac:spMkLst>
        </pc:spChg>
        <pc:spChg chg="mod">
          <ac:chgData name="Minesh Patel" userId="a66d4990ec83ac90" providerId="LiveId" clId="{9C56CCF2-70B7-4BFF-B284-C3CBC6C93A00}" dt="2021-09-27T13:00:11" v="4519" actId="571"/>
          <ac:spMkLst>
            <pc:docMk/>
            <pc:sldMk cId="324217014" sldId="719"/>
            <ac:spMk id="284" creationId="{68E5DACA-028D-4DD2-9351-CE609353ABC3}"/>
          </ac:spMkLst>
        </pc:spChg>
        <pc:spChg chg="mod">
          <ac:chgData name="Minesh Patel" userId="a66d4990ec83ac90" providerId="LiveId" clId="{9C56CCF2-70B7-4BFF-B284-C3CBC6C93A00}" dt="2021-09-27T13:00:11" v="4519" actId="571"/>
          <ac:spMkLst>
            <pc:docMk/>
            <pc:sldMk cId="324217014" sldId="719"/>
            <ac:spMk id="285" creationId="{46ACC34F-4D97-4ACE-B45C-0B426151BB27}"/>
          </ac:spMkLst>
        </pc:spChg>
        <pc:spChg chg="mod">
          <ac:chgData name="Minesh Patel" userId="a66d4990ec83ac90" providerId="LiveId" clId="{9C56CCF2-70B7-4BFF-B284-C3CBC6C93A00}" dt="2021-09-27T13:00:19.863" v="4521" actId="207"/>
          <ac:spMkLst>
            <pc:docMk/>
            <pc:sldMk cId="324217014" sldId="719"/>
            <ac:spMk id="287" creationId="{4DF92ABA-D789-4868-AE06-5A19FCCDE582}"/>
          </ac:spMkLst>
        </pc:spChg>
        <pc:spChg chg="mod">
          <ac:chgData name="Minesh Patel" userId="a66d4990ec83ac90" providerId="LiveId" clId="{9C56CCF2-70B7-4BFF-B284-C3CBC6C93A00}" dt="2021-09-27T13:00:11" v="4519" actId="571"/>
          <ac:spMkLst>
            <pc:docMk/>
            <pc:sldMk cId="324217014" sldId="719"/>
            <ac:spMk id="288" creationId="{66A9468B-ABD4-419B-B265-A637CE12C527}"/>
          </ac:spMkLst>
        </pc:spChg>
        <pc:spChg chg="mod">
          <ac:chgData name="Minesh Patel" userId="a66d4990ec83ac90" providerId="LiveId" clId="{9C56CCF2-70B7-4BFF-B284-C3CBC6C93A00}" dt="2021-09-27T13:00:11" v="4519" actId="571"/>
          <ac:spMkLst>
            <pc:docMk/>
            <pc:sldMk cId="324217014" sldId="719"/>
            <ac:spMk id="289" creationId="{BE34A0E1-06D9-4A59-90A5-ED445391E675}"/>
          </ac:spMkLst>
        </pc:spChg>
        <pc:spChg chg="mod">
          <ac:chgData name="Minesh Patel" userId="a66d4990ec83ac90" providerId="LiveId" clId="{9C56CCF2-70B7-4BFF-B284-C3CBC6C93A00}" dt="2021-09-27T13:00:11" v="4519" actId="571"/>
          <ac:spMkLst>
            <pc:docMk/>
            <pc:sldMk cId="324217014" sldId="719"/>
            <ac:spMk id="290" creationId="{25018CA4-FC6F-496B-AC05-0FDF2C74AB37}"/>
          </ac:spMkLst>
        </pc:spChg>
        <pc:spChg chg="mod">
          <ac:chgData name="Minesh Patel" userId="a66d4990ec83ac90" providerId="LiveId" clId="{9C56CCF2-70B7-4BFF-B284-C3CBC6C93A00}" dt="2021-09-27T13:00:11" v="4519" actId="571"/>
          <ac:spMkLst>
            <pc:docMk/>
            <pc:sldMk cId="324217014" sldId="719"/>
            <ac:spMk id="291" creationId="{84BC7CF7-5598-4188-B25C-DDA64C19BC9B}"/>
          </ac:spMkLst>
        </pc:spChg>
        <pc:spChg chg="mod">
          <ac:chgData name="Minesh Patel" userId="a66d4990ec83ac90" providerId="LiveId" clId="{9C56CCF2-70B7-4BFF-B284-C3CBC6C93A00}" dt="2021-09-27T13:00:11" v="4519" actId="571"/>
          <ac:spMkLst>
            <pc:docMk/>
            <pc:sldMk cId="324217014" sldId="719"/>
            <ac:spMk id="292" creationId="{01E59356-EA9F-4699-A4BC-57EEE62D56FC}"/>
          </ac:spMkLst>
        </pc:spChg>
        <pc:spChg chg="mod">
          <ac:chgData name="Minesh Patel" userId="a66d4990ec83ac90" providerId="LiveId" clId="{9C56CCF2-70B7-4BFF-B284-C3CBC6C93A00}" dt="2021-09-27T13:00:11" v="4519" actId="571"/>
          <ac:spMkLst>
            <pc:docMk/>
            <pc:sldMk cId="324217014" sldId="719"/>
            <ac:spMk id="293" creationId="{72C8976B-2F68-4B53-98D4-801596909938}"/>
          </ac:spMkLst>
        </pc:spChg>
        <pc:spChg chg="mod">
          <ac:chgData name="Minesh Patel" userId="a66d4990ec83ac90" providerId="LiveId" clId="{9C56CCF2-70B7-4BFF-B284-C3CBC6C93A00}" dt="2021-09-27T13:00:11" v="4519" actId="571"/>
          <ac:spMkLst>
            <pc:docMk/>
            <pc:sldMk cId="324217014" sldId="719"/>
            <ac:spMk id="295" creationId="{2C272BAD-45EB-4A6E-A4A6-823F16A05197}"/>
          </ac:spMkLst>
        </pc:spChg>
        <pc:spChg chg="mod">
          <ac:chgData name="Minesh Patel" userId="a66d4990ec83ac90" providerId="LiveId" clId="{9C56CCF2-70B7-4BFF-B284-C3CBC6C93A00}" dt="2021-09-27T13:00:11" v="4519" actId="571"/>
          <ac:spMkLst>
            <pc:docMk/>
            <pc:sldMk cId="324217014" sldId="719"/>
            <ac:spMk id="296" creationId="{97E12D96-6984-441D-849C-47B991D4C78D}"/>
          </ac:spMkLst>
        </pc:spChg>
        <pc:spChg chg="mod">
          <ac:chgData name="Minesh Patel" userId="a66d4990ec83ac90" providerId="LiveId" clId="{9C56CCF2-70B7-4BFF-B284-C3CBC6C93A00}" dt="2021-09-27T13:00:11" v="4519" actId="571"/>
          <ac:spMkLst>
            <pc:docMk/>
            <pc:sldMk cId="324217014" sldId="719"/>
            <ac:spMk id="297" creationId="{CE15E2F4-36BC-4818-9CE5-BA4073DA1202}"/>
          </ac:spMkLst>
        </pc:spChg>
        <pc:spChg chg="mod">
          <ac:chgData name="Minesh Patel" userId="a66d4990ec83ac90" providerId="LiveId" clId="{9C56CCF2-70B7-4BFF-B284-C3CBC6C93A00}" dt="2021-09-27T13:00:11" v="4519" actId="571"/>
          <ac:spMkLst>
            <pc:docMk/>
            <pc:sldMk cId="324217014" sldId="719"/>
            <ac:spMk id="298" creationId="{751181BD-1CB6-4458-9749-CD3A49FF07DA}"/>
          </ac:spMkLst>
        </pc:spChg>
        <pc:spChg chg="mod">
          <ac:chgData name="Minesh Patel" userId="a66d4990ec83ac90" providerId="LiveId" clId="{9C56CCF2-70B7-4BFF-B284-C3CBC6C93A00}" dt="2021-09-27T13:00:11" v="4519" actId="571"/>
          <ac:spMkLst>
            <pc:docMk/>
            <pc:sldMk cId="324217014" sldId="719"/>
            <ac:spMk id="299" creationId="{9185CDCF-D606-46F9-B389-85315BB1534C}"/>
          </ac:spMkLst>
        </pc:spChg>
        <pc:spChg chg="mod">
          <ac:chgData name="Minesh Patel" userId="a66d4990ec83ac90" providerId="LiveId" clId="{9C56CCF2-70B7-4BFF-B284-C3CBC6C93A00}" dt="2021-09-27T13:00:22.176" v="4522" actId="207"/>
          <ac:spMkLst>
            <pc:docMk/>
            <pc:sldMk cId="324217014" sldId="719"/>
            <ac:spMk id="301" creationId="{A474326A-A16D-4AD2-9472-697410A1EA34}"/>
          </ac:spMkLst>
        </pc:spChg>
        <pc:spChg chg="mod">
          <ac:chgData name="Minesh Patel" userId="a66d4990ec83ac90" providerId="LiveId" clId="{9C56CCF2-70B7-4BFF-B284-C3CBC6C93A00}" dt="2021-09-27T13:00:11" v="4519" actId="571"/>
          <ac:spMkLst>
            <pc:docMk/>
            <pc:sldMk cId="324217014" sldId="719"/>
            <ac:spMk id="302" creationId="{8ACF6C78-4C00-4AA3-B26F-53394AA70911}"/>
          </ac:spMkLst>
        </pc:spChg>
        <pc:spChg chg="mod">
          <ac:chgData name="Minesh Patel" userId="a66d4990ec83ac90" providerId="LiveId" clId="{9C56CCF2-70B7-4BFF-B284-C3CBC6C93A00}" dt="2021-09-27T13:00:11" v="4519" actId="571"/>
          <ac:spMkLst>
            <pc:docMk/>
            <pc:sldMk cId="324217014" sldId="719"/>
            <ac:spMk id="303" creationId="{D5EAD530-C405-47D7-A1C3-A9B3B2D83DE8}"/>
          </ac:spMkLst>
        </pc:spChg>
        <pc:spChg chg="mod">
          <ac:chgData name="Minesh Patel" userId="a66d4990ec83ac90" providerId="LiveId" clId="{9C56CCF2-70B7-4BFF-B284-C3CBC6C93A00}" dt="2021-09-27T13:00:11" v="4519" actId="571"/>
          <ac:spMkLst>
            <pc:docMk/>
            <pc:sldMk cId="324217014" sldId="719"/>
            <ac:spMk id="304" creationId="{246C7C5A-2A19-4EC7-9476-4246241C462F}"/>
          </ac:spMkLst>
        </pc:spChg>
        <pc:spChg chg="mod">
          <ac:chgData name="Minesh Patel" userId="a66d4990ec83ac90" providerId="LiveId" clId="{9C56CCF2-70B7-4BFF-B284-C3CBC6C93A00}" dt="2021-09-27T13:00:11" v="4519" actId="571"/>
          <ac:spMkLst>
            <pc:docMk/>
            <pc:sldMk cId="324217014" sldId="719"/>
            <ac:spMk id="305" creationId="{310345F5-8F6E-4350-A6CF-6E5059F15EFA}"/>
          </ac:spMkLst>
        </pc:spChg>
        <pc:spChg chg="mod">
          <ac:chgData name="Minesh Patel" userId="a66d4990ec83ac90" providerId="LiveId" clId="{9C56CCF2-70B7-4BFF-B284-C3CBC6C93A00}" dt="2021-09-27T13:00:11" v="4519" actId="571"/>
          <ac:spMkLst>
            <pc:docMk/>
            <pc:sldMk cId="324217014" sldId="719"/>
            <ac:spMk id="306" creationId="{E9B0026C-EB42-4365-A497-0B1818FCEAFD}"/>
          </ac:spMkLst>
        </pc:spChg>
        <pc:spChg chg="mod">
          <ac:chgData name="Minesh Patel" userId="a66d4990ec83ac90" providerId="LiveId" clId="{9C56CCF2-70B7-4BFF-B284-C3CBC6C93A00}" dt="2021-09-27T13:00:11" v="4519" actId="571"/>
          <ac:spMkLst>
            <pc:docMk/>
            <pc:sldMk cId="324217014" sldId="719"/>
            <ac:spMk id="307" creationId="{17A2F7A4-161C-4CA1-A510-7A51C3AA8D77}"/>
          </ac:spMkLst>
        </pc:spChg>
        <pc:spChg chg="mod">
          <ac:chgData name="Minesh Patel" userId="a66d4990ec83ac90" providerId="LiveId" clId="{9C56CCF2-70B7-4BFF-B284-C3CBC6C93A00}" dt="2021-09-27T13:00:11" v="4519" actId="571"/>
          <ac:spMkLst>
            <pc:docMk/>
            <pc:sldMk cId="324217014" sldId="719"/>
            <ac:spMk id="309" creationId="{DE71ED5D-C4F2-4CDA-BE79-75D025EC98F0}"/>
          </ac:spMkLst>
        </pc:spChg>
        <pc:spChg chg="mod">
          <ac:chgData name="Minesh Patel" userId="a66d4990ec83ac90" providerId="LiveId" clId="{9C56CCF2-70B7-4BFF-B284-C3CBC6C93A00}" dt="2021-09-27T13:00:11" v="4519" actId="571"/>
          <ac:spMkLst>
            <pc:docMk/>
            <pc:sldMk cId="324217014" sldId="719"/>
            <ac:spMk id="310" creationId="{E939F8AD-C2DE-4471-89B2-4209CBA5F786}"/>
          </ac:spMkLst>
        </pc:spChg>
        <pc:spChg chg="mod">
          <ac:chgData name="Minesh Patel" userId="a66d4990ec83ac90" providerId="LiveId" clId="{9C56CCF2-70B7-4BFF-B284-C3CBC6C93A00}" dt="2021-09-27T13:00:11" v="4519" actId="571"/>
          <ac:spMkLst>
            <pc:docMk/>
            <pc:sldMk cId="324217014" sldId="719"/>
            <ac:spMk id="311" creationId="{86655EE8-B252-4C7A-8AD2-4A96F39792BB}"/>
          </ac:spMkLst>
        </pc:spChg>
        <pc:spChg chg="mod">
          <ac:chgData name="Minesh Patel" userId="a66d4990ec83ac90" providerId="LiveId" clId="{9C56CCF2-70B7-4BFF-B284-C3CBC6C93A00}" dt="2021-09-27T13:00:11" v="4519" actId="571"/>
          <ac:spMkLst>
            <pc:docMk/>
            <pc:sldMk cId="324217014" sldId="719"/>
            <ac:spMk id="312" creationId="{DD6B049F-3974-450B-966B-11B6DFDA668D}"/>
          </ac:spMkLst>
        </pc:spChg>
        <pc:spChg chg="mod">
          <ac:chgData name="Minesh Patel" userId="a66d4990ec83ac90" providerId="LiveId" clId="{9C56CCF2-70B7-4BFF-B284-C3CBC6C93A00}" dt="2021-09-27T13:00:11" v="4519" actId="571"/>
          <ac:spMkLst>
            <pc:docMk/>
            <pc:sldMk cId="324217014" sldId="719"/>
            <ac:spMk id="313" creationId="{5D972028-20C5-4B37-86B9-50F985CC11F8}"/>
          </ac:spMkLst>
        </pc:spChg>
        <pc:spChg chg="add mod">
          <ac:chgData name="Minesh Patel" userId="a66d4990ec83ac90" providerId="LiveId" clId="{9C56CCF2-70B7-4BFF-B284-C3CBC6C93A00}" dt="2021-09-27T13:00:56.972" v="4534" actId="1076"/>
          <ac:spMkLst>
            <pc:docMk/>
            <pc:sldMk cId="324217014" sldId="719"/>
            <ac:spMk id="314" creationId="{66BAA164-147F-4BBE-8AFE-E52A61DAE1B2}"/>
          </ac:spMkLst>
        </pc:spChg>
        <pc:spChg chg="add mod">
          <ac:chgData name="Minesh Patel" userId="a66d4990ec83ac90" providerId="LiveId" clId="{9C56CCF2-70B7-4BFF-B284-C3CBC6C93A00}" dt="2021-09-27T13:00:56.972" v="4534" actId="1076"/>
          <ac:spMkLst>
            <pc:docMk/>
            <pc:sldMk cId="324217014" sldId="719"/>
            <ac:spMk id="315" creationId="{4E8FDB87-DB94-4782-BF92-4942ADC5E6BC}"/>
          </ac:spMkLst>
        </pc:spChg>
        <pc:spChg chg="add mod">
          <ac:chgData name="Minesh Patel" userId="a66d4990ec83ac90" providerId="LiveId" clId="{9C56CCF2-70B7-4BFF-B284-C3CBC6C93A00}" dt="2021-09-27T13:00:56.972" v="4534" actId="1076"/>
          <ac:spMkLst>
            <pc:docMk/>
            <pc:sldMk cId="324217014" sldId="719"/>
            <ac:spMk id="316" creationId="{0CD6C8A7-A4A5-4764-A726-5A151CC45B76}"/>
          </ac:spMkLst>
        </pc:spChg>
        <pc:spChg chg="add del mod">
          <ac:chgData name="Minesh Patel" userId="a66d4990ec83ac90" providerId="LiveId" clId="{9C56CCF2-70B7-4BFF-B284-C3CBC6C93A00}" dt="2021-09-27T13:04:12.875" v="4576"/>
          <ac:spMkLst>
            <pc:docMk/>
            <pc:sldMk cId="324217014" sldId="719"/>
            <ac:spMk id="329" creationId="{660CD719-E57A-47D4-8233-97E064E3F4CA}"/>
          </ac:spMkLst>
        </pc:spChg>
        <pc:spChg chg="add del mod">
          <ac:chgData name="Minesh Patel" userId="a66d4990ec83ac90" providerId="LiveId" clId="{9C56CCF2-70B7-4BFF-B284-C3CBC6C93A00}" dt="2021-09-27T13:04:12.875" v="4576"/>
          <ac:spMkLst>
            <pc:docMk/>
            <pc:sldMk cId="324217014" sldId="719"/>
            <ac:spMk id="330" creationId="{B16C5C1D-D70F-43DE-9DC5-CA3B8113FED1}"/>
          </ac:spMkLst>
        </pc:spChg>
        <pc:spChg chg="add del mod">
          <ac:chgData name="Minesh Patel" userId="a66d4990ec83ac90" providerId="LiveId" clId="{9C56CCF2-70B7-4BFF-B284-C3CBC6C93A00}" dt="2021-09-27T13:04:12.875" v="4576"/>
          <ac:spMkLst>
            <pc:docMk/>
            <pc:sldMk cId="324217014" sldId="719"/>
            <ac:spMk id="331" creationId="{29EF16AA-1F09-4B1F-B3D0-8A842E98C57D}"/>
          </ac:spMkLst>
        </pc:spChg>
        <pc:spChg chg="add mod">
          <ac:chgData name="Minesh Patel" userId="a66d4990ec83ac90" providerId="LiveId" clId="{9C56CCF2-70B7-4BFF-B284-C3CBC6C93A00}" dt="2021-09-27T13:09:00.205" v="4857" actId="1076"/>
          <ac:spMkLst>
            <pc:docMk/>
            <pc:sldMk cId="324217014" sldId="719"/>
            <ac:spMk id="332" creationId="{FB9AB0DE-8196-4A55-8245-70DACBF53358}"/>
          </ac:spMkLst>
        </pc:spChg>
        <pc:spChg chg="add mod">
          <ac:chgData name="Minesh Patel" userId="a66d4990ec83ac90" providerId="LiveId" clId="{9C56CCF2-70B7-4BFF-B284-C3CBC6C93A00}" dt="2021-09-27T13:09:03.574" v="4858" actId="1076"/>
          <ac:spMkLst>
            <pc:docMk/>
            <pc:sldMk cId="324217014" sldId="719"/>
            <ac:spMk id="333" creationId="{862AAFD8-D058-45E3-8B75-360FA9CCE60D}"/>
          </ac:spMkLst>
        </pc:spChg>
        <pc:spChg chg="add mod">
          <ac:chgData name="Minesh Patel" userId="a66d4990ec83ac90" providerId="LiveId" clId="{9C56CCF2-70B7-4BFF-B284-C3CBC6C93A00}" dt="2021-09-27T13:12:24.055" v="4880"/>
          <ac:spMkLst>
            <pc:docMk/>
            <pc:sldMk cId="324217014" sldId="719"/>
            <ac:spMk id="335" creationId="{5284D205-2E5A-455C-B7D9-73E4DDF32F1D}"/>
          </ac:spMkLst>
        </pc:spChg>
        <pc:spChg chg="add mod">
          <ac:chgData name="Minesh Patel" userId="a66d4990ec83ac90" providerId="LiveId" clId="{9C56CCF2-70B7-4BFF-B284-C3CBC6C93A00}" dt="2021-09-27T14:21:31.184" v="5384" actId="6549"/>
          <ac:spMkLst>
            <pc:docMk/>
            <pc:sldMk cId="324217014" sldId="719"/>
            <ac:spMk id="336" creationId="{21B1E68D-CE53-4489-BEF3-C1CFB2F05685}"/>
          </ac:spMkLst>
        </pc:spChg>
        <pc:grpChg chg="del">
          <ac:chgData name="Minesh Patel" userId="a66d4990ec83ac90" providerId="LiveId" clId="{9C56CCF2-70B7-4BFF-B284-C3CBC6C93A00}" dt="2021-09-27T12:35:00.145" v="3763" actId="478"/>
          <ac:grpSpMkLst>
            <pc:docMk/>
            <pc:sldMk cId="324217014" sldId="719"/>
            <ac:grpSpMk id="8" creationId="{D85E0949-214C-4327-825C-5C750DCA2E7B}"/>
          </ac:grpSpMkLst>
        </pc:grpChg>
        <pc:grpChg chg="del">
          <ac:chgData name="Minesh Patel" userId="a66d4990ec83ac90" providerId="LiveId" clId="{9C56CCF2-70B7-4BFF-B284-C3CBC6C93A00}" dt="2021-09-27T12:35:00.145" v="3763" actId="478"/>
          <ac:grpSpMkLst>
            <pc:docMk/>
            <pc:sldMk cId="324217014" sldId="719"/>
            <ac:grpSpMk id="10" creationId="{57D83E7C-5BDF-4DC9-A33F-D61A9DAE1789}"/>
          </ac:grpSpMkLst>
        </pc:grpChg>
        <pc:grpChg chg="del">
          <ac:chgData name="Minesh Patel" userId="a66d4990ec83ac90" providerId="LiveId" clId="{9C56CCF2-70B7-4BFF-B284-C3CBC6C93A00}" dt="2021-09-27T12:35:07.612" v="3766" actId="478"/>
          <ac:grpSpMkLst>
            <pc:docMk/>
            <pc:sldMk cId="324217014" sldId="719"/>
            <ac:grpSpMk id="12" creationId="{BC6C6926-D4B4-4002-9588-44561E9DE63C}"/>
          </ac:grpSpMkLst>
        </pc:grpChg>
        <pc:grpChg chg="del">
          <ac:chgData name="Minesh Patel" userId="a66d4990ec83ac90" providerId="LiveId" clId="{9C56CCF2-70B7-4BFF-B284-C3CBC6C93A00}" dt="2021-09-27T12:35:00.145" v="3763" actId="478"/>
          <ac:grpSpMkLst>
            <pc:docMk/>
            <pc:sldMk cId="324217014" sldId="719"/>
            <ac:grpSpMk id="13" creationId="{56AC3465-79EF-4921-A24A-8F71C85C308C}"/>
          </ac:grpSpMkLst>
        </pc:grpChg>
        <pc:grpChg chg="del">
          <ac:chgData name="Minesh Patel" userId="a66d4990ec83ac90" providerId="LiveId" clId="{9C56CCF2-70B7-4BFF-B284-C3CBC6C93A00}" dt="2021-09-27T12:35:00.145" v="3763" actId="478"/>
          <ac:grpSpMkLst>
            <pc:docMk/>
            <pc:sldMk cId="324217014" sldId="719"/>
            <ac:grpSpMk id="14" creationId="{59B9F506-9D60-4D17-B2DE-811BC64268CF}"/>
          </ac:grpSpMkLst>
        </pc:grpChg>
        <pc:grpChg chg="add del mod ord">
          <ac:chgData name="Minesh Patel" userId="a66d4990ec83ac90" providerId="LiveId" clId="{9C56CCF2-70B7-4BFF-B284-C3CBC6C93A00}" dt="2021-09-27T12:55:53.789" v="4435" actId="165"/>
          <ac:grpSpMkLst>
            <pc:docMk/>
            <pc:sldMk cId="324217014" sldId="719"/>
            <ac:grpSpMk id="29" creationId="{BF7726D3-F5DF-438A-BFF9-4DF1DAEDB42F}"/>
          </ac:grpSpMkLst>
        </pc:grpChg>
        <pc:grpChg chg="add mod">
          <ac:chgData name="Minesh Patel" userId="a66d4990ec83ac90" providerId="LiveId" clId="{9C56CCF2-70B7-4BFF-B284-C3CBC6C93A00}" dt="2021-09-27T13:09:03.574" v="4858" actId="1076"/>
          <ac:grpSpMkLst>
            <pc:docMk/>
            <pc:sldMk cId="324217014" sldId="719"/>
            <ac:grpSpMk id="30" creationId="{4CF2309D-6251-4C39-AA3B-435C31B590A2}"/>
          </ac:grpSpMkLst>
        </pc:grpChg>
        <pc:grpChg chg="add del mod">
          <ac:chgData name="Minesh Patel" userId="a66d4990ec83ac90" providerId="LiveId" clId="{9C56CCF2-70B7-4BFF-B284-C3CBC6C93A00}" dt="2021-09-27T12:56:13.306" v="4441" actId="478"/>
          <ac:grpSpMkLst>
            <pc:docMk/>
            <pc:sldMk cId="324217014" sldId="719"/>
            <ac:grpSpMk id="68" creationId="{71D0C7F3-1A48-4AFD-BE80-931876143F50}"/>
          </ac:grpSpMkLst>
        </pc:grpChg>
        <pc:grpChg chg="mod">
          <ac:chgData name="Minesh Patel" userId="a66d4990ec83ac90" providerId="LiveId" clId="{9C56CCF2-70B7-4BFF-B284-C3CBC6C93A00}" dt="2021-09-27T12:40:55.260" v="4013"/>
          <ac:grpSpMkLst>
            <pc:docMk/>
            <pc:sldMk cId="324217014" sldId="719"/>
            <ac:grpSpMk id="76" creationId="{CD172914-CD09-45CA-9C15-7F9689E62DD0}"/>
          </ac:grpSpMkLst>
        </pc:grpChg>
        <pc:grpChg chg="add del mod">
          <ac:chgData name="Minesh Patel" userId="a66d4990ec83ac90" providerId="LiveId" clId="{9C56CCF2-70B7-4BFF-B284-C3CBC6C93A00}" dt="2021-09-27T12:52:29.755" v="4341" actId="478"/>
          <ac:grpSpMkLst>
            <pc:docMk/>
            <pc:sldMk cId="324217014" sldId="719"/>
            <ac:grpSpMk id="87" creationId="{1831C64B-9E1E-42E0-A4D6-C22158E943D3}"/>
          </ac:grpSpMkLst>
        </pc:grpChg>
        <pc:grpChg chg="mod">
          <ac:chgData name="Minesh Patel" userId="a66d4990ec83ac90" providerId="LiveId" clId="{9C56CCF2-70B7-4BFF-B284-C3CBC6C93A00}" dt="2021-09-27T12:40:55.260" v="4013"/>
          <ac:grpSpMkLst>
            <pc:docMk/>
            <pc:sldMk cId="324217014" sldId="719"/>
            <ac:grpSpMk id="88" creationId="{D04E693C-A03C-45CE-B144-33E4C5A4C5A8}"/>
          </ac:grpSpMkLst>
        </pc:grpChg>
        <pc:grpChg chg="mod">
          <ac:chgData name="Minesh Patel" userId="a66d4990ec83ac90" providerId="LiveId" clId="{9C56CCF2-70B7-4BFF-B284-C3CBC6C93A00}" dt="2021-09-27T12:40:55.260" v="4013"/>
          <ac:grpSpMkLst>
            <pc:docMk/>
            <pc:sldMk cId="324217014" sldId="719"/>
            <ac:grpSpMk id="90" creationId="{BB25A822-963B-4018-A7CC-502D7B5D3233}"/>
          </ac:grpSpMkLst>
        </pc:grpChg>
        <pc:grpChg chg="mod">
          <ac:chgData name="Minesh Patel" userId="a66d4990ec83ac90" providerId="LiveId" clId="{9C56CCF2-70B7-4BFF-B284-C3CBC6C93A00}" dt="2021-09-27T12:40:55.260" v="4013"/>
          <ac:grpSpMkLst>
            <pc:docMk/>
            <pc:sldMk cId="324217014" sldId="719"/>
            <ac:grpSpMk id="91" creationId="{3D6E2E97-EA36-4E43-81F5-1CDDBF7684AA}"/>
          </ac:grpSpMkLst>
        </pc:grpChg>
        <pc:grpChg chg="add mod">
          <ac:chgData name="Minesh Patel" userId="a66d4990ec83ac90" providerId="LiveId" clId="{9C56CCF2-70B7-4BFF-B284-C3CBC6C93A00}" dt="2021-09-27T13:01:02.601" v="4535" actId="1076"/>
          <ac:grpSpMkLst>
            <pc:docMk/>
            <pc:sldMk cId="324217014" sldId="719"/>
            <ac:grpSpMk id="107" creationId="{87806B4E-9603-4A25-93C3-800FC395B10D}"/>
          </ac:grpSpMkLst>
        </pc:grpChg>
        <pc:grpChg chg="add del mod">
          <ac:chgData name="Minesh Patel" userId="a66d4990ec83ac90" providerId="LiveId" clId="{9C56CCF2-70B7-4BFF-B284-C3CBC6C93A00}" dt="2021-09-27T13:00:03.116" v="4518" actId="478"/>
          <ac:grpSpMkLst>
            <pc:docMk/>
            <pc:sldMk cId="324217014" sldId="719"/>
            <ac:grpSpMk id="122" creationId="{941419AB-FB55-4309-B575-2CF5E06F39C3}"/>
          </ac:grpSpMkLst>
        </pc:grpChg>
        <pc:grpChg chg="mod">
          <ac:chgData name="Minesh Patel" userId="a66d4990ec83ac90" providerId="LiveId" clId="{9C56CCF2-70B7-4BFF-B284-C3CBC6C93A00}" dt="2021-09-27T12:52:59.438" v="4372" actId="571"/>
          <ac:grpSpMkLst>
            <pc:docMk/>
            <pc:sldMk cId="324217014" sldId="719"/>
            <ac:grpSpMk id="130" creationId="{E7990D13-4A8D-4CA4-AC26-D06FB734E6B2}"/>
          </ac:grpSpMkLst>
        </pc:grpChg>
        <pc:grpChg chg="add del mod">
          <ac:chgData name="Minesh Patel" userId="a66d4990ec83ac90" providerId="LiveId" clId="{9C56CCF2-70B7-4BFF-B284-C3CBC6C93A00}" dt="2021-09-27T12:56:12.820" v="4440" actId="478"/>
          <ac:grpSpMkLst>
            <pc:docMk/>
            <pc:sldMk cId="324217014" sldId="719"/>
            <ac:grpSpMk id="140" creationId="{5B6E30B9-43DC-4889-AC2C-B72E6B9D424F}"/>
          </ac:grpSpMkLst>
        </pc:grpChg>
        <pc:grpChg chg="mod">
          <ac:chgData name="Minesh Patel" userId="a66d4990ec83ac90" providerId="LiveId" clId="{9C56CCF2-70B7-4BFF-B284-C3CBC6C93A00}" dt="2021-09-27T12:53:44.665" v="4399" actId="571"/>
          <ac:grpSpMkLst>
            <pc:docMk/>
            <pc:sldMk cId="324217014" sldId="719"/>
            <ac:grpSpMk id="148" creationId="{B6EB1F0A-8B42-48BA-BCA3-BD47435727F6}"/>
          </ac:grpSpMkLst>
        </pc:grpChg>
        <pc:grpChg chg="add del mod">
          <ac:chgData name="Minesh Patel" userId="a66d4990ec83ac90" providerId="LiveId" clId="{9C56CCF2-70B7-4BFF-B284-C3CBC6C93A00}" dt="2021-09-27T12:56:12.820" v="4440" actId="478"/>
          <ac:grpSpMkLst>
            <pc:docMk/>
            <pc:sldMk cId="324217014" sldId="719"/>
            <ac:grpSpMk id="158" creationId="{90566D94-DA53-4C62-947C-D012A65065DC}"/>
          </ac:grpSpMkLst>
        </pc:grpChg>
        <pc:grpChg chg="mod">
          <ac:chgData name="Minesh Patel" userId="a66d4990ec83ac90" providerId="LiveId" clId="{9C56CCF2-70B7-4BFF-B284-C3CBC6C93A00}" dt="2021-09-27T12:53:46.253" v="4400" actId="571"/>
          <ac:grpSpMkLst>
            <pc:docMk/>
            <pc:sldMk cId="324217014" sldId="719"/>
            <ac:grpSpMk id="166" creationId="{EB90CE1C-05DB-498B-86F2-0632C70008D6}"/>
          </ac:grpSpMkLst>
        </pc:grpChg>
        <pc:grpChg chg="add del mod">
          <ac:chgData name="Minesh Patel" userId="a66d4990ec83ac90" providerId="LiveId" clId="{9C56CCF2-70B7-4BFF-B284-C3CBC6C93A00}" dt="2021-09-27T13:00:02.667" v="4517" actId="478"/>
          <ac:grpSpMkLst>
            <pc:docMk/>
            <pc:sldMk cId="324217014" sldId="719"/>
            <ac:grpSpMk id="176" creationId="{96BF28F3-F87F-4A79-BFD7-A47444DDD909}"/>
          </ac:grpSpMkLst>
        </pc:grpChg>
        <pc:grpChg chg="mod">
          <ac:chgData name="Minesh Patel" userId="a66d4990ec83ac90" providerId="LiveId" clId="{9C56CCF2-70B7-4BFF-B284-C3CBC6C93A00}" dt="2021-09-27T12:53:49.430" v="4401" actId="571"/>
          <ac:grpSpMkLst>
            <pc:docMk/>
            <pc:sldMk cId="324217014" sldId="719"/>
            <ac:grpSpMk id="184" creationId="{2A4F10AD-D806-46ED-9769-F4AA340249B5}"/>
          </ac:grpSpMkLst>
        </pc:grpChg>
        <pc:grpChg chg="add del mod">
          <ac:chgData name="Minesh Patel" userId="a66d4990ec83ac90" providerId="LiveId" clId="{9C56CCF2-70B7-4BFF-B284-C3CBC6C93A00}" dt="2021-09-27T13:00:02.290" v="4516" actId="478"/>
          <ac:grpSpMkLst>
            <pc:docMk/>
            <pc:sldMk cId="324217014" sldId="719"/>
            <ac:grpSpMk id="194" creationId="{EFF34DAB-DB0C-41D2-B021-B4412C474525}"/>
          </ac:grpSpMkLst>
        </pc:grpChg>
        <pc:grpChg chg="mod">
          <ac:chgData name="Minesh Patel" userId="a66d4990ec83ac90" providerId="LiveId" clId="{9C56CCF2-70B7-4BFF-B284-C3CBC6C93A00}" dt="2021-09-27T12:53:50.455" v="4402" actId="571"/>
          <ac:grpSpMkLst>
            <pc:docMk/>
            <pc:sldMk cId="324217014" sldId="719"/>
            <ac:grpSpMk id="202" creationId="{633D5B57-5F11-492A-8C0B-A7936277986E}"/>
          </ac:grpSpMkLst>
        </pc:grpChg>
        <pc:grpChg chg="add del mod">
          <ac:chgData name="Minesh Patel" userId="a66d4990ec83ac90" providerId="LiveId" clId="{9C56CCF2-70B7-4BFF-B284-C3CBC6C93A00}" dt="2021-09-27T12:55:22.165" v="4425" actId="165"/>
          <ac:grpSpMkLst>
            <pc:docMk/>
            <pc:sldMk cId="324217014" sldId="719"/>
            <ac:grpSpMk id="212" creationId="{3565C9EC-FD5C-49FA-BBB0-DA1D84A5739F}"/>
          </ac:grpSpMkLst>
        </pc:grpChg>
        <pc:grpChg chg="add mod">
          <ac:chgData name="Minesh Patel" userId="a66d4990ec83ac90" providerId="LiveId" clId="{9C56CCF2-70B7-4BFF-B284-C3CBC6C93A00}" dt="2021-09-27T12:56:36.364" v="4445" actId="1076"/>
          <ac:grpSpMkLst>
            <pc:docMk/>
            <pc:sldMk cId="324217014" sldId="719"/>
            <ac:grpSpMk id="219" creationId="{EA78C502-A3D1-4D01-AD08-8BB52A0DC35A}"/>
          </ac:grpSpMkLst>
        </pc:grpChg>
        <pc:grpChg chg="mod">
          <ac:chgData name="Minesh Patel" userId="a66d4990ec83ac90" providerId="LiveId" clId="{9C56CCF2-70B7-4BFF-B284-C3CBC6C93A00}" dt="2021-09-27T12:56:27.718" v="4442"/>
          <ac:grpSpMkLst>
            <pc:docMk/>
            <pc:sldMk cId="324217014" sldId="719"/>
            <ac:grpSpMk id="227" creationId="{11E47B86-B66B-4B2B-85A9-697746A57865}"/>
          </ac:grpSpMkLst>
        </pc:grpChg>
        <pc:grpChg chg="add mod">
          <ac:chgData name="Minesh Patel" userId="a66d4990ec83ac90" providerId="LiveId" clId="{9C56CCF2-70B7-4BFF-B284-C3CBC6C93A00}" dt="2021-09-27T12:56:37.991" v="4446" actId="571"/>
          <ac:grpSpMkLst>
            <pc:docMk/>
            <pc:sldMk cId="324217014" sldId="719"/>
            <ac:grpSpMk id="233" creationId="{E331D538-8B77-4A7D-A724-8D46C0AC8CE4}"/>
          </ac:grpSpMkLst>
        </pc:grpChg>
        <pc:grpChg chg="mod">
          <ac:chgData name="Minesh Patel" userId="a66d4990ec83ac90" providerId="LiveId" clId="{9C56CCF2-70B7-4BFF-B284-C3CBC6C93A00}" dt="2021-09-27T12:56:37.991" v="4446" actId="571"/>
          <ac:grpSpMkLst>
            <pc:docMk/>
            <pc:sldMk cId="324217014" sldId="719"/>
            <ac:grpSpMk id="241" creationId="{A57AE344-C452-4DA8-A7D1-C893BF63107C}"/>
          </ac:grpSpMkLst>
        </pc:grpChg>
        <pc:grpChg chg="add mod">
          <ac:chgData name="Minesh Patel" userId="a66d4990ec83ac90" providerId="LiveId" clId="{9C56CCF2-70B7-4BFF-B284-C3CBC6C93A00}" dt="2021-09-27T12:56:40.422" v="4447" actId="571"/>
          <ac:grpSpMkLst>
            <pc:docMk/>
            <pc:sldMk cId="324217014" sldId="719"/>
            <ac:grpSpMk id="247" creationId="{7AEBDA17-C3FD-450A-8ED3-ADEB086FD47F}"/>
          </ac:grpSpMkLst>
        </pc:grpChg>
        <pc:grpChg chg="mod">
          <ac:chgData name="Minesh Patel" userId="a66d4990ec83ac90" providerId="LiveId" clId="{9C56CCF2-70B7-4BFF-B284-C3CBC6C93A00}" dt="2021-09-27T12:56:40.422" v="4447" actId="571"/>
          <ac:grpSpMkLst>
            <pc:docMk/>
            <pc:sldMk cId="324217014" sldId="719"/>
            <ac:grpSpMk id="255" creationId="{1E6415FF-FF18-4EE4-95AB-DF2A17CEB47C}"/>
          </ac:grpSpMkLst>
        </pc:grpChg>
        <pc:grpChg chg="add del mod">
          <ac:chgData name="Minesh Patel" userId="a66d4990ec83ac90" providerId="LiveId" clId="{9C56CCF2-70B7-4BFF-B284-C3CBC6C93A00}" dt="2021-09-27T12:58:47.165" v="4499" actId="165"/>
          <ac:grpSpMkLst>
            <pc:docMk/>
            <pc:sldMk cId="324217014" sldId="719"/>
            <ac:grpSpMk id="264" creationId="{41ED13BE-9BB4-40A7-9D79-B190358F903D}"/>
          </ac:grpSpMkLst>
        </pc:grpChg>
        <pc:grpChg chg="add mod">
          <ac:chgData name="Minesh Patel" userId="a66d4990ec83ac90" providerId="LiveId" clId="{9C56CCF2-70B7-4BFF-B284-C3CBC6C93A00}" dt="2021-09-27T13:00:56.972" v="4534" actId="1076"/>
          <ac:grpSpMkLst>
            <pc:docMk/>
            <pc:sldMk cId="324217014" sldId="719"/>
            <ac:grpSpMk id="272" creationId="{422B7D2F-20CC-454B-86ED-98AFED7C0F8D}"/>
          </ac:grpSpMkLst>
        </pc:grpChg>
        <pc:grpChg chg="mod">
          <ac:chgData name="Minesh Patel" userId="a66d4990ec83ac90" providerId="LiveId" clId="{9C56CCF2-70B7-4BFF-B284-C3CBC6C93A00}" dt="2021-09-27T13:00:11" v="4519" actId="571"/>
          <ac:grpSpMkLst>
            <pc:docMk/>
            <pc:sldMk cId="324217014" sldId="719"/>
            <ac:grpSpMk id="280" creationId="{4A9A3D96-2A2D-4F90-BBF7-E8CEFBD51131}"/>
          </ac:grpSpMkLst>
        </pc:grpChg>
        <pc:grpChg chg="add mod">
          <ac:chgData name="Minesh Patel" userId="a66d4990ec83ac90" providerId="LiveId" clId="{9C56CCF2-70B7-4BFF-B284-C3CBC6C93A00}" dt="2021-09-27T13:00:56.972" v="4534" actId="1076"/>
          <ac:grpSpMkLst>
            <pc:docMk/>
            <pc:sldMk cId="324217014" sldId="719"/>
            <ac:grpSpMk id="286" creationId="{31FDDBBC-ADA3-4582-AD5F-63F687D30DCE}"/>
          </ac:grpSpMkLst>
        </pc:grpChg>
        <pc:grpChg chg="mod">
          <ac:chgData name="Minesh Patel" userId="a66d4990ec83ac90" providerId="LiveId" clId="{9C56CCF2-70B7-4BFF-B284-C3CBC6C93A00}" dt="2021-09-27T13:00:11" v="4519" actId="571"/>
          <ac:grpSpMkLst>
            <pc:docMk/>
            <pc:sldMk cId="324217014" sldId="719"/>
            <ac:grpSpMk id="294" creationId="{50B9C5DF-2AF4-45C9-9707-B39574C41DB4}"/>
          </ac:grpSpMkLst>
        </pc:grpChg>
        <pc:grpChg chg="add mod">
          <ac:chgData name="Minesh Patel" userId="a66d4990ec83ac90" providerId="LiveId" clId="{9C56CCF2-70B7-4BFF-B284-C3CBC6C93A00}" dt="2021-09-27T13:00:56.972" v="4534" actId="1076"/>
          <ac:grpSpMkLst>
            <pc:docMk/>
            <pc:sldMk cId="324217014" sldId="719"/>
            <ac:grpSpMk id="300" creationId="{58E47C6B-6AF4-4A7A-8ADB-1539258DCF0E}"/>
          </ac:grpSpMkLst>
        </pc:grpChg>
        <pc:grpChg chg="mod">
          <ac:chgData name="Minesh Patel" userId="a66d4990ec83ac90" providerId="LiveId" clId="{9C56CCF2-70B7-4BFF-B284-C3CBC6C93A00}" dt="2021-09-27T13:00:11" v="4519" actId="571"/>
          <ac:grpSpMkLst>
            <pc:docMk/>
            <pc:sldMk cId="324217014" sldId="719"/>
            <ac:grpSpMk id="308" creationId="{9E35C8BE-54FF-4BAD-8BF8-59C92E76DBAD}"/>
          </ac:grpSpMkLst>
        </pc:grpChg>
        <pc:grpChg chg="add mod">
          <ac:chgData name="Minesh Patel" userId="a66d4990ec83ac90" providerId="LiveId" clId="{9C56CCF2-70B7-4BFF-B284-C3CBC6C93A00}" dt="2021-09-27T13:09:00.205" v="4857" actId="1076"/>
          <ac:grpSpMkLst>
            <pc:docMk/>
            <pc:sldMk cId="324217014" sldId="719"/>
            <ac:grpSpMk id="328" creationId="{8FCF85EA-2A14-4A04-A5E6-4A752C984310}"/>
          </ac:grpSpMkLst>
        </pc:grpChg>
        <pc:graphicFrameChg chg="add del mod">
          <ac:chgData name="Minesh Patel" userId="a66d4990ec83ac90" providerId="LiveId" clId="{9C56CCF2-70B7-4BFF-B284-C3CBC6C93A00}" dt="2021-09-27T12:35:01.245" v="3765"/>
          <ac:graphicFrameMkLst>
            <pc:docMk/>
            <pc:sldMk cId="324217014" sldId="719"/>
            <ac:graphicFrameMk id="42" creationId="{0AC6EA8C-46D2-4984-B122-9D11E47A70D6}"/>
          </ac:graphicFrameMkLst>
        </pc:graphicFrameChg>
        <pc:graphicFrameChg chg="add del mod">
          <ac:chgData name="Minesh Patel" userId="a66d4990ec83ac90" providerId="LiveId" clId="{9C56CCF2-70B7-4BFF-B284-C3CBC6C93A00}" dt="2021-09-27T12:35:01.245" v="3765"/>
          <ac:graphicFrameMkLst>
            <pc:docMk/>
            <pc:sldMk cId="324217014" sldId="719"/>
            <ac:graphicFrameMk id="44" creationId="{C5AF4D82-EB17-4B26-969C-4DCE71C4AC0F}"/>
          </ac:graphicFrameMkLst>
        </pc:graphicFrameChg>
        <pc:graphicFrameChg chg="add del mod">
          <ac:chgData name="Minesh Patel" userId="a66d4990ec83ac90" providerId="LiveId" clId="{9C56CCF2-70B7-4BFF-B284-C3CBC6C93A00}" dt="2021-09-27T12:35:01.245" v="3765"/>
          <ac:graphicFrameMkLst>
            <pc:docMk/>
            <pc:sldMk cId="324217014" sldId="719"/>
            <ac:graphicFrameMk id="54" creationId="{3026AE03-27AC-4779-9ABC-C5F46212A4ED}"/>
          </ac:graphicFrameMkLst>
        </pc:graphicFrameChg>
        <pc:graphicFrameChg chg="add del mod">
          <ac:chgData name="Minesh Patel" userId="a66d4990ec83ac90" providerId="LiveId" clId="{9C56CCF2-70B7-4BFF-B284-C3CBC6C93A00}" dt="2021-09-27T12:44:32.645" v="4085" actId="478"/>
          <ac:graphicFrameMkLst>
            <pc:docMk/>
            <pc:sldMk cId="324217014" sldId="719"/>
            <ac:graphicFrameMk id="57" creationId="{6A4A80F1-F433-4DE1-8BFE-25197937420E}"/>
          </ac:graphicFrameMkLst>
        </pc:graphicFrameChg>
        <pc:graphicFrameChg chg="add del mod">
          <ac:chgData name="Minesh Patel" userId="a66d4990ec83ac90" providerId="LiveId" clId="{9C56CCF2-70B7-4BFF-B284-C3CBC6C93A00}" dt="2021-09-27T12:44:32.645" v="4085" actId="478"/>
          <ac:graphicFrameMkLst>
            <pc:docMk/>
            <pc:sldMk cId="324217014" sldId="719"/>
            <ac:graphicFrameMk id="59" creationId="{4AE6E66B-6C25-44F4-B96D-1BAA3F9AB935}"/>
          </ac:graphicFrameMkLst>
        </pc:graphicFrameChg>
        <pc:graphicFrameChg chg="add del mod">
          <ac:chgData name="Minesh Patel" userId="a66d4990ec83ac90" providerId="LiveId" clId="{9C56CCF2-70B7-4BFF-B284-C3CBC6C93A00}" dt="2021-09-27T12:44:32.645" v="4085" actId="478"/>
          <ac:graphicFrameMkLst>
            <pc:docMk/>
            <pc:sldMk cId="324217014" sldId="719"/>
            <ac:graphicFrameMk id="63" creationId="{55D07304-6C43-4790-84CE-6FFB99B052B4}"/>
          </ac:graphicFrameMkLst>
        </pc:graphicFrameChg>
        <pc:graphicFrameChg chg="add del mod">
          <ac:chgData name="Minesh Patel" userId="a66d4990ec83ac90" providerId="LiveId" clId="{9C56CCF2-70B7-4BFF-B284-C3CBC6C93A00}" dt="2021-09-27T12:54:34.964" v="4413" actId="478"/>
          <ac:graphicFrameMkLst>
            <pc:docMk/>
            <pc:sldMk cId="324217014" sldId="719"/>
            <ac:graphicFrameMk id="112" creationId="{5FA308BF-56C0-40C3-A6C4-094690D13534}"/>
          </ac:graphicFrameMkLst>
        </pc:graphicFrameChg>
        <pc:graphicFrameChg chg="add del mod">
          <ac:chgData name="Minesh Patel" userId="a66d4990ec83ac90" providerId="LiveId" clId="{9C56CCF2-70B7-4BFF-B284-C3CBC6C93A00}" dt="2021-09-27T12:54:34.964" v="4413" actId="478"/>
          <ac:graphicFrameMkLst>
            <pc:docMk/>
            <pc:sldMk cId="324217014" sldId="719"/>
            <ac:graphicFrameMk id="114" creationId="{41C6B14F-7F3D-4ECB-865F-6FA121F3A976}"/>
          </ac:graphicFrameMkLst>
        </pc:graphicFrameChg>
        <pc:graphicFrameChg chg="add del mod">
          <ac:chgData name="Minesh Patel" userId="a66d4990ec83ac90" providerId="LiveId" clId="{9C56CCF2-70B7-4BFF-B284-C3CBC6C93A00}" dt="2021-09-27T12:54:34.964" v="4413" actId="478"/>
          <ac:graphicFrameMkLst>
            <pc:docMk/>
            <pc:sldMk cId="324217014" sldId="719"/>
            <ac:graphicFrameMk id="118" creationId="{0625442E-51F2-4FC9-AF64-18CBAF5EA3D9}"/>
          </ac:graphicFrameMkLst>
        </pc:graphicFrameChg>
        <pc:graphicFrameChg chg="mod topLvl">
          <ac:chgData name="Minesh Patel" userId="a66d4990ec83ac90" providerId="LiveId" clId="{9C56CCF2-70B7-4BFF-B284-C3CBC6C93A00}" dt="2021-09-27T12:59:15.609" v="4505" actId="14100"/>
          <ac:graphicFrameMkLst>
            <pc:docMk/>
            <pc:sldMk cId="324217014" sldId="719"/>
            <ac:graphicFrameMk id="213" creationId="{F1A76D78-88A2-4B86-BCFD-845CCE676490}"/>
          </ac:graphicFrameMkLst>
        </pc:graphicFrameChg>
        <pc:graphicFrameChg chg="add del mod">
          <ac:chgData name="Minesh Patel" userId="a66d4990ec83ac90" providerId="LiveId" clId="{9C56CCF2-70B7-4BFF-B284-C3CBC6C93A00}" dt="2021-09-27T12:55:18.668" v="4424" actId="478"/>
          <ac:graphicFrameMkLst>
            <pc:docMk/>
            <pc:sldMk cId="324217014" sldId="719"/>
            <ac:graphicFrameMk id="215" creationId="{0440A2F1-967B-4774-9A1D-C2E8B29B0160}"/>
          </ac:graphicFrameMkLst>
        </pc:graphicFrameChg>
        <pc:graphicFrameChg chg="add del mod">
          <ac:chgData name="Minesh Patel" userId="a66d4990ec83ac90" providerId="LiveId" clId="{9C56CCF2-70B7-4BFF-B284-C3CBC6C93A00}" dt="2021-09-27T12:55:18.668" v="4424" actId="478"/>
          <ac:graphicFrameMkLst>
            <pc:docMk/>
            <pc:sldMk cId="324217014" sldId="719"/>
            <ac:graphicFrameMk id="216" creationId="{A214F5ED-226B-45DC-B197-F1CFA3C8C93B}"/>
          </ac:graphicFrameMkLst>
        </pc:graphicFrameChg>
        <pc:graphicFrameChg chg="add mod topLvl">
          <ac:chgData name="Minesh Patel" userId="a66d4990ec83ac90" providerId="LiveId" clId="{9C56CCF2-70B7-4BFF-B284-C3CBC6C93A00}" dt="2021-09-27T12:59:15.609" v="4505" actId="14100"/>
          <ac:graphicFrameMkLst>
            <pc:docMk/>
            <pc:sldMk cId="324217014" sldId="719"/>
            <ac:graphicFrameMk id="217" creationId="{46B53CE3-2573-45BE-9FBB-EA915F7026BF}"/>
          </ac:graphicFrameMkLst>
        </pc:graphicFrameChg>
        <pc:graphicFrameChg chg="add mod topLvl">
          <ac:chgData name="Minesh Patel" userId="a66d4990ec83ac90" providerId="LiveId" clId="{9C56CCF2-70B7-4BFF-B284-C3CBC6C93A00}" dt="2021-09-27T12:59:15.609" v="4505" actId="14100"/>
          <ac:graphicFrameMkLst>
            <pc:docMk/>
            <pc:sldMk cId="324217014" sldId="719"/>
            <ac:graphicFrameMk id="218" creationId="{A318246B-DE14-49C8-8BA3-DC07E10C8BA1}"/>
          </ac:graphicFrameMkLst>
        </pc:graphicFrameChg>
        <pc:graphicFrameChg chg="mod topLvl">
          <ac:chgData name="Minesh Patel" userId="a66d4990ec83ac90" providerId="LiveId" clId="{9C56CCF2-70B7-4BFF-B284-C3CBC6C93A00}" dt="2021-09-27T13:07:19.694" v="4740" actId="1076"/>
          <ac:graphicFrameMkLst>
            <pc:docMk/>
            <pc:sldMk cId="324217014" sldId="719"/>
            <ac:graphicFrameMk id="265" creationId="{57DC1E1A-E4C2-41C3-8B0A-2E6A48EDDC61}"/>
          </ac:graphicFrameMkLst>
        </pc:graphicFrameChg>
        <pc:graphicFrameChg chg="mod topLvl">
          <ac:chgData name="Minesh Patel" userId="a66d4990ec83ac90" providerId="LiveId" clId="{9C56CCF2-70B7-4BFF-B284-C3CBC6C93A00}" dt="2021-09-27T13:03:23.933" v="4557" actId="164"/>
          <ac:graphicFrameMkLst>
            <pc:docMk/>
            <pc:sldMk cId="324217014" sldId="719"/>
            <ac:graphicFrameMk id="267" creationId="{CB7971E7-3477-4004-8A58-16CFBB6440DA}"/>
          </ac:graphicFrameMkLst>
        </pc:graphicFrameChg>
        <pc:graphicFrameChg chg="mod topLvl">
          <ac:chgData name="Minesh Patel" userId="a66d4990ec83ac90" providerId="LiveId" clId="{9C56CCF2-70B7-4BFF-B284-C3CBC6C93A00}" dt="2021-09-27T13:03:23.933" v="4557" actId="164"/>
          <ac:graphicFrameMkLst>
            <pc:docMk/>
            <pc:sldMk cId="324217014" sldId="719"/>
            <ac:graphicFrameMk id="269" creationId="{CDAF79BE-8CAD-4D49-A7AB-53743095DE21}"/>
          </ac:graphicFrameMkLst>
        </pc:graphicFrameChg>
        <pc:cxnChg chg="mod">
          <ac:chgData name="Minesh Patel" userId="a66d4990ec83ac90" providerId="LiveId" clId="{9C56CCF2-70B7-4BFF-B284-C3CBC6C93A00}" dt="2021-09-27T12:35:00.145" v="3763" actId="478"/>
          <ac:cxnSpMkLst>
            <pc:docMk/>
            <pc:sldMk cId="324217014" sldId="719"/>
            <ac:cxnSpMk id="11" creationId="{7FFD68DA-A6B9-4B52-BB66-E21D4290EA5A}"/>
          </ac:cxnSpMkLst>
        </pc:cxnChg>
        <pc:cxnChg chg="mod">
          <ac:chgData name="Minesh Patel" userId="a66d4990ec83ac90" providerId="LiveId" clId="{9C56CCF2-70B7-4BFF-B284-C3CBC6C93A00}" dt="2021-09-27T12:35:00.145" v="3763" actId="478"/>
          <ac:cxnSpMkLst>
            <pc:docMk/>
            <pc:sldMk cId="324217014" sldId="719"/>
            <ac:cxnSpMk id="21" creationId="{6D15DD6A-5690-4A91-9E1C-7C8A8A7ADE30}"/>
          </ac:cxnSpMkLst>
        </pc:cxnChg>
        <pc:cxnChg chg="mod">
          <ac:chgData name="Minesh Patel" userId="a66d4990ec83ac90" providerId="LiveId" clId="{9C56CCF2-70B7-4BFF-B284-C3CBC6C93A00}" dt="2021-09-27T12:35:00.145" v="3763" actId="478"/>
          <ac:cxnSpMkLst>
            <pc:docMk/>
            <pc:sldMk cId="324217014" sldId="719"/>
            <ac:cxnSpMk id="23" creationId="{A77C2359-CC87-4436-9A12-038BDF56E971}"/>
          </ac:cxnSpMkLst>
        </pc:cxnChg>
        <pc:cxnChg chg="mod">
          <ac:chgData name="Minesh Patel" userId="a66d4990ec83ac90" providerId="LiveId" clId="{9C56CCF2-70B7-4BFF-B284-C3CBC6C93A00}" dt="2021-09-27T12:35:00.145" v="3763" actId="478"/>
          <ac:cxnSpMkLst>
            <pc:docMk/>
            <pc:sldMk cId="324217014" sldId="719"/>
            <ac:cxnSpMk id="28" creationId="{3E1E906C-2001-4C67-BDC7-5FBBF90563D2}"/>
          </ac:cxnSpMkLst>
        </pc:cxnChg>
        <pc:cxnChg chg="mod">
          <ac:chgData name="Minesh Patel" userId="a66d4990ec83ac90" providerId="LiveId" clId="{9C56CCF2-70B7-4BFF-B284-C3CBC6C93A00}" dt="2021-09-27T12:35:00.145" v="3763" actId="478"/>
          <ac:cxnSpMkLst>
            <pc:docMk/>
            <pc:sldMk cId="324217014" sldId="719"/>
            <ac:cxnSpMk id="46" creationId="{B1493396-25AA-4DFD-9259-69FDE1B0C874}"/>
          </ac:cxnSpMkLst>
        </pc:cxnChg>
        <pc:cxnChg chg="mod">
          <ac:chgData name="Minesh Patel" userId="a66d4990ec83ac90" providerId="LiveId" clId="{9C56CCF2-70B7-4BFF-B284-C3CBC6C93A00}" dt="2021-09-27T12:35:00.145" v="3763" actId="478"/>
          <ac:cxnSpMkLst>
            <pc:docMk/>
            <pc:sldMk cId="324217014" sldId="719"/>
            <ac:cxnSpMk id="49" creationId="{7F07ACB5-FF99-41D0-A88F-70CEC237B679}"/>
          </ac:cxnSpMkLst>
        </pc:cxnChg>
        <pc:cxnChg chg="mod">
          <ac:chgData name="Minesh Patel" userId="a66d4990ec83ac90" providerId="LiveId" clId="{9C56CCF2-70B7-4BFF-B284-C3CBC6C93A00}" dt="2021-09-27T12:35:00.145" v="3763" actId="478"/>
          <ac:cxnSpMkLst>
            <pc:docMk/>
            <pc:sldMk cId="324217014" sldId="719"/>
            <ac:cxnSpMk id="51" creationId="{FFB2B444-FCF6-4A46-A31F-502A9EEAFA18}"/>
          </ac:cxnSpMkLst>
        </pc:cxnChg>
        <pc:cxnChg chg="add del mod">
          <ac:chgData name="Minesh Patel" userId="a66d4990ec83ac90" providerId="LiveId" clId="{9C56CCF2-70B7-4BFF-B284-C3CBC6C93A00}" dt="2021-09-27T12:54:34.964" v="4413" actId="478"/>
          <ac:cxnSpMkLst>
            <pc:docMk/>
            <pc:sldMk cId="324217014" sldId="719"/>
            <ac:cxnSpMk id="66" creationId="{0C824AF2-BC33-4CBA-8658-305F0697F994}"/>
          </ac:cxnSpMkLst>
        </pc:cxnChg>
        <pc:cxnChg chg="add del mod">
          <ac:chgData name="Minesh Patel" userId="a66d4990ec83ac90" providerId="LiveId" clId="{9C56CCF2-70B7-4BFF-B284-C3CBC6C93A00}" dt="2021-09-27T12:52:30.933" v="4343" actId="478"/>
          <ac:cxnSpMkLst>
            <pc:docMk/>
            <pc:sldMk cId="324217014" sldId="719"/>
            <ac:cxnSpMk id="86" creationId="{B74146D0-10E0-4F5B-8224-D1B1DBDCC6BE}"/>
          </ac:cxnSpMkLst>
        </pc:cxnChg>
        <pc:cxnChg chg="mod">
          <ac:chgData name="Minesh Patel" userId="a66d4990ec83ac90" providerId="LiveId" clId="{9C56CCF2-70B7-4BFF-B284-C3CBC6C93A00}" dt="2021-09-27T12:40:55.260" v="4013"/>
          <ac:cxnSpMkLst>
            <pc:docMk/>
            <pc:sldMk cId="324217014" sldId="719"/>
            <ac:cxnSpMk id="93" creationId="{9C8A025E-2DD7-4B03-98C7-4EB044EEB378}"/>
          </ac:cxnSpMkLst>
        </pc:cxnChg>
        <pc:cxnChg chg="mod">
          <ac:chgData name="Minesh Patel" userId="a66d4990ec83ac90" providerId="LiveId" clId="{9C56CCF2-70B7-4BFF-B284-C3CBC6C93A00}" dt="2021-09-27T12:40:55.260" v="4013"/>
          <ac:cxnSpMkLst>
            <pc:docMk/>
            <pc:sldMk cId="324217014" sldId="719"/>
            <ac:cxnSpMk id="94" creationId="{620F6D37-DFAA-429D-947F-10B5773A3448}"/>
          </ac:cxnSpMkLst>
        </pc:cxnChg>
        <pc:cxnChg chg="mod">
          <ac:chgData name="Minesh Patel" userId="a66d4990ec83ac90" providerId="LiveId" clId="{9C56CCF2-70B7-4BFF-B284-C3CBC6C93A00}" dt="2021-09-27T12:40:55.260" v="4013"/>
          <ac:cxnSpMkLst>
            <pc:docMk/>
            <pc:sldMk cId="324217014" sldId="719"/>
            <ac:cxnSpMk id="95" creationId="{F9697257-5BD8-43E8-AD63-B11ED7934F1E}"/>
          </ac:cxnSpMkLst>
        </pc:cxnChg>
        <pc:cxnChg chg="mod">
          <ac:chgData name="Minesh Patel" userId="a66d4990ec83ac90" providerId="LiveId" clId="{9C56CCF2-70B7-4BFF-B284-C3CBC6C93A00}" dt="2021-09-27T12:40:55.260" v="4013"/>
          <ac:cxnSpMkLst>
            <pc:docMk/>
            <pc:sldMk cId="324217014" sldId="719"/>
            <ac:cxnSpMk id="96" creationId="{BDF062AC-D403-4BAD-88C7-26C491B5FCC3}"/>
          </ac:cxnSpMkLst>
        </pc:cxnChg>
        <pc:cxnChg chg="mod">
          <ac:chgData name="Minesh Patel" userId="a66d4990ec83ac90" providerId="LiveId" clId="{9C56CCF2-70B7-4BFF-B284-C3CBC6C93A00}" dt="2021-09-27T12:40:55.260" v="4013"/>
          <ac:cxnSpMkLst>
            <pc:docMk/>
            <pc:sldMk cId="324217014" sldId="719"/>
            <ac:cxnSpMk id="97" creationId="{713DF1EC-6105-4EB0-B114-99A8785F5090}"/>
          </ac:cxnSpMkLst>
        </pc:cxnChg>
        <pc:cxnChg chg="mod">
          <ac:chgData name="Minesh Patel" userId="a66d4990ec83ac90" providerId="LiveId" clId="{9C56CCF2-70B7-4BFF-B284-C3CBC6C93A00}" dt="2021-09-27T12:40:55.260" v="4013"/>
          <ac:cxnSpMkLst>
            <pc:docMk/>
            <pc:sldMk cId="324217014" sldId="719"/>
            <ac:cxnSpMk id="98" creationId="{F67F4C48-F9B7-49D1-A885-E9BFBC99D6DD}"/>
          </ac:cxnSpMkLst>
        </pc:cxnChg>
        <pc:cxnChg chg="mod">
          <ac:chgData name="Minesh Patel" userId="a66d4990ec83ac90" providerId="LiveId" clId="{9C56CCF2-70B7-4BFF-B284-C3CBC6C93A00}" dt="2021-09-27T12:40:55.260" v="4013"/>
          <ac:cxnSpMkLst>
            <pc:docMk/>
            <pc:sldMk cId="324217014" sldId="719"/>
            <ac:cxnSpMk id="99" creationId="{847FD786-A284-4C2C-A4E0-8515EF26F443}"/>
          </ac:cxnSpMkLst>
        </pc:cxnChg>
        <pc:cxnChg chg="mod">
          <ac:chgData name="Minesh Patel" userId="a66d4990ec83ac90" providerId="LiveId" clId="{9C56CCF2-70B7-4BFF-B284-C3CBC6C93A00}" dt="2021-09-27T12:40:55.260" v="4013"/>
          <ac:cxnSpMkLst>
            <pc:docMk/>
            <pc:sldMk cId="324217014" sldId="719"/>
            <ac:cxnSpMk id="100" creationId="{75BA1446-BD52-4647-AFF2-0A81510D2161}"/>
          </ac:cxnSpMkLst>
        </pc:cxnChg>
        <pc:cxnChg chg="mod">
          <ac:chgData name="Minesh Patel" userId="a66d4990ec83ac90" providerId="LiveId" clId="{9C56CCF2-70B7-4BFF-B284-C3CBC6C93A00}" dt="2021-09-27T12:40:55.260" v="4013"/>
          <ac:cxnSpMkLst>
            <pc:docMk/>
            <pc:sldMk cId="324217014" sldId="719"/>
            <ac:cxnSpMk id="101" creationId="{1BEF8959-1F3F-4185-9AC6-10446F82A438}"/>
          </ac:cxnSpMkLst>
        </pc:cxnChg>
        <pc:cxnChg chg="mod">
          <ac:chgData name="Minesh Patel" userId="a66d4990ec83ac90" providerId="LiveId" clId="{9C56CCF2-70B7-4BFF-B284-C3CBC6C93A00}" dt="2021-09-27T12:40:55.260" v="4013"/>
          <ac:cxnSpMkLst>
            <pc:docMk/>
            <pc:sldMk cId="324217014" sldId="719"/>
            <ac:cxnSpMk id="102" creationId="{5673BE41-3731-490E-89B8-71D7D16BEA2C}"/>
          </ac:cxnSpMkLst>
        </pc:cxnChg>
        <pc:cxnChg chg="mod">
          <ac:chgData name="Minesh Patel" userId="a66d4990ec83ac90" providerId="LiveId" clId="{9C56CCF2-70B7-4BFF-B284-C3CBC6C93A00}" dt="2021-09-27T12:40:55.260" v="4013"/>
          <ac:cxnSpMkLst>
            <pc:docMk/>
            <pc:sldMk cId="324217014" sldId="719"/>
            <ac:cxnSpMk id="103" creationId="{920D802E-D91A-4D25-A105-84BEDD2F717E}"/>
          </ac:cxnSpMkLst>
        </pc:cxnChg>
        <pc:cxnChg chg="mod">
          <ac:chgData name="Minesh Patel" userId="a66d4990ec83ac90" providerId="LiveId" clId="{9C56CCF2-70B7-4BFF-B284-C3CBC6C93A00}" dt="2021-09-27T12:40:55.260" v="4013"/>
          <ac:cxnSpMkLst>
            <pc:docMk/>
            <pc:sldMk cId="324217014" sldId="719"/>
            <ac:cxnSpMk id="104" creationId="{2164056A-38F6-4CC4-88FD-2FE672D3A51E}"/>
          </ac:cxnSpMkLst>
        </pc:cxnChg>
        <pc:cxnChg chg="mod">
          <ac:chgData name="Minesh Patel" userId="a66d4990ec83ac90" providerId="LiveId" clId="{9C56CCF2-70B7-4BFF-B284-C3CBC6C93A00}" dt="2021-09-27T12:40:55.260" v="4013"/>
          <ac:cxnSpMkLst>
            <pc:docMk/>
            <pc:sldMk cId="324217014" sldId="719"/>
            <ac:cxnSpMk id="105" creationId="{D9E03526-C44C-4A62-A588-C75AA686633C}"/>
          </ac:cxnSpMkLst>
        </pc:cxnChg>
        <pc:cxnChg chg="mod">
          <ac:chgData name="Minesh Patel" userId="a66d4990ec83ac90" providerId="LiveId" clId="{9C56CCF2-70B7-4BFF-B284-C3CBC6C93A00}" dt="2021-09-27T12:40:55.260" v="4013"/>
          <ac:cxnSpMkLst>
            <pc:docMk/>
            <pc:sldMk cId="324217014" sldId="719"/>
            <ac:cxnSpMk id="106" creationId="{32386341-DE65-419D-934D-3C772010C393}"/>
          </ac:cxnSpMkLst>
        </pc:cxnChg>
        <pc:cxnChg chg="add mod">
          <ac:chgData name="Minesh Patel" userId="a66d4990ec83ac90" providerId="LiveId" clId="{9C56CCF2-70B7-4BFF-B284-C3CBC6C93A00}" dt="2021-09-27T13:01:02.601" v="4535" actId="1076"/>
          <ac:cxnSpMkLst>
            <pc:docMk/>
            <pc:sldMk cId="324217014" sldId="719"/>
            <ac:cxnSpMk id="110" creationId="{73D56EE0-3891-4DE5-A361-658C21DED963}"/>
          </ac:cxnSpMkLst>
        </pc:cxnChg>
        <pc:cxnChg chg="add mod">
          <ac:chgData name="Minesh Patel" userId="a66d4990ec83ac90" providerId="LiveId" clId="{9C56CCF2-70B7-4BFF-B284-C3CBC6C93A00}" dt="2021-09-27T13:01:02.601" v="4535" actId="1076"/>
          <ac:cxnSpMkLst>
            <pc:docMk/>
            <pc:sldMk cId="324217014" sldId="719"/>
            <ac:cxnSpMk id="120" creationId="{59FBEB1F-ED9A-4D4E-AFF5-D806E95B5F0E}"/>
          </ac:cxnSpMkLst>
        </pc:cxnChg>
        <pc:cxnChg chg="del mod">
          <ac:chgData name="Minesh Patel" userId="a66d4990ec83ac90" providerId="LiveId" clId="{9C56CCF2-70B7-4BFF-B284-C3CBC6C93A00}" dt="2021-09-27T12:58:18.874" v="4497" actId="478"/>
          <ac:cxnSpMkLst>
            <pc:docMk/>
            <pc:sldMk cId="324217014" sldId="719"/>
            <ac:cxnSpMk id="266" creationId="{7778F51E-750E-43DE-B013-4B45B21A22AE}"/>
          </ac:cxnSpMkLst>
        </pc:cxnChg>
        <pc:cxnChg chg="del mod">
          <ac:chgData name="Minesh Patel" userId="a66d4990ec83ac90" providerId="LiveId" clId="{9C56CCF2-70B7-4BFF-B284-C3CBC6C93A00}" dt="2021-09-27T12:58:18.874" v="4497" actId="478"/>
          <ac:cxnSpMkLst>
            <pc:docMk/>
            <pc:sldMk cId="324217014" sldId="719"/>
            <ac:cxnSpMk id="268" creationId="{9849D0AE-8774-44A1-B76C-7592CDEA90C8}"/>
          </ac:cxnSpMkLst>
        </pc:cxnChg>
        <pc:cxnChg chg="del mod">
          <ac:chgData name="Minesh Patel" userId="a66d4990ec83ac90" providerId="LiveId" clId="{9C56CCF2-70B7-4BFF-B284-C3CBC6C93A00}" dt="2021-09-27T12:58:18.874" v="4497" actId="478"/>
          <ac:cxnSpMkLst>
            <pc:docMk/>
            <pc:sldMk cId="324217014" sldId="719"/>
            <ac:cxnSpMk id="270" creationId="{E75B8F76-11A5-484A-8230-D6F07BA8EF3A}"/>
          </ac:cxnSpMkLst>
        </pc:cxnChg>
        <pc:cxnChg chg="add mod">
          <ac:chgData name="Minesh Patel" userId="a66d4990ec83ac90" providerId="LiveId" clId="{9C56CCF2-70B7-4BFF-B284-C3CBC6C93A00}" dt="2021-09-27T13:09:19.764" v="4864" actId="1076"/>
          <ac:cxnSpMkLst>
            <pc:docMk/>
            <pc:sldMk cId="324217014" sldId="719"/>
            <ac:cxnSpMk id="317" creationId="{9020129E-1BB5-41D6-B7EC-464493A4D512}"/>
          </ac:cxnSpMkLst>
        </pc:cxnChg>
        <pc:cxnChg chg="add mod">
          <ac:chgData name="Minesh Patel" userId="a66d4990ec83ac90" providerId="LiveId" clId="{9C56CCF2-70B7-4BFF-B284-C3CBC6C93A00}" dt="2021-09-27T13:09:19.764" v="4864" actId="1076"/>
          <ac:cxnSpMkLst>
            <pc:docMk/>
            <pc:sldMk cId="324217014" sldId="719"/>
            <ac:cxnSpMk id="319" creationId="{003FCB2D-30E9-4B64-8668-9F117687F307}"/>
          </ac:cxnSpMkLst>
        </pc:cxnChg>
        <pc:cxnChg chg="add mod">
          <ac:chgData name="Minesh Patel" userId="a66d4990ec83ac90" providerId="LiveId" clId="{9C56CCF2-70B7-4BFF-B284-C3CBC6C93A00}" dt="2021-09-27T13:09:19.764" v="4864" actId="1076"/>
          <ac:cxnSpMkLst>
            <pc:docMk/>
            <pc:sldMk cId="324217014" sldId="719"/>
            <ac:cxnSpMk id="321" creationId="{E6987E19-3A70-42D8-ADD1-6DB398B2610E}"/>
          </ac:cxnSpMkLst>
        </pc:cxnChg>
        <pc:cxnChg chg="add mod">
          <ac:chgData name="Minesh Patel" userId="a66d4990ec83ac90" providerId="LiveId" clId="{9C56CCF2-70B7-4BFF-B284-C3CBC6C93A00}" dt="2021-09-27T13:09:24.168" v="4865" actId="1076"/>
          <ac:cxnSpMkLst>
            <pc:docMk/>
            <pc:sldMk cId="324217014" sldId="719"/>
            <ac:cxnSpMk id="323" creationId="{9ADC7784-DCBB-4AFF-8E33-6A7B8AE2C775}"/>
          </ac:cxnSpMkLst>
        </pc:cxnChg>
        <pc:cxnChg chg="add mod">
          <ac:chgData name="Minesh Patel" userId="a66d4990ec83ac90" providerId="LiveId" clId="{9C56CCF2-70B7-4BFF-B284-C3CBC6C93A00}" dt="2021-09-27T13:09:24.168" v="4865" actId="1076"/>
          <ac:cxnSpMkLst>
            <pc:docMk/>
            <pc:sldMk cId="324217014" sldId="719"/>
            <ac:cxnSpMk id="324" creationId="{B14AEE1B-0CCC-4A3F-B61B-1C0ACC043AC6}"/>
          </ac:cxnSpMkLst>
        </pc:cxnChg>
        <pc:cxnChg chg="add mod">
          <ac:chgData name="Minesh Patel" userId="a66d4990ec83ac90" providerId="LiveId" clId="{9C56CCF2-70B7-4BFF-B284-C3CBC6C93A00}" dt="2021-09-27T13:09:24.168" v="4865" actId="1076"/>
          <ac:cxnSpMkLst>
            <pc:docMk/>
            <pc:sldMk cId="324217014" sldId="719"/>
            <ac:cxnSpMk id="325" creationId="{7DD86D6C-863F-445A-946E-DDA065FDD3F3}"/>
          </ac:cxnSpMkLst>
        </pc:cxnChg>
      </pc:sldChg>
      <pc:sldChg chg="new del">
        <pc:chgData name="Minesh Patel" userId="a66d4990ec83ac90" providerId="LiveId" clId="{9C56CCF2-70B7-4BFF-B284-C3CBC6C93A00}" dt="2021-09-27T12:34:56.465" v="3761" actId="680"/>
        <pc:sldMkLst>
          <pc:docMk/>
          <pc:sldMk cId="4122547643" sldId="719"/>
        </pc:sldMkLst>
      </pc:sldChg>
      <pc:sldChg chg="addSp delSp modSp add mod delAnim modAnim modNotesTx">
        <pc:chgData name="Minesh Patel" userId="a66d4990ec83ac90" providerId="LiveId" clId="{9C56CCF2-70B7-4BFF-B284-C3CBC6C93A00}" dt="2021-09-27T12:50:06.657" v="4277" actId="478"/>
        <pc:sldMkLst>
          <pc:docMk/>
          <pc:sldMk cId="2055128891" sldId="720"/>
        </pc:sldMkLst>
        <pc:spChg chg="mod">
          <ac:chgData name="Minesh Patel" userId="a66d4990ec83ac90" providerId="LiveId" clId="{9C56CCF2-70B7-4BFF-B284-C3CBC6C93A00}" dt="2021-09-27T12:47:32.739" v="4101" actId="207"/>
          <ac:spMkLst>
            <pc:docMk/>
            <pc:sldMk cId="2055128891" sldId="720"/>
            <ac:spMk id="26" creationId="{043F1D6A-B8D6-44E3-88FD-C6ACE1B85197}"/>
          </ac:spMkLst>
        </pc:spChg>
        <pc:spChg chg="mod">
          <ac:chgData name="Minesh Patel" userId="a66d4990ec83ac90" providerId="LiveId" clId="{9C56CCF2-70B7-4BFF-B284-C3CBC6C93A00}" dt="2021-09-27T12:39:02.950" v="3966"/>
          <ac:spMkLst>
            <pc:docMk/>
            <pc:sldMk cId="2055128891" sldId="720"/>
            <ac:spMk id="50" creationId="{B13E54FA-BE96-412B-9E49-2A8E6D890A1D}"/>
          </ac:spMkLst>
        </pc:spChg>
        <pc:spChg chg="mod">
          <ac:chgData name="Minesh Patel" userId="a66d4990ec83ac90" providerId="LiveId" clId="{9C56CCF2-70B7-4BFF-B284-C3CBC6C93A00}" dt="2021-09-27T12:39:34.802" v="3990" actId="20577"/>
          <ac:spMkLst>
            <pc:docMk/>
            <pc:sldMk cId="2055128891" sldId="720"/>
            <ac:spMk id="57" creationId="{8771CE02-3C8E-4BB5-B952-5700FAE34F17}"/>
          </ac:spMkLst>
        </pc:spChg>
        <pc:spChg chg="mod">
          <ac:chgData name="Minesh Patel" userId="a66d4990ec83ac90" providerId="LiveId" clId="{9C56CCF2-70B7-4BFF-B284-C3CBC6C93A00}" dt="2021-09-27T12:36:57.720" v="3780" actId="20577"/>
          <ac:spMkLst>
            <pc:docMk/>
            <pc:sldMk cId="2055128891" sldId="720"/>
            <ac:spMk id="74" creationId="{27EEBD12-55A3-4EA2-A701-7F6D55DF6212}"/>
          </ac:spMkLst>
        </pc:spChg>
        <pc:spChg chg="mod">
          <ac:chgData name="Minesh Patel" userId="a66d4990ec83ac90" providerId="LiveId" clId="{9C56CCF2-70B7-4BFF-B284-C3CBC6C93A00}" dt="2021-09-27T12:36:58.834" v="3781" actId="20577"/>
          <ac:spMkLst>
            <pc:docMk/>
            <pc:sldMk cId="2055128891" sldId="720"/>
            <ac:spMk id="76" creationId="{1343A6B4-0F96-4A28-897E-B4CB4475AF81}"/>
          </ac:spMkLst>
        </pc:spChg>
        <pc:spChg chg="mod">
          <ac:chgData name="Minesh Patel" userId="a66d4990ec83ac90" providerId="LiveId" clId="{9C56CCF2-70B7-4BFF-B284-C3CBC6C93A00}" dt="2021-09-27T12:36:56.181" v="3779" actId="20577"/>
          <ac:spMkLst>
            <pc:docMk/>
            <pc:sldMk cId="2055128891" sldId="720"/>
            <ac:spMk id="79" creationId="{F94F3F26-F3DE-4217-B249-5A3C4DC54F54}"/>
          </ac:spMkLst>
        </pc:spChg>
        <pc:spChg chg="add del mod topLvl">
          <ac:chgData name="Minesh Patel" userId="a66d4990ec83ac90" providerId="LiveId" clId="{9C56CCF2-70B7-4BFF-B284-C3CBC6C93A00}" dt="2021-09-27T12:50:06.657" v="4277" actId="478"/>
          <ac:spMkLst>
            <pc:docMk/>
            <pc:sldMk cId="2055128891" sldId="720"/>
            <ac:spMk id="111" creationId="{FCCFFC91-1A2C-437D-B37F-B55152C10C92}"/>
          </ac:spMkLst>
        </pc:spChg>
        <pc:spChg chg="del mod topLvl">
          <ac:chgData name="Minesh Patel" userId="a66d4990ec83ac90" providerId="LiveId" clId="{9C56CCF2-70B7-4BFF-B284-C3CBC6C93A00}" dt="2021-09-27T12:48:06.749" v="4103" actId="478"/>
          <ac:spMkLst>
            <pc:docMk/>
            <pc:sldMk cId="2055128891" sldId="720"/>
            <ac:spMk id="112" creationId="{E306BED8-01A7-4769-B291-D3DA55E126C7}"/>
          </ac:spMkLst>
        </pc:spChg>
        <pc:grpChg chg="mod">
          <ac:chgData name="Minesh Patel" userId="a66d4990ec83ac90" providerId="LiveId" clId="{9C56CCF2-70B7-4BFF-B284-C3CBC6C93A00}" dt="2021-09-27T12:37:04.284" v="3782" actId="1076"/>
          <ac:grpSpMkLst>
            <pc:docMk/>
            <pc:sldMk cId="2055128891" sldId="720"/>
            <ac:grpSpMk id="5" creationId="{D07BDD0C-3F03-4BC4-9A5C-79DF5DCE3867}"/>
          </ac:grpSpMkLst>
        </pc:grpChg>
        <pc:grpChg chg="mod">
          <ac:chgData name="Minesh Patel" userId="a66d4990ec83ac90" providerId="LiveId" clId="{9C56CCF2-70B7-4BFF-B284-C3CBC6C93A00}" dt="2021-09-27T12:37:04.284" v="3782" actId="1076"/>
          <ac:grpSpMkLst>
            <pc:docMk/>
            <pc:sldMk cId="2055128891" sldId="720"/>
            <ac:grpSpMk id="6" creationId="{0C4FC20F-03A3-4428-BF21-59859CA39E45}"/>
          </ac:grpSpMkLst>
        </pc:grpChg>
        <pc:grpChg chg="add del mod">
          <ac:chgData name="Minesh Patel" userId="a66d4990ec83ac90" providerId="LiveId" clId="{9C56CCF2-70B7-4BFF-B284-C3CBC6C93A00}" dt="2021-09-27T12:48:06.749" v="4103" actId="478"/>
          <ac:grpSpMkLst>
            <pc:docMk/>
            <pc:sldMk cId="2055128891" sldId="720"/>
            <ac:grpSpMk id="110" creationId="{9CDE6E4B-36DE-4D75-99BF-B6360453E7D2}"/>
          </ac:grpSpMkLst>
        </pc:grpChg>
      </pc:sldChg>
      <pc:sldChg chg="addSp modSp add mod">
        <pc:chgData name="Minesh Patel" userId="a66d4990ec83ac90" providerId="LiveId" clId="{9C56CCF2-70B7-4BFF-B284-C3CBC6C93A00}" dt="2021-09-27T13:10:47.755" v="4866" actId="6549"/>
        <pc:sldMkLst>
          <pc:docMk/>
          <pc:sldMk cId="3336444433" sldId="721"/>
        </pc:sldMkLst>
        <pc:spChg chg="mod ord">
          <ac:chgData name="Minesh Patel" userId="a66d4990ec83ac90" providerId="LiveId" clId="{9C56CCF2-70B7-4BFF-B284-C3CBC6C93A00}" dt="2021-09-27T13:10:47.755" v="4866" actId="6549"/>
          <ac:spMkLst>
            <pc:docMk/>
            <pc:sldMk cId="3336444433" sldId="721"/>
            <ac:spMk id="111" creationId="{FCCFFC91-1A2C-437D-B37F-B55152C10C92}"/>
          </ac:spMkLst>
        </pc:spChg>
        <pc:spChg chg="add mod">
          <ac:chgData name="Minesh Patel" userId="a66d4990ec83ac90" providerId="LiveId" clId="{9C56CCF2-70B7-4BFF-B284-C3CBC6C93A00}" dt="2021-09-27T12:51:20.233" v="4292" actId="14100"/>
          <ac:spMkLst>
            <pc:docMk/>
            <pc:sldMk cId="3336444433" sldId="721"/>
            <ac:spMk id="112" creationId="{AC9CB81C-974A-4545-8EE9-7C207A9B4FEE}"/>
          </ac:spMkLst>
        </pc:spChg>
      </pc:sldChg>
      <pc:sldChg chg="add">
        <pc:chgData name="Minesh Patel" userId="a66d4990ec83ac90" providerId="LiveId" clId="{9C56CCF2-70B7-4BFF-B284-C3CBC6C93A00}" dt="2021-09-27T13:12:21.030" v="4879"/>
        <pc:sldMkLst>
          <pc:docMk/>
          <pc:sldMk cId="2449993415" sldId="722"/>
        </pc:sldMkLst>
      </pc:sldChg>
      <pc:sldChg chg="addSp delSp modSp add mod addAnim delAnim modAnim">
        <pc:chgData name="Minesh Patel" userId="a66d4990ec83ac90" providerId="LiveId" clId="{9C56CCF2-70B7-4BFF-B284-C3CBC6C93A00}" dt="2021-09-27T14:29:31.645" v="5686" actId="20577"/>
        <pc:sldMkLst>
          <pc:docMk/>
          <pc:sldMk cId="156198684" sldId="723"/>
        </pc:sldMkLst>
        <pc:spChg chg="mod">
          <ac:chgData name="Minesh Patel" userId="a66d4990ec83ac90" providerId="LiveId" clId="{9C56CCF2-70B7-4BFF-B284-C3CBC6C93A00}" dt="2021-09-27T14:21:59.373" v="5415" actId="20577"/>
          <ac:spMkLst>
            <pc:docMk/>
            <pc:sldMk cId="156198684" sldId="723"/>
            <ac:spMk id="2" creationId="{00000000-0000-0000-0000-000000000000}"/>
          </ac:spMkLst>
        </pc:spChg>
        <pc:spChg chg="del mod">
          <ac:chgData name="Minesh Patel" userId="a66d4990ec83ac90" providerId="LiveId" clId="{9C56CCF2-70B7-4BFF-B284-C3CBC6C93A00}" dt="2021-09-27T14:22:01.651" v="5416" actId="478"/>
          <ac:spMkLst>
            <pc:docMk/>
            <pc:sldMk cId="156198684" sldId="723"/>
            <ac:spMk id="3" creationId="{00000000-0000-0000-0000-000000000000}"/>
          </ac:spMkLst>
        </pc:spChg>
        <pc:spChg chg="add del mod">
          <ac:chgData name="Minesh Patel" userId="a66d4990ec83ac90" providerId="LiveId" clId="{9C56CCF2-70B7-4BFF-B284-C3CBC6C93A00}" dt="2021-09-27T13:27:07.322" v="5173" actId="478"/>
          <ac:spMkLst>
            <pc:docMk/>
            <pc:sldMk cId="156198684" sldId="723"/>
            <ac:spMk id="4" creationId="{77151D6B-AFCA-4BD3-9D69-6EBB8FBD95DC}"/>
          </ac:spMkLst>
        </pc:spChg>
        <pc:spChg chg="add mod">
          <ac:chgData name="Minesh Patel" userId="a66d4990ec83ac90" providerId="LiveId" clId="{9C56CCF2-70B7-4BFF-B284-C3CBC6C93A00}" dt="2021-09-27T14:22:15.703" v="5422" actId="571"/>
          <ac:spMkLst>
            <pc:docMk/>
            <pc:sldMk cId="156198684" sldId="723"/>
            <ac:spMk id="12" creationId="{5721CA86-3F1D-4B25-99DC-01BB6B552FA5}"/>
          </ac:spMkLst>
        </pc:spChg>
        <pc:spChg chg="mod">
          <ac:chgData name="Minesh Patel" userId="a66d4990ec83ac90" providerId="LiveId" clId="{9C56CCF2-70B7-4BFF-B284-C3CBC6C93A00}" dt="2021-09-27T14:20:13.395" v="5367" actId="207"/>
          <ac:spMkLst>
            <pc:docMk/>
            <pc:sldMk cId="156198684" sldId="723"/>
            <ac:spMk id="24" creationId="{F6D4FD44-EBD7-473D-B2BF-27855D4FD781}"/>
          </ac:spMkLst>
        </pc:spChg>
        <pc:spChg chg="mod">
          <ac:chgData name="Minesh Patel" userId="a66d4990ec83ac90" providerId="LiveId" clId="{9C56CCF2-70B7-4BFF-B284-C3CBC6C93A00}" dt="2021-09-27T14:27:18.657" v="5515" actId="208"/>
          <ac:spMkLst>
            <pc:docMk/>
            <pc:sldMk cId="156198684" sldId="723"/>
            <ac:spMk id="26" creationId="{C90788F6-238C-4712-A55D-E8D34AE675DC}"/>
          </ac:spMkLst>
        </pc:spChg>
        <pc:spChg chg="mod">
          <ac:chgData name="Minesh Patel" userId="a66d4990ec83ac90" providerId="LiveId" clId="{9C56CCF2-70B7-4BFF-B284-C3CBC6C93A00}" dt="2021-09-27T14:27:18.657" v="5515" actId="208"/>
          <ac:spMkLst>
            <pc:docMk/>
            <pc:sldMk cId="156198684" sldId="723"/>
            <ac:spMk id="27" creationId="{BF7D1451-D327-4C76-BB97-1A68844E12B2}"/>
          </ac:spMkLst>
        </pc:spChg>
        <pc:spChg chg="del mod">
          <ac:chgData name="Minesh Patel" userId="a66d4990ec83ac90" providerId="LiveId" clId="{9C56CCF2-70B7-4BFF-B284-C3CBC6C93A00}" dt="2021-09-27T13:28:10.400" v="5191" actId="478"/>
          <ac:spMkLst>
            <pc:docMk/>
            <pc:sldMk cId="156198684" sldId="723"/>
            <ac:spMk id="32" creationId="{AE9657CC-5502-45B2-AFAC-ACF9AE7893E2}"/>
          </ac:spMkLst>
        </pc:spChg>
        <pc:spChg chg="mod">
          <ac:chgData name="Minesh Patel" userId="a66d4990ec83ac90" providerId="LiveId" clId="{9C56CCF2-70B7-4BFF-B284-C3CBC6C93A00}" dt="2021-09-27T14:20:13.395" v="5367" actId="207"/>
          <ac:spMkLst>
            <pc:docMk/>
            <pc:sldMk cId="156198684" sldId="723"/>
            <ac:spMk id="42" creationId="{AACB6F0E-D0F2-424E-B0A4-6801419CA461}"/>
          </ac:spMkLst>
        </pc:spChg>
        <pc:spChg chg="mod">
          <ac:chgData name="Minesh Patel" userId="a66d4990ec83ac90" providerId="LiveId" clId="{9C56CCF2-70B7-4BFF-B284-C3CBC6C93A00}" dt="2021-09-27T13:30:39.669" v="5233" actId="207"/>
          <ac:spMkLst>
            <pc:docMk/>
            <pc:sldMk cId="156198684" sldId="723"/>
            <ac:spMk id="43" creationId="{9AAE86FD-5A0C-4C62-A8B6-4DB3E9F120B5}"/>
          </ac:spMkLst>
        </pc:spChg>
        <pc:spChg chg="mod">
          <ac:chgData name="Minesh Patel" userId="a66d4990ec83ac90" providerId="LiveId" clId="{9C56CCF2-70B7-4BFF-B284-C3CBC6C93A00}" dt="2021-09-27T13:37:55.238" v="5354" actId="14100"/>
          <ac:spMkLst>
            <pc:docMk/>
            <pc:sldMk cId="156198684" sldId="723"/>
            <ac:spMk id="46" creationId="{25D6FE8C-107A-42FA-9F35-5876409FEF92}"/>
          </ac:spMkLst>
        </pc:spChg>
        <pc:spChg chg="add mod">
          <ac:chgData name="Minesh Patel" userId="a66d4990ec83ac90" providerId="LiveId" clId="{9C56CCF2-70B7-4BFF-B284-C3CBC6C93A00}" dt="2021-09-27T14:22:15.703" v="5422" actId="571"/>
          <ac:spMkLst>
            <pc:docMk/>
            <pc:sldMk cId="156198684" sldId="723"/>
            <ac:spMk id="47" creationId="{17FB1952-1C75-449A-AD9D-A3E9C41835E3}"/>
          </ac:spMkLst>
        </pc:spChg>
        <pc:spChg chg="add del">
          <ac:chgData name="Minesh Patel" userId="a66d4990ec83ac90" providerId="LiveId" clId="{9C56CCF2-70B7-4BFF-B284-C3CBC6C93A00}" dt="2021-09-27T13:22:20.668" v="5129" actId="478"/>
          <ac:spMkLst>
            <pc:docMk/>
            <pc:sldMk cId="156198684" sldId="723"/>
            <ac:spMk id="48" creationId="{CB5786E9-2F64-4A0B-A7AE-0092C0D71C68}"/>
          </ac:spMkLst>
        </pc:spChg>
        <pc:spChg chg="del mod">
          <ac:chgData name="Minesh Patel" userId="a66d4990ec83ac90" providerId="LiveId" clId="{9C56CCF2-70B7-4BFF-B284-C3CBC6C93A00}" dt="2021-09-27T13:36:33.059" v="5336" actId="478"/>
          <ac:spMkLst>
            <pc:docMk/>
            <pc:sldMk cId="156198684" sldId="723"/>
            <ac:spMk id="49" creationId="{C2DD1A82-4ACD-4323-B75B-DCFB6784BDBB}"/>
          </ac:spMkLst>
        </pc:spChg>
        <pc:spChg chg="add del mod">
          <ac:chgData name="Minesh Patel" userId="a66d4990ec83ac90" providerId="LiveId" clId="{9C56CCF2-70B7-4BFF-B284-C3CBC6C93A00}" dt="2021-09-27T13:31:35.059" v="5250" actId="21"/>
          <ac:spMkLst>
            <pc:docMk/>
            <pc:sldMk cId="156198684" sldId="723"/>
            <ac:spMk id="50" creationId="{01EDA888-D662-4D4E-9390-E2DE557F8F07}"/>
          </ac:spMkLst>
        </pc:spChg>
        <pc:spChg chg="add del">
          <ac:chgData name="Minesh Patel" userId="a66d4990ec83ac90" providerId="LiveId" clId="{9C56CCF2-70B7-4BFF-B284-C3CBC6C93A00}" dt="2021-09-27T13:22:19.127" v="5128" actId="478"/>
          <ac:spMkLst>
            <pc:docMk/>
            <pc:sldMk cId="156198684" sldId="723"/>
            <ac:spMk id="51" creationId="{08A3DE9A-34EE-4AD2-BABF-2921C8134FF3}"/>
          </ac:spMkLst>
        </pc:spChg>
        <pc:spChg chg="mod">
          <ac:chgData name="Minesh Patel" userId="a66d4990ec83ac90" providerId="LiveId" clId="{9C56CCF2-70B7-4BFF-B284-C3CBC6C93A00}" dt="2021-09-27T14:28:41.195" v="5603" actId="1076"/>
          <ac:spMkLst>
            <pc:docMk/>
            <pc:sldMk cId="156198684" sldId="723"/>
            <ac:spMk id="54" creationId="{5293501B-2609-44A4-B10F-1ECA8847A2A8}"/>
          </ac:spMkLst>
        </pc:spChg>
        <pc:spChg chg="mod">
          <ac:chgData name="Minesh Patel" userId="a66d4990ec83ac90" providerId="LiveId" clId="{9C56CCF2-70B7-4BFF-B284-C3CBC6C93A00}" dt="2021-09-27T14:25:15.130" v="5484" actId="208"/>
          <ac:spMkLst>
            <pc:docMk/>
            <pc:sldMk cId="156198684" sldId="723"/>
            <ac:spMk id="56" creationId="{B28270E9-7853-4B70-8F3C-2F176FA63FFC}"/>
          </ac:spMkLst>
        </pc:spChg>
        <pc:spChg chg="mod">
          <ac:chgData name="Minesh Patel" userId="a66d4990ec83ac90" providerId="LiveId" clId="{9C56CCF2-70B7-4BFF-B284-C3CBC6C93A00}" dt="2021-09-27T14:29:31.645" v="5686" actId="20577"/>
          <ac:spMkLst>
            <pc:docMk/>
            <pc:sldMk cId="156198684" sldId="723"/>
            <ac:spMk id="57" creationId="{008971E6-EA25-4881-82DA-AB6D23781E2A}"/>
          </ac:spMkLst>
        </pc:spChg>
        <pc:spChg chg="mod">
          <ac:chgData name="Minesh Patel" userId="a66d4990ec83ac90" providerId="LiveId" clId="{9C56CCF2-70B7-4BFF-B284-C3CBC6C93A00}" dt="2021-09-27T14:28:57.517" v="5633" actId="20577"/>
          <ac:spMkLst>
            <pc:docMk/>
            <pc:sldMk cId="156198684" sldId="723"/>
            <ac:spMk id="59" creationId="{E55D2F96-5465-4117-A604-6C61DAD12E7D}"/>
          </ac:spMkLst>
        </pc:spChg>
        <pc:spChg chg="del">
          <ac:chgData name="Minesh Patel" userId="a66d4990ec83ac90" providerId="LiveId" clId="{9C56CCF2-70B7-4BFF-B284-C3CBC6C93A00}" dt="2021-09-27T13:22:19.127" v="5128" actId="478"/>
          <ac:spMkLst>
            <pc:docMk/>
            <pc:sldMk cId="156198684" sldId="723"/>
            <ac:spMk id="61" creationId="{F361F97A-6E1D-42C6-928C-85D9979A30AB}"/>
          </ac:spMkLst>
        </pc:spChg>
        <pc:spChg chg="del">
          <ac:chgData name="Minesh Patel" userId="a66d4990ec83ac90" providerId="LiveId" clId="{9C56CCF2-70B7-4BFF-B284-C3CBC6C93A00}" dt="2021-09-27T13:22:20.668" v="5129" actId="478"/>
          <ac:spMkLst>
            <pc:docMk/>
            <pc:sldMk cId="156198684" sldId="723"/>
            <ac:spMk id="62" creationId="{257D2C72-DB4F-44BC-9313-64D226062978}"/>
          </ac:spMkLst>
        </pc:spChg>
        <pc:spChg chg="add del mod">
          <ac:chgData name="Minesh Patel" userId="a66d4990ec83ac90" providerId="LiveId" clId="{9C56CCF2-70B7-4BFF-B284-C3CBC6C93A00}" dt="2021-09-27T13:31:35.059" v="5250" actId="21"/>
          <ac:spMkLst>
            <pc:docMk/>
            <pc:sldMk cId="156198684" sldId="723"/>
            <ac:spMk id="63" creationId="{94FC7BBE-FEFE-4426-BEAB-1D20092A9B33}"/>
          </ac:spMkLst>
        </pc:spChg>
        <pc:spChg chg="add mod ord">
          <ac:chgData name="Minesh Patel" userId="a66d4990ec83ac90" providerId="LiveId" clId="{9C56CCF2-70B7-4BFF-B284-C3CBC6C93A00}" dt="2021-09-27T14:25:43.319" v="5489" actId="208"/>
          <ac:spMkLst>
            <pc:docMk/>
            <pc:sldMk cId="156198684" sldId="723"/>
            <ac:spMk id="64" creationId="{B006902E-E266-493D-98CA-6AB6542BF50E}"/>
          </ac:spMkLst>
        </pc:spChg>
        <pc:spChg chg="add mod ord">
          <ac:chgData name="Minesh Patel" userId="a66d4990ec83ac90" providerId="LiveId" clId="{9C56CCF2-70B7-4BFF-B284-C3CBC6C93A00}" dt="2021-09-27T14:25:43.319" v="5489" actId="208"/>
          <ac:spMkLst>
            <pc:docMk/>
            <pc:sldMk cId="156198684" sldId="723"/>
            <ac:spMk id="65" creationId="{DE898936-A723-4320-9EA3-AA4D2FD74F94}"/>
          </ac:spMkLst>
        </pc:spChg>
        <pc:spChg chg="add mod">
          <ac:chgData name="Minesh Patel" userId="a66d4990ec83ac90" providerId="LiveId" clId="{9C56CCF2-70B7-4BFF-B284-C3CBC6C93A00}" dt="2021-09-27T13:32:07.313" v="5263" actId="571"/>
          <ac:spMkLst>
            <pc:docMk/>
            <pc:sldMk cId="156198684" sldId="723"/>
            <ac:spMk id="66" creationId="{20A79DA8-D562-440A-AF7F-AB6B1D108073}"/>
          </ac:spMkLst>
        </pc:spChg>
        <pc:spChg chg="add mod">
          <ac:chgData name="Minesh Patel" userId="a66d4990ec83ac90" providerId="LiveId" clId="{9C56CCF2-70B7-4BFF-B284-C3CBC6C93A00}" dt="2021-09-27T14:25:25.792" v="5486" actId="208"/>
          <ac:spMkLst>
            <pc:docMk/>
            <pc:sldMk cId="156198684" sldId="723"/>
            <ac:spMk id="67" creationId="{CFF0261E-7878-4E00-AA29-49E39BA1DC55}"/>
          </ac:spMkLst>
        </pc:spChg>
        <pc:spChg chg="add mod">
          <ac:chgData name="Minesh Patel" userId="a66d4990ec83ac90" providerId="LiveId" clId="{9C56CCF2-70B7-4BFF-B284-C3CBC6C93A00}" dt="2021-09-27T14:25:25.792" v="5486" actId="208"/>
          <ac:spMkLst>
            <pc:docMk/>
            <pc:sldMk cId="156198684" sldId="723"/>
            <ac:spMk id="68" creationId="{715D5696-A685-4415-AC06-67DBEA7BEDD0}"/>
          </ac:spMkLst>
        </pc:spChg>
        <pc:spChg chg="add mod">
          <ac:chgData name="Minesh Patel" userId="a66d4990ec83ac90" providerId="LiveId" clId="{9C56CCF2-70B7-4BFF-B284-C3CBC6C93A00}" dt="2021-09-27T14:25:25.792" v="5486" actId="208"/>
          <ac:spMkLst>
            <pc:docMk/>
            <pc:sldMk cId="156198684" sldId="723"/>
            <ac:spMk id="69" creationId="{6E85F987-D568-4441-B0D3-53BBF6D48A66}"/>
          </ac:spMkLst>
        </pc:spChg>
        <pc:spChg chg="add del mod">
          <ac:chgData name="Minesh Patel" userId="a66d4990ec83ac90" providerId="LiveId" clId="{9C56CCF2-70B7-4BFF-B284-C3CBC6C93A00}" dt="2021-09-27T14:22:03.037" v="5417" actId="478"/>
          <ac:spMkLst>
            <pc:docMk/>
            <pc:sldMk cId="156198684" sldId="723"/>
            <ac:spMk id="73" creationId="{E6E6B209-AAA0-43C9-B94D-02660DB82164}"/>
          </ac:spMkLst>
        </pc:spChg>
        <pc:grpChg chg="add mod">
          <ac:chgData name="Minesh Patel" userId="a66d4990ec83ac90" providerId="LiveId" clId="{9C56CCF2-70B7-4BFF-B284-C3CBC6C93A00}" dt="2021-09-27T14:22:15.703" v="5422" actId="571"/>
          <ac:grpSpMkLst>
            <pc:docMk/>
            <pc:sldMk cId="156198684" sldId="723"/>
            <ac:grpSpMk id="13" creationId="{B422F37C-4540-4F3F-80A8-C346A353766F}"/>
          </ac:grpSpMkLst>
        </pc:grpChg>
        <pc:grpChg chg="mod">
          <ac:chgData name="Minesh Patel" userId="a66d4990ec83ac90" providerId="LiveId" clId="{9C56CCF2-70B7-4BFF-B284-C3CBC6C93A00}" dt="2021-09-27T14:22:07.060" v="5418" actId="1076"/>
          <ac:grpSpMkLst>
            <pc:docMk/>
            <pc:sldMk cId="156198684" sldId="723"/>
            <ac:grpSpMk id="21" creationId="{7A6C1953-F6C8-489E-B33C-1E0EB4FDB412}"/>
          </ac:grpSpMkLst>
        </pc:grpChg>
        <pc:grpChg chg="add mod">
          <ac:chgData name="Minesh Patel" userId="a66d4990ec83ac90" providerId="LiveId" clId="{9C56CCF2-70B7-4BFF-B284-C3CBC6C93A00}" dt="2021-09-27T14:22:46.926" v="5433" actId="571"/>
          <ac:grpSpMkLst>
            <pc:docMk/>
            <pc:sldMk cId="156198684" sldId="723"/>
            <ac:grpSpMk id="22" creationId="{B739EEAD-DFE8-433F-961C-D39F4667D930}"/>
          </ac:grpSpMkLst>
        </pc:grpChg>
        <pc:grpChg chg="add mod">
          <ac:chgData name="Minesh Patel" userId="a66d4990ec83ac90" providerId="LiveId" clId="{9C56CCF2-70B7-4BFF-B284-C3CBC6C93A00}" dt="2021-09-27T14:22:07.060" v="5418" actId="1076"/>
          <ac:grpSpMkLst>
            <pc:docMk/>
            <pc:sldMk cId="156198684" sldId="723"/>
            <ac:grpSpMk id="25" creationId="{E96D7EC0-E85E-489B-A8E4-6B5FB5C44543}"/>
          </ac:grpSpMkLst>
        </pc:grpChg>
        <pc:grpChg chg="mod ord">
          <ac:chgData name="Minesh Patel" userId="a66d4990ec83ac90" providerId="LiveId" clId="{9C56CCF2-70B7-4BFF-B284-C3CBC6C93A00}" dt="2021-09-27T14:22:46.926" v="5433" actId="571"/>
          <ac:grpSpMkLst>
            <pc:docMk/>
            <pc:sldMk cId="156198684" sldId="723"/>
            <ac:grpSpMk id="52" creationId="{DCBE0F57-725F-4577-BCC2-0DC4A172CF84}"/>
          </ac:grpSpMkLst>
        </pc:grpChg>
        <pc:grpChg chg="mod">
          <ac:chgData name="Minesh Patel" userId="a66d4990ec83ac90" providerId="LiveId" clId="{9C56CCF2-70B7-4BFF-B284-C3CBC6C93A00}" dt="2021-09-27T13:33:23.965" v="5279" actId="164"/>
          <ac:grpSpMkLst>
            <pc:docMk/>
            <pc:sldMk cId="156198684" sldId="723"/>
            <ac:grpSpMk id="55" creationId="{DFEF0F56-B3FF-4039-BB89-175F167EAA5E}"/>
          </ac:grpSpMkLst>
        </pc:grpChg>
        <pc:grpChg chg="mod">
          <ac:chgData name="Minesh Patel" userId="a66d4990ec83ac90" providerId="LiveId" clId="{9C56CCF2-70B7-4BFF-B284-C3CBC6C93A00}" dt="2021-09-27T14:22:15.703" v="5422" actId="571"/>
          <ac:grpSpMkLst>
            <pc:docMk/>
            <pc:sldMk cId="156198684" sldId="723"/>
            <ac:grpSpMk id="58" creationId="{9199E48F-80B7-4ED8-B822-405D89AB6427}"/>
          </ac:grpSpMkLst>
        </pc:grpChg>
        <pc:cxnChg chg="mod">
          <ac:chgData name="Minesh Patel" userId="a66d4990ec83ac90" providerId="LiveId" clId="{9C56CCF2-70B7-4BFF-B284-C3CBC6C93A00}" dt="2021-09-27T13:36:59.755" v="5343" actId="14100"/>
          <ac:cxnSpMkLst>
            <pc:docMk/>
            <pc:sldMk cId="156198684" sldId="723"/>
            <ac:cxnSpMk id="29" creationId="{630F01B3-0D58-429A-9BB7-82E49CEF0375}"/>
          </ac:cxnSpMkLst>
        </pc:cxnChg>
        <pc:cxnChg chg="mod">
          <ac:chgData name="Minesh Patel" userId="a66d4990ec83ac90" providerId="LiveId" clId="{9C56CCF2-70B7-4BFF-B284-C3CBC6C93A00}" dt="2021-09-27T13:37:01.592" v="5344" actId="14100"/>
          <ac:cxnSpMkLst>
            <pc:docMk/>
            <pc:sldMk cId="156198684" sldId="723"/>
            <ac:cxnSpMk id="34" creationId="{9B356A77-BD93-485F-A268-8EE327D00F48}"/>
          </ac:cxnSpMkLst>
        </pc:cxnChg>
        <pc:cxnChg chg="mod">
          <ac:chgData name="Minesh Patel" userId="a66d4990ec83ac90" providerId="LiveId" clId="{9C56CCF2-70B7-4BFF-B284-C3CBC6C93A00}" dt="2021-09-27T13:36:09.350" v="5328" actId="14100"/>
          <ac:cxnSpMkLst>
            <pc:docMk/>
            <pc:sldMk cId="156198684" sldId="723"/>
            <ac:cxnSpMk id="38" creationId="{E1FA1DF2-48C7-45A8-8089-E95AEBF1B3FF}"/>
          </ac:cxnSpMkLst>
        </pc:cxnChg>
        <pc:cxnChg chg="mod">
          <ac:chgData name="Minesh Patel" userId="a66d4990ec83ac90" providerId="LiveId" clId="{9C56CCF2-70B7-4BFF-B284-C3CBC6C93A00}" dt="2021-09-27T13:36:11.252" v="5329" actId="14100"/>
          <ac:cxnSpMkLst>
            <pc:docMk/>
            <pc:sldMk cId="156198684" sldId="723"/>
            <ac:cxnSpMk id="41" creationId="{5422C014-F747-4479-9CE9-DBB20E2F9717}"/>
          </ac:cxnSpMkLst>
        </pc:cxnChg>
        <pc:cxnChg chg="mod">
          <ac:chgData name="Minesh Patel" userId="a66d4990ec83ac90" providerId="LiveId" clId="{9C56CCF2-70B7-4BFF-B284-C3CBC6C93A00}" dt="2021-09-27T14:24:57.599" v="5482" actId="208"/>
          <ac:cxnSpMkLst>
            <pc:docMk/>
            <pc:sldMk cId="156198684" sldId="723"/>
            <ac:cxnSpMk id="53" creationId="{AC9AB445-51DA-4804-9D4F-71BA6B43A0DB}"/>
          </ac:cxnSpMkLst>
        </pc:cxnChg>
        <pc:cxnChg chg="mod">
          <ac:chgData name="Minesh Patel" userId="a66d4990ec83ac90" providerId="LiveId" clId="{9C56CCF2-70B7-4BFF-B284-C3CBC6C93A00}" dt="2021-09-27T14:22:15.703" v="5422" actId="571"/>
          <ac:cxnSpMkLst>
            <pc:docMk/>
            <pc:sldMk cId="156198684" sldId="723"/>
            <ac:cxnSpMk id="60" creationId="{FB210F1D-2CA0-4662-A329-023D3E243C7D}"/>
          </ac:cxnSpMkLst>
        </pc:cxnChg>
        <pc:cxnChg chg="add mod">
          <ac:chgData name="Minesh Patel" userId="a66d4990ec83ac90" providerId="LiveId" clId="{9C56CCF2-70B7-4BFF-B284-C3CBC6C93A00}" dt="2021-09-27T14:27:40.416" v="5518" actId="14100"/>
          <ac:cxnSpMkLst>
            <pc:docMk/>
            <pc:sldMk cId="156198684" sldId="723"/>
            <ac:cxnSpMk id="74" creationId="{5DB29969-A40D-402E-A4A9-549F78E618E4}"/>
          </ac:cxnSpMkLst>
        </pc:cxnChg>
        <pc:cxnChg chg="add mod">
          <ac:chgData name="Minesh Patel" userId="a66d4990ec83ac90" providerId="LiveId" clId="{9C56CCF2-70B7-4BFF-B284-C3CBC6C93A00}" dt="2021-09-27T14:28:43.062" v="5604" actId="14100"/>
          <ac:cxnSpMkLst>
            <pc:docMk/>
            <pc:sldMk cId="156198684" sldId="723"/>
            <ac:cxnSpMk id="77" creationId="{8EAF8046-C8B8-4200-9B13-51E102F2AC19}"/>
          </ac:cxnSpMkLst>
        </pc:cxnChg>
        <pc:cxnChg chg="add mod">
          <ac:chgData name="Minesh Patel" userId="a66d4990ec83ac90" providerId="LiveId" clId="{9C56CCF2-70B7-4BFF-B284-C3CBC6C93A00}" dt="2021-09-27T14:29:30.800" v="5680" actId="20577"/>
          <ac:cxnSpMkLst>
            <pc:docMk/>
            <pc:sldMk cId="156198684" sldId="723"/>
            <ac:cxnSpMk id="80" creationId="{D6799C2C-BCF3-43D2-B3B2-79F4FD6F8F1C}"/>
          </ac:cxnSpMkLst>
        </pc:cxnChg>
      </pc:sldChg>
      <pc:sldChg chg="add del">
        <pc:chgData name="Minesh Patel" userId="a66d4990ec83ac90" providerId="LiveId" clId="{9C56CCF2-70B7-4BFF-B284-C3CBC6C93A00}" dt="2021-09-27T14:30:34.373" v="5688"/>
        <pc:sldMkLst>
          <pc:docMk/>
          <pc:sldMk cId="1193389066" sldId="724"/>
        </pc:sldMkLst>
      </pc:sldChg>
      <pc:sldChg chg="modSp add mod">
        <pc:chgData name="Minesh Patel" userId="a66d4990ec83ac90" providerId="LiveId" clId="{9C56CCF2-70B7-4BFF-B284-C3CBC6C93A00}" dt="2021-09-27T14:34:51.994" v="5857" actId="27918"/>
        <pc:sldMkLst>
          <pc:docMk/>
          <pc:sldMk cId="2310334247" sldId="724"/>
        </pc:sldMkLst>
        <pc:spChg chg="mod">
          <ac:chgData name="Minesh Patel" userId="a66d4990ec83ac90" providerId="LiveId" clId="{9C56CCF2-70B7-4BFF-B284-C3CBC6C93A00}" dt="2021-09-27T14:30:54.382" v="5691" actId="20577"/>
          <ac:spMkLst>
            <pc:docMk/>
            <pc:sldMk cId="2310334247" sldId="724"/>
            <ac:spMk id="2" creationId="{00000000-0000-0000-0000-000000000000}"/>
          </ac:spMkLst>
        </pc:spChg>
        <pc:spChg chg="mod">
          <ac:chgData name="Minesh Patel" userId="a66d4990ec83ac90" providerId="LiveId" clId="{9C56CCF2-70B7-4BFF-B284-C3CBC6C93A00}" dt="2021-09-27T14:32:17.952" v="5801" actId="20577"/>
          <ac:spMkLst>
            <pc:docMk/>
            <pc:sldMk cId="2310334247" sldId="724"/>
            <ac:spMk id="5" creationId="{19D1596F-82AF-4E4F-B062-D29444FD6FC0}"/>
          </ac:spMkLst>
        </pc:spChg>
        <pc:spChg chg="mod">
          <ac:chgData name="Minesh Patel" userId="a66d4990ec83ac90" providerId="LiveId" clId="{9C56CCF2-70B7-4BFF-B284-C3CBC6C93A00}" dt="2021-09-27T14:31:18.882" v="5695" actId="208"/>
          <ac:spMkLst>
            <pc:docMk/>
            <pc:sldMk cId="2310334247" sldId="724"/>
            <ac:spMk id="61" creationId="{532B9190-F0D4-4984-B742-566E4B0049BB}"/>
          </ac:spMkLst>
        </pc:spChg>
        <pc:spChg chg="mod">
          <ac:chgData name="Minesh Patel" userId="a66d4990ec83ac90" providerId="LiveId" clId="{9C56CCF2-70B7-4BFF-B284-C3CBC6C93A00}" dt="2021-09-27T14:31:23.124" v="5697" actId="208"/>
          <ac:spMkLst>
            <pc:docMk/>
            <pc:sldMk cId="2310334247" sldId="724"/>
            <ac:spMk id="62" creationId="{A57A104F-7542-485D-A495-CB067B3A3C0E}"/>
          </ac:spMkLst>
        </pc:spChg>
        <pc:spChg chg="mod">
          <ac:chgData name="Minesh Patel" userId="a66d4990ec83ac90" providerId="LiveId" clId="{9C56CCF2-70B7-4BFF-B284-C3CBC6C93A00}" dt="2021-09-27T14:31:20.886" v="5696" actId="208"/>
          <ac:spMkLst>
            <pc:docMk/>
            <pc:sldMk cId="2310334247" sldId="724"/>
            <ac:spMk id="64" creationId="{720FD5DF-833A-4C94-AF3C-2935AC8DB6DE}"/>
          </ac:spMkLst>
        </pc:spChg>
        <pc:spChg chg="mod">
          <ac:chgData name="Minesh Patel" userId="a66d4990ec83ac90" providerId="LiveId" clId="{9C56CCF2-70B7-4BFF-B284-C3CBC6C93A00}" dt="2021-09-27T14:31:25.467" v="5698" actId="208"/>
          <ac:spMkLst>
            <pc:docMk/>
            <pc:sldMk cId="2310334247" sldId="724"/>
            <ac:spMk id="65" creationId="{6B724A96-7434-495B-BCF4-448E73B680E3}"/>
          </ac:spMkLst>
        </pc:spChg>
        <pc:spChg chg="mod">
          <ac:chgData name="Minesh Patel" userId="a66d4990ec83ac90" providerId="LiveId" clId="{9C56CCF2-70B7-4BFF-B284-C3CBC6C93A00}" dt="2021-09-27T14:34:07.870" v="5847" actId="14100"/>
          <ac:spMkLst>
            <pc:docMk/>
            <pc:sldMk cId="2310334247" sldId="724"/>
            <ac:spMk id="76" creationId="{CB200AFD-3118-440E-AD07-BE313D2366E4}"/>
          </ac:spMkLst>
        </pc:spChg>
        <pc:spChg chg="mod">
          <ac:chgData name="Minesh Patel" userId="a66d4990ec83ac90" providerId="LiveId" clId="{9C56CCF2-70B7-4BFF-B284-C3CBC6C93A00}" dt="2021-09-27T14:31:02.674" v="5692" actId="207"/>
          <ac:spMkLst>
            <pc:docMk/>
            <pc:sldMk cId="2310334247" sldId="724"/>
            <ac:spMk id="94" creationId="{B49EC6C6-BDF7-4A19-89F5-D65CCC643054}"/>
          </ac:spMkLst>
        </pc:spChg>
        <pc:spChg chg="mod">
          <ac:chgData name="Minesh Patel" userId="a66d4990ec83ac90" providerId="LiveId" clId="{9C56CCF2-70B7-4BFF-B284-C3CBC6C93A00}" dt="2021-09-27T14:33:55.765" v="5844" actId="14100"/>
          <ac:spMkLst>
            <pc:docMk/>
            <pc:sldMk cId="2310334247" sldId="724"/>
            <ac:spMk id="96" creationId="{24DC7B5A-41A9-431C-9880-5B7B4F210E68}"/>
          </ac:spMkLst>
        </pc:spChg>
        <pc:spChg chg="mod">
          <ac:chgData name="Minesh Patel" userId="a66d4990ec83ac90" providerId="LiveId" clId="{9C56CCF2-70B7-4BFF-B284-C3CBC6C93A00}" dt="2021-09-27T14:31:06.650" v="5693" actId="208"/>
          <ac:spMkLst>
            <pc:docMk/>
            <pc:sldMk cId="2310334247" sldId="724"/>
            <ac:spMk id="105" creationId="{D650E2AA-FAFF-42DA-ACC7-5A8FCD014B8A}"/>
          </ac:spMkLst>
        </pc:spChg>
        <pc:spChg chg="mod">
          <ac:chgData name="Minesh Patel" userId="a66d4990ec83ac90" providerId="LiveId" clId="{9C56CCF2-70B7-4BFF-B284-C3CBC6C93A00}" dt="2021-09-27T14:31:02.674" v="5692" actId="207"/>
          <ac:spMkLst>
            <pc:docMk/>
            <pc:sldMk cId="2310334247" sldId="724"/>
            <ac:spMk id="106" creationId="{8B9AC3E4-A5DE-4B75-B245-442ED2321CA9}"/>
          </ac:spMkLst>
        </pc:spChg>
        <pc:grpChg chg="mod">
          <ac:chgData name="Minesh Patel" userId="a66d4990ec83ac90" providerId="LiveId" clId="{9C56CCF2-70B7-4BFF-B284-C3CBC6C93A00}" dt="2021-09-27T14:34:03.446" v="5846" actId="1076"/>
          <ac:grpSpMkLst>
            <pc:docMk/>
            <pc:sldMk cId="2310334247" sldId="724"/>
            <ac:grpSpMk id="39" creationId="{DED2787E-2B04-472D-98BB-1D8F0808FC4B}"/>
          </ac:grpSpMkLst>
        </pc:grpChg>
        <pc:grpChg chg="mod">
          <ac:chgData name="Minesh Patel" userId="a66d4990ec83ac90" providerId="LiveId" clId="{9C56CCF2-70B7-4BFF-B284-C3CBC6C93A00}" dt="2021-09-27T14:34:11.708" v="5848" actId="1076"/>
          <ac:grpSpMkLst>
            <pc:docMk/>
            <pc:sldMk cId="2310334247" sldId="724"/>
            <ac:grpSpMk id="46" creationId="{939D31F0-0F38-4F29-AF81-28C0F1F4E34F}"/>
          </ac:grpSpMkLst>
        </pc:grpChg>
        <pc:cxnChg chg="mod">
          <ac:chgData name="Minesh Patel" userId="a66d4990ec83ac90" providerId="LiveId" clId="{9C56CCF2-70B7-4BFF-B284-C3CBC6C93A00}" dt="2021-09-27T14:31:16.073" v="5694" actId="208"/>
          <ac:cxnSpMkLst>
            <pc:docMk/>
            <pc:sldMk cId="2310334247" sldId="724"/>
            <ac:cxnSpMk id="11" creationId="{7FFD68DA-A6B9-4B52-BB66-E21D4290EA5A}"/>
          </ac:cxnSpMkLst>
        </pc:cxnChg>
        <pc:cxnChg chg="mod">
          <ac:chgData name="Minesh Patel" userId="a66d4990ec83ac90" providerId="LiveId" clId="{9C56CCF2-70B7-4BFF-B284-C3CBC6C93A00}" dt="2021-09-27T14:31:16.073" v="5694" actId="208"/>
          <ac:cxnSpMkLst>
            <pc:docMk/>
            <pc:sldMk cId="2310334247" sldId="724"/>
            <ac:cxnSpMk id="36" creationId="{6818C4DE-007A-4088-8994-F7E92F6A7DED}"/>
          </ac:cxnSpMkLst>
        </pc:cxnChg>
        <pc:cxnChg chg="mod">
          <ac:chgData name="Minesh Patel" userId="a66d4990ec83ac90" providerId="LiveId" clId="{9C56CCF2-70B7-4BFF-B284-C3CBC6C93A00}" dt="2021-09-27T14:31:16.073" v="5694" actId="208"/>
          <ac:cxnSpMkLst>
            <pc:docMk/>
            <pc:sldMk cId="2310334247" sldId="724"/>
            <ac:cxnSpMk id="78" creationId="{2507372A-91F8-4C4E-B358-4C399E10C5E9}"/>
          </ac:cxnSpMkLst>
        </pc:cxnChg>
        <pc:cxnChg chg="mod">
          <ac:chgData name="Minesh Patel" userId="a66d4990ec83ac90" providerId="LiveId" clId="{9C56CCF2-70B7-4BFF-B284-C3CBC6C93A00}" dt="2021-09-27T14:31:16.073" v="5694" actId="208"/>
          <ac:cxnSpMkLst>
            <pc:docMk/>
            <pc:sldMk cId="2310334247" sldId="724"/>
            <ac:cxnSpMk id="118" creationId="{32A61DFE-D30F-489D-ACC9-68982CCB1CF4}"/>
          </ac:cxnSpMkLst>
        </pc:cxnChg>
      </pc:sldChg>
      <pc:sldChg chg="modSp add mod">
        <pc:chgData name="Minesh Patel" userId="a66d4990ec83ac90" providerId="LiveId" clId="{9C56CCF2-70B7-4BFF-B284-C3CBC6C93A00}" dt="2021-09-27T14:35:11.758" v="5875" actId="20577"/>
        <pc:sldMkLst>
          <pc:docMk/>
          <pc:sldMk cId="3086135132" sldId="725"/>
        </pc:sldMkLst>
        <pc:spChg chg="mod">
          <ac:chgData name="Minesh Patel" userId="a66d4990ec83ac90" providerId="LiveId" clId="{9C56CCF2-70B7-4BFF-B284-C3CBC6C93A00}" dt="2021-09-27T14:35:11.758" v="5875" actId="20577"/>
          <ac:spMkLst>
            <pc:docMk/>
            <pc:sldMk cId="3086135132" sldId="725"/>
            <ac:spMk id="2" creationId="{00000000-0000-0000-0000-000000000000}"/>
          </ac:spMkLst>
        </pc:spChg>
      </pc:sldChg>
      <pc:sldChg chg="addSp delSp modSp add mod addAnim delAnim modAnim">
        <pc:chgData name="Minesh Patel" userId="a66d4990ec83ac90" providerId="LiveId" clId="{9C56CCF2-70B7-4BFF-B284-C3CBC6C93A00}" dt="2021-09-27T23:53:57.507" v="9018" actId="27636"/>
        <pc:sldMkLst>
          <pc:docMk/>
          <pc:sldMk cId="707646718" sldId="726"/>
        </pc:sldMkLst>
        <pc:spChg chg="mod ord">
          <ac:chgData name="Minesh Patel" userId="a66d4990ec83ac90" providerId="LiveId" clId="{9C56CCF2-70B7-4BFF-B284-C3CBC6C93A00}" dt="2021-09-27T23:53:19.612" v="9004" actId="1076"/>
          <ac:spMkLst>
            <pc:docMk/>
            <pc:sldMk cId="707646718" sldId="726"/>
            <ac:spMk id="6" creationId="{6C61E60C-80FA-4E55-8D68-AE71C8A36D6A}"/>
          </ac:spMkLst>
        </pc:spChg>
        <pc:spChg chg="mod topLvl">
          <ac:chgData name="Minesh Patel" userId="a66d4990ec83ac90" providerId="LiveId" clId="{9C56CCF2-70B7-4BFF-B284-C3CBC6C93A00}" dt="2021-09-27T23:28:02.203" v="8775" actId="1076"/>
          <ac:spMkLst>
            <pc:docMk/>
            <pc:sldMk cId="707646718" sldId="726"/>
            <ac:spMk id="10" creationId="{D827CE59-1A16-4EFB-A9EF-D5E934875140}"/>
          </ac:spMkLst>
        </pc:spChg>
        <pc:spChg chg="mod topLvl">
          <ac:chgData name="Minesh Patel" userId="a66d4990ec83ac90" providerId="LiveId" clId="{9C56CCF2-70B7-4BFF-B284-C3CBC6C93A00}" dt="2021-09-27T23:28:02.203" v="8775" actId="1076"/>
          <ac:spMkLst>
            <pc:docMk/>
            <pc:sldMk cId="707646718" sldId="726"/>
            <ac:spMk id="61" creationId="{55A2A11B-2464-420C-AEEA-5702F8B85B24}"/>
          </ac:spMkLst>
        </pc:spChg>
        <pc:spChg chg="mod topLvl">
          <ac:chgData name="Minesh Patel" userId="a66d4990ec83ac90" providerId="LiveId" clId="{9C56CCF2-70B7-4BFF-B284-C3CBC6C93A00}" dt="2021-09-27T23:28:02.203" v="8775" actId="1076"/>
          <ac:spMkLst>
            <pc:docMk/>
            <pc:sldMk cId="707646718" sldId="726"/>
            <ac:spMk id="62" creationId="{7751F824-A755-43D1-9E49-0E5D01DEDE81}"/>
          </ac:spMkLst>
        </pc:spChg>
        <pc:spChg chg="mod topLvl">
          <ac:chgData name="Minesh Patel" userId="a66d4990ec83ac90" providerId="LiveId" clId="{9C56CCF2-70B7-4BFF-B284-C3CBC6C93A00}" dt="2021-09-27T23:28:02.203" v="8775" actId="1076"/>
          <ac:spMkLst>
            <pc:docMk/>
            <pc:sldMk cId="707646718" sldId="726"/>
            <ac:spMk id="63" creationId="{B6E3EA97-B33A-40F5-A916-247CCD08247F}"/>
          </ac:spMkLst>
        </pc:spChg>
        <pc:spChg chg="mod topLvl">
          <ac:chgData name="Minesh Patel" userId="a66d4990ec83ac90" providerId="LiveId" clId="{9C56CCF2-70B7-4BFF-B284-C3CBC6C93A00}" dt="2021-09-27T23:28:02.203" v="8775" actId="1076"/>
          <ac:spMkLst>
            <pc:docMk/>
            <pc:sldMk cId="707646718" sldId="726"/>
            <ac:spMk id="64" creationId="{E5896C63-0F58-4361-A048-390E85C9DE68}"/>
          </ac:spMkLst>
        </pc:spChg>
        <pc:spChg chg="mod topLvl">
          <ac:chgData name="Minesh Patel" userId="a66d4990ec83ac90" providerId="LiveId" clId="{9C56CCF2-70B7-4BFF-B284-C3CBC6C93A00}" dt="2021-09-27T23:28:02.203" v="8775" actId="1076"/>
          <ac:spMkLst>
            <pc:docMk/>
            <pc:sldMk cId="707646718" sldId="726"/>
            <ac:spMk id="65" creationId="{E5823D29-8182-4943-A57D-2433AB6AD7B7}"/>
          </ac:spMkLst>
        </pc:spChg>
        <pc:spChg chg="mod topLvl">
          <ac:chgData name="Minesh Patel" userId="a66d4990ec83ac90" providerId="LiveId" clId="{9C56CCF2-70B7-4BFF-B284-C3CBC6C93A00}" dt="2021-09-27T23:28:02.203" v="8775" actId="1076"/>
          <ac:spMkLst>
            <pc:docMk/>
            <pc:sldMk cId="707646718" sldId="726"/>
            <ac:spMk id="66" creationId="{EB24C01C-9B06-496D-9969-8120A498846B}"/>
          </ac:spMkLst>
        </pc:spChg>
        <pc:spChg chg="mod topLvl">
          <ac:chgData name="Minesh Patel" userId="a66d4990ec83ac90" providerId="LiveId" clId="{9C56CCF2-70B7-4BFF-B284-C3CBC6C93A00}" dt="2021-09-27T23:28:02.203" v="8775" actId="1076"/>
          <ac:spMkLst>
            <pc:docMk/>
            <pc:sldMk cId="707646718" sldId="726"/>
            <ac:spMk id="67" creationId="{26CB550C-3D88-4CE0-AD63-28651A589EBF}"/>
          </ac:spMkLst>
        </pc:spChg>
        <pc:spChg chg="mod topLvl">
          <ac:chgData name="Minesh Patel" userId="a66d4990ec83ac90" providerId="LiveId" clId="{9C56CCF2-70B7-4BFF-B284-C3CBC6C93A00}" dt="2021-09-27T23:28:02.203" v="8775" actId="1076"/>
          <ac:spMkLst>
            <pc:docMk/>
            <pc:sldMk cId="707646718" sldId="726"/>
            <ac:spMk id="69" creationId="{2CA009AF-E9AA-4A86-89CB-525DDD8AEE2B}"/>
          </ac:spMkLst>
        </pc:spChg>
        <pc:spChg chg="mod">
          <ac:chgData name="Minesh Patel" userId="a66d4990ec83ac90" providerId="LiveId" clId="{9C56CCF2-70B7-4BFF-B284-C3CBC6C93A00}" dt="2021-09-27T23:27:16.302" v="8760" actId="165"/>
          <ac:spMkLst>
            <pc:docMk/>
            <pc:sldMk cId="707646718" sldId="726"/>
            <ac:spMk id="70" creationId="{B04AB150-6311-4500-8669-39CDF0663F81}"/>
          </ac:spMkLst>
        </pc:spChg>
        <pc:spChg chg="mod">
          <ac:chgData name="Minesh Patel" userId="a66d4990ec83ac90" providerId="LiveId" clId="{9C56CCF2-70B7-4BFF-B284-C3CBC6C93A00}" dt="2021-09-27T23:27:16.302" v="8760" actId="165"/>
          <ac:spMkLst>
            <pc:docMk/>
            <pc:sldMk cId="707646718" sldId="726"/>
            <ac:spMk id="71" creationId="{91E0F1BF-2F9B-4A1E-9E68-0866DB12AB47}"/>
          </ac:spMkLst>
        </pc:spChg>
        <pc:spChg chg="mod">
          <ac:chgData name="Minesh Patel" userId="a66d4990ec83ac90" providerId="LiveId" clId="{9C56CCF2-70B7-4BFF-B284-C3CBC6C93A00}" dt="2021-09-27T23:27:16.302" v="8760" actId="165"/>
          <ac:spMkLst>
            <pc:docMk/>
            <pc:sldMk cId="707646718" sldId="726"/>
            <ac:spMk id="72" creationId="{C09693C7-29BC-4D01-A191-1ADB8744DBC3}"/>
          </ac:spMkLst>
        </pc:spChg>
        <pc:spChg chg="mod">
          <ac:chgData name="Minesh Patel" userId="a66d4990ec83ac90" providerId="LiveId" clId="{9C56CCF2-70B7-4BFF-B284-C3CBC6C93A00}" dt="2021-09-27T23:27:16.302" v="8760" actId="165"/>
          <ac:spMkLst>
            <pc:docMk/>
            <pc:sldMk cId="707646718" sldId="726"/>
            <ac:spMk id="73" creationId="{774B53FB-0E83-4CFF-8CE8-834DD1D5EF18}"/>
          </ac:spMkLst>
        </pc:spChg>
        <pc:spChg chg="mod">
          <ac:chgData name="Minesh Patel" userId="a66d4990ec83ac90" providerId="LiveId" clId="{9C56CCF2-70B7-4BFF-B284-C3CBC6C93A00}" dt="2021-09-27T23:19:59.684" v="8567" actId="6549"/>
          <ac:spMkLst>
            <pc:docMk/>
            <pc:sldMk cId="707646718" sldId="726"/>
            <ac:spMk id="76" creationId="{6388C0C9-55AE-4BCF-998B-A83E1534796F}"/>
          </ac:spMkLst>
        </pc:spChg>
        <pc:spChg chg="mod topLvl">
          <ac:chgData name="Minesh Patel" userId="a66d4990ec83ac90" providerId="LiveId" clId="{9C56CCF2-70B7-4BFF-B284-C3CBC6C93A00}" dt="2021-09-27T23:28:02.203" v="8775" actId="1076"/>
          <ac:spMkLst>
            <pc:docMk/>
            <pc:sldMk cId="707646718" sldId="726"/>
            <ac:spMk id="81" creationId="{FCE8C1FD-91FD-41A0-9DF3-F4F2FA48E561}"/>
          </ac:spMkLst>
        </pc:spChg>
        <pc:spChg chg="del">
          <ac:chgData name="Minesh Patel" userId="a66d4990ec83ac90" providerId="LiveId" clId="{9C56CCF2-70B7-4BFF-B284-C3CBC6C93A00}" dt="2021-09-27T23:19:56.111" v="8564" actId="478"/>
          <ac:spMkLst>
            <pc:docMk/>
            <pc:sldMk cId="707646718" sldId="726"/>
            <ac:spMk id="83" creationId="{5B793D9C-8447-4735-8EF0-BAEC7963689F}"/>
          </ac:spMkLst>
        </pc:spChg>
        <pc:spChg chg="add mod ord">
          <ac:chgData name="Minesh Patel" userId="a66d4990ec83ac90" providerId="LiveId" clId="{9C56CCF2-70B7-4BFF-B284-C3CBC6C93A00}" dt="2021-09-27T23:53:25.202" v="9006" actId="14100"/>
          <ac:spMkLst>
            <pc:docMk/>
            <pc:sldMk cId="707646718" sldId="726"/>
            <ac:spMk id="105" creationId="{CBFAD3B4-4811-46C0-A8D0-93AB5A2C5400}"/>
          </ac:spMkLst>
        </pc:spChg>
        <pc:spChg chg="mod">
          <ac:chgData name="Minesh Patel" userId="a66d4990ec83ac90" providerId="LiveId" clId="{9C56CCF2-70B7-4BFF-B284-C3CBC6C93A00}" dt="2021-09-27T23:22:13.211" v="8620"/>
          <ac:spMkLst>
            <pc:docMk/>
            <pc:sldMk cId="707646718" sldId="726"/>
            <ac:spMk id="107" creationId="{869025C8-E683-48CC-B119-CC93D67172D9}"/>
          </ac:spMkLst>
        </pc:spChg>
        <pc:spChg chg="mod">
          <ac:chgData name="Minesh Patel" userId="a66d4990ec83ac90" providerId="LiveId" clId="{9C56CCF2-70B7-4BFF-B284-C3CBC6C93A00}" dt="2021-09-27T23:22:13.211" v="8620"/>
          <ac:spMkLst>
            <pc:docMk/>
            <pc:sldMk cId="707646718" sldId="726"/>
            <ac:spMk id="108" creationId="{906875FD-B5C5-40CA-8515-2F9E22325D5F}"/>
          </ac:spMkLst>
        </pc:spChg>
        <pc:spChg chg="add mod">
          <ac:chgData name="Minesh Patel" userId="a66d4990ec83ac90" providerId="LiveId" clId="{9C56CCF2-70B7-4BFF-B284-C3CBC6C93A00}" dt="2021-09-27T23:53:57.507" v="9018" actId="27636"/>
          <ac:spMkLst>
            <pc:docMk/>
            <pc:sldMk cId="707646718" sldId="726"/>
            <ac:spMk id="109" creationId="{D3AB09EC-78F4-4D96-BB92-797F7CD5A0C6}"/>
          </ac:spMkLst>
        </pc:spChg>
        <pc:spChg chg="add del mod">
          <ac:chgData name="Minesh Patel" userId="a66d4990ec83ac90" providerId="LiveId" clId="{9C56CCF2-70B7-4BFF-B284-C3CBC6C93A00}" dt="2021-09-27T23:27:38.480" v="8765" actId="22"/>
          <ac:spMkLst>
            <pc:docMk/>
            <pc:sldMk cId="707646718" sldId="726"/>
            <ac:spMk id="110" creationId="{99B2926D-8ED9-48B0-90BD-B2C333EBBA18}"/>
          </ac:spMkLst>
        </pc:spChg>
        <pc:spChg chg="add del">
          <ac:chgData name="Minesh Patel" userId="a66d4990ec83ac90" providerId="LiveId" clId="{9C56CCF2-70B7-4BFF-B284-C3CBC6C93A00}" dt="2021-09-27T23:27:40.300" v="8769" actId="22"/>
          <ac:spMkLst>
            <pc:docMk/>
            <pc:sldMk cId="707646718" sldId="726"/>
            <ac:spMk id="111" creationId="{36636C08-CC05-4141-BA00-8C87F1270CFB}"/>
          </ac:spMkLst>
        </pc:spChg>
        <pc:spChg chg="add mod">
          <ac:chgData name="Minesh Patel" userId="a66d4990ec83ac90" providerId="LiveId" clId="{9C56CCF2-70B7-4BFF-B284-C3CBC6C93A00}" dt="2021-09-27T23:53:43.539" v="9010" actId="14100"/>
          <ac:spMkLst>
            <pc:docMk/>
            <pc:sldMk cId="707646718" sldId="726"/>
            <ac:spMk id="112" creationId="{9F5C355E-FB2E-42ED-9817-EF724B0C3595}"/>
          </ac:spMkLst>
        </pc:spChg>
        <pc:spChg chg="mod topLvl">
          <ac:chgData name="Minesh Patel" userId="a66d4990ec83ac90" providerId="LiveId" clId="{9C56CCF2-70B7-4BFF-B284-C3CBC6C93A00}" dt="2021-09-27T23:28:02.203" v="8775" actId="1076"/>
          <ac:spMkLst>
            <pc:docMk/>
            <pc:sldMk cId="707646718" sldId="726"/>
            <ac:spMk id="122" creationId="{733E7BD8-1166-4254-A49A-32FC0CA352BF}"/>
          </ac:spMkLst>
        </pc:spChg>
        <pc:spChg chg="mod topLvl">
          <ac:chgData name="Minesh Patel" userId="a66d4990ec83ac90" providerId="LiveId" clId="{9C56CCF2-70B7-4BFF-B284-C3CBC6C93A00}" dt="2021-09-27T23:28:02.203" v="8775" actId="1076"/>
          <ac:spMkLst>
            <pc:docMk/>
            <pc:sldMk cId="707646718" sldId="726"/>
            <ac:spMk id="123" creationId="{9A314CA6-122A-4743-81D2-20733C79A3CE}"/>
          </ac:spMkLst>
        </pc:spChg>
        <pc:spChg chg="mod topLvl">
          <ac:chgData name="Minesh Patel" userId="a66d4990ec83ac90" providerId="LiveId" clId="{9C56CCF2-70B7-4BFF-B284-C3CBC6C93A00}" dt="2021-09-27T23:28:02.203" v="8775" actId="1076"/>
          <ac:spMkLst>
            <pc:docMk/>
            <pc:sldMk cId="707646718" sldId="726"/>
            <ac:spMk id="124" creationId="{BE06DAD5-CA2F-4C68-900E-EEFD62FE48A8}"/>
          </ac:spMkLst>
        </pc:spChg>
        <pc:spChg chg="add del mod">
          <ac:chgData name="Minesh Patel" userId="a66d4990ec83ac90" providerId="LiveId" clId="{9C56CCF2-70B7-4BFF-B284-C3CBC6C93A00}" dt="2021-09-27T23:20:45.584" v="8593" actId="478"/>
          <ac:spMkLst>
            <pc:docMk/>
            <pc:sldMk cId="707646718" sldId="726"/>
            <ac:spMk id="129" creationId="{20DD7C8A-48EE-48A0-B035-52BB543BE408}"/>
          </ac:spMkLst>
        </pc:spChg>
        <pc:grpChg chg="del mod">
          <ac:chgData name="Minesh Patel" userId="a66d4990ec83ac90" providerId="LiveId" clId="{9C56CCF2-70B7-4BFF-B284-C3CBC6C93A00}" dt="2021-09-27T23:21:28.765" v="8609" actId="165"/>
          <ac:grpSpMkLst>
            <pc:docMk/>
            <pc:sldMk cId="707646718" sldId="726"/>
            <ac:grpSpMk id="3" creationId="{75BB12B6-DECB-4CCE-BCD7-8FDF54087D89}"/>
          </ac:grpSpMkLst>
        </pc:grpChg>
        <pc:grpChg chg="add del mod">
          <ac:chgData name="Minesh Patel" userId="a66d4990ec83ac90" providerId="LiveId" clId="{9C56CCF2-70B7-4BFF-B284-C3CBC6C93A00}" dt="2021-09-27T23:26:15.038" v="8745" actId="165"/>
          <ac:grpSpMkLst>
            <pc:docMk/>
            <pc:sldMk cId="707646718" sldId="726"/>
            <ac:grpSpMk id="5" creationId="{94EEA1D8-92D1-4B3C-BE26-DF83F2A5B928}"/>
          </ac:grpSpMkLst>
        </pc:grpChg>
        <pc:grpChg chg="del">
          <ac:chgData name="Minesh Patel" userId="a66d4990ec83ac90" providerId="LiveId" clId="{9C56CCF2-70B7-4BFF-B284-C3CBC6C93A00}" dt="2021-09-27T23:19:54.208" v="8563" actId="478"/>
          <ac:grpSpMkLst>
            <pc:docMk/>
            <pc:sldMk cId="707646718" sldId="726"/>
            <ac:grpSpMk id="7" creationId="{EAB5CC2A-BF7A-4892-98EC-F3BE53A277BF}"/>
          </ac:grpSpMkLst>
        </pc:grpChg>
        <pc:grpChg chg="add mod">
          <ac:chgData name="Minesh Patel" userId="a66d4990ec83ac90" providerId="LiveId" clId="{9C56CCF2-70B7-4BFF-B284-C3CBC6C93A00}" dt="2021-09-27T23:25:53.185" v="8735" actId="338"/>
          <ac:grpSpMkLst>
            <pc:docMk/>
            <pc:sldMk cId="707646718" sldId="726"/>
            <ac:grpSpMk id="8" creationId="{3CF3850D-C5E2-47F1-A6F5-770D1A79AEF2}"/>
          </ac:grpSpMkLst>
        </pc:grpChg>
        <pc:grpChg chg="del">
          <ac:chgData name="Minesh Patel" userId="a66d4990ec83ac90" providerId="LiveId" clId="{9C56CCF2-70B7-4BFF-B284-C3CBC6C93A00}" dt="2021-09-27T23:20:02.014" v="8568" actId="478"/>
          <ac:grpSpMkLst>
            <pc:docMk/>
            <pc:sldMk cId="707646718" sldId="726"/>
            <ac:grpSpMk id="9" creationId="{DB1CFB58-568C-4EA2-8430-69E3FCBCE696}"/>
          </ac:grpSpMkLst>
        </pc:grpChg>
        <pc:grpChg chg="del">
          <ac:chgData name="Minesh Patel" userId="a66d4990ec83ac90" providerId="LiveId" clId="{9C56CCF2-70B7-4BFF-B284-C3CBC6C93A00}" dt="2021-09-27T23:19:58.947" v="8566" actId="478"/>
          <ac:grpSpMkLst>
            <pc:docMk/>
            <pc:sldMk cId="707646718" sldId="726"/>
            <ac:grpSpMk id="11" creationId="{570D1EBD-7B69-4928-A9B6-51D8E8BA3B47}"/>
          </ac:grpSpMkLst>
        </pc:grpChg>
        <pc:grpChg chg="del">
          <ac:chgData name="Minesh Patel" userId="a66d4990ec83ac90" providerId="LiveId" clId="{9C56CCF2-70B7-4BFF-B284-C3CBC6C93A00}" dt="2021-09-27T23:19:58.129" v="8565" actId="478"/>
          <ac:grpSpMkLst>
            <pc:docMk/>
            <pc:sldMk cId="707646718" sldId="726"/>
            <ac:grpSpMk id="12" creationId="{83DD43D1-DD8C-4827-978A-2515E77C594F}"/>
          </ac:grpSpMkLst>
        </pc:grpChg>
        <pc:grpChg chg="add del mod ord">
          <ac:chgData name="Minesh Patel" userId="a66d4990ec83ac90" providerId="LiveId" clId="{9C56CCF2-70B7-4BFF-B284-C3CBC6C93A00}" dt="2021-09-27T23:26:37.660" v="8753" actId="165"/>
          <ac:grpSpMkLst>
            <pc:docMk/>
            <pc:sldMk cId="707646718" sldId="726"/>
            <ac:grpSpMk id="13" creationId="{8F0A5E8D-62F3-48B2-BC21-2FEE9A57FAAD}"/>
          </ac:grpSpMkLst>
        </pc:grpChg>
        <pc:grpChg chg="add del mod">
          <ac:chgData name="Minesh Patel" userId="a66d4990ec83ac90" providerId="LiveId" clId="{9C56CCF2-70B7-4BFF-B284-C3CBC6C93A00}" dt="2021-09-27T23:26:58.948" v="8756" actId="165"/>
          <ac:grpSpMkLst>
            <pc:docMk/>
            <pc:sldMk cId="707646718" sldId="726"/>
            <ac:grpSpMk id="14" creationId="{A9722E45-5201-4DD7-8D50-3F3F0F734BAA}"/>
          </ac:grpSpMkLst>
        </pc:grpChg>
        <pc:grpChg chg="del mod topLvl">
          <ac:chgData name="Minesh Patel" userId="a66d4990ec83ac90" providerId="LiveId" clId="{9C56CCF2-70B7-4BFF-B284-C3CBC6C93A00}" dt="2021-09-27T23:27:16.302" v="8760" actId="165"/>
          <ac:grpSpMkLst>
            <pc:docMk/>
            <pc:sldMk cId="707646718" sldId="726"/>
            <ac:grpSpMk id="16" creationId="{C3E2FB54-ED33-40E1-90AD-63E8CBAE15C8}"/>
          </ac:grpSpMkLst>
        </pc:grpChg>
        <pc:grpChg chg="del mod topLvl">
          <ac:chgData name="Minesh Patel" userId="a66d4990ec83ac90" providerId="LiveId" clId="{9C56CCF2-70B7-4BFF-B284-C3CBC6C93A00}" dt="2021-09-27T23:27:16.302" v="8760" actId="165"/>
          <ac:grpSpMkLst>
            <pc:docMk/>
            <pc:sldMk cId="707646718" sldId="726"/>
            <ac:grpSpMk id="57" creationId="{4083CB85-878C-46AD-90BD-D0DB0FA4BD4E}"/>
          </ac:grpSpMkLst>
        </pc:grpChg>
        <pc:grpChg chg="mod topLvl">
          <ac:chgData name="Minesh Patel" userId="a66d4990ec83ac90" providerId="LiveId" clId="{9C56CCF2-70B7-4BFF-B284-C3CBC6C93A00}" dt="2021-09-27T23:28:02.203" v="8775" actId="1076"/>
          <ac:grpSpMkLst>
            <pc:docMk/>
            <pc:sldMk cId="707646718" sldId="726"/>
            <ac:grpSpMk id="58" creationId="{99F86463-47D4-4F0D-B52D-41EBE0AD3987}"/>
          </ac:grpSpMkLst>
        </pc:grpChg>
        <pc:grpChg chg="mod topLvl">
          <ac:chgData name="Minesh Patel" userId="a66d4990ec83ac90" providerId="LiveId" clId="{9C56CCF2-70B7-4BFF-B284-C3CBC6C93A00}" dt="2021-09-27T23:28:02.203" v="8775" actId="1076"/>
          <ac:grpSpMkLst>
            <pc:docMk/>
            <pc:sldMk cId="707646718" sldId="726"/>
            <ac:grpSpMk id="59" creationId="{48E62A00-4885-4934-8746-AF3CFE80684D}"/>
          </ac:grpSpMkLst>
        </pc:grpChg>
        <pc:grpChg chg="mod topLvl">
          <ac:chgData name="Minesh Patel" userId="a66d4990ec83ac90" providerId="LiveId" clId="{9C56CCF2-70B7-4BFF-B284-C3CBC6C93A00}" dt="2021-09-27T23:28:02.203" v="8775" actId="1076"/>
          <ac:grpSpMkLst>
            <pc:docMk/>
            <pc:sldMk cId="707646718" sldId="726"/>
            <ac:grpSpMk id="68" creationId="{88F5D26D-315E-415F-A766-A6A45FBCF355}"/>
          </ac:grpSpMkLst>
        </pc:grpChg>
        <pc:grpChg chg="add del mod">
          <ac:chgData name="Minesh Patel" userId="a66d4990ec83ac90" providerId="LiveId" clId="{9C56CCF2-70B7-4BFF-B284-C3CBC6C93A00}" dt="2021-09-27T23:28:55.288" v="8776" actId="478"/>
          <ac:grpSpMkLst>
            <pc:docMk/>
            <pc:sldMk cId="707646718" sldId="726"/>
            <ac:grpSpMk id="106" creationId="{DBCDB981-F513-4B50-9731-A48D17ABF5A6}"/>
          </ac:grpSpMkLst>
        </pc:grpChg>
        <pc:cxnChg chg="mod topLvl">
          <ac:chgData name="Minesh Patel" userId="a66d4990ec83ac90" providerId="LiveId" clId="{9C56CCF2-70B7-4BFF-B284-C3CBC6C93A00}" dt="2021-09-27T23:28:02.203" v="8775" actId="1076"/>
          <ac:cxnSpMkLst>
            <pc:docMk/>
            <pc:sldMk cId="707646718" sldId="726"/>
            <ac:cxnSpMk id="53" creationId="{64FBFCDC-16C1-4AFA-A60C-CF9404E7C84F}"/>
          </ac:cxnSpMkLst>
        </pc:cxnChg>
        <pc:cxnChg chg="mod">
          <ac:chgData name="Minesh Patel" userId="a66d4990ec83ac90" providerId="LiveId" clId="{9C56CCF2-70B7-4BFF-B284-C3CBC6C93A00}" dt="2021-09-27T23:27:16.302" v="8760" actId="165"/>
          <ac:cxnSpMkLst>
            <pc:docMk/>
            <pc:sldMk cId="707646718" sldId="726"/>
            <ac:cxnSpMk id="82" creationId="{5A8FCE6B-B7F2-407F-BD06-0C4B8A6FD0AA}"/>
          </ac:cxnSpMkLst>
        </pc:cxnChg>
        <pc:cxnChg chg="mod">
          <ac:chgData name="Minesh Patel" userId="a66d4990ec83ac90" providerId="LiveId" clId="{9C56CCF2-70B7-4BFF-B284-C3CBC6C93A00}" dt="2021-09-27T23:27:16.302" v="8760" actId="165"/>
          <ac:cxnSpMkLst>
            <pc:docMk/>
            <pc:sldMk cId="707646718" sldId="726"/>
            <ac:cxnSpMk id="87" creationId="{62ADC063-AA5F-4223-BCB0-BFFC984430FA}"/>
          </ac:cxnSpMkLst>
        </pc:cxnChg>
        <pc:cxnChg chg="mod">
          <ac:chgData name="Minesh Patel" userId="a66d4990ec83ac90" providerId="LiveId" clId="{9C56CCF2-70B7-4BFF-B284-C3CBC6C93A00}" dt="2021-09-27T23:27:16.302" v="8760" actId="165"/>
          <ac:cxnSpMkLst>
            <pc:docMk/>
            <pc:sldMk cId="707646718" sldId="726"/>
            <ac:cxnSpMk id="92" creationId="{E670EBC3-AC39-44D2-8BAD-AFF05AAA80CD}"/>
          </ac:cxnSpMkLst>
        </pc:cxnChg>
        <pc:cxnChg chg="mod">
          <ac:chgData name="Minesh Patel" userId="a66d4990ec83ac90" providerId="LiveId" clId="{9C56CCF2-70B7-4BFF-B284-C3CBC6C93A00}" dt="2021-09-27T23:27:16.302" v="8760" actId="165"/>
          <ac:cxnSpMkLst>
            <pc:docMk/>
            <pc:sldMk cId="707646718" sldId="726"/>
            <ac:cxnSpMk id="93" creationId="{F2527EB1-C3E4-40E8-BC37-1E2D8FCD290B}"/>
          </ac:cxnSpMkLst>
        </pc:cxnChg>
        <pc:cxnChg chg="mod">
          <ac:chgData name="Minesh Patel" userId="a66d4990ec83ac90" providerId="LiveId" clId="{9C56CCF2-70B7-4BFF-B284-C3CBC6C93A00}" dt="2021-09-27T23:27:16.302" v="8760" actId="165"/>
          <ac:cxnSpMkLst>
            <pc:docMk/>
            <pc:sldMk cId="707646718" sldId="726"/>
            <ac:cxnSpMk id="94" creationId="{DF2F2C5F-121C-4A58-AE4F-C0AA51B9B8C9}"/>
          </ac:cxnSpMkLst>
        </pc:cxnChg>
        <pc:cxnChg chg="mod">
          <ac:chgData name="Minesh Patel" userId="a66d4990ec83ac90" providerId="LiveId" clId="{9C56CCF2-70B7-4BFF-B284-C3CBC6C93A00}" dt="2021-09-27T23:27:16.302" v="8760" actId="165"/>
          <ac:cxnSpMkLst>
            <pc:docMk/>
            <pc:sldMk cId="707646718" sldId="726"/>
            <ac:cxnSpMk id="95" creationId="{178061C8-71EE-45E2-8A78-6FFCE9074271}"/>
          </ac:cxnSpMkLst>
        </pc:cxnChg>
        <pc:cxnChg chg="mod">
          <ac:chgData name="Minesh Patel" userId="a66d4990ec83ac90" providerId="LiveId" clId="{9C56CCF2-70B7-4BFF-B284-C3CBC6C93A00}" dt="2021-09-27T23:27:16.302" v="8760" actId="165"/>
          <ac:cxnSpMkLst>
            <pc:docMk/>
            <pc:sldMk cId="707646718" sldId="726"/>
            <ac:cxnSpMk id="96" creationId="{E4A609C7-970E-4CF5-93BF-3EDBED0310D0}"/>
          </ac:cxnSpMkLst>
        </pc:cxnChg>
        <pc:cxnChg chg="mod">
          <ac:chgData name="Minesh Patel" userId="a66d4990ec83ac90" providerId="LiveId" clId="{9C56CCF2-70B7-4BFF-B284-C3CBC6C93A00}" dt="2021-09-27T23:27:16.302" v="8760" actId="165"/>
          <ac:cxnSpMkLst>
            <pc:docMk/>
            <pc:sldMk cId="707646718" sldId="726"/>
            <ac:cxnSpMk id="97" creationId="{564F58DC-3BF8-40B3-926D-8C5AA07BC30D}"/>
          </ac:cxnSpMkLst>
        </pc:cxnChg>
        <pc:cxnChg chg="mod">
          <ac:chgData name="Minesh Patel" userId="a66d4990ec83ac90" providerId="LiveId" clId="{9C56CCF2-70B7-4BFF-B284-C3CBC6C93A00}" dt="2021-09-27T23:27:16.302" v="8760" actId="165"/>
          <ac:cxnSpMkLst>
            <pc:docMk/>
            <pc:sldMk cId="707646718" sldId="726"/>
            <ac:cxnSpMk id="98" creationId="{C792E00B-F1D8-4001-ACF8-ABA717753B8E}"/>
          </ac:cxnSpMkLst>
        </pc:cxnChg>
        <pc:cxnChg chg="mod">
          <ac:chgData name="Minesh Patel" userId="a66d4990ec83ac90" providerId="LiveId" clId="{9C56CCF2-70B7-4BFF-B284-C3CBC6C93A00}" dt="2021-09-27T23:27:16.302" v="8760" actId="165"/>
          <ac:cxnSpMkLst>
            <pc:docMk/>
            <pc:sldMk cId="707646718" sldId="726"/>
            <ac:cxnSpMk id="99" creationId="{8F1B8BE3-7D1A-4DE8-A62D-6F6E69605A01}"/>
          </ac:cxnSpMkLst>
        </pc:cxnChg>
        <pc:cxnChg chg="mod">
          <ac:chgData name="Minesh Patel" userId="a66d4990ec83ac90" providerId="LiveId" clId="{9C56CCF2-70B7-4BFF-B284-C3CBC6C93A00}" dt="2021-09-27T23:27:16.302" v="8760" actId="165"/>
          <ac:cxnSpMkLst>
            <pc:docMk/>
            <pc:sldMk cId="707646718" sldId="726"/>
            <ac:cxnSpMk id="100" creationId="{51CEA82A-8BB6-4EAF-8921-941C8E4821D8}"/>
          </ac:cxnSpMkLst>
        </pc:cxnChg>
        <pc:cxnChg chg="mod">
          <ac:chgData name="Minesh Patel" userId="a66d4990ec83ac90" providerId="LiveId" clId="{9C56CCF2-70B7-4BFF-B284-C3CBC6C93A00}" dt="2021-09-27T23:27:16.302" v="8760" actId="165"/>
          <ac:cxnSpMkLst>
            <pc:docMk/>
            <pc:sldMk cId="707646718" sldId="726"/>
            <ac:cxnSpMk id="101" creationId="{8844DE07-0594-4FC5-99FE-43B5E971B291}"/>
          </ac:cxnSpMkLst>
        </pc:cxnChg>
        <pc:cxnChg chg="mod">
          <ac:chgData name="Minesh Patel" userId="a66d4990ec83ac90" providerId="LiveId" clId="{9C56CCF2-70B7-4BFF-B284-C3CBC6C93A00}" dt="2021-09-27T23:27:16.302" v="8760" actId="165"/>
          <ac:cxnSpMkLst>
            <pc:docMk/>
            <pc:sldMk cId="707646718" sldId="726"/>
            <ac:cxnSpMk id="102" creationId="{3BD1BBF0-DE40-42D1-AC4B-9CFB5CBF2D09}"/>
          </ac:cxnSpMkLst>
        </pc:cxnChg>
        <pc:cxnChg chg="mod">
          <ac:chgData name="Minesh Patel" userId="a66d4990ec83ac90" providerId="LiveId" clId="{9C56CCF2-70B7-4BFF-B284-C3CBC6C93A00}" dt="2021-09-27T23:27:16.302" v="8760" actId="165"/>
          <ac:cxnSpMkLst>
            <pc:docMk/>
            <pc:sldMk cId="707646718" sldId="726"/>
            <ac:cxnSpMk id="103" creationId="{CF04616E-8159-4C03-A87B-FCDF78AF8430}"/>
          </ac:cxnSpMkLst>
        </pc:cxnChg>
        <pc:cxnChg chg="mod topLvl">
          <ac:chgData name="Minesh Patel" userId="a66d4990ec83ac90" providerId="LiveId" clId="{9C56CCF2-70B7-4BFF-B284-C3CBC6C93A00}" dt="2021-09-27T23:28:02.203" v="8775" actId="1076"/>
          <ac:cxnSpMkLst>
            <pc:docMk/>
            <pc:sldMk cId="707646718" sldId="726"/>
            <ac:cxnSpMk id="121" creationId="{7B6CCB04-5A40-442F-8203-F0D16E1B2439}"/>
          </ac:cxnSpMkLst>
        </pc:cxnChg>
        <pc:cxnChg chg="mod topLvl">
          <ac:chgData name="Minesh Patel" userId="a66d4990ec83ac90" providerId="LiveId" clId="{9C56CCF2-70B7-4BFF-B284-C3CBC6C93A00}" dt="2021-09-27T23:53:19.612" v="9004" actId="1076"/>
          <ac:cxnSpMkLst>
            <pc:docMk/>
            <pc:sldMk cId="707646718" sldId="726"/>
            <ac:cxnSpMk id="127" creationId="{C93A6A3E-DFC1-4F05-B957-772C2B20A6F8}"/>
          </ac:cxnSpMkLst>
        </pc:cxnChg>
        <pc:cxnChg chg="mod topLvl">
          <ac:chgData name="Minesh Patel" userId="a66d4990ec83ac90" providerId="LiveId" clId="{9C56CCF2-70B7-4BFF-B284-C3CBC6C93A00}" dt="2021-09-27T23:53:19.612" v="9004" actId="1076"/>
          <ac:cxnSpMkLst>
            <pc:docMk/>
            <pc:sldMk cId="707646718" sldId="726"/>
            <ac:cxnSpMk id="128" creationId="{08E375BB-B419-4057-89B6-AAF5F8E51DD8}"/>
          </ac:cxnSpMkLst>
        </pc:cxnChg>
      </pc:sldChg>
      <pc:sldChg chg="addSp delSp modSp add mod delAnim modAnim">
        <pc:chgData name="Minesh Patel" userId="a66d4990ec83ac90" providerId="LiveId" clId="{9C56CCF2-70B7-4BFF-B284-C3CBC6C93A00}" dt="2021-09-28T00:21:54.280" v="9270" actId="1076"/>
        <pc:sldMkLst>
          <pc:docMk/>
          <pc:sldMk cId="536021848" sldId="727"/>
        </pc:sldMkLst>
        <pc:spChg chg="del mod">
          <ac:chgData name="Minesh Patel" userId="a66d4990ec83ac90" providerId="LiveId" clId="{9C56CCF2-70B7-4BFF-B284-C3CBC6C93A00}" dt="2021-09-27T23:54:05.012" v="9019" actId="478"/>
          <ac:spMkLst>
            <pc:docMk/>
            <pc:sldMk cId="536021848" sldId="727"/>
            <ac:spMk id="6" creationId="{6C61E60C-80FA-4E55-8D68-AE71C8A36D6A}"/>
          </ac:spMkLst>
        </pc:spChg>
        <pc:spChg chg="mod">
          <ac:chgData name="Minesh Patel" userId="a66d4990ec83ac90" providerId="LiveId" clId="{9C56CCF2-70B7-4BFF-B284-C3CBC6C93A00}" dt="2021-09-28T00:21:54.280" v="9270" actId="1076"/>
          <ac:spMkLst>
            <pc:docMk/>
            <pc:sldMk cId="536021848" sldId="727"/>
            <ac:spMk id="10" creationId="{352C5DB0-6095-49B2-B75C-F0035238F181}"/>
          </ac:spMkLst>
        </pc:spChg>
        <pc:spChg chg="del mod topLvl">
          <ac:chgData name="Minesh Patel" userId="a66d4990ec83ac90" providerId="LiveId" clId="{9C56CCF2-70B7-4BFF-B284-C3CBC6C93A00}" dt="2021-09-27T23:55:24.066" v="9043" actId="478"/>
          <ac:spMkLst>
            <pc:docMk/>
            <pc:sldMk cId="536021848" sldId="727"/>
            <ac:spMk id="41" creationId="{E678171F-1E69-4197-8E1D-496C7C280F04}"/>
          </ac:spMkLst>
        </pc:spChg>
        <pc:spChg chg="mod">
          <ac:chgData name="Minesh Patel" userId="a66d4990ec83ac90" providerId="LiveId" clId="{9C56CCF2-70B7-4BFF-B284-C3CBC6C93A00}" dt="2021-09-27T23:55:34.918" v="9044"/>
          <ac:spMkLst>
            <pc:docMk/>
            <pc:sldMk cId="536021848" sldId="727"/>
            <ac:spMk id="44" creationId="{2DFFC5A6-BC86-41EF-9A3A-90EC06540641}"/>
          </ac:spMkLst>
        </pc:spChg>
        <pc:spChg chg="mod">
          <ac:chgData name="Minesh Patel" userId="a66d4990ec83ac90" providerId="LiveId" clId="{9C56CCF2-70B7-4BFF-B284-C3CBC6C93A00}" dt="2021-09-27T23:55:34.918" v="9044"/>
          <ac:spMkLst>
            <pc:docMk/>
            <pc:sldMk cId="536021848" sldId="727"/>
            <ac:spMk id="45" creationId="{AC8C0A85-9FF9-441F-9D08-2BF9C539F952}"/>
          </ac:spMkLst>
        </pc:spChg>
        <pc:spChg chg="mod">
          <ac:chgData name="Minesh Patel" userId="a66d4990ec83ac90" providerId="LiveId" clId="{9C56CCF2-70B7-4BFF-B284-C3CBC6C93A00}" dt="2021-09-27T23:55:34.918" v="9044"/>
          <ac:spMkLst>
            <pc:docMk/>
            <pc:sldMk cId="536021848" sldId="727"/>
            <ac:spMk id="46" creationId="{43BFFCA9-34FB-4396-A686-2588BEAB56B6}"/>
          </ac:spMkLst>
        </pc:spChg>
        <pc:spChg chg="mod">
          <ac:chgData name="Minesh Patel" userId="a66d4990ec83ac90" providerId="LiveId" clId="{9C56CCF2-70B7-4BFF-B284-C3CBC6C93A00}" dt="2021-09-27T23:55:34.918" v="9044"/>
          <ac:spMkLst>
            <pc:docMk/>
            <pc:sldMk cId="536021848" sldId="727"/>
            <ac:spMk id="47" creationId="{8BA77672-A117-4296-B0F0-1EFB9A3FD052}"/>
          </ac:spMkLst>
        </pc:spChg>
        <pc:spChg chg="mod">
          <ac:chgData name="Minesh Patel" userId="a66d4990ec83ac90" providerId="LiveId" clId="{9C56CCF2-70B7-4BFF-B284-C3CBC6C93A00}" dt="2021-09-27T23:55:34.918" v="9044"/>
          <ac:spMkLst>
            <pc:docMk/>
            <pc:sldMk cId="536021848" sldId="727"/>
            <ac:spMk id="48" creationId="{1FA95BE9-4AAA-4855-8C9F-C474016B8A02}"/>
          </ac:spMkLst>
        </pc:spChg>
        <pc:spChg chg="mod">
          <ac:chgData name="Minesh Patel" userId="a66d4990ec83ac90" providerId="LiveId" clId="{9C56CCF2-70B7-4BFF-B284-C3CBC6C93A00}" dt="2021-09-27T23:55:34.918" v="9044"/>
          <ac:spMkLst>
            <pc:docMk/>
            <pc:sldMk cId="536021848" sldId="727"/>
            <ac:spMk id="49" creationId="{E07B4470-22D0-4EC4-86C5-C6A52B8FF80D}"/>
          </ac:spMkLst>
        </pc:spChg>
        <pc:spChg chg="mod">
          <ac:chgData name="Minesh Patel" userId="a66d4990ec83ac90" providerId="LiveId" clId="{9C56CCF2-70B7-4BFF-B284-C3CBC6C93A00}" dt="2021-09-27T23:55:34.918" v="9044"/>
          <ac:spMkLst>
            <pc:docMk/>
            <pc:sldMk cId="536021848" sldId="727"/>
            <ac:spMk id="50" creationId="{DE96DB38-E09A-4EAA-83C0-8A9638992B59}"/>
          </ac:spMkLst>
        </pc:spChg>
        <pc:spChg chg="mod">
          <ac:chgData name="Minesh Patel" userId="a66d4990ec83ac90" providerId="LiveId" clId="{9C56CCF2-70B7-4BFF-B284-C3CBC6C93A00}" dt="2021-09-27T23:55:34.918" v="9044"/>
          <ac:spMkLst>
            <pc:docMk/>
            <pc:sldMk cId="536021848" sldId="727"/>
            <ac:spMk id="52" creationId="{11D65CEA-DF5D-4FEF-91AD-6857FB736F07}"/>
          </ac:spMkLst>
        </pc:spChg>
        <pc:spChg chg="mod">
          <ac:chgData name="Minesh Patel" userId="a66d4990ec83ac90" providerId="LiveId" clId="{9C56CCF2-70B7-4BFF-B284-C3CBC6C93A00}" dt="2021-09-27T23:55:34.918" v="9044"/>
          <ac:spMkLst>
            <pc:docMk/>
            <pc:sldMk cId="536021848" sldId="727"/>
            <ac:spMk id="53" creationId="{CE53B3D7-6DE3-4403-ACEF-CEA6736FAE62}"/>
          </ac:spMkLst>
        </pc:spChg>
        <pc:spChg chg="mod">
          <ac:chgData name="Minesh Patel" userId="a66d4990ec83ac90" providerId="LiveId" clId="{9C56CCF2-70B7-4BFF-B284-C3CBC6C93A00}" dt="2021-09-27T23:55:34.918" v="9044"/>
          <ac:spMkLst>
            <pc:docMk/>
            <pc:sldMk cId="536021848" sldId="727"/>
            <ac:spMk id="54" creationId="{EE17CBC4-DF2A-41E4-BDC2-BC81BD0F2988}"/>
          </ac:spMkLst>
        </pc:spChg>
        <pc:spChg chg="mod">
          <ac:chgData name="Minesh Patel" userId="a66d4990ec83ac90" providerId="LiveId" clId="{9C56CCF2-70B7-4BFF-B284-C3CBC6C93A00}" dt="2021-09-27T23:55:34.918" v="9044"/>
          <ac:spMkLst>
            <pc:docMk/>
            <pc:sldMk cId="536021848" sldId="727"/>
            <ac:spMk id="55" creationId="{A6A99B0F-52F4-45ED-98B2-B7AD4F83F3CC}"/>
          </ac:spMkLst>
        </pc:spChg>
        <pc:spChg chg="mod">
          <ac:chgData name="Minesh Patel" userId="a66d4990ec83ac90" providerId="LiveId" clId="{9C56CCF2-70B7-4BFF-B284-C3CBC6C93A00}" dt="2021-09-27T23:55:34.918" v="9044"/>
          <ac:spMkLst>
            <pc:docMk/>
            <pc:sldMk cId="536021848" sldId="727"/>
            <ac:spMk id="56" creationId="{37A2D8F5-1F05-4657-B109-B2D649FA7D39}"/>
          </ac:spMkLst>
        </pc:spChg>
        <pc:spChg chg="add mod">
          <ac:chgData name="Minesh Patel" userId="a66d4990ec83ac90" providerId="LiveId" clId="{9C56CCF2-70B7-4BFF-B284-C3CBC6C93A00}" dt="2021-09-27T23:57:24.756" v="9064" actId="571"/>
          <ac:spMkLst>
            <pc:docMk/>
            <pc:sldMk cId="536021848" sldId="727"/>
            <ac:spMk id="59" creationId="{866A79C3-6D24-404A-BF90-079C3D6F7B14}"/>
          </ac:spMkLst>
        </pc:spChg>
        <pc:spChg chg="add mod">
          <ac:chgData name="Minesh Patel" userId="a66d4990ec83ac90" providerId="LiveId" clId="{9C56CCF2-70B7-4BFF-B284-C3CBC6C93A00}" dt="2021-09-28T00:20:21.947" v="9265" actId="1076"/>
          <ac:spMkLst>
            <pc:docMk/>
            <pc:sldMk cId="536021848" sldId="727"/>
            <ac:spMk id="60" creationId="{DDF11005-B68D-4C1F-89B7-0FB6041F47B1}"/>
          </ac:spMkLst>
        </pc:spChg>
        <pc:spChg chg="add mod">
          <ac:chgData name="Minesh Patel" userId="a66d4990ec83ac90" providerId="LiveId" clId="{9C56CCF2-70B7-4BFF-B284-C3CBC6C93A00}" dt="2021-09-28T00:20:21.947" v="9265" actId="1076"/>
          <ac:spMkLst>
            <pc:docMk/>
            <pc:sldMk cId="536021848" sldId="727"/>
            <ac:spMk id="61" creationId="{0448EB7D-CB7F-4793-8D25-6F371957315E}"/>
          </ac:spMkLst>
        </pc:spChg>
        <pc:spChg chg="mod">
          <ac:chgData name="Minesh Patel" userId="a66d4990ec83ac90" providerId="LiveId" clId="{9C56CCF2-70B7-4BFF-B284-C3CBC6C93A00}" dt="2021-09-28T00:19:47.737" v="9258" actId="14100"/>
          <ac:spMkLst>
            <pc:docMk/>
            <pc:sldMk cId="536021848" sldId="727"/>
            <ac:spMk id="100" creationId="{E7B8D758-148F-47CD-8FE0-CF789293A88F}"/>
          </ac:spMkLst>
        </pc:spChg>
        <pc:spChg chg="mod">
          <ac:chgData name="Minesh Patel" userId="a66d4990ec83ac90" providerId="LiveId" clId="{9C56CCF2-70B7-4BFF-B284-C3CBC6C93A00}" dt="2021-09-28T00:19:41.582" v="9256" actId="14100"/>
          <ac:spMkLst>
            <pc:docMk/>
            <pc:sldMk cId="536021848" sldId="727"/>
            <ac:spMk id="101" creationId="{F00A4090-3DE3-455D-9E2A-5434D851B759}"/>
          </ac:spMkLst>
        </pc:spChg>
        <pc:spChg chg="del">
          <ac:chgData name="Minesh Patel" userId="a66d4990ec83ac90" providerId="LiveId" clId="{9C56CCF2-70B7-4BFF-B284-C3CBC6C93A00}" dt="2021-09-27T23:54:10.958" v="9020" actId="478"/>
          <ac:spMkLst>
            <pc:docMk/>
            <pc:sldMk cId="536021848" sldId="727"/>
            <ac:spMk id="104" creationId="{8641F1B4-A564-4AA6-A521-E6771A050A2B}"/>
          </ac:spMkLst>
        </pc:spChg>
        <pc:spChg chg="del">
          <ac:chgData name="Minesh Patel" userId="a66d4990ec83ac90" providerId="LiveId" clId="{9C56CCF2-70B7-4BFF-B284-C3CBC6C93A00}" dt="2021-09-27T23:54:15.620" v="9023" actId="478"/>
          <ac:spMkLst>
            <pc:docMk/>
            <pc:sldMk cId="536021848" sldId="727"/>
            <ac:spMk id="105" creationId="{18E4B969-2117-41BA-B459-BB211CAB1618}"/>
          </ac:spMkLst>
        </pc:spChg>
        <pc:spChg chg="mod topLvl">
          <ac:chgData name="Minesh Patel" userId="a66d4990ec83ac90" providerId="LiveId" clId="{9C56CCF2-70B7-4BFF-B284-C3CBC6C93A00}" dt="2021-09-28T00:20:21.947" v="9265" actId="1076"/>
          <ac:spMkLst>
            <pc:docMk/>
            <pc:sldMk cId="536021848" sldId="727"/>
            <ac:spMk id="106" creationId="{00551BF9-2E33-4E3D-A47D-63F72DAEAA31}"/>
          </ac:spMkLst>
        </pc:spChg>
        <pc:spChg chg="add del mod">
          <ac:chgData name="Minesh Patel" userId="a66d4990ec83ac90" providerId="LiveId" clId="{9C56CCF2-70B7-4BFF-B284-C3CBC6C93A00}" dt="2021-09-28T00:19:45.125" v="9257" actId="14100"/>
          <ac:spMkLst>
            <pc:docMk/>
            <pc:sldMk cId="536021848" sldId="727"/>
            <ac:spMk id="107" creationId="{0D7CFB64-B9DB-4132-B8F4-ACB406CEA12E}"/>
          </ac:spMkLst>
        </pc:spChg>
        <pc:spChg chg="add del">
          <ac:chgData name="Minesh Patel" userId="a66d4990ec83ac90" providerId="LiveId" clId="{9C56CCF2-70B7-4BFF-B284-C3CBC6C93A00}" dt="2021-09-27T23:55:07.260" v="9033" actId="478"/>
          <ac:spMkLst>
            <pc:docMk/>
            <pc:sldMk cId="536021848" sldId="727"/>
            <ac:spMk id="108" creationId="{7D99A7E8-A5EE-4BF3-9E8B-8295F054D053}"/>
          </ac:spMkLst>
        </pc:spChg>
        <pc:spChg chg="del">
          <ac:chgData name="Minesh Patel" userId="a66d4990ec83ac90" providerId="LiveId" clId="{9C56CCF2-70B7-4BFF-B284-C3CBC6C93A00}" dt="2021-09-27T23:54:12.647" v="9021" actId="478"/>
          <ac:spMkLst>
            <pc:docMk/>
            <pc:sldMk cId="536021848" sldId="727"/>
            <ac:spMk id="109" creationId="{C372C041-59CF-4CD2-B666-D724393A4F11}"/>
          </ac:spMkLst>
        </pc:spChg>
        <pc:spChg chg="del">
          <ac:chgData name="Minesh Patel" userId="a66d4990ec83ac90" providerId="LiveId" clId="{9C56CCF2-70B7-4BFF-B284-C3CBC6C93A00}" dt="2021-09-27T23:54:14.151" v="9022" actId="478"/>
          <ac:spMkLst>
            <pc:docMk/>
            <pc:sldMk cId="536021848" sldId="727"/>
            <ac:spMk id="110" creationId="{3B1F33C0-49C5-4A2A-B024-2B000A68B123}"/>
          </ac:spMkLst>
        </pc:spChg>
        <pc:spChg chg="del topLvl">
          <ac:chgData name="Minesh Patel" userId="a66d4990ec83ac90" providerId="LiveId" clId="{9C56CCF2-70B7-4BFF-B284-C3CBC6C93A00}" dt="2021-09-27T23:56:13.762" v="9055" actId="478"/>
          <ac:spMkLst>
            <pc:docMk/>
            <pc:sldMk cId="536021848" sldId="727"/>
            <ac:spMk id="115" creationId="{4DD592FC-BD2C-4B1F-98E9-F9749EF6364A}"/>
          </ac:spMkLst>
        </pc:spChg>
        <pc:spChg chg="mod">
          <ac:chgData name="Minesh Patel" userId="a66d4990ec83ac90" providerId="LiveId" clId="{9C56CCF2-70B7-4BFF-B284-C3CBC6C93A00}" dt="2021-09-28T00:20:28.328" v="9266" actId="1076"/>
          <ac:spMkLst>
            <pc:docMk/>
            <pc:sldMk cId="536021848" sldId="727"/>
            <ac:spMk id="130" creationId="{A1516B81-9DDF-4A43-BB19-1B0B3A6BBC8C}"/>
          </ac:spMkLst>
        </pc:spChg>
        <pc:spChg chg="mod">
          <ac:chgData name="Minesh Patel" userId="a66d4990ec83ac90" providerId="LiveId" clId="{9C56CCF2-70B7-4BFF-B284-C3CBC6C93A00}" dt="2021-09-28T00:20:28.328" v="9266" actId="1076"/>
          <ac:spMkLst>
            <pc:docMk/>
            <pc:sldMk cId="536021848" sldId="727"/>
            <ac:spMk id="137" creationId="{36A28246-0631-4666-ABE1-C7589F3E64C8}"/>
          </ac:spMkLst>
        </pc:spChg>
        <pc:grpChg chg="del mod">
          <ac:chgData name="Minesh Patel" userId="a66d4990ec83ac90" providerId="LiveId" clId="{9C56CCF2-70B7-4BFF-B284-C3CBC6C93A00}" dt="2021-09-27T23:55:24.066" v="9043" actId="478"/>
          <ac:grpSpMkLst>
            <pc:docMk/>
            <pc:sldMk cId="536021848" sldId="727"/>
            <ac:grpSpMk id="3" creationId="{42F225C5-8EA2-4D67-8F54-52070C332064}"/>
          </ac:grpSpMkLst>
        </pc:grpChg>
        <pc:grpChg chg="mod">
          <ac:chgData name="Minesh Patel" userId="a66d4990ec83ac90" providerId="LiveId" clId="{9C56CCF2-70B7-4BFF-B284-C3CBC6C93A00}" dt="2021-09-28T00:20:21.947" v="9265" actId="1076"/>
          <ac:grpSpMkLst>
            <pc:docMk/>
            <pc:sldMk cId="536021848" sldId="727"/>
            <ac:grpSpMk id="7" creationId="{B0B7FB0D-DCF6-420C-9C7D-D49ABECB9E91}"/>
          </ac:grpSpMkLst>
        </pc:grpChg>
        <pc:grpChg chg="del mod">
          <ac:chgData name="Minesh Patel" userId="a66d4990ec83ac90" providerId="LiveId" clId="{9C56CCF2-70B7-4BFF-B284-C3CBC6C93A00}" dt="2021-09-27T23:56:13.762" v="9055" actId="478"/>
          <ac:grpSpMkLst>
            <pc:docMk/>
            <pc:sldMk cId="536021848" sldId="727"/>
            <ac:grpSpMk id="8" creationId="{32D5C369-97DA-4856-8380-CABE9099895D}"/>
          </ac:grpSpMkLst>
        </pc:grpChg>
        <pc:grpChg chg="del mod">
          <ac:chgData name="Minesh Patel" userId="a66d4990ec83ac90" providerId="LiveId" clId="{9C56CCF2-70B7-4BFF-B284-C3CBC6C93A00}" dt="2021-09-27T23:56:10.785" v="9053" actId="478"/>
          <ac:grpSpMkLst>
            <pc:docMk/>
            <pc:sldMk cId="536021848" sldId="727"/>
            <ac:grpSpMk id="9" creationId="{976955F3-C29E-4070-9590-85A301609C0C}"/>
          </ac:grpSpMkLst>
        </pc:grpChg>
        <pc:grpChg chg="add mod">
          <ac:chgData name="Minesh Patel" userId="a66d4990ec83ac90" providerId="LiveId" clId="{9C56CCF2-70B7-4BFF-B284-C3CBC6C93A00}" dt="2021-09-28T00:20:21.947" v="9265" actId="1076"/>
          <ac:grpSpMkLst>
            <pc:docMk/>
            <pc:sldMk cId="536021848" sldId="727"/>
            <ac:grpSpMk id="43" creationId="{DA8569BA-5EE5-41CD-BA94-5055ED83EC98}"/>
          </ac:grpSpMkLst>
        </pc:grpChg>
        <pc:grpChg chg="mod">
          <ac:chgData name="Minesh Patel" userId="a66d4990ec83ac90" providerId="LiveId" clId="{9C56CCF2-70B7-4BFF-B284-C3CBC6C93A00}" dt="2021-09-27T23:55:34.918" v="9044"/>
          <ac:grpSpMkLst>
            <pc:docMk/>
            <pc:sldMk cId="536021848" sldId="727"/>
            <ac:grpSpMk id="51" creationId="{AD925E27-1EDB-41A7-AEF0-10B7C73A0847}"/>
          </ac:grpSpMkLst>
        </pc:grpChg>
        <pc:cxnChg chg="mod topLvl">
          <ac:chgData name="Minesh Patel" userId="a66d4990ec83ac90" providerId="LiveId" clId="{9C56CCF2-70B7-4BFF-B284-C3CBC6C93A00}" dt="2021-09-28T00:20:21.947" v="9265" actId="1076"/>
          <ac:cxnSpMkLst>
            <pc:docMk/>
            <pc:sldMk cId="536021848" sldId="727"/>
            <ac:cxnSpMk id="18" creationId="{DBDA7C13-1255-495B-91A1-4337662B7956}"/>
          </ac:cxnSpMkLst>
        </pc:cxnChg>
        <pc:cxnChg chg="add mod">
          <ac:chgData name="Minesh Patel" userId="a66d4990ec83ac90" providerId="LiveId" clId="{9C56CCF2-70B7-4BFF-B284-C3CBC6C93A00}" dt="2021-09-28T00:20:21.947" v="9265" actId="1076"/>
          <ac:cxnSpMkLst>
            <pc:docMk/>
            <pc:sldMk cId="536021848" sldId="727"/>
            <ac:cxnSpMk id="57" creationId="{7190C292-E742-4541-AEB6-67764FEB2B0D}"/>
          </ac:cxnSpMkLst>
        </pc:cxnChg>
        <pc:cxnChg chg="add del mod">
          <ac:chgData name="Minesh Patel" userId="a66d4990ec83ac90" providerId="LiveId" clId="{9C56CCF2-70B7-4BFF-B284-C3CBC6C93A00}" dt="2021-09-27T23:59:59.500" v="9132" actId="478"/>
          <ac:cxnSpMkLst>
            <pc:docMk/>
            <pc:sldMk cId="536021848" sldId="727"/>
            <ac:cxnSpMk id="58" creationId="{128770E6-8F6E-4ADA-9809-B5E01B7B9621}"/>
          </ac:cxnSpMkLst>
        </pc:cxnChg>
        <pc:cxnChg chg="del mod topLvl">
          <ac:chgData name="Minesh Patel" userId="a66d4990ec83ac90" providerId="LiveId" clId="{9C56CCF2-70B7-4BFF-B284-C3CBC6C93A00}" dt="2021-09-27T23:59:58.719" v="9131" actId="478"/>
          <ac:cxnSpMkLst>
            <pc:docMk/>
            <pc:sldMk cId="536021848" sldId="727"/>
            <ac:cxnSpMk id="99" creationId="{FD6CCDE5-28A2-481A-9595-BEB77A53FF4E}"/>
          </ac:cxnSpMkLst>
        </pc:cxnChg>
        <pc:cxnChg chg="del mod topLvl">
          <ac:chgData name="Minesh Patel" userId="a66d4990ec83ac90" providerId="LiveId" clId="{9C56CCF2-70B7-4BFF-B284-C3CBC6C93A00}" dt="2021-09-27T23:56:10.785" v="9053" actId="478"/>
          <ac:cxnSpMkLst>
            <pc:docMk/>
            <pc:sldMk cId="536021848" sldId="727"/>
            <ac:cxnSpMk id="102" creationId="{8A24BE28-F52F-40B8-8FF0-D5555F1EC31A}"/>
          </ac:cxnSpMkLst>
        </pc:cxnChg>
        <pc:cxnChg chg="del mod">
          <ac:chgData name="Minesh Patel" userId="a66d4990ec83ac90" providerId="LiveId" clId="{9C56CCF2-70B7-4BFF-B284-C3CBC6C93A00}" dt="2021-09-27T23:56:12.556" v="9054" actId="478"/>
          <ac:cxnSpMkLst>
            <pc:docMk/>
            <pc:sldMk cId="536021848" sldId="727"/>
            <ac:cxnSpMk id="103" creationId="{38F1EBC4-C6CC-4126-B013-6C35B9B3C0F6}"/>
          </ac:cxnSpMkLst>
        </pc:cxnChg>
        <pc:cxnChg chg="mod">
          <ac:chgData name="Minesh Patel" userId="a66d4990ec83ac90" providerId="LiveId" clId="{9C56CCF2-70B7-4BFF-B284-C3CBC6C93A00}" dt="2021-09-28T00:20:21.947" v="9265" actId="1076"/>
          <ac:cxnSpMkLst>
            <pc:docMk/>
            <pc:sldMk cId="536021848" sldId="727"/>
            <ac:cxnSpMk id="131" creationId="{68D79102-48C8-4E22-B198-FCBC8261EAFD}"/>
          </ac:cxnSpMkLst>
        </pc:cxnChg>
        <pc:cxnChg chg="mod">
          <ac:chgData name="Minesh Patel" userId="a66d4990ec83ac90" providerId="LiveId" clId="{9C56CCF2-70B7-4BFF-B284-C3CBC6C93A00}" dt="2021-09-28T00:20:28.328" v="9266" actId="1076"/>
          <ac:cxnSpMkLst>
            <pc:docMk/>
            <pc:sldMk cId="536021848" sldId="727"/>
            <ac:cxnSpMk id="135" creationId="{451EE759-0AAB-4BDF-82BA-63835D94EA15}"/>
          </ac:cxnSpMkLst>
        </pc:cxnChg>
      </pc:sldChg>
      <pc:sldChg chg="add">
        <pc:chgData name="Minesh Patel" userId="a66d4990ec83ac90" providerId="LiveId" clId="{9C56CCF2-70B7-4BFF-B284-C3CBC6C93A00}" dt="2021-09-27T14:37:37.371" v="5877"/>
        <pc:sldMkLst>
          <pc:docMk/>
          <pc:sldMk cId="3429044941" sldId="728"/>
        </pc:sldMkLst>
      </pc:sldChg>
      <pc:sldChg chg="delSp modSp add mod">
        <pc:chgData name="Minesh Patel" userId="a66d4990ec83ac90" providerId="LiveId" clId="{9C56CCF2-70B7-4BFF-B284-C3CBC6C93A00}" dt="2021-09-28T00:18:13.404" v="9221" actId="1076"/>
        <pc:sldMkLst>
          <pc:docMk/>
          <pc:sldMk cId="3945348704" sldId="729"/>
        </pc:sldMkLst>
        <pc:spChg chg="mod">
          <ac:chgData name="Minesh Patel" userId="a66d4990ec83ac90" providerId="LiveId" clId="{9C56CCF2-70B7-4BFF-B284-C3CBC6C93A00}" dt="2021-09-28T00:12:48.116" v="9213" actId="14100"/>
          <ac:spMkLst>
            <pc:docMk/>
            <pc:sldMk cId="3945348704" sldId="729"/>
            <ac:spMk id="41" creationId="{E678171F-1E69-4197-8E1D-496C7C280F04}"/>
          </ac:spMkLst>
        </pc:spChg>
        <pc:spChg chg="mod">
          <ac:chgData name="Minesh Patel" userId="a66d4990ec83ac90" providerId="LiveId" clId="{9C56CCF2-70B7-4BFF-B284-C3CBC6C93A00}" dt="2021-09-28T00:18:13.404" v="9221" actId="1076"/>
          <ac:spMkLst>
            <pc:docMk/>
            <pc:sldMk cId="3945348704" sldId="729"/>
            <ac:spMk id="44" creationId="{AD6DEEBF-D4B0-48BA-8DD4-B7254E63C187}"/>
          </ac:spMkLst>
        </pc:spChg>
        <pc:spChg chg="del">
          <ac:chgData name="Minesh Patel" userId="a66d4990ec83ac90" providerId="LiveId" clId="{9C56CCF2-70B7-4BFF-B284-C3CBC6C93A00}" dt="2021-09-28T00:18:06.594" v="9216" actId="478"/>
          <ac:spMkLst>
            <pc:docMk/>
            <pc:sldMk cId="3945348704" sldId="729"/>
            <ac:spMk id="104" creationId="{8641F1B4-A564-4AA6-A521-E6771A050A2B}"/>
          </ac:spMkLst>
        </pc:spChg>
        <pc:spChg chg="del">
          <ac:chgData name="Minesh Patel" userId="a66d4990ec83ac90" providerId="LiveId" clId="{9C56CCF2-70B7-4BFF-B284-C3CBC6C93A00}" dt="2021-09-28T00:18:08.115" v="9217" actId="478"/>
          <ac:spMkLst>
            <pc:docMk/>
            <pc:sldMk cId="3945348704" sldId="729"/>
            <ac:spMk id="105" creationId="{18E4B969-2117-41BA-B459-BB211CAB1618}"/>
          </ac:spMkLst>
        </pc:spChg>
        <pc:spChg chg="mod">
          <ac:chgData name="Minesh Patel" userId="a66d4990ec83ac90" providerId="LiveId" clId="{9C56CCF2-70B7-4BFF-B284-C3CBC6C93A00}" dt="2021-09-28T00:12:51.060" v="9214" actId="1076"/>
          <ac:spMkLst>
            <pc:docMk/>
            <pc:sldMk cId="3945348704" sldId="729"/>
            <ac:spMk id="106" creationId="{00551BF9-2E33-4E3D-A47D-63F72DAEAA31}"/>
          </ac:spMkLst>
        </pc:spChg>
        <pc:spChg chg="mod">
          <ac:chgData name="Minesh Patel" userId="a66d4990ec83ac90" providerId="LiveId" clId="{9C56CCF2-70B7-4BFF-B284-C3CBC6C93A00}" dt="2021-09-28T00:12:44.671" v="9212" actId="14100"/>
          <ac:spMkLst>
            <pc:docMk/>
            <pc:sldMk cId="3945348704" sldId="729"/>
            <ac:spMk id="108" creationId="{7D99A7E8-A5EE-4BF3-9E8B-8295F054D053}"/>
          </ac:spMkLst>
        </pc:spChg>
        <pc:grpChg chg="mod">
          <ac:chgData name="Minesh Patel" userId="a66d4990ec83ac90" providerId="LiveId" clId="{9C56CCF2-70B7-4BFF-B284-C3CBC6C93A00}" dt="2021-09-28T00:12:58.640" v="9215" actId="1076"/>
          <ac:grpSpMkLst>
            <pc:docMk/>
            <pc:sldMk cId="3945348704" sldId="729"/>
            <ac:grpSpMk id="3" creationId="{432D5891-C2B3-439F-A753-E401BC51D9D8}"/>
          </ac:grpSpMkLst>
        </pc:grpChg>
      </pc:sldChg>
      <pc:sldChg chg="addSp delSp modSp add mod delAnim">
        <pc:chgData name="Minesh Patel" userId="a66d4990ec83ac90" providerId="LiveId" clId="{9C56CCF2-70B7-4BFF-B284-C3CBC6C93A00}" dt="2021-09-28T00:30:50.775" v="9507" actId="1076"/>
        <pc:sldMkLst>
          <pc:docMk/>
          <pc:sldMk cId="3671015513" sldId="730"/>
        </pc:sldMkLst>
        <pc:spChg chg="add mod ord">
          <ac:chgData name="Minesh Patel" userId="a66d4990ec83ac90" providerId="LiveId" clId="{9C56CCF2-70B7-4BFF-B284-C3CBC6C93A00}" dt="2021-09-28T00:30:50.775" v="9507" actId="1076"/>
          <ac:spMkLst>
            <pc:docMk/>
            <pc:sldMk cId="3671015513" sldId="730"/>
            <ac:spMk id="3" creationId="{532D2C0D-D919-4F5C-8E03-5B2B1744D342}"/>
          </ac:spMkLst>
        </pc:spChg>
        <pc:spChg chg="mod">
          <ac:chgData name="Minesh Patel" userId="a66d4990ec83ac90" providerId="LiveId" clId="{9C56CCF2-70B7-4BFF-B284-C3CBC6C93A00}" dt="2021-09-28T00:30:50.775" v="9507" actId="1076"/>
          <ac:spMkLst>
            <pc:docMk/>
            <pc:sldMk cId="3671015513" sldId="730"/>
            <ac:spMk id="15" creationId="{3F6488B4-7FAE-434E-823C-BBD1C18EABAA}"/>
          </ac:spMkLst>
        </pc:spChg>
        <pc:spChg chg="mod">
          <ac:chgData name="Minesh Patel" userId="a66d4990ec83ac90" providerId="LiveId" clId="{9C56CCF2-70B7-4BFF-B284-C3CBC6C93A00}" dt="2021-09-28T00:30:50.775" v="9507" actId="1076"/>
          <ac:spMkLst>
            <pc:docMk/>
            <pc:sldMk cId="3671015513" sldId="730"/>
            <ac:spMk id="16" creationId="{BAA9508A-7F4D-41A3-88F9-9A3DC1EECB9B}"/>
          </ac:spMkLst>
        </pc:spChg>
        <pc:spChg chg="mod">
          <ac:chgData name="Minesh Patel" userId="a66d4990ec83ac90" providerId="LiveId" clId="{9C56CCF2-70B7-4BFF-B284-C3CBC6C93A00}" dt="2021-09-28T00:30:50.775" v="9507" actId="1076"/>
          <ac:spMkLst>
            <pc:docMk/>
            <pc:sldMk cId="3671015513" sldId="730"/>
            <ac:spMk id="18" creationId="{9C48A4B5-EBAC-4056-AC37-AC7E0CA8FD01}"/>
          </ac:spMkLst>
        </pc:spChg>
        <pc:spChg chg="mod">
          <ac:chgData name="Minesh Patel" userId="a66d4990ec83ac90" providerId="LiveId" clId="{9C56CCF2-70B7-4BFF-B284-C3CBC6C93A00}" dt="2021-09-28T00:30:50.775" v="9507" actId="1076"/>
          <ac:spMkLst>
            <pc:docMk/>
            <pc:sldMk cId="3671015513" sldId="730"/>
            <ac:spMk id="19" creationId="{2344A971-744F-4092-9F45-201488902BC8}"/>
          </ac:spMkLst>
        </pc:spChg>
        <pc:spChg chg="add mod ord">
          <ac:chgData name="Minesh Patel" userId="a66d4990ec83ac90" providerId="LiveId" clId="{9C56CCF2-70B7-4BFF-B284-C3CBC6C93A00}" dt="2021-09-28T00:30:50.775" v="9507" actId="1076"/>
          <ac:spMkLst>
            <pc:docMk/>
            <pc:sldMk cId="3671015513" sldId="730"/>
            <ac:spMk id="20" creationId="{5CC82B33-4DC7-4050-AFFB-BDD2458434EA}"/>
          </ac:spMkLst>
        </pc:spChg>
        <pc:spChg chg="mod">
          <ac:chgData name="Minesh Patel" userId="a66d4990ec83ac90" providerId="LiveId" clId="{9C56CCF2-70B7-4BFF-B284-C3CBC6C93A00}" dt="2021-09-28T00:30:50.775" v="9507" actId="1076"/>
          <ac:spMkLst>
            <pc:docMk/>
            <pc:sldMk cId="3671015513" sldId="730"/>
            <ac:spMk id="21" creationId="{B5DB4DDD-F7A7-458A-8C08-06F5A6E40276}"/>
          </ac:spMkLst>
        </pc:spChg>
        <pc:spChg chg="add mod ord">
          <ac:chgData name="Minesh Patel" userId="a66d4990ec83ac90" providerId="LiveId" clId="{9C56CCF2-70B7-4BFF-B284-C3CBC6C93A00}" dt="2021-09-28T00:30:50.775" v="9507" actId="1076"/>
          <ac:spMkLst>
            <pc:docMk/>
            <pc:sldMk cId="3671015513" sldId="730"/>
            <ac:spMk id="22" creationId="{B498DE1E-D95A-484D-961F-254B47F55877}"/>
          </ac:spMkLst>
        </pc:spChg>
        <pc:spChg chg="mod">
          <ac:chgData name="Minesh Patel" userId="a66d4990ec83ac90" providerId="LiveId" clId="{9C56CCF2-70B7-4BFF-B284-C3CBC6C93A00}" dt="2021-09-28T00:30:50.775" v="9507" actId="1076"/>
          <ac:spMkLst>
            <pc:docMk/>
            <pc:sldMk cId="3671015513" sldId="730"/>
            <ac:spMk id="23" creationId="{34A8411B-7B28-4D76-869B-79172038AB01}"/>
          </ac:spMkLst>
        </pc:spChg>
        <pc:spChg chg="del">
          <ac:chgData name="Minesh Patel" userId="a66d4990ec83ac90" providerId="LiveId" clId="{9C56CCF2-70B7-4BFF-B284-C3CBC6C93A00}" dt="2021-09-28T00:23:02.283" v="9271" actId="478"/>
          <ac:spMkLst>
            <pc:docMk/>
            <pc:sldMk cId="3671015513" sldId="730"/>
            <ac:spMk id="24" creationId="{AA578A04-17BF-498C-BAB7-2700ABA876C0}"/>
          </ac:spMkLst>
        </pc:spChg>
        <pc:spChg chg="del">
          <ac:chgData name="Minesh Patel" userId="a66d4990ec83ac90" providerId="LiveId" clId="{9C56CCF2-70B7-4BFF-B284-C3CBC6C93A00}" dt="2021-09-28T00:23:02.283" v="9271" actId="478"/>
          <ac:spMkLst>
            <pc:docMk/>
            <pc:sldMk cId="3671015513" sldId="730"/>
            <ac:spMk id="25" creationId="{A16EA43B-652F-4092-903F-CA042312BF91}"/>
          </ac:spMkLst>
        </pc:spChg>
        <pc:spChg chg="del">
          <ac:chgData name="Minesh Patel" userId="a66d4990ec83ac90" providerId="LiveId" clId="{9C56CCF2-70B7-4BFF-B284-C3CBC6C93A00}" dt="2021-09-28T00:23:02.283" v="9271" actId="478"/>
          <ac:spMkLst>
            <pc:docMk/>
            <pc:sldMk cId="3671015513" sldId="730"/>
            <ac:spMk id="26" creationId="{844421FE-BA0C-4AC4-A8FD-CE4053416571}"/>
          </ac:spMkLst>
        </pc:spChg>
      </pc:sldChg>
      <pc:sldChg chg="addSp delSp modSp add mod addAnim delAnim modAnim">
        <pc:chgData name="Minesh Patel" userId="a66d4990ec83ac90" providerId="LiveId" clId="{9C56CCF2-70B7-4BFF-B284-C3CBC6C93A00}" dt="2021-09-28T00:44:23.414" v="9570" actId="21"/>
        <pc:sldMkLst>
          <pc:docMk/>
          <pc:sldMk cId="3143979706" sldId="731"/>
        </pc:sldMkLst>
        <pc:spChg chg="mod">
          <ac:chgData name="Minesh Patel" userId="a66d4990ec83ac90" providerId="LiveId" clId="{9C56CCF2-70B7-4BFF-B284-C3CBC6C93A00}" dt="2021-09-27T15:27:21.824" v="6388" actId="6549"/>
          <ac:spMkLst>
            <pc:docMk/>
            <pc:sldMk cId="3143979706" sldId="731"/>
            <ac:spMk id="2" creationId="{00000000-0000-0000-0000-000000000000}"/>
          </ac:spMkLst>
        </pc:spChg>
        <pc:spChg chg="mod">
          <ac:chgData name="Minesh Patel" userId="a66d4990ec83ac90" providerId="LiveId" clId="{9C56CCF2-70B7-4BFF-B284-C3CBC6C93A00}" dt="2021-09-28T00:39:39.189" v="9516" actId="1076"/>
          <ac:spMkLst>
            <pc:docMk/>
            <pc:sldMk cId="3143979706" sldId="731"/>
            <ac:spMk id="6" creationId="{A325D5F7-1ADB-4455-85DE-344F67DEB9C5}"/>
          </ac:spMkLst>
        </pc:spChg>
        <pc:spChg chg="del">
          <ac:chgData name="Minesh Patel" userId="a66d4990ec83ac90" providerId="LiveId" clId="{9C56CCF2-70B7-4BFF-B284-C3CBC6C93A00}" dt="2021-09-28T00:39:26.993" v="9514" actId="478"/>
          <ac:spMkLst>
            <pc:docMk/>
            <pc:sldMk cId="3143979706" sldId="731"/>
            <ac:spMk id="11" creationId="{36B377F7-A757-4777-AE0D-F0573076902C}"/>
          </ac:spMkLst>
        </pc:spChg>
        <pc:spChg chg="del mod">
          <ac:chgData name="Minesh Patel" userId="a66d4990ec83ac90" providerId="LiveId" clId="{9C56CCF2-70B7-4BFF-B284-C3CBC6C93A00}" dt="2021-09-27T14:41:50.298" v="5992" actId="478"/>
          <ac:spMkLst>
            <pc:docMk/>
            <pc:sldMk cId="3143979706" sldId="731"/>
            <ac:spMk id="12" creationId="{4335029F-3FF5-4EB8-B3C6-08B4DDB40B47}"/>
          </ac:spMkLst>
        </pc:spChg>
        <pc:spChg chg="add del mod">
          <ac:chgData name="Minesh Patel" userId="a66d4990ec83ac90" providerId="LiveId" clId="{9C56CCF2-70B7-4BFF-B284-C3CBC6C93A00}" dt="2021-09-27T14:41:51.872" v="5993" actId="478"/>
          <ac:spMkLst>
            <pc:docMk/>
            <pc:sldMk cId="3143979706" sldId="731"/>
            <ac:spMk id="18" creationId="{D2614CE7-9BA6-4994-98CA-3CB361254DF3}"/>
          </ac:spMkLst>
        </pc:spChg>
        <pc:spChg chg="mod">
          <ac:chgData name="Minesh Patel" userId="a66d4990ec83ac90" providerId="LiveId" clId="{9C56CCF2-70B7-4BFF-B284-C3CBC6C93A00}" dt="2021-09-28T00:40:20.522" v="9531" actId="1076"/>
          <ac:spMkLst>
            <pc:docMk/>
            <pc:sldMk cId="3143979706" sldId="731"/>
            <ac:spMk id="27" creationId="{EA28B69F-A0F9-4803-9A8B-1F13B0CA2548}"/>
          </ac:spMkLst>
        </pc:spChg>
        <pc:spChg chg="mod">
          <ac:chgData name="Minesh Patel" userId="a66d4990ec83ac90" providerId="LiveId" clId="{9C56CCF2-70B7-4BFF-B284-C3CBC6C93A00}" dt="2021-09-28T00:40:20.522" v="9531" actId="1076"/>
          <ac:spMkLst>
            <pc:docMk/>
            <pc:sldMk cId="3143979706" sldId="731"/>
            <ac:spMk id="32" creationId="{137182C2-7C93-4744-9F2A-DB34D65C1646}"/>
          </ac:spMkLst>
        </pc:spChg>
        <pc:spChg chg="mod">
          <ac:chgData name="Minesh Patel" userId="a66d4990ec83ac90" providerId="LiveId" clId="{9C56CCF2-70B7-4BFF-B284-C3CBC6C93A00}" dt="2021-09-28T00:44:23.414" v="9570" actId="21"/>
          <ac:spMkLst>
            <pc:docMk/>
            <pc:sldMk cId="3143979706" sldId="731"/>
            <ac:spMk id="34" creationId="{6CC5E98B-F45C-48DB-8664-52EBC4A67F23}"/>
          </ac:spMkLst>
        </pc:spChg>
        <pc:spChg chg="add del mod">
          <ac:chgData name="Minesh Patel" userId="a66d4990ec83ac90" providerId="LiveId" clId="{9C56CCF2-70B7-4BFF-B284-C3CBC6C93A00}" dt="2021-09-28T00:44:23.414" v="9570" actId="21"/>
          <ac:spMkLst>
            <pc:docMk/>
            <pc:sldMk cId="3143979706" sldId="731"/>
            <ac:spMk id="36" creationId="{0751CB15-189C-431F-8406-B624DA2F17BE}"/>
          </ac:spMkLst>
        </pc:spChg>
        <pc:spChg chg="mod">
          <ac:chgData name="Minesh Patel" userId="a66d4990ec83ac90" providerId="LiveId" clId="{9C56CCF2-70B7-4BFF-B284-C3CBC6C93A00}" dt="2021-09-28T00:39:43.734" v="9517" actId="1076"/>
          <ac:spMkLst>
            <pc:docMk/>
            <pc:sldMk cId="3143979706" sldId="731"/>
            <ac:spMk id="45" creationId="{1F43EE71-E014-443B-927A-DBE34C646690}"/>
          </ac:spMkLst>
        </pc:spChg>
        <pc:spChg chg="mod">
          <ac:chgData name="Minesh Patel" userId="a66d4990ec83ac90" providerId="LiveId" clId="{9C56CCF2-70B7-4BFF-B284-C3CBC6C93A00}" dt="2021-09-28T00:39:39.189" v="9516" actId="1076"/>
          <ac:spMkLst>
            <pc:docMk/>
            <pc:sldMk cId="3143979706" sldId="731"/>
            <ac:spMk id="47" creationId="{0A2586CC-7628-4110-A973-FDCDDC0B846B}"/>
          </ac:spMkLst>
        </pc:spChg>
        <pc:spChg chg="mod">
          <ac:chgData name="Minesh Patel" userId="a66d4990ec83ac90" providerId="LiveId" clId="{9C56CCF2-70B7-4BFF-B284-C3CBC6C93A00}" dt="2021-09-28T00:39:39.189" v="9516" actId="1076"/>
          <ac:spMkLst>
            <pc:docMk/>
            <pc:sldMk cId="3143979706" sldId="731"/>
            <ac:spMk id="48" creationId="{4AB783AE-6769-41B6-BA53-6C3942D199C4}"/>
          </ac:spMkLst>
        </pc:spChg>
        <pc:spChg chg="mod">
          <ac:chgData name="Minesh Patel" userId="a66d4990ec83ac90" providerId="LiveId" clId="{9C56CCF2-70B7-4BFF-B284-C3CBC6C93A00}" dt="2021-09-28T00:39:39.189" v="9516" actId="1076"/>
          <ac:spMkLst>
            <pc:docMk/>
            <pc:sldMk cId="3143979706" sldId="731"/>
            <ac:spMk id="49" creationId="{B25682E8-6A26-4317-BD4F-20844C9190FD}"/>
          </ac:spMkLst>
        </pc:spChg>
        <pc:spChg chg="del">
          <ac:chgData name="Minesh Patel" userId="a66d4990ec83ac90" providerId="LiveId" clId="{9C56CCF2-70B7-4BFF-B284-C3CBC6C93A00}" dt="2021-09-28T00:39:16.503" v="9508" actId="478"/>
          <ac:spMkLst>
            <pc:docMk/>
            <pc:sldMk cId="3143979706" sldId="731"/>
            <ac:spMk id="50" creationId="{670D13F7-6F92-4C59-B0CF-AA3C9A259F87}"/>
          </ac:spMkLst>
        </pc:spChg>
        <pc:spChg chg="del">
          <ac:chgData name="Minesh Patel" userId="a66d4990ec83ac90" providerId="LiveId" clId="{9C56CCF2-70B7-4BFF-B284-C3CBC6C93A00}" dt="2021-09-28T00:39:16.503" v="9508" actId="478"/>
          <ac:spMkLst>
            <pc:docMk/>
            <pc:sldMk cId="3143979706" sldId="731"/>
            <ac:spMk id="51" creationId="{FB76515E-FE92-45AA-9F45-549B8C60D6B4}"/>
          </ac:spMkLst>
        </pc:spChg>
        <pc:spChg chg="del">
          <ac:chgData name="Minesh Patel" userId="a66d4990ec83ac90" providerId="LiveId" clId="{9C56CCF2-70B7-4BFF-B284-C3CBC6C93A00}" dt="2021-09-28T00:39:16.503" v="9508" actId="478"/>
          <ac:spMkLst>
            <pc:docMk/>
            <pc:sldMk cId="3143979706" sldId="731"/>
            <ac:spMk id="52" creationId="{F428475A-05B7-4E23-B01F-403CAC0CF725}"/>
          </ac:spMkLst>
        </pc:spChg>
        <pc:spChg chg="del">
          <ac:chgData name="Minesh Patel" userId="a66d4990ec83ac90" providerId="LiveId" clId="{9C56CCF2-70B7-4BFF-B284-C3CBC6C93A00}" dt="2021-09-27T14:42:01.293" v="5994" actId="478"/>
          <ac:spMkLst>
            <pc:docMk/>
            <pc:sldMk cId="3143979706" sldId="731"/>
            <ac:spMk id="58" creationId="{06885F73-C037-44D6-BAD0-FCA19FBCC50D}"/>
          </ac:spMkLst>
        </pc:spChg>
        <pc:spChg chg="mod">
          <ac:chgData name="Minesh Patel" userId="a66d4990ec83ac90" providerId="LiveId" clId="{9C56CCF2-70B7-4BFF-B284-C3CBC6C93A00}" dt="2021-09-28T00:39:54.919" v="9521" actId="1076"/>
          <ac:spMkLst>
            <pc:docMk/>
            <pc:sldMk cId="3143979706" sldId="731"/>
            <ac:spMk id="66" creationId="{EE621205-9AF5-4F54-B967-F86D25F3D287}"/>
          </ac:spMkLst>
        </pc:spChg>
        <pc:spChg chg="del">
          <ac:chgData name="Minesh Patel" userId="a66d4990ec83ac90" providerId="LiveId" clId="{9C56CCF2-70B7-4BFF-B284-C3CBC6C93A00}" dt="2021-09-28T00:39:33.010" v="9515" actId="478"/>
          <ac:spMkLst>
            <pc:docMk/>
            <pc:sldMk cId="3143979706" sldId="731"/>
            <ac:spMk id="68" creationId="{BA90F600-4B93-41FB-9F39-4E484614D6A4}"/>
          </ac:spMkLst>
        </pc:spChg>
        <pc:spChg chg="del">
          <ac:chgData name="Minesh Patel" userId="a66d4990ec83ac90" providerId="LiveId" clId="{9C56CCF2-70B7-4BFF-B284-C3CBC6C93A00}" dt="2021-09-28T00:39:19.847" v="9509" actId="478"/>
          <ac:spMkLst>
            <pc:docMk/>
            <pc:sldMk cId="3143979706" sldId="731"/>
            <ac:spMk id="69" creationId="{128F3155-7788-4103-9991-D24F2A1BD987}"/>
          </ac:spMkLst>
        </pc:spChg>
        <pc:spChg chg="del mod">
          <ac:chgData name="Minesh Patel" userId="a66d4990ec83ac90" providerId="LiveId" clId="{9C56CCF2-70B7-4BFF-B284-C3CBC6C93A00}" dt="2021-09-28T00:39:23.032" v="9511" actId="478"/>
          <ac:spMkLst>
            <pc:docMk/>
            <pc:sldMk cId="3143979706" sldId="731"/>
            <ac:spMk id="73" creationId="{919E087C-00B5-4887-A52E-A9D066A33BFB}"/>
          </ac:spMkLst>
        </pc:spChg>
        <pc:spChg chg="add del mod">
          <ac:chgData name="Minesh Patel" userId="a66d4990ec83ac90" providerId="LiveId" clId="{9C56CCF2-70B7-4BFF-B284-C3CBC6C93A00}" dt="2021-09-27T14:44:00.273" v="6116" actId="478"/>
          <ac:spMkLst>
            <pc:docMk/>
            <pc:sldMk cId="3143979706" sldId="731"/>
            <ac:spMk id="79" creationId="{66359A9A-93C7-46C5-A93E-4ECE1831887F}"/>
          </ac:spMkLst>
        </pc:spChg>
        <pc:spChg chg="add mod">
          <ac:chgData name="Minesh Patel" userId="a66d4990ec83ac90" providerId="LiveId" clId="{9C56CCF2-70B7-4BFF-B284-C3CBC6C93A00}" dt="2021-09-28T00:40:51.576" v="9535" actId="14100"/>
          <ac:spMkLst>
            <pc:docMk/>
            <pc:sldMk cId="3143979706" sldId="731"/>
            <ac:spMk id="80" creationId="{EF7751C8-C37E-43B0-B008-7CF21F1A45CA}"/>
          </ac:spMkLst>
        </pc:spChg>
        <pc:grpChg chg="mod">
          <ac:chgData name="Minesh Patel" userId="a66d4990ec83ac90" providerId="LiveId" clId="{9C56CCF2-70B7-4BFF-B284-C3CBC6C93A00}" dt="2021-09-27T14:42:10.936" v="5996" actId="1076"/>
          <ac:grpSpMkLst>
            <pc:docMk/>
            <pc:sldMk cId="3143979706" sldId="731"/>
            <ac:grpSpMk id="8" creationId="{1BA891FF-E151-4EFB-A975-79B87686BEC8}"/>
          </ac:grpSpMkLst>
        </pc:grpChg>
        <pc:grpChg chg="mod">
          <ac:chgData name="Minesh Patel" userId="a66d4990ec83ac90" providerId="LiveId" clId="{9C56CCF2-70B7-4BFF-B284-C3CBC6C93A00}" dt="2021-09-27T14:42:10.936" v="5996" actId="1076"/>
          <ac:grpSpMkLst>
            <pc:docMk/>
            <pc:sldMk cId="3143979706" sldId="731"/>
            <ac:grpSpMk id="13" creationId="{4488BA9B-50DD-4ADB-A021-F407FA85FEF1}"/>
          </ac:grpSpMkLst>
        </pc:grpChg>
        <pc:grpChg chg="add del mod">
          <ac:chgData name="Minesh Patel" userId="a66d4990ec83ac90" providerId="LiveId" clId="{9C56CCF2-70B7-4BFF-B284-C3CBC6C93A00}" dt="2021-09-28T00:39:47.543" v="9519" actId="14100"/>
          <ac:grpSpMkLst>
            <pc:docMk/>
            <pc:sldMk cId="3143979706" sldId="731"/>
            <ac:grpSpMk id="14" creationId="{7DC61920-B6A3-460A-A88E-31201966116A}"/>
          </ac:grpSpMkLst>
        </pc:grpChg>
        <pc:grpChg chg="mod">
          <ac:chgData name="Minesh Patel" userId="a66d4990ec83ac90" providerId="LiveId" clId="{9C56CCF2-70B7-4BFF-B284-C3CBC6C93A00}" dt="2021-09-28T00:40:15.779" v="9530" actId="1076"/>
          <ac:grpSpMkLst>
            <pc:docMk/>
            <pc:sldMk cId="3143979706" sldId="731"/>
            <ac:grpSpMk id="15" creationId="{6551675D-7130-42CD-8FD9-C6821D41490F}"/>
          </ac:grpSpMkLst>
        </pc:grpChg>
        <pc:grpChg chg="del">
          <ac:chgData name="Minesh Patel" userId="a66d4990ec83ac90" providerId="LiveId" clId="{9C56CCF2-70B7-4BFF-B284-C3CBC6C93A00}" dt="2021-09-27T14:42:06.143" v="5995" actId="478"/>
          <ac:grpSpMkLst>
            <pc:docMk/>
            <pc:sldMk cId="3143979706" sldId="731"/>
            <ac:grpSpMk id="16" creationId="{1604D5A9-CA5B-4404-BF98-2E003DFAFB1D}"/>
          </ac:grpSpMkLst>
        </pc:grpChg>
        <pc:grpChg chg="del mod">
          <ac:chgData name="Minesh Patel" userId="a66d4990ec83ac90" providerId="LiveId" clId="{9C56CCF2-70B7-4BFF-B284-C3CBC6C93A00}" dt="2021-09-28T00:40:12.597" v="9528" actId="478"/>
          <ac:grpSpMkLst>
            <pc:docMk/>
            <pc:sldMk cId="3143979706" sldId="731"/>
            <ac:grpSpMk id="17" creationId="{45984F90-B5D0-4708-A60E-959BFEB6F4C4}"/>
          </ac:grpSpMkLst>
        </pc:grpChg>
        <pc:grpChg chg="add del">
          <ac:chgData name="Minesh Patel" userId="a66d4990ec83ac90" providerId="LiveId" clId="{9C56CCF2-70B7-4BFF-B284-C3CBC6C93A00}" dt="2021-09-28T00:44:23.414" v="9570" actId="21"/>
          <ac:grpSpMkLst>
            <pc:docMk/>
            <pc:sldMk cId="3143979706" sldId="731"/>
            <ac:grpSpMk id="33" creationId="{794838DA-0D5B-4832-8A7E-B189767A38C6}"/>
          </ac:grpSpMkLst>
        </pc:grpChg>
        <pc:cxnChg chg="mod">
          <ac:chgData name="Minesh Patel" userId="a66d4990ec83ac90" providerId="LiveId" clId="{9C56CCF2-70B7-4BFF-B284-C3CBC6C93A00}" dt="2021-09-28T00:40:30.790" v="9534" actId="14100"/>
          <ac:cxnSpMkLst>
            <pc:docMk/>
            <pc:sldMk cId="3143979706" sldId="731"/>
            <ac:cxnSpMk id="31" creationId="{F9DC6CDA-F7DD-425B-9216-F8F2471E7A7B}"/>
          </ac:cxnSpMkLst>
        </pc:cxnChg>
        <pc:cxnChg chg="mod">
          <ac:chgData name="Minesh Patel" userId="a66d4990ec83ac90" providerId="LiveId" clId="{9C56CCF2-70B7-4BFF-B284-C3CBC6C93A00}" dt="2021-09-28T00:40:24.072" v="9532" actId="14100"/>
          <ac:cxnSpMkLst>
            <pc:docMk/>
            <pc:sldMk cId="3143979706" sldId="731"/>
            <ac:cxnSpMk id="38" creationId="{91FF5BFD-8FEC-4D62-B505-1C131C5E3C6E}"/>
          </ac:cxnSpMkLst>
        </pc:cxnChg>
        <pc:cxnChg chg="mod">
          <ac:chgData name="Minesh Patel" userId="a66d4990ec83ac90" providerId="LiveId" clId="{9C56CCF2-70B7-4BFF-B284-C3CBC6C93A00}" dt="2021-09-28T00:40:00.547" v="9523" actId="1076"/>
          <ac:cxnSpMkLst>
            <pc:docMk/>
            <pc:sldMk cId="3143979706" sldId="731"/>
            <ac:cxnSpMk id="46" creationId="{FE9D3965-7DBA-463A-AC2C-2BC10FEC339B}"/>
          </ac:cxnSpMkLst>
        </pc:cxnChg>
      </pc:sldChg>
      <pc:sldChg chg="addSp delSp modSp add del mod ord delAnim modAnim">
        <pc:chgData name="Minesh Patel" userId="a66d4990ec83ac90" providerId="LiveId" clId="{9C56CCF2-70B7-4BFF-B284-C3CBC6C93A00}" dt="2021-09-27T15:39:34.223" v="6852" actId="47"/>
        <pc:sldMkLst>
          <pc:docMk/>
          <pc:sldMk cId="2703502837" sldId="732"/>
        </pc:sldMkLst>
        <pc:spChg chg="mod">
          <ac:chgData name="Minesh Patel" userId="a66d4990ec83ac90" providerId="LiveId" clId="{9C56CCF2-70B7-4BFF-B284-C3CBC6C93A00}" dt="2021-09-27T15:29:01.279" v="6474" actId="27636"/>
          <ac:spMkLst>
            <pc:docMk/>
            <pc:sldMk cId="2703502837" sldId="732"/>
            <ac:spMk id="2" creationId="{00000000-0000-0000-0000-000000000000}"/>
          </ac:spMkLst>
        </pc:spChg>
        <pc:spChg chg="add del mod">
          <ac:chgData name="Minesh Patel" userId="a66d4990ec83ac90" providerId="LiveId" clId="{9C56CCF2-70B7-4BFF-B284-C3CBC6C93A00}" dt="2021-09-27T15:30:43.954" v="6650" actId="478"/>
          <ac:spMkLst>
            <pc:docMk/>
            <pc:sldMk cId="2703502837" sldId="732"/>
            <ac:spMk id="16" creationId="{DBBE12C6-B0B1-4FA2-A9B6-FA3FF2AA4772}"/>
          </ac:spMkLst>
        </pc:spChg>
        <pc:spChg chg="add del mod">
          <ac:chgData name="Minesh Patel" userId="a66d4990ec83ac90" providerId="LiveId" clId="{9C56CCF2-70B7-4BFF-B284-C3CBC6C93A00}" dt="2021-09-27T15:28:52.089" v="6428" actId="478"/>
          <ac:spMkLst>
            <pc:docMk/>
            <pc:sldMk cId="2703502837" sldId="732"/>
            <ac:spMk id="55" creationId="{4568F70F-DF34-4E90-A34E-24714302DE45}"/>
          </ac:spMkLst>
        </pc:spChg>
        <pc:spChg chg="add del mod">
          <ac:chgData name="Minesh Patel" userId="a66d4990ec83ac90" providerId="LiveId" clId="{9C56CCF2-70B7-4BFF-B284-C3CBC6C93A00}" dt="2021-09-27T15:28:50.643" v="6427" actId="478"/>
          <ac:spMkLst>
            <pc:docMk/>
            <pc:sldMk cId="2703502837" sldId="732"/>
            <ac:spMk id="58" creationId="{CB293805-EEF1-4050-A425-6D8F92BF5E4B}"/>
          </ac:spMkLst>
        </pc:spChg>
        <pc:spChg chg="add del mod">
          <ac:chgData name="Minesh Patel" userId="a66d4990ec83ac90" providerId="LiveId" clId="{9C56CCF2-70B7-4BFF-B284-C3CBC6C93A00}" dt="2021-09-27T15:37:23.622" v="6740"/>
          <ac:spMkLst>
            <pc:docMk/>
            <pc:sldMk cId="2703502837" sldId="732"/>
            <ac:spMk id="59" creationId="{9CE260EC-D001-476A-BC51-FBB454ADBC6B}"/>
          </ac:spMkLst>
        </pc:spChg>
        <pc:spChg chg="del mod">
          <ac:chgData name="Minesh Patel" userId="a66d4990ec83ac90" providerId="LiveId" clId="{9C56CCF2-70B7-4BFF-B284-C3CBC6C93A00}" dt="2021-09-27T15:30:40.400" v="6647" actId="478"/>
          <ac:spMkLst>
            <pc:docMk/>
            <pc:sldMk cId="2703502837" sldId="732"/>
            <ac:spMk id="80" creationId="{EF7751C8-C37E-43B0-B008-7CF21F1A45CA}"/>
          </ac:spMkLst>
        </pc:spChg>
        <pc:grpChg chg="del">
          <ac:chgData name="Minesh Patel" userId="a66d4990ec83ac90" providerId="LiveId" clId="{9C56CCF2-70B7-4BFF-B284-C3CBC6C93A00}" dt="2021-09-27T15:29:09.137" v="6477" actId="478"/>
          <ac:grpSpMkLst>
            <pc:docMk/>
            <pc:sldMk cId="2703502837" sldId="732"/>
            <ac:grpSpMk id="8" creationId="{1BA891FF-E151-4EFB-A975-79B87686BEC8}"/>
          </ac:grpSpMkLst>
        </pc:grpChg>
        <pc:grpChg chg="del">
          <ac:chgData name="Minesh Patel" userId="a66d4990ec83ac90" providerId="LiveId" clId="{9C56CCF2-70B7-4BFF-B284-C3CBC6C93A00}" dt="2021-09-27T15:29:09.137" v="6477" actId="478"/>
          <ac:grpSpMkLst>
            <pc:docMk/>
            <pc:sldMk cId="2703502837" sldId="732"/>
            <ac:grpSpMk id="13" creationId="{4488BA9B-50DD-4ADB-A021-F407FA85FEF1}"/>
          </ac:grpSpMkLst>
        </pc:grpChg>
        <pc:grpChg chg="del">
          <ac:chgData name="Minesh Patel" userId="a66d4990ec83ac90" providerId="LiveId" clId="{9C56CCF2-70B7-4BFF-B284-C3CBC6C93A00}" dt="2021-09-27T15:29:03.807" v="6475" actId="478"/>
          <ac:grpSpMkLst>
            <pc:docMk/>
            <pc:sldMk cId="2703502837" sldId="732"/>
            <ac:grpSpMk id="14" creationId="{7DC61920-B6A3-460A-A88E-31201966116A}"/>
          </ac:grpSpMkLst>
        </pc:grpChg>
        <pc:grpChg chg="del">
          <ac:chgData name="Minesh Patel" userId="a66d4990ec83ac90" providerId="LiveId" clId="{9C56CCF2-70B7-4BFF-B284-C3CBC6C93A00}" dt="2021-09-27T15:29:07.728" v="6476" actId="478"/>
          <ac:grpSpMkLst>
            <pc:docMk/>
            <pc:sldMk cId="2703502837" sldId="732"/>
            <ac:grpSpMk id="15" creationId="{6551675D-7130-42CD-8FD9-C6821D41490F}"/>
          </ac:grpSpMkLst>
        </pc:grpChg>
        <pc:grpChg chg="del">
          <ac:chgData name="Minesh Patel" userId="a66d4990ec83ac90" providerId="LiveId" clId="{9C56CCF2-70B7-4BFF-B284-C3CBC6C93A00}" dt="2021-09-27T15:29:12.965" v="6478" actId="478"/>
          <ac:grpSpMkLst>
            <pc:docMk/>
            <pc:sldMk cId="2703502837" sldId="732"/>
            <ac:grpSpMk id="17" creationId="{45984F90-B5D0-4708-A60E-959BFEB6F4C4}"/>
          </ac:grpSpMkLst>
        </pc:grpChg>
        <pc:cxnChg chg="mod">
          <ac:chgData name="Minesh Patel" userId="a66d4990ec83ac90" providerId="LiveId" clId="{9C56CCF2-70B7-4BFF-B284-C3CBC6C93A00}" dt="2021-09-27T15:29:09.137" v="6477" actId="478"/>
          <ac:cxnSpMkLst>
            <pc:docMk/>
            <pc:sldMk cId="2703502837" sldId="732"/>
            <ac:cxnSpMk id="31" creationId="{F9DC6CDA-F7DD-425B-9216-F8F2471E7A7B}"/>
          </ac:cxnSpMkLst>
        </pc:cxnChg>
      </pc:sldChg>
      <pc:sldChg chg="modSp add mod">
        <pc:chgData name="Minesh Patel" userId="a66d4990ec83ac90" providerId="LiveId" clId="{9C56CCF2-70B7-4BFF-B284-C3CBC6C93A00}" dt="2021-09-27T15:39:07.909" v="6839" actId="14100"/>
        <pc:sldMkLst>
          <pc:docMk/>
          <pc:sldMk cId="406703339" sldId="733"/>
        </pc:sldMkLst>
        <pc:spChg chg="mod">
          <ac:chgData name="Minesh Patel" userId="a66d4990ec83ac90" providerId="LiveId" clId="{9C56CCF2-70B7-4BFF-B284-C3CBC6C93A00}" dt="2021-09-27T15:39:07.909" v="6839" actId="14100"/>
          <ac:spMkLst>
            <pc:docMk/>
            <pc:sldMk cId="406703339" sldId="733"/>
            <ac:spMk id="81" creationId="{D5003960-2D38-4547-B7CD-ED25646AA77B}"/>
          </ac:spMkLst>
        </pc:spChg>
      </pc:sldChg>
      <pc:sldChg chg="addSp modSp add mod">
        <pc:chgData name="Minesh Patel" userId="a66d4990ec83ac90" providerId="LiveId" clId="{9C56CCF2-70B7-4BFF-B284-C3CBC6C93A00}" dt="2021-09-27T15:39:29.201" v="6851" actId="20577"/>
        <pc:sldMkLst>
          <pc:docMk/>
          <pc:sldMk cId="89068531" sldId="734"/>
        </pc:sldMkLst>
        <pc:spChg chg="add mod">
          <ac:chgData name="Minesh Patel" userId="a66d4990ec83ac90" providerId="LiveId" clId="{9C56CCF2-70B7-4BFF-B284-C3CBC6C93A00}" dt="2021-09-27T15:35:44.344" v="6655"/>
          <ac:spMkLst>
            <pc:docMk/>
            <pc:sldMk cId="89068531" sldId="734"/>
            <ac:spMk id="52" creationId="{7E5747A4-A870-4157-A503-AC9941A2F8CB}"/>
          </ac:spMkLst>
        </pc:spChg>
        <pc:spChg chg="add mod">
          <ac:chgData name="Minesh Patel" userId="a66d4990ec83ac90" providerId="LiveId" clId="{9C56CCF2-70B7-4BFF-B284-C3CBC6C93A00}" dt="2021-09-27T15:39:29.201" v="6851" actId="20577"/>
          <ac:spMkLst>
            <pc:docMk/>
            <pc:sldMk cId="89068531" sldId="734"/>
            <ac:spMk id="89" creationId="{7A81AD25-83B3-407A-8045-2C85EDCD058E}"/>
          </ac:spMkLst>
        </pc:spChg>
      </pc:sldChg>
      <pc:sldChg chg="modSp add mod modAnim">
        <pc:chgData name="Minesh Patel" userId="a66d4990ec83ac90" providerId="LiveId" clId="{9C56CCF2-70B7-4BFF-B284-C3CBC6C93A00}" dt="2021-09-27T23:19:14.312" v="8561" actId="14100"/>
        <pc:sldMkLst>
          <pc:docMk/>
          <pc:sldMk cId="418045304" sldId="735"/>
        </pc:sldMkLst>
        <pc:spChg chg="mod">
          <ac:chgData name="Minesh Patel" userId="a66d4990ec83ac90" providerId="LiveId" clId="{9C56CCF2-70B7-4BFF-B284-C3CBC6C93A00}" dt="2021-09-27T15:39:55.988" v="6855" actId="20577"/>
          <ac:spMkLst>
            <pc:docMk/>
            <pc:sldMk cId="418045304" sldId="735"/>
            <ac:spMk id="2" creationId="{B571D97D-F36B-4A6A-9DCD-1E99183CB228}"/>
          </ac:spMkLst>
        </pc:spChg>
        <pc:spChg chg="mod">
          <ac:chgData name="Minesh Patel" userId="a66d4990ec83ac90" providerId="LiveId" clId="{9C56CCF2-70B7-4BFF-B284-C3CBC6C93A00}" dt="2021-09-27T23:19:14.312" v="8561" actId="14100"/>
          <ac:spMkLst>
            <pc:docMk/>
            <pc:sldMk cId="418045304" sldId="735"/>
            <ac:spMk id="3" creationId="{63F3922A-C85B-4212-AF43-07BE666F8C17}"/>
          </ac:spMkLst>
        </pc:spChg>
      </pc:sldChg>
      <pc:sldChg chg="modSp add del mod">
        <pc:chgData name="Minesh Patel" userId="a66d4990ec83ac90" providerId="LiveId" clId="{9C56CCF2-70B7-4BFF-B284-C3CBC6C93A00}" dt="2021-09-27T16:37:13.484" v="7645" actId="47"/>
        <pc:sldMkLst>
          <pc:docMk/>
          <pc:sldMk cId="2306189846" sldId="736"/>
        </pc:sldMkLst>
        <pc:spChg chg="mod">
          <ac:chgData name="Minesh Patel" userId="a66d4990ec83ac90" providerId="LiveId" clId="{9C56CCF2-70B7-4BFF-B284-C3CBC6C93A00}" dt="2021-09-27T15:44:40.948" v="7053" actId="20577"/>
          <ac:spMkLst>
            <pc:docMk/>
            <pc:sldMk cId="2306189846" sldId="736"/>
            <ac:spMk id="2" creationId="{00000000-0000-0000-0000-000000000000}"/>
          </ac:spMkLst>
        </pc:spChg>
        <pc:spChg chg="mod">
          <ac:chgData name="Minesh Patel" userId="a66d4990ec83ac90" providerId="LiveId" clId="{9C56CCF2-70B7-4BFF-B284-C3CBC6C93A00}" dt="2021-09-27T15:45:09.381" v="7148" actId="14100"/>
          <ac:spMkLst>
            <pc:docMk/>
            <pc:sldMk cId="2306189846" sldId="736"/>
            <ac:spMk id="82" creationId="{6A86FB20-2079-4472-B35D-A854BA813463}"/>
          </ac:spMkLst>
        </pc:spChg>
      </pc:sldChg>
      <pc:sldChg chg="addSp delSp modSp add mod delAnim modAnim">
        <pc:chgData name="Minesh Patel" userId="a66d4990ec83ac90" providerId="LiveId" clId="{9C56CCF2-70B7-4BFF-B284-C3CBC6C93A00}" dt="2021-09-27T16:11:59.343" v="7639" actId="164"/>
        <pc:sldMkLst>
          <pc:docMk/>
          <pc:sldMk cId="3139234068" sldId="737"/>
        </pc:sldMkLst>
        <pc:spChg chg="add mod">
          <ac:chgData name="Minesh Patel" userId="a66d4990ec83ac90" providerId="LiveId" clId="{9C56CCF2-70B7-4BFF-B284-C3CBC6C93A00}" dt="2021-09-27T16:09:53.143" v="7603" actId="1076"/>
          <ac:spMkLst>
            <pc:docMk/>
            <pc:sldMk cId="3139234068" sldId="737"/>
            <ac:spMk id="3" creationId="{E365B25E-2CF8-4604-9E86-48C7090C182F}"/>
          </ac:spMkLst>
        </pc:spChg>
        <pc:spChg chg="mod">
          <ac:chgData name="Minesh Patel" userId="a66d4990ec83ac90" providerId="LiveId" clId="{9C56CCF2-70B7-4BFF-B284-C3CBC6C93A00}" dt="2021-09-27T15:45:37.352" v="7151"/>
          <ac:spMkLst>
            <pc:docMk/>
            <pc:sldMk cId="3139234068" sldId="737"/>
            <ac:spMk id="34" creationId="{E07160E4-BE52-4553-AEC8-7E9866651B63}"/>
          </ac:spMkLst>
        </pc:spChg>
        <pc:spChg chg="mod">
          <ac:chgData name="Minesh Patel" userId="a66d4990ec83ac90" providerId="LiveId" clId="{9C56CCF2-70B7-4BFF-B284-C3CBC6C93A00}" dt="2021-09-27T15:45:37.352" v="7151"/>
          <ac:spMkLst>
            <pc:docMk/>
            <pc:sldMk cId="3139234068" sldId="737"/>
            <ac:spMk id="35" creationId="{808E7A2B-7A7D-4685-B727-B7BCEA77926A}"/>
          </ac:spMkLst>
        </pc:spChg>
        <pc:spChg chg="del">
          <ac:chgData name="Minesh Patel" userId="a66d4990ec83ac90" providerId="LiveId" clId="{9C56CCF2-70B7-4BFF-B284-C3CBC6C93A00}" dt="2021-09-27T15:45:36.948" v="7150" actId="478"/>
          <ac:spMkLst>
            <pc:docMk/>
            <pc:sldMk cId="3139234068" sldId="737"/>
            <ac:spMk id="36" creationId="{5B152B41-A303-4497-BDE1-1DD099E34287}"/>
          </ac:spMkLst>
        </pc:spChg>
        <pc:spChg chg="del">
          <ac:chgData name="Minesh Patel" userId="a66d4990ec83ac90" providerId="LiveId" clId="{9C56CCF2-70B7-4BFF-B284-C3CBC6C93A00}" dt="2021-09-27T15:45:36.948" v="7150" actId="478"/>
          <ac:spMkLst>
            <pc:docMk/>
            <pc:sldMk cId="3139234068" sldId="737"/>
            <ac:spMk id="37" creationId="{0F0CA703-B490-4A70-8AF9-1464DDAC0531}"/>
          </ac:spMkLst>
        </pc:spChg>
        <pc:spChg chg="del">
          <ac:chgData name="Minesh Patel" userId="a66d4990ec83ac90" providerId="LiveId" clId="{9C56CCF2-70B7-4BFF-B284-C3CBC6C93A00}" dt="2021-09-27T15:45:36.948" v="7150" actId="478"/>
          <ac:spMkLst>
            <pc:docMk/>
            <pc:sldMk cId="3139234068" sldId="737"/>
            <ac:spMk id="38" creationId="{AA49F90A-BE32-4855-901C-88CBA6E4BA28}"/>
          </ac:spMkLst>
        </pc:spChg>
        <pc:spChg chg="del">
          <ac:chgData name="Minesh Patel" userId="a66d4990ec83ac90" providerId="LiveId" clId="{9C56CCF2-70B7-4BFF-B284-C3CBC6C93A00}" dt="2021-09-27T15:45:36.948" v="7150" actId="478"/>
          <ac:spMkLst>
            <pc:docMk/>
            <pc:sldMk cId="3139234068" sldId="737"/>
            <ac:spMk id="39" creationId="{453AC851-CC3A-4994-AF5E-13A3A7548FB8}"/>
          </ac:spMkLst>
        </pc:spChg>
        <pc:spChg chg="del">
          <ac:chgData name="Minesh Patel" userId="a66d4990ec83ac90" providerId="LiveId" clId="{9C56CCF2-70B7-4BFF-B284-C3CBC6C93A00}" dt="2021-09-27T15:45:36.948" v="7150" actId="478"/>
          <ac:spMkLst>
            <pc:docMk/>
            <pc:sldMk cId="3139234068" sldId="737"/>
            <ac:spMk id="40" creationId="{9A3D351F-4C53-453C-8718-7D4154ADAB5F}"/>
          </ac:spMkLst>
        </pc:spChg>
        <pc:spChg chg="del">
          <ac:chgData name="Minesh Patel" userId="a66d4990ec83ac90" providerId="LiveId" clId="{9C56CCF2-70B7-4BFF-B284-C3CBC6C93A00}" dt="2021-09-27T15:45:36.948" v="7150" actId="478"/>
          <ac:spMkLst>
            <pc:docMk/>
            <pc:sldMk cId="3139234068" sldId="737"/>
            <ac:spMk id="41" creationId="{EAB6FC43-F41E-43FE-976A-0AE0602772E7}"/>
          </ac:spMkLst>
        </pc:spChg>
        <pc:spChg chg="mod">
          <ac:chgData name="Minesh Patel" userId="a66d4990ec83ac90" providerId="LiveId" clId="{9C56CCF2-70B7-4BFF-B284-C3CBC6C93A00}" dt="2021-09-27T15:45:37.352" v="7151"/>
          <ac:spMkLst>
            <pc:docMk/>
            <pc:sldMk cId="3139234068" sldId="737"/>
            <ac:spMk id="42" creationId="{3E39C90F-E066-4096-9E89-139D99437EEB}"/>
          </ac:spMkLst>
        </pc:spChg>
        <pc:spChg chg="mod">
          <ac:chgData name="Minesh Patel" userId="a66d4990ec83ac90" providerId="LiveId" clId="{9C56CCF2-70B7-4BFF-B284-C3CBC6C93A00}" dt="2021-09-27T15:45:37.352" v="7151"/>
          <ac:spMkLst>
            <pc:docMk/>
            <pc:sldMk cId="3139234068" sldId="737"/>
            <ac:spMk id="43" creationId="{B28F9FD2-40AD-4BAE-8DF4-5E7BB8CBED9D}"/>
          </ac:spMkLst>
        </pc:spChg>
        <pc:spChg chg="mod">
          <ac:chgData name="Minesh Patel" userId="a66d4990ec83ac90" providerId="LiveId" clId="{9C56CCF2-70B7-4BFF-B284-C3CBC6C93A00}" dt="2021-09-27T15:45:37.352" v="7151"/>
          <ac:spMkLst>
            <pc:docMk/>
            <pc:sldMk cId="3139234068" sldId="737"/>
            <ac:spMk id="44" creationId="{19D91CE2-E006-4061-9DA2-1EB08C0A66B3}"/>
          </ac:spMkLst>
        </pc:spChg>
        <pc:spChg chg="mod">
          <ac:chgData name="Minesh Patel" userId="a66d4990ec83ac90" providerId="LiveId" clId="{9C56CCF2-70B7-4BFF-B284-C3CBC6C93A00}" dt="2021-09-27T15:45:37.352" v="7151"/>
          <ac:spMkLst>
            <pc:docMk/>
            <pc:sldMk cId="3139234068" sldId="737"/>
            <ac:spMk id="45" creationId="{D554A981-402C-49A7-A537-9CDD659E093C}"/>
          </ac:spMkLst>
        </pc:spChg>
        <pc:spChg chg="mod">
          <ac:chgData name="Minesh Patel" userId="a66d4990ec83ac90" providerId="LiveId" clId="{9C56CCF2-70B7-4BFF-B284-C3CBC6C93A00}" dt="2021-09-27T15:45:37.352" v="7151"/>
          <ac:spMkLst>
            <pc:docMk/>
            <pc:sldMk cId="3139234068" sldId="737"/>
            <ac:spMk id="46" creationId="{2F07DBB2-E952-4220-9E76-5B85661D5D90}"/>
          </ac:spMkLst>
        </pc:spChg>
        <pc:spChg chg="mod">
          <ac:chgData name="Minesh Patel" userId="a66d4990ec83ac90" providerId="LiveId" clId="{9C56CCF2-70B7-4BFF-B284-C3CBC6C93A00}" dt="2021-09-27T15:45:37.352" v="7151"/>
          <ac:spMkLst>
            <pc:docMk/>
            <pc:sldMk cId="3139234068" sldId="737"/>
            <ac:spMk id="48" creationId="{3E45CA7E-5FB7-4601-B492-26B8A0CFEC12}"/>
          </ac:spMkLst>
        </pc:spChg>
        <pc:spChg chg="mod">
          <ac:chgData name="Minesh Patel" userId="a66d4990ec83ac90" providerId="LiveId" clId="{9C56CCF2-70B7-4BFF-B284-C3CBC6C93A00}" dt="2021-09-27T15:45:37.352" v="7151"/>
          <ac:spMkLst>
            <pc:docMk/>
            <pc:sldMk cId="3139234068" sldId="737"/>
            <ac:spMk id="49" creationId="{8A340A14-6782-47BD-97EC-AFEEC2CBBD25}"/>
          </ac:spMkLst>
        </pc:spChg>
        <pc:spChg chg="mod">
          <ac:chgData name="Minesh Patel" userId="a66d4990ec83ac90" providerId="LiveId" clId="{9C56CCF2-70B7-4BFF-B284-C3CBC6C93A00}" dt="2021-09-27T15:45:37.352" v="7151"/>
          <ac:spMkLst>
            <pc:docMk/>
            <pc:sldMk cId="3139234068" sldId="737"/>
            <ac:spMk id="50" creationId="{4316E461-B5FF-4CF3-9D87-86F6AD381DDB}"/>
          </ac:spMkLst>
        </pc:spChg>
        <pc:spChg chg="mod">
          <ac:chgData name="Minesh Patel" userId="a66d4990ec83ac90" providerId="LiveId" clId="{9C56CCF2-70B7-4BFF-B284-C3CBC6C93A00}" dt="2021-09-27T15:45:37.352" v="7151"/>
          <ac:spMkLst>
            <pc:docMk/>
            <pc:sldMk cId="3139234068" sldId="737"/>
            <ac:spMk id="51" creationId="{DE0F2129-1F41-4E33-A4BC-7CF22F346032}"/>
          </ac:spMkLst>
        </pc:spChg>
        <pc:spChg chg="mod">
          <ac:chgData name="Minesh Patel" userId="a66d4990ec83ac90" providerId="LiveId" clId="{9C56CCF2-70B7-4BFF-B284-C3CBC6C93A00}" dt="2021-09-27T15:45:37.352" v="7151"/>
          <ac:spMkLst>
            <pc:docMk/>
            <pc:sldMk cId="3139234068" sldId="737"/>
            <ac:spMk id="52" creationId="{08052931-29D6-43F0-8F49-FEA56BAB5B91}"/>
          </ac:spMkLst>
        </pc:spChg>
        <pc:spChg chg="add del mod">
          <ac:chgData name="Minesh Patel" userId="a66d4990ec83ac90" providerId="LiveId" clId="{9C56CCF2-70B7-4BFF-B284-C3CBC6C93A00}" dt="2021-09-27T15:48:25.311" v="7243" actId="478"/>
          <ac:spMkLst>
            <pc:docMk/>
            <pc:sldMk cId="3139234068" sldId="737"/>
            <ac:spMk id="53" creationId="{745817FB-BB16-46B6-BB11-470920B0C091}"/>
          </ac:spMkLst>
        </pc:spChg>
        <pc:spChg chg="mod topLvl">
          <ac:chgData name="Minesh Patel" userId="a66d4990ec83ac90" providerId="LiveId" clId="{9C56CCF2-70B7-4BFF-B284-C3CBC6C93A00}" dt="2021-09-27T15:49:27.616" v="7274" actId="14100"/>
          <ac:spMkLst>
            <pc:docMk/>
            <pc:sldMk cId="3139234068" sldId="737"/>
            <ac:spMk id="59" creationId="{4A15D1F9-3BFC-4CAC-BE6F-C0A51D6A2362}"/>
          </ac:spMkLst>
        </pc:spChg>
        <pc:spChg chg="del mod topLvl">
          <ac:chgData name="Minesh Patel" userId="a66d4990ec83ac90" providerId="LiveId" clId="{9C56CCF2-70B7-4BFF-B284-C3CBC6C93A00}" dt="2021-09-27T15:46:16.607" v="7176" actId="478"/>
          <ac:spMkLst>
            <pc:docMk/>
            <pc:sldMk cId="3139234068" sldId="737"/>
            <ac:spMk id="60" creationId="{152AC0BA-315A-4033-AB07-828866377419}"/>
          </ac:spMkLst>
        </pc:spChg>
        <pc:spChg chg="mod topLvl">
          <ac:chgData name="Minesh Patel" userId="a66d4990ec83ac90" providerId="LiveId" clId="{9C56CCF2-70B7-4BFF-B284-C3CBC6C93A00}" dt="2021-09-27T15:49:18.141" v="7272" actId="1076"/>
          <ac:spMkLst>
            <pc:docMk/>
            <pc:sldMk cId="3139234068" sldId="737"/>
            <ac:spMk id="61" creationId="{441E7D50-37DA-47C3-995A-4B79BBE81874}"/>
          </ac:spMkLst>
        </pc:spChg>
        <pc:spChg chg="mod topLvl">
          <ac:chgData name="Minesh Patel" userId="a66d4990ec83ac90" providerId="LiveId" clId="{9C56CCF2-70B7-4BFF-B284-C3CBC6C93A00}" dt="2021-09-27T15:49:18.141" v="7272" actId="1076"/>
          <ac:spMkLst>
            <pc:docMk/>
            <pc:sldMk cId="3139234068" sldId="737"/>
            <ac:spMk id="62" creationId="{C27BC034-1747-497A-9713-B21CF595924F}"/>
          </ac:spMkLst>
        </pc:spChg>
        <pc:spChg chg="mod">
          <ac:chgData name="Minesh Patel" userId="a66d4990ec83ac90" providerId="LiveId" clId="{9C56CCF2-70B7-4BFF-B284-C3CBC6C93A00}" dt="2021-09-27T15:46:48.931" v="7191" actId="14100"/>
          <ac:spMkLst>
            <pc:docMk/>
            <pc:sldMk cId="3139234068" sldId="737"/>
            <ac:spMk id="65" creationId="{6C5A98D3-4750-4392-9DBE-020DACE739D3}"/>
          </ac:spMkLst>
        </pc:spChg>
        <pc:spChg chg="mod">
          <ac:chgData name="Minesh Patel" userId="a66d4990ec83ac90" providerId="LiveId" clId="{9C56CCF2-70B7-4BFF-B284-C3CBC6C93A00}" dt="2021-09-27T15:46:14.344" v="7175" actId="165"/>
          <ac:spMkLst>
            <pc:docMk/>
            <pc:sldMk cId="3139234068" sldId="737"/>
            <ac:spMk id="80" creationId="{D6C5B17E-42DC-4AA3-A48F-B95C54D81033}"/>
          </ac:spMkLst>
        </pc:spChg>
        <pc:spChg chg="mod">
          <ac:chgData name="Minesh Patel" userId="a66d4990ec83ac90" providerId="LiveId" clId="{9C56CCF2-70B7-4BFF-B284-C3CBC6C93A00}" dt="2021-09-27T15:46:14.344" v="7175" actId="165"/>
          <ac:spMkLst>
            <pc:docMk/>
            <pc:sldMk cId="3139234068" sldId="737"/>
            <ac:spMk id="81" creationId="{BDE15D77-528A-4756-8B37-261BB9632F31}"/>
          </ac:spMkLst>
        </pc:spChg>
        <pc:spChg chg="del">
          <ac:chgData name="Minesh Patel" userId="a66d4990ec83ac90" providerId="LiveId" clId="{9C56CCF2-70B7-4BFF-B284-C3CBC6C93A00}" dt="2021-09-27T15:50:05.249" v="7281" actId="478"/>
          <ac:spMkLst>
            <pc:docMk/>
            <pc:sldMk cId="3139234068" sldId="737"/>
            <ac:spMk id="82" creationId="{6A86FB20-2079-4472-B35D-A854BA813463}"/>
          </ac:spMkLst>
        </pc:spChg>
        <pc:spChg chg="mod">
          <ac:chgData name="Minesh Patel" userId="a66d4990ec83ac90" providerId="LiveId" clId="{9C56CCF2-70B7-4BFF-B284-C3CBC6C93A00}" dt="2021-09-27T15:46:14.344" v="7175" actId="165"/>
          <ac:spMkLst>
            <pc:docMk/>
            <pc:sldMk cId="3139234068" sldId="737"/>
            <ac:spMk id="83" creationId="{E1ED9B86-EBB8-4CDC-89C8-BCD8A20D95A7}"/>
          </ac:spMkLst>
        </pc:spChg>
        <pc:spChg chg="mod">
          <ac:chgData name="Minesh Patel" userId="a66d4990ec83ac90" providerId="LiveId" clId="{9C56CCF2-70B7-4BFF-B284-C3CBC6C93A00}" dt="2021-09-27T15:46:14.344" v="7175" actId="165"/>
          <ac:spMkLst>
            <pc:docMk/>
            <pc:sldMk cId="3139234068" sldId="737"/>
            <ac:spMk id="84" creationId="{E0D006DC-7785-4632-8D8B-4DB7F799511F}"/>
          </ac:spMkLst>
        </pc:spChg>
        <pc:spChg chg="mod">
          <ac:chgData name="Minesh Patel" userId="a66d4990ec83ac90" providerId="LiveId" clId="{9C56CCF2-70B7-4BFF-B284-C3CBC6C93A00}" dt="2021-09-27T15:46:14.344" v="7175" actId="165"/>
          <ac:spMkLst>
            <pc:docMk/>
            <pc:sldMk cId="3139234068" sldId="737"/>
            <ac:spMk id="85" creationId="{FD1141A5-0870-421E-9C3F-53ED2779E903}"/>
          </ac:spMkLst>
        </pc:spChg>
        <pc:spChg chg="mod">
          <ac:chgData name="Minesh Patel" userId="a66d4990ec83ac90" providerId="LiveId" clId="{9C56CCF2-70B7-4BFF-B284-C3CBC6C93A00}" dt="2021-09-27T15:46:14.344" v="7175" actId="165"/>
          <ac:spMkLst>
            <pc:docMk/>
            <pc:sldMk cId="3139234068" sldId="737"/>
            <ac:spMk id="86" creationId="{749D1428-934C-41E5-8FCB-292A60C2CF12}"/>
          </ac:spMkLst>
        </pc:spChg>
        <pc:spChg chg="mod">
          <ac:chgData name="Minesh Patel" userId="a66d4990ec83ac90" providerId="LiveId" clId="{9C56CCF2-70B7-4BFF-B284-C3CBC6C93A00}" dt="2021-09-27T15:46:14.344" v="7175" actId="165"/>
          <ac:spMkLst>
            <pc:docMk/>
            <pc:sldMk cId="3139234068" sldId="737"/>
            <ac:spMk id="87" creationId="{CA920F37-166B-4BCA-AB26-AA283A83DB2E}"/>
          </ac:spMkLst>
        </pc:spChg>
        <pc:spChg chg="mod">
          <ac:chgData name="Minesh Patel" userId="a66d4990ec83ac90" providerId="LiveId" clId="{9C56CCF2-70B7-4BFF-B284-C3CBC6C93A00}" dt="2021-09-27T15:46:14.344" v="7175" actId="165"/>
          <ac:spMkLst>
            <pc:docMk/>
            <pc:sldMk cId="3139234068" sldId="737"/>
            <ac:spMk id="89" creationId="{AE9A845C-685E-465B-9562-83F4D6FF6CA1}"/>
          </ac:spMkLst>
        </pc:spChg>
        <pc:spChg chg="mod">
          <ac:chgData name="Minesh Patel" userId="a66d4990ec83ac90" providerId="LiveId" clId="{9C56CCF2-70B7-4BFF-B284-C3CBC6C93A00}" dt="2021-09-27T15:46:14.344" v="7175" actId="165"/>
          <ac:spMkLst>
            <pc:docMk/>
            <pc:sldMk cId="3139234068" sldId="737"/>
            <ac:spMk id="90" creationId="{6DDF07BE-76CF-4F25-BB01-8033906EE859}"/>
          </ac:spMkLst>
        </pc:spChg>
        <pc:spChg chg="mod">
          <ac:chgData name="Minesh Patel" userId="a66d4990ec83ac90" providerId="LiveId" clId="{9C56CCF2-70B7-4BFF-B284-C3CBC6C93A00}" dt="2021-09-27T15:46:14.344" v="7175" actId="165"/>
          <ac:spMkLst>
            <pc:docMk/>
            <pc:sldMk cId="3139234068" sldId="737"/>
            <ac:spMk id="91" creationId="{BBFBA456-F04C-4FA9-BFB8-1BB92043453E}"/>
          </ac:spMkLst>
        </pc:spChg>
        <pc:spChg chg="mod">
          <ac:chgData name="Minesh Patel" userId="a66d4990ec83ac90" providerId="LiveId" clId="{9C56CCF2-70B7-4BFF-B284-C3CBC6C93A00}" dt="2021-09-27T15:46:14.344" v="7175" actId="165"/>
          <ac:spMkLst>
            <pc:docMk/>
            <pc:sldMk cId="3139234068" sldId="737"/>
            <ac:spMk id="92" creationId="{BDF8DAA1-F0DF-409D-AE7D-9AD821B04B2D}"/>
          </ac:spMkLst>
        </pc:spChg>
        <pc:spChg chg="mod">
          <ac:chgData name="Minesh Patel" userId="a66d4990ec83ac90" providerId="LiveId" clId="{9C56CCF2-70B7-4BFF-B284-C3CBC6C93A00}" dt="2021-09-27T15:46:14.344" v="7175" actId="165"/>
          <ac:spMkLst>
            <pc:docMk/>
            <pc:sldMk cId="3139234068" sldId="737"/>
            <ac:spMk id="93" creationId="{78B6D4AF-0966-4300-A76B-07C2566BAA9B}"/>
          </ac:spMkLst>
        </pc:spChg>
        <pc:spChg chg="add mod ord">
          <ac:chgData name="Minesh Patel" userId="a66d4990ec83ac90" providerId="LiveId" clId="{9C56CCF2-70B7-4BFF-B284-C3CBC6C93A00}" dt="2021-09-27T15:56:43.345" v="7307" actId="20577"/>
          <ac:spMkLst>
            <pc:docMk/>
            <pc:sldMk cId="3139234068" sldId="737"/>
            <ac:spMk id="94" creationId="{8A0C584B-9EF5-4E8B-AB31-F5C14389E482}"/>
          </ac:spMkLst>
        </pc:spChg>
        <pc:spChg chg="add mod">
          <ac:chgData name="Minesh Patel" userId="a66d4990ec83ac90" providerId="LiveId" clId="{9C56CCF2-70B7-4BFF-B284-C3CBC6C93A00}" dt="2021-09-27T15:48:27.234" v="7245" actId="571"/>
          <ac:spMkLst>
            <pc:docMk/>
            <pc:sldMk cId="3139234068" sldId="737"/>
            <ac:spMk id="95" creationId="{D56E0610-9218-4BCE-93A1-A58C4AC08CF2}"/>
          </ac:spMkLst>
        </pc:spChg>
        <pc:spChg chg="add mod">
          <ac:chgData name="Minesh Patel" userId="a66d4990ec83ac90" providerId="LiveId" clId="{9C56CCF2-70B7-4BFF-B284-C3CBC6C93A00}" dt="2021-09-27T15:48:27.234" v="7245" actId="571"/>
          <ac:spMkLst>
            <pc:docMk/>
            <pc:sldMk cId="3139234068" sldId="737"/>
            <ac:spMk id="96" creationId="{643E4D48-518B-49B2-95EE-F5D058A0AD91}"/>
          </ac:spMkLst>
        </pc:spChg>
        <pc:spChg chg="add mod">
          <ac:chgData name="Minesh Patel" userId="a66d4990ec83ac90" providerId="LiveId" clId="{9C56CCF2-70B7-4BFF-B284-C3CBC6C93A00}" dt="2021-09-27T15:49:14.303" v="7271" actId="1076"/>
          <ac:spMkLst>
            <pc:docMk/>
            <pc:sldMk cId="3139234068" sldId="737"/>
            <ac:spMk id="97" creationId="{43E64C0B-A0A4-4482-8621-9A4D964D3E97}"/>
          </ac:spMkLst>
        </pc:spChg>
        <pc:spChg chg="add mod">
          <ac:chgData name="Minesh Patel" userId="a66d4990ec83ac90" providerId="LiveId" clId="{9C56CCF2-70B7-4BFF-B284-C3CBC6C93A00}" dt="2021-09-27T16:11:59.343" v="7639" actId="164"/>
          <ac:spMkLst>
            <pc:docMk/>
            <pc:sldMk cId="3139234068" sldId="737"/>
            <ac:spMk id="98" creationId="{76FF08F9-DAC7-4BB5-A118-CED934040C6A}"/>
          </ac:spMkLst>
        </pc:spChg>
        <pc:spChg chg="add mod">
          <ac:chgData name="Minesh Patel" userId="a66d4990ec83ac90" providerId="LiveId" clId="{9C56CCF2-70B7-4BFF-B284-C3CBC6C93A00}" dt="2021-09-27T16:11:59.343" v="7639" actId="164"/>
          <ac:spMkLst>
            <pc:docMk/>
            <pc:sldMk cId="3139234068" sldId="737"/>
            <ac:spMk id="99" creationId="{68FFA315-F3BB-4049-B457-5431E6382613}"/>
          </ac:spMkLst>
        </pc:spChg>
        <pc:spChg chg="add mod">
          <ac:chgData name="Minesh Patel" userId="a66d4990ec83ac90" providerId="LiveId" clId="{9C56CCF2-70B7-4BFF-B284-C3CBC6C93A00}" dt="2021-09-27T16:11:59.343" v="7639" actId="164"/>
          <ac:spMkLst>
            <pc:docMk/>
            <pc:sldMk cId="3139234068" sldId="737"/>
            <ac:spMk id="100" creationId="{6B3375A6-729B-489C-A8F3-6702E242D9C5}"/>
          </ac:spMkLst>
        </pc:spChg>
        <pc:spChg chg="add del mod">
          <ac:chgData name="Minesh Patel" userId="a66d4990ec83ac90" providerId="LiveId" clId="{9C56CCF2-70B7-4BFF-B284-C3CBC6C93A00}" dt="2021-09-27T16:11:19.808" v="7619" actId="478"/>
          <ac:spMkLst>
            <pc:docMk/>
            <pc:sldMk cId="3139234068" sldId="737"/>
            <ac:spMk id="101" creationId="{90E3A6C1-019E-4EB1-93D5-80818186BC84}"/>
          </ac:spMkLst>
        </pc:spChg>
        <pc:spChg chg="add mod">
          <ac:chgData name="Minesh Patel" userId="a66d4990ec83ac90" providerId="LiveId" clId="{9C56CCF2-70B7-4BFF-B284-C3CBC6C93A00}" dt="2021-09-27T16:11:59.343" v="7639" actId="164"/>
          <ac:spMkLst>
            <pc:docMk/>
            <pc:sldMk cId="3139234068" sldId="737"/>
            <ac:spMk id="102" creationId="{47FAB639-BE7F-4DE1-B13B-C7395C3253FB}"/>
          </ac:spMkLst>
        </pc:spChg>
        <pc:spChg chg="add mod">
          <ac:chgData name="Minesh Patel" userId="a66d4990ec83ac90" providerId="LiveId" clId="{9C56CCF2-70B7-4BFF-B284-C3CBC6C93A00}" dt="2021-09-27T16:11:59.343" v="7639" actId="164"/>
          <ac:spMkLst>
            <pc:docMk/>
            <pc:sldMk cId="3139234068" sldId="737"/>
            <ac:spMk id="103" creationId="{614D4E25-AE84-4F18-A254-B29C62498590}"/>
          </ac:spMkLst>
        </pc:spChg>
        <pc:spChg chg="del mod topLvl">
          <ac:chgData name="Minesh Patel" userId="a66d4990ec83ac90" providerId="LiveId" clId="{9C56CCF2-70B7-4BFF-B284-C3CBC6C93A00}" dt="2021-09-27T15:51:51.872" v="7300" actId="478"/>
          <ac:spMkLst>
            <pc:docMk/>
            <pc:sldMk cId="3139234068" sldId="737"/>
            <ac:spMk id="105" creationId="{CD5CE696-72F3-4F25-8D0F-79B7F37171D9}"/>
          </ac:spMkLst>
        </pc:spChg>
        <pc:spChg chg="del mod">
          <ac:chgData name="Minesh Patel" userId="a66d4990ec83ac90" providerId="LiveId" clId="{9C56CCF2-70B7-4BFF-B284-C3CBC6C93A00}" dt="2021-09-27T15:51:50.927" v="7299" actId="478"/>
          <ac:spMkLst>
            <pc:docMk/>
            <pc:sldMk cId="3139234068" sldId="737"/>
            <ac:spMk id="106" creationId="{EC8702A0-CF25-438B-8863-E8A24DE1BC33}"/>
          </ac:spMkLst>
        </pc:spChg>
        <pc:spChg chg="mod topLvl">
          <ac:chgData name="Minesh Patel" userId="a66d4990ec83ac90" providerId="LiveId" clId="{9C56CCF2-70B7-4BFF-B284-C3CBC6C93A00}" dt="2021-09-27T16:07:20.699" v="7409" actId="1076"/>
          <ac:spMkLst>
            <pc:docMk/>
            <pc:sldMk cId="3139234068" sldId="737"/>
            <ac:spMk id="107" creationId="{B245DABF-2C6B-49C1-A6F2-4EC5D41C832F}"/>
          </ac:spMkLst>
        </pc:spChg>
        <pc:spChg chg="del mod topLvl">
          <ac:chgData name="Minesh Patel" userId="a66d4990ec83ac90" providerId="LiveId" clId="{9C56CCF2-70B7-4BFF-B284-C3CBC6C93A00}" dt="2021-09-27T15:51:49.584" v="7298" actId="478"/>
          <ac:spMkLst>
            <pc:docMk/>
            <pc:sldMk cId="3139234068" sldId="737"/>
            <ac:spMk id="110" creationId="{3BCE27DD-15AB-4856-86A2-FC7F10B192D6}"/>
          </ac:spMkLst>
        </pc:spChg>
        <pc:spChg chg="del mod topLvl">
          <ac:chgData name="Minesh Patel" userId="a66d4990ec83ac90" providerId="LiveId" clId="{9C56CCF2-70B7-4BFF-B284-C3CBC6C93A00}" dt="2021-09-27T16:08:34.066" v="7597" actId="478"/>
          <ac:spMkLst>
            <pc:docMk/>
            <pc:sldMk cId="3139234068" sldId="737"/>
            <ac:spMk id="111" creationId="{702FA8DA-5574-4728-A7DE-0B22F5BDA3A0}"/>
          </ac:spMkLst>
        </pc:spChg>
        <pc:spChg chg="del mod topLvl">
          <ac:chgData name="Minesh Patel" userId="a66d4990ec83ac90" providerId="LiveId" clId="{9C56CCF2-70B7-4BFF-B284-C3CBC6C93A00}" dt="2021-09-27T15:51:48.304" v="7297" actId="478"/>
          <ac:spMkLst>
            <pc:docMk/>
            <pc:sldMk cId="3139234068" sldId="737"/>
            <ac:spMk id="114" creationId="{793F330A-E1D4-4374-AEE4-DDFD57613A66}"/>
          </ac:spMkLst>
        </pc:spChg>
        <pc:spChg chg="del mod topLvl">
          <ac:chgData name="Minesh Patel" userId="a66d4990ec83ac90" providerId="LiveId" clId="{9C56CCF2-70B7-4BFF-B284-C3CBC6C93A00}" dt="2021-09-27T16:08:34.066" v="7597" actId="478"/>
          <ac:spMkLst>
            <pc:docMk/>
            <pc:sldMk cId="3139234068" sldId="737"/>
            <ac:spMk id="115" creationId="{273F82B1-F5CB-444B-B262-6EC9D970DC38}"/>
          </ac:spMkLst>
        </pc:spChg>
        <pc:spChg chg="add mod">
          <ac:chgData name="Minesh Patel" userId="a66d4990ec83ac90" providerId="LiveId" clId="{9C56CCF2-70B7-4BFF-B284-C3CBC6C93A00}" dt="2021-09-27T16:08:38.767" v="7598" actId="1076"/>
          <ac:spMkLst>
            <pc:docMk/>
            <pc:sldMk cId="3139234068" sldId="737"/>
            <ac:spMk id="117" creationId="{A0A071D8-B51B-475D-8173-F53571E7F426}"/>
          </ac:spMkLst>
        </pc:spChg>
        <pc:spChg chg="add mod">
          <ac:chgData name="Minesh Patel" userId="a66d4990ec83ac90" providerId="LiveId" clId="{9C56CCF2-70B7-4BFF-B284-C3CBC6C93A00}" dt="2021-09-27T16:08:31.843" v="7596" actId="20577"/>
          <ac:spMkLst>
            <pc:docMk/>
            <pc:sldMk cId="3139234068" sldId="737"/>
            <ac:spMk id="118" creationId="{D6D4830F-BEDF-4A87-968E-B6C81ADBAB62}"/>
          </ac:spMkLst>
        </pc:spChg>
        <pc:grpChg chg="add mod">
          <ac:chgData name="Minesh Patel" userId="a66d4990ec83ac90" providerId="LiveId" clId="{9C56CCF2-70B7-4BFF-B284-C3CBC6C93A00}" dt="2021-09-27T16:11:59.343" v="7639" actId="164"/>
          <ac:grpSpMkLst>
            <pc:docMk/>
            <pc:sldMk cId="3139234068" sldId="737"/>
            <ac:grpSpMk id="5" creationId="{0DBED747-183C-4765-A1BF-1F07CC48D795}"/>
          </ac:grpSpMkLst>
        </pc:grpChg>
        <pc:grpChg chg="add mod">
          <ac:chgData name="Minesh Patel" userId="a66d4990ec83ac90" providerId="LiveId" clId="{9C56CCF2-70B7-4BFF-B284-C3CBC6C93A00}" dt="2021-09-27T15:49:12.338" v="7270" actId="1076"/>
          <ac:grpSpMkLst>
            <pc:docMk/>
            <pc:sldMk cId="3139234068" sldId="737"/>
            <ac:grpSpMk id="33" creationId="{C5C26F31-48B1-4807-B0EF-F04E38DC8FF8}"/>
          </ac:grpSpMkLst>
        </pc:grpChg>
        <pc:grpChg chg="mod">
          <ac:chgData name="Minesh Patel" userId="a66d4990ec83ac90" providerId="LiveId" clId="{9C56CCF2-70B7-4BFF-B284-C3CBC6C93A00}" dt="2021-09-27T15:45:37.352" v="7151"/>
          <ac:grpSpMkLst>
            <pc:docMk/>
            <pc:sldMk cId="3139234068" sldId="737"/>
            <ac:grpSpMk id="47" creationId="{99534DB7-C3AA-4FC5-880B-381238768C91}"/>
          </ac:grpSpMkLst>
        </pc:grpChg>
        <pc:grpChg chg="add del mod">
          <ac:chgData name="Minesh Patel" userId="a66d4990ec83ac90" providerId="LiveId" clId="{9C56CCF2-70B7-4BFF-B284-C3CBC6C93A00}" dt="2021-09-27T15:46:14.344" v="7175" actId="165"/>
          <ac:grpSpMkLst>
            <pc:docMk/>
            <pc:sldMk cId="3139234068" sldId="737"/>
            <ac:grpSpMk id="54" creationId="{4D6274FC-0094-49FF-8B87-2DDC931FF19F}"/>
          </ac:grpSpMkLst>
        </pc:grpChg>
        <pc:grpChg chg="del mod topLvl">
          <ac:chgData name="Minesh Patel" userId="a66d4990ec83ac90" providerId="LiveId" clId="{9C56CCF2-70B7-4BFF-B284-C3CBC6C93A00}" dt="2021-09-27T15:46:16.607" v="7176" actId="478"/>
          <ac:grpSpMkLst>
            <pc:docMk/>
            <pc:sldMk cId="3139234068" sldId="737"/>
            <ac:grpSpMk id="55" creationId="{48A4E113-251A-4A29-B7B5-A51424EAF46C}"/>
          </ac:grpSpMkLst>
        </pc:grpChg>
        <pc:grpChg chg="mod topLvl">
          <ac:chgData name="Minesh Patel" userId="a66d4990ec83ac90" providerId="LiveId" clId="{9C56CCF2-70B7-4BFF-B284-C3CBC6C93A00}" dt="2021-09-27T15:47:16.808" v="7210" actId="14100"/>
          <ac:grpSpMkLst>
            <pc:docMk/>
            <pc:sldMk cId="3139234068" sldId="737"/>
            <ac:grpSpMk id="57" creationId="{3C9DB692-C4DF-41C0-9F74-FF91631A404C}"/>
          </ac:grpSpMkLst>
        </pc:grpChg>
        <pc:grpChg chg="mod">
          <ac:chgData name="Minesh Patel" userId="a66d4990ec83ac90" providerId="LiveId" clId="{9C56CCF2-70B7-4BFF-B284-C3CBC6C93A00}" dt="2021-09-27T15:46:14.344" v="7175" actId="165"/>
          <ac:grpSpMkLst>
            <pc:docMk/>
            <pc:sldMk cId="3139234068" sldId="737"/>
            <ac:grpSpMk id="63" creationId="{43231AA0-3E5E-4DFA-A79B-2102E9EA3ECD}"/>
          </ac:grpSpMkLst>
        </pc:grpChg>
        <pc:grpChg chg="mod">
          <ac:chgData name="Minesh Patel" userId="a66d4990ec83ac90" providerId="LiveId" clId="{9C56CCF2-70B7-4BFF-B284-C3CBC6C93A00}" dt="2021-09-27T15:46:14.344" v="7175" actId="165"/>
          <ac:grpSpMkLst>
            <pc:docMk/>
            <pc:sldMk cId="3139234068" sldId="737"/>
            <ac:grpSpMk id="64" creationId="{759693A6-4F51-4F9A-9B04-08B720C7B761}"/>
          </ac:grpSpMkLst>
        </pc:grpChg>
        <pc:grpChg chg="mod">
          <ac:chgData name="Minesh Patel" userId="a66d4990ec83ac90" providerId="LiveId" clId="{9C56CCF2-70B7-4BFF-B284-C3CBC6C93A00}" dt="2021-09-27T15:46:14.344" v="7175" actId="165"/>
          <ac:grpSpMkLst>
            <pc:docMk/>
            <pc:sldMk cId="3139234068" sldId="737"/>
            <ac:grpSpMk id="88" creationId="{634980CE-8207-47D7-A5E8-EDADDF94680D}"/>
          </ac:grpSpMkLst>
        </pc:grpChg>
        <pc:grpChg chg="add del mod">
          <ac:chgData name="Minesh Patel" userId="a66d4990ec83ac90" providerId="LiveId" clId="{9C56CCF2-70B7-4BFF-B284-C3CBC6C93A00}" dt="2021-09-27T15:51:51.872" v="7300" actId="478"/>
          <ac:grpSpMkLst>
            <pc:docMk/>
            <pc:sldMk cId="3139234068" sldId="737"/>
            <ac:grpSpMk id="104" creationId="{E748CD58-6DA6-4FA4-9DD6-D2ECD0B990F9}"/>
          </ac:grpSpMkLst>
        </pc:grpChg>
        <pc:grpChg chg="add del mod">
          <ac:chgData name="Minesh Patel" userId="a66d4990ec83ac90" providerId="LiveId" clId="{9C56CCF2-70B7-4BFF-B284-C3CBC6C93A00}" dt="2021-09-27T15:51:49.584" v="7298" actId="478"/>
          <ac:grpSpMkLst>
            <pc:docMk/>
            <pc:sldMk cId="3139234068" sldId="737"/>
            <ac:grpSpMk id="109" creationId="{7B217252-C662-406F-AEE8-C5AE4FD4C68C}"/>
          </ac:grpSpMkLst>
        </pc:grpChg>
        <pc:grpChg chg="add del mod">
          <ac:chgData name="Minesh Patel" userId="a66d4990ec83ac90" providerId="LiveId" clId="{9C56CCF2-70B7-4BFF-B284-C3CBC6C93A00}" dt="2021-09-27T15:51:48.304" v="7297" actId="478"/>
          <ac:grpSpMkLst>
            <pc:docMk/>
            <pc:sldMk cId="3139234068" sldId="737"/>
            <ac:grpSpMk id="113" creationId="{5BB9311E-3DB8-4D9F-8727-3DE369C98FEA}"/>
          </ac:grpSpMkLst>
        </pc:grpChg>
        <pc:picChg chg="del">
          <ac:chgData name="Minesh Patel" userId="a66d4990ec83ac90" providerId="LiveId" clId="{9C56CCF2-70B7-4BFF-B284-C3CBC6C93A00}" dt="2021-09-27T15:45:36.948" v="7150" actId="478"/>
          <ac:picMkLst>
            <pc:docMk/>
            <pc:sldMk cId="3139234068" sldId="737"/>
            <ac:picMk id="8" creationId="{70CB99C5-26F1-45C5-9C6D-1FF45729554C}"/>
          </ac:picMkLst>
        </pc:picChg>
        <pc:picChg chg="del">
          <ac:chgData name="Minesh Patel" userId="a66d4990ec83ac90" providerId="LiveId" clId="{9C56CCF2-70B7-4BFF-B284-C3CBC6C93A00}" dt="2021-09-27T15:45:36.948" v="7150" actId="478"/>
          <ac:picMkLst>
            <pc:docMk/>
            <pc:sldMk cId="3139234068" sldId="737"/>
            <ac:picMk id="10" creationId="{862C7762-2C56-4497-A618-78AF97D24FC4}"/>
          </ac:picMkLst>
        </pc:picChg>
        <pc:picChg chg="del">
          <ac:chgData name="Minesh Patel" userId="a66d4990ec83ac90" providerId="LiveId" clId="{9C56CCF2-70B7-4BFF-B284-C3CBC6C93A00}" dt="2021-09-27T15:45:36.948" v="7150" actId="478"/>
          <ac:picMkLst>
            <pc:docMk/>
            <pc:sldMk cId="3139234068" sldId="737"/>
            <ac:picMk id="12" creationId="{53B7B4FB-B1BA-4248-AA51-FDBB96ACB9ED}"/>
          </ac:picMkLst>
        </pc:picChg>
        <pc:picChg chg="del">
          <ac:chgData name="Minesh Patel" userId="a66d4990ec83ac90" providerId="LiveId" clId="{9C56CCF2-70B7-4BFF-B284-C3CBC6C93A00}" dt="2021-09-27T15:45:36.948" v="7150" actId="478"/>
          <ac:picMkLst>
            <pc:docMk/>
            <pc:sldMk cId="3139234068" sldId="737"/>
            <ac:picMk id="14" creationId="{BD753EF2-96BF-4CFE-A788-887415DDCD0E}"/>
          </ac:picMkLst>
        </pc:picChg>
        <pc:picChg chg="del">
          <ac:chgData name="Minesh Patel" userId="a66d4990ec83ac90" providerId="LiveId" clId="{9C56CCF2-70B7-4BFF-B284-C3CBC6C93A00}" dt="2021-09-27T15:45:36.948" v="7150" actId="478"/>
          <ac:picMkLst>
            <pc:docMk/>
            <pc:sldMk cId="3139234068" sldId="737"/>
            <ac:picMk id="16" creationId="{8ECE34C3-A357-4DE7-896B-94DCD654A5C1}"/>
          </ac:picMkLst>
        </pc:picChg>
        <pc:picChg chg="del">
          <ac:chgData name="Minesh Patel" userId="a66d4990ec83ac90" providerId="LiveId" clId="{9C56CCF2-70B7-4BFF-B284-C3CBC6C93A00}" dt="2021-09-27T15:45:36.948" v="7150" actId="478"/>
          <ac:picMkLst>
            <pc:docMk/>
            <pc:sldMk cId="3139234068" sldId="737"/>
            <ac:picMk id="20" creationId="{CD94D33E-EEEB-4F8F-8BE2-F843AE406946}"/>
          </ac:picMkLst>
        </pc:picChg>
        <pc:picChg chg="del">
          <ac:chgData name="Minesh Patel" userId="a66d4990ec83ac90" providerId="LiveId" clId="{9C56CCF2-70B7-4BFF-B284-C3CBC6C93A00}" dt="2021-09-27T15:45:36.948" v="7150" actId="478"/>
          <ac:picMkLst>
            <pc:docMk/>
            <pc:sldMk cId="3139234068" sldId="737"/>
            <ac:picMk id="22" creationId="{2D747E4E-D253-4718-AE0D-1343DA95BA2E}"/>
          </ac:picMkLst>
        </pc:picChg>
        <pc:picChg chg="del">
          <ac:chgData name="Minesh Patel" userId="a66d4990ec83ac90" providerId="LiveId" clId="{9C56CCF2-70B7-4BFF-B284-C3CBC6C93A00}" dt="2021-09-27T15:45:36.948" v="7150" actId="478"/>
          <ac:picMkLst>
            <pc:docMk/>
            <pc:sldMk cId="3139234068" sldId="737"/>
            <ac:picMk id="24" creationId="{4B56CCB8-8005-4898-926B-41140A66CDE7}"/>
          </ac:picMkLst>
        </pc:picChg>
        <pc:cxnChg chg="mod topLvl">
          <ac:chgData name="Minesh Patel" userId="a66d4990ec83ac90" providerId="LiveId" clId="{9C56CCF2-70B7-4BFF-B284-C3CBC6C93A00}" dt="2021-09-27T15:49:09.248" v="7269" actId="1076"/>
          <ac:cxnSpMkLst>
            <pc:docMk/>
            <pc:sldMk cId="3139234068" sldId="737"/>
            <ac:cxnSpMk id="56" creationId="{4D7C5263-26F1-4633-B407-24F08C875B13}"/>
          </ac:cxnSpMkLst>
        </pc:cxnChg>
        <pc:cxnChg chg="mod topLvl">
          <ac:chgData name="Minesh Patel" userId="a66d4990ec83ac90" providerId="LiveId" clId="{9C56CCF2-70B7-4BFF-B284-C3CBC6C93A00}" dt="2021-09-27T15:47:08.741" v="7200" actId="1076"/>
          <ac:cxnSpMkLst>
            <pc:docMk/>
            <pc:sldMk cId="3139234068" sldId="737"/>
            <ac:cxnSpMk id="58" creationId="{9F028656-5D94-4590-A502-3DC7DFD58DF7}"/>
          </ac:cxnSpMkLst>
        </pc:cxnChg>
        <pc:cxnChg chg="mod">
          <ac:chgData name="Minesh Patel" userId="a66d4990ec83ac90" providerId="LiveId" clId="{9C56CCF2-70B7-4BFF-B284-C3CBC6C93A00}" dt="2021-09-27T15:46:14.344" v="7175" actId="165"/>
          <ac:cxnSpMkLst>
            <pc:docMk/>
            <pc:sldMk cId="3139234068" sldId="737"/>
            <ac:cxnSpMk id="66" creationId="{81B9911C-EEF8-4172-AF90-9CE41B67573C}"/>
          </ac:cxnSpMkLst>
        </pc:cxnChg>
        <pc:cxnChg chg="mod">
          <ac:chgData name="Minesh Patel" userId="a66d4990ec83ac90" providerId="LiveId" clId="{9C56CCF2-70B7-4BFF-B284-C3CBC6C93A00}" dt="2021-09-27T15:46:14.344" v="7175" actId="165"/>
          <ac:cxnSpMkLst>
            <pc:docMk/>
            <pc:sldMk cId="3139234068" sldId="737"/>
            <ac:cxnSpMk id="67" creationId="{467C6637-E465-4108-A31F-7DA85C49FED5}"/>
          </ac:cxnSpMkLst>
        </pc:cxnChg>
        <pc:cxnChg chg="mod">
          <ac:chgData name="Minesh Patel" userId="a66d4990ec83ac90" providerId="LiveId" clId="{9C56CCF2-70B7-4BFF-B284-C3CBC6C93A00}" dt="2021-09-27T15:46:14.344" v="7175" actId="165"/>
          <ac:cxnSpMkLst>
            <pc:docMk/>
            <pc:sldMk cId="3139234068" sldId="737"/>
            <ac:cxnSpMk id="68" creationId="{8D92E443-9741-45F9-B9A1-F641D1E91102}"/>
          </ac:cxnSpMkLst>
        </pc:cxnChg>
        <pc:cxnChg chg="mod">
          <ac:chgData name="Minesh Patel" userId="a66d4990ec83ac90" providerId="LiveId" clId="{9C56CCF2-70B7-4BFF-B284-C3CBC6C93A00}" dt="2021-09-27T15:46:14.344" v="7175" actId="165"/>
          <ac:cxnSpMkLst>
            <pc:docMk/>
            <pc:sldMk cId="3139234068" sldId="737"/>
            <ac:cxnSpMk id="69" creationId="{774292E7-07E1-4E60-BB0C-CC00235A4F60}"/>
          </ac:cxnSpMkLst>
        </pc:cxnChg>
        <pc:cxnChg chg="mod">
          <ac:chgData name="Minesh Patel" userId="a66d4990ec83ac90" providerId="LiveId" clId="{9C56CCF2-70B7-4BFF-B284-C3CBC6C93A00}" dt="2021-09-27T15:46:14.344" v="7175" actId="165"/>
          <ac:cxnSpMkLst>
            <pc:docMk/>
            <pc:sldMk cId="3139234068" sldId="737"/>
            <ac:cxnSpMk id="70" creationId="{EF70F93F-B4A6-4EC8-A220-1BF23C709B2A}"/>
          </ac:cxnSpMkLst>
        </pc:cxnChg>
        <pc:cxnChg chg="mod">
          <ac:chgData name="Minesh Patel" userId="a66d4990ec83ac90" providerId="LiveId" clId="{9C56CCF2-70B7-4BFF-B284-C3CBC6C93A00}" dt="2021-09-27T15:46:14.344" v="7175" actId="165"/>
          <ac:cxnSpMkLst>
            <pc:docMk/>
            <pc:sldMk cId="3139234068" sldId="737"/>
            <ac:cxnSpMk id="71" creationId="{6CC6E5D3-F05E-4279-A4A4-C71B504E06A6}"/>
          </ac:cxnSpMkLst>
        </pc:cxnChg>
        <pc:cxnChg chg="mod">
          <ac:chgData name="Minesh Patel" userId="a66d4990ec83ac90" providerId="LiveId" clId="{9C56CCF2-70B7-4BFF-B284-C3CBC6C93A00}" dt="2021-09-27T15:46:14.344" v="7175" actId="165"/>
          <ac:cxnSpMkLst>
            <pc:docMk/>
            <pc:sldMk cId="3139234068" sldId="737"/>
            <ac:cxnSpMk id="72" creationId="{5FC8C144-94CC-4491-95F8-FCA65491A28C}"/>
          </ac:cxnSpMkLst>
        </pc:cxnChg>
        <pc:cxnChg chg="add del mod">
          <ac:chgData name="Minesh Patel" userId="a66d4990ec83ac90" providerId="LiveId" clId="{9C56CCF2-70B7-4BFF-B284-C3CBC6C93A00}" dt="2021-09-27T15:46:49.587" v="7193" actId="478"/>
          <ac:cxnSpMkLst>
            <pc:docMk/>
            <pc:sldMk cId="3139234068" sldId="737"/>
            <ac:cxnSpMk id="73" creationId="{7507F04A-2E81-4FD5-8D4B-5BE37C50C6F4}"/>
          </ac:cxnSpMkLst>
        </pc:cxnChg>
        <pc:cxnChg chg="mod">
          <ac:chgData name="Minesh Patel" userId="a66d4990ec83ac90" providerId="LiveId" clId="{9C56CCF2-70B7-4BFF-B284-C3CBC6C93A00}" dt="2021-09-27T15:46:14.344" v="7175" actId="165"/>
          <ac:cxnSpMkLst>
            <pc:docMk/>
            <pc:sldMk cId="3139234068" sldId="737"/>
            <ac:cxnSpMk id="74" creationId="{7B0FF3EC-8883-41A6-B1E7-F3DC21DF2FA7}"/>
          </ac:cxnSpMkLst>
        </pc:cxnChg>
        <pc:cxnChg chg="add del mod">
          <ac:chgData name="Minesh Patel" userId="a66d4990ec83ac90" providerId="LiveId" clId="{9C56CCF2-70B7-4BFF-B284-C3CBC6C93A00}" dt="2021-09-27T15:46:49.587" v="7193" actId="478"/>
          <ac:cxnSpMkLst>
            <pc:docMk/>
            <pc:sldMk cId="3139234068" sldId="737"/>
            <ac:cxnSpMk id="75" creationId="{03665C75-1295-4CAD-9E91-98FEA853A9EA}"/>
          </ac:cxnSpMkLst>
        </pc:cxnChg>
        <pc:cxnChg chg="mod">
          <ac:chgData name="Minesh Patel" userId="a66d4990ec83ac90" providerId="LiveId" clId="{9C56CCF2-70B7-4BFF-B284-C3CBC6C93A00}" dt="2021-09-27T15:46:14.344" v="7175" actId="165"/>
          <ac:cxnSpMkLst>
            <pc:docMk/>
            <pc:sldMk cId="3139234068" sldId="737"/>
            <ac:cxnSpMk id="76" creationId="{D75C5F23-4220-4B2B-82DC-16E795033B5F}"/>
          </ac:cxnSpMkLst>
        </pc:cxnChg>
        <pc:cxnChg chg="add del mod">
          <ac:chgData name="Minesh Patel" userId="a66d4990ec83ac90" providerId="LiveId" clId="{9C56CCF2-70B7-4BFF-B284-C3CBC6C93A00}" dt="2021-09-27T15:46:49.587" v="7193" actId="478"/>
          <ac:cxnSpMkLst>
            <pc:docMk/>
            <pc:sldMk cId="3139234068" sldId="737"/>
            <ac:cxnSpMk id="77" creationId="{0CBA8A0A-7451-4011-A7B5-C25F40CF7C53}"/>
          </ac:cxnSpMkLst>
        </pc:cxnChg>
        <pc:cxnChg chg="mod">
          <ac:chgData name="Minesh Patel" userId="a66d4990ec83ac90" providerId="LiveId" clId="{9C56CCF2-70B7-4BFF-B284-C3CBC6C93A00}" dt="2021-09-27T15:46:14.344" v="7175" actId="165"/>
          <ac:cxnSpMkLst>
            <pc:docMk/>
            <pc:sldMk cId="3139234068" sldId="737"/>
            <ac:cxnSpMk id="78" creationId="{4ACAB201-2F5D-4013-B2B9-CF8AAFD1A28B}"/>
          </ac:cxnSpMkLst>
        </pc:cxnChg>
        <pc:cxnChg chg="mod">
          <ac:chgData name="Minesh Patel" userId="a66d4990ec83ac90" providerId="LiveId" clId="{9C56CCF2-70B7-4BFF-B284-C3CBC6C93A00}" dt="2021-09-27T15:46:14.344" v="7175" actId="165"/>
          <ac:cxnSpMkLst>
            <pc:docMk/>
            <pc:sldMk cId="3139234068" sldId="737"/>
            <ac:cxnSpMk id="79" creationId="{3A247DA8-6BA9-481D-9BDA-2F45D7356057}"/>
          </ac:cxnSpMkLst>
        </pc:cxnChg>
        <pc:cxnChg chg="del mod">
          <ac:chgData name="Minesh Patel" userId="a66d4990ec83ac90" providerId="LiveId" clId="{9C56CCF2-70B7-4BFF-B284-C3CBC6C93A00}" dt="2021-09-27T15:51:43.606" v="7294" actId="478"/>
          <ac:cxnSpMkLst>
            <pc:docMk/>
            <pc:sldMk cId="3139234068" sldId="737"/>
            <ac:cxnSpMk id="108" creationId="{32F82541-A177-4FB5-BD95-F734DF2006FF}"/>
          </ac:cxnSpMkLst>
        </pc:cxnChg>
        <pc:cxnChg chg="del mod">
          <ac:chgData name="Minesh Patel" userId="a66d4990ec83ac90" providerId="LiveId" clId="{9C56CCF2-70B7-4BFF-B284-C3CBC6C93A00}" dt="2021-09-27T15:51:44.802" v="7295" actId="478"/>
          <ac:cxnSpMkLst>
            <pc:docMk/>
            <pc:sldMk cId="3139234068" sldId="737"/>
            <ac:cxnSpMk id="112" creationId="{030957A4-8BEF-4652-A55D-07CDD2739E92}"/>
          </ac:cxnSpMkLst>
        </pc:cxnChg>
        <pc:cxnChg chg="del mod">
          <ac:chgData name="Minesh Patel" userId="a66d4990ec83ac90" providerId="LiveId" clId="{9C56CCF2-70B7-4BFF-B284-C3CBC6C93A00}" dt="2021-09-27T15:51:46.946" v="7296" actId="478"/>
          <ac:cxnSpMkLst>
            <pc:docMk/>
            <pc:sldMk cId="3139234068" sldId="737"/>
            <ac:cxnSpMk id="116" creationId="{D56BF053-C3F1-4255-A23F-1FC1D06E18E1}"/>
          </ac:cxnSpMkLst>
        </pc:cxnChg>
      </pc:sldChg>
      <pc:sldChg chg="addSp modSp add mod">
        <pc:chgData name="Minesh Patel" userId="a66d4990ec83ac90" providerId="LiveId" clId="{9C56CCF2-70B7-4BFF-B284-C3CBC6C93A00}" dt="2021-09-27T22:56:40.007" v="8346" actId="20577"/>
        <pc:sldMkLst>
          <pc:docMk/>
          <pc:sldMk cId="3007711096" sldId="738"/>
        </pc:sldMkLst>
        <pc:spChg chg="add mod">
          <ac:chgData name="Minesh Patel" userId="a66d4990ec83ac90" providerId="LiveId" clId="{9C56CCF2-70B7-4BFF-B284-C3CBC6C93A00}" dt="2021-09-27T16:36:59.160" v="7641"/>
          <ac:spMkLst>
            <pc:docMk/>
            <pc:sldMk cId="3007711096" sldId="738"/>
            <ac:spMk id="60" creationId="{326EB3F9-E978-43C3-A2CA-2CBBC3D003EA}"/>
          </ac:spMkLst>
        </pc:spChg>
        <pc:spChg chg="add mod">
          <ac:chgData name="Minesh Patel" userId="a66d4990ec83ac90" providerId="LiveId" clId="{9C56CCF2-70B7-4BFF-B284-C3CBC6C93A00}" dt="2021-09-27T22:56:40.007" v="8346" actId="20577"/>
          <ac:spMkLst>
            <pc:docMk/>
            <pc:sldMk cId="3007711096" sldId="738"/>
            <ac:spMk id="80" creationId="{5A8301A2-3C6D-4AF0-BF24-8CBB90002705}"/>
          </ac:spMkLst>
        </pc:spChg>
      </pc:sldChg>
      <pc:sldChg chg="addSp modSp add mod modAnim">
        <pc:chgData name="Minesh Patel" userId="a66d4990ec83ac90" providerId="LiveId" clId="{9C56CCF2-70B7-4BFF-B284-C3CBC6C93A00}" dt="2021-09-27T22:55:52.878" v="8292" actId="20577"/>
        <pc:sldMkLst>
          <pc:docMk/>
          <pc:sldMk cId="135834095" sldId="739"/>
        </pc:sldMkLst>
        <pc:spChg chg="mod">
          <ac:chgData name="Minesh Patel" userId="a66d4990ec83ac90" providerId="LiveId" clId="{9C56CCF2-70B7-4BFF-B284-C3CBC6C93A00}" dt="2021-09-27T18:07:28.687" v="7990" actId="113"/>
          <ac:spMkLst>
            <pc:docMk/>
            <pc:sldMk cId="135834095" sldId="739"/>
            <ac:spMk id="41" creationId="{2CDE8771-FF6C-4B2C-8D35-9826801EAD0B}"/>
          </ac:spMkLst>
        </pc:spChg>
        <pc:spChg chg="mod">
          <ac:chgData name="Minesh Patel" userId="a66d4990ec83ac90" providerId="LiveId" clId="{9C56CCF2-70B7-4BFF-B284-C3CBC6C93A00}" dt="2021-09-27T18:06:27.624" v="7900" actId="1076"/>
          <ac:spMkLst>
            <pc:docMk/>
            <pc:sldMk cId="135834095" sldId="739"/>
            <ac:spMk id="64" creationId="{302A1F1B-E196-4190-AF52-D7EA96277D7E}"/>
          </ac:spMkLst>
        </pc:spChg>
        <pc:spChg chg="add mod">
          <ac:chgData name="Minesh Patel" userId="a66d4990ec83ac90" providerId="LiveId" clId="{9C56CCF2-70B7-4BFF-B284-C3CBC6C93A00}" dt="2021-09-27T22:55:52.878" v="8292" actId="20577"/>
          <ac:spMkLst>
            <pc:docMk/>
            <pc:sldMk cId="135834095" sldId="739"/>
            <ac:spMk id="67" creationId="{9C32A621-BAFA-4CC6-9D64-771499A4BF9B}"/>
          </ac:spMkLst>
        </pc:spChg>
        <pc:grpChg chg="mod">
          <ac:chgData name="Minesh Patel" userId="a66d4990ec83ac90" providerId="LiveId" clId="{9C56CCF2-70B7-4BFF-B284-C3CBC6C93A00}" dt="2021-09-27T18:06:27.624" v="7900" actId="1076"/>
          <ac:grpSpMkLst>
            <pc:docMk/>
            <pc:sldMk cId="135834095" sldId="739"/>
            <ac:grpSpMk id="12" creationId="{268379DF-5088-4DCB-B975-EF612515C88B}"/>
          </ac:grpSpMkLst>
        </pc:grpChg>
        <pc:grpChg chg="mod">
          <ac:chgData name="Minesh Patel" userId="a66d4990ec83ac90" providerId="LiveId" clId="{9C56CCF2-70B7-4BFF-B284-C3CBC6C93A00}" dt="2021-09-27T18:06:27.624" v="7900" actId="1076"/>
          <ac:grpSpMkLst>
            <pc:docMk/>
            <pc:sldMk cId="135834095" sldId="739"/>
            <ac:grpSpMk id="32" creationId="{66D8E289-8C05-474B-9600-0B61A6F30725}"/>
          </ac:grpSpMkLst>
        </pc:grpChg>
        <pc:grpChg chg="mod">
          <ac:chgData name="Minesh Patel" userId="a66d4990ec83ac90" providerId="LiveId" clId="{9C56CCF2-70B7-4BFF-B284-C3CBC6C93A00}" dt="2021-09-27T18:06:27.624" v="7900" actId="1076"/>
          <ac:grpSpMkLst>
            <pc:docMk/>
            <pc:sldMk cId="135834095" sldId="739"/>
            <ac:grpSpMk id="56" creationId="{0AF9FADE-F0D9-402F-B2AB-E710477E113A}"/>
          </ac:grpSpMkLst>
        </pc:grpChg>
      </pc:sldChg>
      <pc:sldChg chg="add del">
        <pc:chgData name="Minesh Patel" userId="a66d4990ec83ac90" providerId="LiveId" clId="{9C56CCF2-70B7-4BFF-B284-C3CBC6C93A00}" dt="2021-09-27T18:09:00.172" v="8001" actId="47"/>
        <pc:sldMkLst>
          <pc:docMk/>
          <pc:sldMk cId="677094972" sldId="740"/>
        </pc:sldMkLst>
      </pc:sldChg>
      <pc:sldChg chg="addSp delSp modSp add mod modAnim">
        <pc:chgData name="Minesh Patel" userId="a66d4990ec83ac90" providerId="LiveId" clId="{9C56CCF2-70B7-4BFF-B284-C3CBC6C93A00}" dt="2021-09-27T18:09:10.498" v="8002" actId="207"/>
        <pc:sldMkLst>
          <pc:docMk/>
          <pc:sldMk cId="3177372282" sldId="741"/>
        </pc:sldMkLst>
        <pc:spChg chg="add del mod">
          <ac:chgData name="Minesh Patel" userId="a66d4990ec83ac90" providerId="LiveId" clId="{9C56CCF2-70B7-4BFF-B284-C3CBC6C93A00}" dt="2021-09-27T18:08:44.663" v="7996" actId="478"/>
          <ac:spMkLst>
            <pc:docMk/>
            <pc:sldMk cId="3177372282" sldId="741"/>
            <ac:spMk id="68" creationId="{C1875DFF-34EE-4F5F-807E-A0C6851200F0}"/>
          </ac:spMkLst>
        </pc:spChg>
        <pc:spChg chg="add del mod">
          <ac:chgData name="Minesh Patel" userId="a66d4990ec83ac90" providerId="LiveId" clId="{9C56CCF2-70B7-4BFF-B284-C3CBC6C93A00}" dt="2021-09-27T18:08:38.916" v="7993" actId="478"/>
          <ac:spMkLst>
            <pc:docMk/>
            <pc:sldMk cId="3177372282" sldId="741"/>
            <ac:spMk id="69" creationId="{80330F58-D1EF-4FD6-B2C8-2F4B0A0C3055}"/>
          </ac:spMkLst>
        </pc:spChg>
        <pc:spChg chg="add mod">
          <ac:chgData name="Minesh Patel" userId="a66d4990ec83ac90" providerId="LiveId" clId="{9C56CCF2-70B7-4BFF-B284-C3CBC6C93A00}" dt="2021-09-27T18:09:10.498" v="8002" actId="207"/>
          <ac:spMkLst>
            <pc:docMk/>
            <pc:sldMk cId="3177372282" sldId="741"/>
            <ac:spMk id="70" creationId="{48C0FDA3-94AC-4456-A80B-557DC7C9CC9E}"/>
          </ac:spMkLst>
        </pc:spChg>
      </pc:sldChg>
      <pc:sldChg chg="modSp add mod modAnim">
        <pc:chgData name="Minesh Patel" userId="a66d4990ec83ac90" providerId="LiveId" clId="{9C56CCF2-70B7-4BFF-B284-C3CBC6C93A00}" dt="2021-09-27T23:15:47.504" v="8560" actId="1076"/>
        <pc:sldMkLst>
          <pc:docMk/>
          <pc:sldMk cId="2886651859" sldId="742"/>
        </pc:sldMkLst>
        <pc:spChg chg="mod">
          <ac:chgData name="Minesh Patel" userId="a66d4990ec83ac90" providerId="LiveId" clId="{9C56CCF2-70B7-4BFF-B284-C3CBC6C93A00}" dt="2021-09-27T23:15:47.504" v="8560" actId="1076"/>
          <ac:spMkLst>
            <pc:docMk/>
            <pc:sldMk cId="2886651859" sldId="742"/>
            <ac:spMk id="6" creationId="{08FA4C4F-5B00-4CB4-B644-9259B1790F86}"/>
          </ac:spMkLst>
        </pc:spChg>
        <pc:spChg chg="mod">
          <ac:chgData name="Minesh Patel" userId="a66d4990ec83ac90" providerId="LiveId" clId="{9C56CCF2-70B7-4BFF-B284-C3CBC6C93A00}" dt="2021-09-27T23:15:45.567" v="8558" actId="1076"/>
          <ac:spMkLst>
            <pc:docMk/>
            <pc:sldMk cId="2886651859" sldId="742"/>
            <ac:spMk id="27" creationId="{1C6BC152-4EDB-4D09-A61F-20B47228FFD4}"/>
          </ac:spMkLst>
        </pc:spChg>
      </pc:sldChg>
      <pc:sldChg chg="addSp delSp modSp add mod addAnim delAnim modAnim">
        <pc:chgData name="Minesh Patel" userId="a66d4990ec83ac90" providerId="LiveId" clId="{9C56CCF2-70B7-4BFF-B284-C3CBC6C93A00}" dt="2021-09-28T00:59:06.356" v="9882" actId="478"/>
        <pc:sldMkLst>
          <pc:docMk/>
          <pc:sldMk cId="357998040" sldId="743"/>
        </pc:sldMkLst>
        <pc:spChg chg="add mod ord">
          <ac:chgData name="Minesh Patel" userId="a66d4990ec83ac90" providerId="LiveId" clId="{9C56CCF2-70B7-4BFF-B284-C3CBC6C93A00}" dt="2021-09-28T00:58:18.707" v="9872" actId="208"/>
          <ac:spMkLst>
            <pc:docMk/>
            <pc:sldMk cId="357998040" sldId="743"/>
            <ac:spMk id="16" creationId="{C86C9837-529A-4BC3-A182-51AD822AE611}"/>
          </ac:spMkLst>
        </pc:spChg>
        <pc:spChg chg="add del mod">
          <ac:chgData name="Minesh Patel" userId="a66d4990ec83ac90" providerId="LiveId" clId="{9C56CCF2-70B7-4BFF-B284-C3CBC6C93A00}" dt="2021-09-28T00:52:45.274" v="9794" actId="478"/>
          <ac:spMkLst>
            <pc:docMk/>
            <pc:sldMk cId="357998040" sldId="743"/>
            <ac:spMk id="18" creationId="{420DEE91-08B7-4E5B-B8E1-BDB6C755A444}"/>
          </ac:spMkLst>
        </pc:spChg>
        <pc:spChg chg="del">
          <ac:chgData name="Minesh Patel" userId="a66d4990ec83ac90" providerId="LiveId" clId="{9C56CCF2-70B7-4BFF-B284-C3CBC6C93A00}" dt="2021-09-28T00:42:30.677" v="9542" actId="478"/>
          <ac:spMkLst>
            <pc:docMk/>
            <pc:sldMk cId="357998040" sldId="743"/>
            <ac:spMk id="19" creationId="{F25F13A5-A0F0-4EAF-A8AE-D5C8AB7495D9}"/>
          </ac:spMkLst>
        </pc:spChg>
        <pc:spChg chg="add del mod">
          <ac:chgData name="Minesh Patel" userId="a66d4990ec83ac90" providerId="LiveId" clId="{9C56CCF2-70B7-4BFF-B284-C3CBC6C93A00}" dt="2021-09-28T00:52:50.560" v="9796" actId="478"/>
          <ac:spMkLst>
            <pc:docMk/>
            <pc:sldMk cId="357998040" sldId="743"/>
            <ac:spMk id="21" creationId="{FFDFD38F-11D2-434E-943C-090C4FC55F16}"/>
          </ac:spMkLst>
        </pc:spChg>
        <pc:spChg chg="mod">
          <ac:chgData name="Minesh Patel" userId="a66d4990ec83ac90" providerId="LiveId" clId="{9C56CCF2-70B7-4BFF-B284-C3CBC6C93A00}" dt="2021-09-28T00:42:49.555" v="9547" actId="21"/>
          <ac:spMkLst>
            <pc:docMk/>
            <pc:sldMk cId="357998040" sldId="743"/>
            <ac:spMk id="34" creationId="{6CC5E98B-F45C-48DB-8664-52EBC4A67F23}"/>
          </ac:spMkLst>
        </pc:spChg>
        <pc:spChg chg="del">
          <ac:chgData name="Minesh Patel" userId="a66d4990ec83ac90" providerId="LiveId" clId="{9C56CCF2-70B7-4BFF-B284-C3CBC6C93A00}" dt="2021-09-28T00:42:27.059" v="9541" actId="478"/>
          <ac:spMkLst>
            <pc:docMk/>
            <pc:sldMk cId="357998040" sldId="743"/>
            <ac:spMk id="37" creationId="{E2A90A03-C8A2-409A-9199-341748CC018C}"/>
          </ac:spMkLst>
        </pc:spChg>
        <pc:spChg chg="add mod">
          <ac:chgData name="Minesh Patel" userId="a66d4990ec83ac90" providerId="LiveId" clId="{9C56CCF2-70B7-4BFF-B284-C3CBC6C93A00}" dt="2021-09-28T00:43:46.199" v="9563" actId="164"/>
          <ac:spMkLst>
            <pc:docMk/>
            <pc:sldMk cId="357998040" sldId="743"/>
            <ac:spMk id="43" creationId="{5A0929C2-5A26-4D68-BC5B-96C57A1E8361}"/>
          </ac:spMkLst>
        </pc:spChg>
        <pc:spChg chg="add del mod">
          <ac:chgData name="Minesh Patel" userId="a66d4990ec83ac90" providerId="LiveId" clId="{9C56CCF2-70B7-4BFF-B284-C3CBC6C93A00}" dt="2021-09-28T00:59:06.356" v="9882" actId="478"/>
          <ac:spMkLst>
            <pc:docMk/>
            <pc:sldMk cId="357998040" sldId="743"/>
            <ac:spMk id="44" creationId="{C14D2CAA-8A58-4003-AC3F-18F26344A13A}"/>
          </ac:spMkLst>
        </pc:spChg>
        <pc:spChg chg="del">
          <ac:chgData name="Minesh Patel" userId="a66d4990ec83ac90" providerId="LiveId" clId="{9C56CCF2-70B7-4BFF-B284-C3CBC6C93A00}" dt="2021-09-28T00:42:30.677" v="9542" actId="478"/>
          <ac:spMkLst>
            <pc:docMk/>
            <pc:sldMk cId="357998040" sldId="743"/>
            <ac:spMk id="45" creationId="{1F43EE71-E014-443B-927A-DBE34C646690}"/>
          </ac:spMkLst>
        </pc:spChg>
        <pc:spChg chg="add mod">
          <ac:chgData name="Minesh Patel" userId="a66d4990ec83ac90" providerId="LiveId" clId="{9C56CCF2-70B7-4BFF-B284-C3CBC6C93A00}" dt="2021-09-28T00:43:49.956" v="9564" actId="164"/>
          <ac:spMkLst>
            <pc:docMk/>
            <pc:sldMk cId="357998040" sldId="743"/>
            <ac:spMk id="50" creationId="{C61468D5-27CB-46DF-A6B8-73D4D9938A7E}"/>
          </ac:spMkLst>
        </pc:spChg>
        <pc:spChg chg="add mod">
          <ac:chgData name="Minesh Patel" userId="a66d4990ec83ac90" providerId="LiveId" clId="{9C56CCF2-70B7-4BFF-B284-C3CBC6C93A00}" dt="2021-09-28T00:49:45.320" v="9703" actId="404"/>
          <ac:spMkLst>
            <pc:docMk/>
            <pc:sldMk cId="357998040" sldId="743"/>
            <ac:spMk id="51" creationId="{DA463727-583D-4B93-8763-CA1F8A034D55}"/>
          </ac:spMkLst>
        </pc:spChg>
        <pc:spChg chg="add mod">
          <ac:chgData name="Minesh Patel" userId="a66d4990ec83ac90" providerId="LiveId" clId="{9C56CCF2-70B7-4BFF-B284-C3CBC6C93A00}" dt="2021-09-28T00:43:46.199" v="9563" actId="164"/>
          <ac:spMkLst>
            <pc:docMk/>
            <pc:sldMk cId="357998040" sldId="743"/>
            <ac:spMk id="52" creationId="{6C6F9CEE-E1B1-4384-9D20-B48EE0634A38}"/>
          </ac:spMkLst>
        </pc:spChg>
        <pc:spChg chg="add mod">
          <ac:chgData name="Minesh Patel" userId="a66d4990ec83ac90" providerId="LiveId" clId="{9C56CCF2-70B7-4BFF-B284-C3CBC6C93A00}" dt="2021-09-28T00:49:42.443" v="9701" actId="404"/>
          <ac:spMkLst>
            <pc:docMk/>
            <pc:sldMk cId="357998040" sldId="743"/>
            <ac:spMk id="55" creationId="{0A2D4AD0-75F3-4ED5-A703-E98062E47D5B}"/>
          </ac:spMkLst>
        </pc:spChg>
        <pc:spChg chg="add mod">
          <ac:chgData name="Minesh Patel" userId="a66d4990ec83ac90" providerId="LiveId" clId="{9C56CCF2-70B7-4BFF-B284-C3CBC6C93A00}" dt="2021-09-28T00:59:06.004" v="9881" actId="1076"/>
          <ac:spMkLst>
            <pc:docMk/>
            <pc:sldMk cId="357998040" sldId="743"/>
            <ac:spMk id="58" creationId="{F632E35D-9A6F-4FFC-B46A-C629537312B3}"/>
          </ac:spMkLst>
        </pc:spChg>
        <pc:spChg chg="add mod">
          <ac:chgData name="Minesh Patel" userId="a66d4990ec83ac90" providerId="LiveId" clId="{9C56CCF2-70B7-4BFF-B284-C3CBC6C93A00}" dt="2021-09-28T00:58:00.255" v="9865" actId="1076"/>
          <ac:spMkLst>
            <pc:docMk/>
            <pc:sldMk cId="357998040" sldId="743"/>
            <ac:spMk id="59" creationId="{BC07E9C2-63D7-4D4D-B3D8-475C0C04AC53}"/>
          </ac:spMkLst>
        </pc:spChg>
        <pc:spChg chg="add mod">
          <ac:chgData name="Minesh Patel" userId="a66d4990ec83ac90" providerId="LiveId" clId="{9C56CCF2-70B7-4BFF-B284-C3CBC6C93A00}" dt="2021-09-28T00:58:00.255" v="9865" actId="1076"/>
          <ac:spMkLst>
            <pc:docMk/>
            <pc:sldMk cId="357998040" sldId="743"/>
            <ac:spMk id="60" creationId="{ED802105-7929-4295-BDEA-580D6284FD1D}"/>
          </ac:spMkLst>
        </pc:spChg>
        <pc:spChg chg="add mod">
          <ac:chgData name="Minesh Patel" userId="a66d4990ec83ac90" providerId="LiveId" clId="{9C56CCF2-70B7-4BFF-B284-C3CBC6C93A00}" dt="2021-09-28T00:58:00.255" v="9865" actId="1076"/>
          <ac:spMkLst>
            <pc:docMk/>
            <pc:sldMk cId="357998040" sldId="743"/>
            <ac:spMk id="62" creationId="{EAA9E02F-3192-443A-A736-D3111B8B742D}"/>
          </ac:spMkLst>
        </pc:spChg>
        <pc:spChg chg="add mod">
          <ac:chgData name="Minesh Patel" userId="a66d4990ec83ac90" providerId="LiveId" clId="{9C56CCF2-70B7-4BFF-B284-C3CBC6C93A00}" dt="2021-09-28T00:58:00.255" v="9865" actId="1076"/>
          <ac:spMkLst>
            <pc:docMk/>
            <pc:sldMk cId="357998040" sldId="743"/>
            <ac:spMk id="63" creationId="{061A6BB2-E0D5-4F20-82C7-BBFC21FBA7C3}"/>
          </ac:spMkLst>
        </pc:spChg>
        <pc:spChg chg="add mod">
          <ac:chgData name="Minesh Patel" userId="a66d4990ec83ac90" providerId="LiveId" clId="{9C56CCF2-70B7-4BFF-B284-C3CBC6C93A00}" dt="2021-09-28T00:58:00.255" v="9865" actId="1076"/>
          <ac:spMkLst>
            <pc:docMk/>
            <pc:sldMk cId="357998040" sldId="743"/>
            <ac:spMk id="64" creationId="{1BA922BB-A492-4931-93B1-AF55588DD377}"/>
          </ac:spMkLst>
        </pc:spChg>
        <pc:spChg chg="add mod">
          <ac:chgData name="Minesh Patel" userId="a66d4990ec83ac90" providerId="LiveId" clId="{9C56CCF2-70B7-4BFF-B284-C3CBC6C93A00}" dt="2021-09-28T00:58:00.255" v="9865" actId="1076"/>
          <ac:spMkLst>
            <pc:docMk/>
            <pc:sldMk cId="357998040" sldId="743"/>
            <ac:spMk id="65" creationId="{C4735E3C-B9D2-45B3-8387-1788B567D173}"/>
          </ac:spMkLst>
        </pc:spChg>
        <pc:spChg chg="mod">
          <ac:chgData name="Minesh Patel" userId="a66d4990ec83ac90" providerId="LiveId" clId="{9C56CCF2-70B7-4BFF-B284-C3CBC6C93A00}" dt="2021-09-28T00:55:02.401" v="9829" actId="207"/>
          <ac:spMkLst>
            <pc:docMk/>
            <pc:sldMk cId="357998040" sldId="743"/>
            <ac:spMk id="70" creationId="{59217FCC-63E3-4F7B-AC44-96FDCB8DCA38}"/>
          </ac:spMkLst>
        </pc:spChg>
        <pc:spChg chg="mod">
          <ac:chgData name="Minesh Patel" userId="a66d4990ec83ac90" providerId="LiveId" clId="{9C56CCF2-70B7-4BFF-B284-C3CBC6C93A00}" dt="2021-09-28T00:55:09.177" v="9831" actId="208"/>
          <ac:spMkLst>
            <pc:docMk/>
            <pc:sldMk cId="357998040" sldId="743"/>
            <ac:spMk id="71" creationId="{F8BE8C9F-A60E-42F8-94D4-528E09DC1E3D}"/>
          </ac:spMkLst>
        </pc:spChg>
        <pc:spChg chg="mod">
          <ac:chgData name="Minesh Patel" userId="a66d4990ec83ac90" providerId="LiveId" clId="{9C56CCF2-70B7-4BFF-B284-C3CBC6C93A00}" dt="2021-09-28T00:54:22.682" v="9820" actId="207"/>
          <ac:spMkLst>
            <pc:docMk/>
            <pc:sldMk cId="357998040" sldId="743"/>
            <ac:spMk id="72" creationId="{C3F9284B-5BFA-4BB1-8AA2-26E93B4813BC}"/>
          </ac:spMkLst>
        </pc:spChg>
        <pc:spChg chg="mod">
          <ac:chgData name="Minesh Patel" userId="a66d4990ec83ac90" providerId="LiveId" clId="{9C56CCF2-70B7-4BFF-B284-C3CBC6C93A00}" dt="2021-09-28T00:54:27.768" v="9822" actId="207"/>
          <ac:spMkLst>
            <pc:docMk/>
            <pc:sldMk cId="357998040" sldId="743"/>
            <ac:spMk id="73" creationId="{8BCF2888-50A8-4141-8227-0D4C1F994DD0}"/>
          </ac:spMkLst>
        </pc:spChg>
        <pc:spChg chg="add del mod">
          <ac:chgData name="Minesh Patel" userId="a66d4990ec83ac90" providerId="LiveId" clId="{9C56CCF2-70B7-4BFF-B284-C3CBC6C93A00}" dt="2021-09-28T00:52:48.327" v="9795" actId="478"/>
          <ac:spMkLst>
            <pc:docMk/>
            <pc:sldMk cId="357998040" sldId="743"/>
            <ac:spMk id="80" creationId="{EF7751C8-C37E-43B0-B008-7CF21F1A45CA}"/>
          </ac:spMkLst>
        </pc:spChg>
        <pc:spChg chg="add mod">
          <ac:chgData name="Minesh Patel" userId="a66d4990ec83ac90" providerId="LiveId" clId="{9C56CCF2-70B7-4BFF-B284-C3CBC6C93A00}" dt="2021-09-28T00:58:31.469" v="9878" actId="1076"/>
          <ac:spMkLst>
            <pc:docMk/>
            <pc:sldMk cId="357998040" sldId="743"/>
            <ac:spMk id="81" creationId="{F9C69FF9-916C-41D0-BB7E-17ADBC7E4D38}"/>
          </ac:spMkLst>
        </pc:spChg>
        <pc:grpChg chg="del topLvl">
          <ac:chgData name="Minesh Patel" userId="a66d4990ec83ac90" providerId="LiveId" clId="{9C56CCF2-70B7-4BFF-B284-C3CBC6C93A00}" dt="2021-09-28T00:44:15.107" v="9567" actId="478"/>
          <ac:grpSpMkLst>
            <pc:docMk/>
            <pc:sldMk cId="357998040" sldId="743"/>
            <ac:grpSpMk id="3" creationId="{F1DEEC84-4172-4BF0-A9C4-847F3ABF3A94}"/>
          </ac:grpSpMkLst>
        </pc:grpChg>
        <pc:grpChg chg="del">
          <ac:chgData name="Minesh Patel" userId="a66d4990ec83ac90" providerId="LiveId" clId="{9C56CCF2-70B7-4BFF-B284-C3CBC6C93A00}" dt="2021-09-28T00:42:30.677" v="9542" actId="478"/>
          <ac:grpSpMkLst>
            <pc:docMk/>
            <pc:sldMk cId="357998040" sldId="743"/>
            <ac:grpSpMk id="7" creationId="{2EC5EE0C-6B16-4AD6-AF26-5A8AF2750E8C}"/>
          </ac:grpSpMkLst>
        </pc:grpChg>
        <pc:grpChg chg="del">
          <ac:chgData name="Minesh Patel" userId="a66d4990ec83ac90" providerId="LiveId" clId="{9C56CCF2-70B7-4BFF-B284-C3CBC6C93A00}" dt="2021-09-28T00:42:24.098" v="9538" actId="478"/>
          <ac:grpSpMkLst>
            <pc:docMk/>
            <pc:sldMk cId="357998040" sldId="743"/>
            <ac:grpSpMk id="8" creationId="{1BA891FF-E151-4EFB-A975-79B87686BEC8}"/>
          </ac:grpSpMkLst>
        </pc:grpChg>
        <pc:grpChg chg="add mod">
          <ac:chgData name="Minesh Patel" userId="a66d4990ec83ac90" providerId="LiveId" clId="{9C56CCF2-70B7-4BFF-B284-C3CBC6C93A00}" dt="2021-09-28T00:58:00.255" v="9865" actId="1076"/>
          <ac:grpSpMkLst>
            <pc:docMk/>
            <pc:sldMk cId="357998040" sldId="743"/>
            <ac:grpSpMk id="10" creationId="{39E6A2A5-2922-41EC-8600-549BB2992946}"/>
          </ac:grpSpMkLst>
        </pc:grpChg>
        <pc:grpChg chg="add mod">
          <ac:chgData name="Minesh Patel" userId="a66d4990ec83ac90" providerId="LiveId" clId="{9C56CCF2-70B7-4BFF-B284-C3CBC6C93A00}" dt="2021-09-28T00:58:00.255" v="9865" actId="1076"/>
          <ac:grpSpMkLst>
            <pc:docMk/>
            <pc:sldMk cId="357998040" sldId="743"/>
            <ac:grpSpMk id="11" creationId="{B594C770-095D-4681-A481-34FECEDCA427}"/>
          </ac:grpSpMkLst>
        </pc:grpChg>
        <pc:grpChg chg="del">
          <ac:chgData name="Minesh Patel" userId="a66d4990ec83ac90" providerId="LiveId" clId="{9C56CCF2-70B7-4BFF-B284-C3CBC6C93A00}" dt="2021-09-28T00:42:30.677" v="9542" actId="478"/>
          <ac:grpSpMkLst>
            <pc:docMk/>
            <pc:sldMk cId="357998040" sldId="743"/>
            <ac:grpSpMk id="13" creationId="{4488BA9B-50DD-4ADB-A021-F407FA85FEF1}"/>
          </ac:grpSpMkLst>
        </pc:grpChg>
        <pc:grpChg chg="del">
          <ac:chgData name="Minesh Patel" userId="a66d4990ec83ac90" providerId="LiveId" clId="{9C56CCF2-70B7-4BFF-B284-C3CBC6C93A00}" dt="2021-09-28T00:42:22.099" v="9537" actId="478"/>
          <ac:grpSpMkLst>
            <pc:docMk/>
            <pc:sldMk cId="357998040" sldId="743"/>
            <ac:grpSpMk id="14" creationId="{7DC61920-B6A3-460A-A88E-31201966116A}"/>
          </ac:grpSpMkLst>
        </pc:grpChg>
        <pc:grpChg chg="add del">
          <ac:chgData name="Minesh Patel" userId="a66d4990ec83ac90" providerId="LiveId" clId="{9C56CCF2-70B7-4BFF-B284-C3CBC6C93A00}" dt="2021-09-28T00:42:27.059" v="9541" actId="478"/>
          <ac:grpSpMkLst>
            <pc:docMk/>
            <pc:sldMk cId="357998040" sldId="743"/>
            <ac:grpSpMk id="15" creationId="{6551675D-7130-42CD-8FD9-C6821D41490F}"/>
          </ac:grpSpMkLst>
        </pc:grpChg>
        <pc:grpChg chg="del mod topLvl">
          <ac:chgData name="Minesh Patel" userId="a66d4990ec83ac90" providerId="LiveId" clId="{9C56CCF2-70B7-4BFF-B284-C3CBC6C93A00}" dt="2021-09-28T00:44:15.107" v="9567" actId="478"/>
          <ac:grpSpMkLst>
            <pc:docMk/>
            <pc:sldMk cId="357998040" sldId="743"/>
            <ac:grpSpMk id="33" creationId="{794838DA-0D5B-4832-8A7E-B189767A38C6}"/>
          </ac:grpSpMkLst>
        </pc:grpChg>
        <pc:grpChg chg="add mod">
          <ac:chgData name="Minesh Patel" userId="a66d4990ec83ac90" providerId="LiveId" clId="{9C56CCF2-70B7-4BFF-B284-C3CBC6C93A00}" dt="2021-09-28T00:58:00.255" v="9865" actId="1076"/>
          <ac:grpSpMkLst>
            <pc:docMk/>
            <pc:sldMk cId="357998040" sldId="743"/>
            <ac:grpSpMk id="69" creationId="{C67B2BED-CC67-460F-99A4-5927D111E482}"/>
          </ac:grpSpMkLst>
        </pc:grpChg>
        <pc:grpChg chg="add mod">
          <ac:chgData name="Minesh Patel" userId="a66d4990ec83ac90" providerId="LiveId" clId="{9C56CCF2-70B7-4BFF-B284-C3CBC6C93A00}" dt="2021-09-28T00:58:10.436" v="9871" actId="1036"/>
          <ac:grpSpMkLst>
            <pc:docMk/>
            <pc:sldMk cId="357998040" sldId="743"/>
            <ac:grpSpMk id="83" creationId="{A63EC677-E03D-4927-A99D-CE40A0E3A45A}"/>
          </ac:grpSpMkLst>
        </pc:grpChg>
        <pc:grpChg chg="add mod">
          <ac:chgData name="Minesh Patel" userId="a66d4990ec83ac90" providerId="LiveId" clId="{9C56CCF2-70B7-4BFF-B284-C3CBC6C93A00}" dt="2021-09-28T00:58:08.787" v="9868" actId="1035"/>
          <ac:grpSpMkLst>
            <pc:docMk/>
            <pc:sldMk cId="357998040" sldId="743"/>
            <ac:grpSpMk id="84" creationId="{6482AE9A-9E89-4C59-8A25-5D64969D8B08}"/>
          </ac:grpSpMkLst>
        </pc:grpChg>
        <pc:cxnChg chg="add del mod">
          <ac:chgData name="Minesh Patel" userId="a66d4990ec83ac90" providerId="LiveId" clId="{9C56CCF2-70B7-4BFF-B284-C3CBC6C93A00}" dt="2021-09-28T00:55:37.107" v="9834" actId="11529"/>
          <ac:cxnSpMkLst>
            <pc:docMk/>
            <pc:sldMk cId="357998040" sldId="743"/>
            <ac:cxnSpMk id="26" creationId="{561E9912-0702-46CE-9C28-364004A16C0B}"/>
          </ac:cxnSpMkLst>
        </pc:cxnChg>
        <pc:cxnChg chg="del topLvl">
          <ac:chgData name="Minesh Patel" userId="a66d4990ec83ac90" providerId="LiveId" clId="{9C56CCF2-70B7-4BFF-B284-C3CBC6C93A00}" dt="2021-09-28T00:42:30.677" v="9542" actId="478"/>
          <ac:cxnSpMkLst>
            <pc:docMk/>
            <pc:sldMk cId="357998040" sldId="743"/>
            <ac:cxnSpMk id="31" creationId="{F9DC6CDA-F7DD-425B-9216-F8F2471E7A7B}"/>
          </ac:cxnSpMkLst>
        </pc:cxnChg>
        <pc:cxnChg chg="add mod">
          <ac:chgData name="Minesh Patel" userId="a66d4990ec83ac90" providerId="LiveId" clId="{9C56CCF2-70B7-4BFF-B284-C3CBC6C93A00}" dt="2021-09-28T00:56:34.453" v="9847" actId="164"/>
          <ac:cxnSpMkLst>
            <pc:docMk/>
            <pc:sldMk cId="357998040" sldId="743"/>
            <ac:cxnSpMk id="35" creationId="{C3656238-D04D-4AEC-ADB4-92DC28E882B0}"/>
          </ac:cxnSpMkLst>
        </pc:cxnChg>
        <pc:cxnChg chg="del topLvl">
          <ac:chgData name="Minesh Patel" userId="a66d4990ec83ac90" providerId="LiveId" clId="{9C56CCF2-70B7-4BFF-B284-C3CBC6C93A00}" dt="2021-09-28T00:42:27.059" v="9541" actId="478"/>
          <ac:cxnSpMkLst>
            <pc:docMk/>
            <pc:sldMk cId="357998040" sldId="743"/>
            <ac:cxnSpMk id="38" creationId="{91FF5BFD-8FEC-4D62-B505-1C131C5E3C6E}"/>
          </ac:cxnSpMkLst>
        </pc:cxnChg>
        <pc:cxnChg chg="add mod">
          <ac:chgData name="Minesh Patel" userId="a66d4990ec83ac90" providerId="LiveId" clId="{9C56CCF2-70B7-4BFF-B284-C3CBC6C93A00}" dt="2021-09-28T00:56:34.453" v="9847" actId="164"/>
          <ac:cxnSpMkLst>
            <pc:docMk/>
            <pc:sldMk cId="357998040" sldId="743"/>
            <ac:cxnSpMk id="41" creationId="{2B1D606D-ECEB-40E7-955A-91FB0CE6399D}"/>
          </ac:cxnSpMkLst>
        </pc:cxnChg>
        <pc:cxnChg chg="del">
          <ac:chgData name="Minesh Patel" userId="a66d4990ec83ac90" providerId="LiveId" clId="{9C56CCF2-70B7-4BFF-B284-C3CBC6C93A00}" dt="2021-09-28T00:42:30.677" v="9542" actId="478"/>
          <ac:cxnSpMkLst>
            <pc:docMk/>
            <pc:sldMk cId="357998040" sldId="743"/>
            <ac:cxnSpMk id="46" creationId="{FE9D3965-7DBA-463A-AC2C-2BC10FEC339B}"/>
          </ac:cxnSpMkLst>
        </pc:cxnChg>
        <pc:cxnChg chg="add mod">
          <ac:chgData name="Minesh Patel" userId="a66d4990ec83ac90" providerId="LiveId" clId="{9C56CCF2-70B7-4BFF-B284-C3CBC6C93A00}" dt="2021-09-28T00:58:00.255" v="9865" actId="1076"/>
          <ac:cxnSpMkLst>
            <pc:docMk/>
            <pc:sldMk cId="357998040" sldId="743"/>
            <ac:cxnSpMk id="68" creationId="{CBB1C3E8-ADF6-4158-9321-C531EBDFA608}"/>
          </ac:cxnSpMkLst>
        </pc:cxnChg>
        <pc:cxnChg chg="add mod">
          <ac:chgData name="Minesh Patel" userId="a66d4990ec83ac90" providerId="LiveId" clId="{9C56CCF2-70B7-4BFF-B284-C3CBC6C93A00}" dt="2021-09-28T00:58:00.255" v="9865" actId="1076"/>
          <ac:cxnSpMkLst>
            <pc:docMk/>
            <pc:sldMk cId="357998040" sldId="743"/>
            <ac:cxnSpMk id="79" creationId="{F27A3CF0-B499-4C91-8E71-92290626A78E}"/>
          </ac:cxnSpMkLst>
        </pc:cxnChg>
        <pc:cxnChg chg="add mod">
          <ac:chgData name="Minesh Patel" userId="a66d4990ec83ac90" providerId="LiveId" clId="{9C56CCF2-70B7-4BFF-B284-C3CBC6C93A00}" dt="2021-09-28T00:56:34.453" v="9847" actId="164"/>
          <ac:cxnSpMkLst>
            <pc:docMk/>
            <pc:sldMk cId="357998040" sldId="743"/>
            <ac:cxnSpMk id="82" creationId="{236275B2-5FF9-4C74-BF66-B85C97EC7CB7}"/>
          </ac:cxnSpMkLst>
        </pc:cxnChg>
        <pc:cxnChg chg="mod">
          <ac:chgData name="Minesh Patel" userId="a66d4990ec83ac90" providerId="LiveId" clId="{9C56CCF2-70B7-4BFF-B284-C3CBC6C93A00}" dt="2021-09-28T00:56:51.314" v="9851" actId="208"/>
          <ac:cxnSpMkLst>
            <pc:docMk/>
            <pc:sldMk cId="357998040" sldId="743"/>
            <ac:cxnSpMk id="85" creationId="{AD494867-E886-46CA-8C3B-3ED3585D2222}"/>
          </ac:cxnSpMkLst>
        </pc:cxnChg>
        <pc:cxnChg chg="mod">
          <ac:chgData name="Minesh Patel" userId="a66d4990ec83ac90" providerId="LiveId" clId="{9C56CCF2-70B7-4BFF-B284-C3CBC6C93A00}" dt="2021-09-28T00:56:51.314" v="9851" actId="208"/>
          <ac:cxnSpMkLst>
            <pc:docMk/>
            <pc:sldMk cId="357998040" sldId="743"/>
            <ac:cxnSpMk id="86" creationId="{AAC40638-5B9D-4D9E-9587-2B53350BA9B8}"/>
          </ac:cxnSpMkLst>
        </pc:cxnChg>
        <pc:cxnChg chg="mod">
          <ac:chgData name="Minesh Patel" userId="a66d4990ec83ac90" providerId="LiveId" clId="{9C56CCF2-70B7-4BFF-B284-C3CBC6C93A00}" dt="2021-09-28T00:56:51.314" v="9851" actId="208"/>
          <ac:cxnSpMkLst>
            <pc:docMk/>
            <pc:sldMk cId="357998040" sldId="743"/>
            <ac:cxnSpMk id="87" creationId="{69ED5462-A3B8-42D8-99E3-BA2E32DF5289}"/>
          </ac:cxnSpMkLst>
        </pc:cxnChg>
      </pc:sldChg>
      <pc:sldChg chg="modSp add del mod">
        <pc:chgData name="Minesh Patel" userId="a66d4990ec83ac90" providerId="LiveId" clId="{9C56CCF2-70B7-4BFF-B284-C3CBC6C93A00}" dt="2021-09-27T23:53:35.317" v="9007" actId="47"/>
        <pc:sldMkLst>
          <pc:docMk/>
          <pc:sldMk cId="726864230" sldId="743"/>
        </pc:sldMkLst>
        <pc:grpChg chg="mod">
          <ac:chgData name="Minesh Patel" userId="a66d4990ec83ac90" providerId="LiveId" clId="{9C56CCF2-70B7-4BFF-B284-C3CBC6C93A00}" dt="2021-09-27T23:22:11.552" v="8619" actId="1076"/>
          <ac:grpSpMkLst>
            <pc:docMk/>
            <pc:sldMk cId="726864230" sldId="743"/>
            <ac:grpSpMk id="7" creationId="{EAB5CC2A-BF7A-4892-98EC-F3BE53A277BF}"/>
          </ac:grpSpMkLst>
        </pc:grpChg>
      </pc:sldChg>
      <pc:sldChg chg="add del">
        <pc:chgData name="Minesh Patel" userId="a66d4990ec83ac90" providerId="LiveId" clId="{9C56CCF2-70B7-4BFF-B284-C3CBC6C93A00}" dt="2021-09-27T21:15:01.297" v="8027"/>
        <pc:sldMkLst>
          <pc:docMk/>
          <pc:sldMk cId="1678887098" sldId="743"/>
        </pc:sldMkLst>
      </pc:sldChg>
      <pc:sldChg chg="new del">
        <pc:chgData name="Minesh Patel" userId="a66d4990ec83ac90" providerId="LiveId" clId="{9C56CCF2-70B7-4BFF-B284-C3CBC6C93A00}" dt="2021-09-28T00:28:01.815" v="9506" actId="680"/>
        <pc:sldMkLst>
          <pc:docMk/>
          <pc:sldMk cId="3446444005" sldId="743"/>
        </pc:sldMkLst>
      </pc:sldChg>
    </pc:docChg>
  </pc:docChgLst>
  <pc:docChgLst>
    <pc:chgData name="Minesh Patel" userId="a66d4990ec83ac90" providerId="LiveId" clId="{F270E739-C37C-4C9B-8874-E221A9B85C5C}"/>
    <pc:docChg chg="delSld modSld delSection modSection">
      <pc:chgData name="Minesh Patel" userId="a66d4990ec83ac90" providerId="LiveId" clId="{F270E739-C37C-4C9B-8874-E221A9B85C5C}" dt="2021-07-27T09:34:06.889" v="11" actId="20577"/>
      <pc:docMkLst>
        <pc:docMk/>
      </pc:docMkLst>
      <pc:sldChg chg="modSp mod">
        <pc:chgData name="Minesh Patel" userId="a66d4990ec83ac90" providerId="LiveId" clId="{F270E739-C37C-4C9B-8874-E221A9B85C5C}" dt="2021-07-27T09:33:56.505" v="6" actId="20577"/>
        <pc:sldMkLst>
          <pc:docMk/>
          <pc:sldMk cId="1164887623" sldId="338"/>
        </pc:sldMkLst>
        <pc:spChg chg="mod">
          <ac:chgData name="Minesh Patel" userId="a66d4990ec83ac90" providerId="LiveId" clId="{F270E739-C37C-4C9B-8874-E221A9B85C5C}" dt="2021-07-27T09:33:56.505" v="6" actId="20577"/>
          <ac:spMkLst>
            <pc:docMk/>
            <pc:sldMk cId="1164887623" sldId="338"/>
            <ac:spMk id="3" creationId="{00000000-0000-0000-0000-000000000000}"/>
          </ac:spMkLst>
        </pc:spChg>
      </pc:sldChg>
      <pc:sldChg chg="del">
        <pc:chgData name="Minesh Patel" userId="a66d4990ec83ac90" providerId="LiveId" clId="{F270E739-C37C-4C9B-8874-E221A9B85C5C}" dt="2021-07-27T09:28:39.278" v="0" actId="47"/>
        <pc:sldMkLst>
          <pc:docMk/>
          <pc:sldMk cId="2542346401" sldId="353"/>
        </pc:sldMkLst>
      </pc:sldChg>
      <pc:sldChg chg="del">
        <pc:chgData name="Minesh Patel" userId="a66d4990ec83ac90" providerId="LiveId" clId="{F270E739-C37C-4C9B-8874-E221A9B85C5C}" dt="2021-07-27T09:28:39.278" v="0" actId="47"/>
        <pc:sldMkLst>
          <pc:docMk/>
          <pc:sldMk cId="813171395" sldId="454"/>
        </pc:sldMkLst>
      </pc:sldChg>
      <pc:sldChg chg="del">
        <pc:chgData name="Minesh Patel" userId="a66d4990ec83ac90" providerId="LiveId" clId="{F270E739-C37C-4C9B-8874-E221A9B85C5C}" dt="2021-07-27T09:28:39.278" v="0" actId="47"/>
        <pc:sldMkLst>
          <pc:docMk/>
          <pc:sldMk cId="1625547709" sldId="459"/>
        </pc:sldMkLst>
      </pc:sldChg>
      <pc:sldChg chg="del">
        <pc:chgData name="Minesh Patel" userId="a66d4990ec83ac90" providerId="LiveId" clId="{F270E739-C37C-4C9B-8874-E221A9B85C5C}" dt="2021-07-27T09:28:39.278" v="0" actId="47"/>
        <pc:sldMkLst>
          <pc:docMk/>
          <pc:sldMk cId="2582805387" sldId="475"/>
        </pc:sldMkLst>
      </pc:sldChg>
      <pc:sldChg chg="del">
        <pc:chgData name="Minesh Patel" userId="a66d4990ec83ac90" providerId="LiveId" clId="{F270E739-C37C-4C9B-8874-E221A9B85C5C}" dt="2021-07-27T09:28:39.278" v="0" actId="47"/>
        <pc:sldMkLst>
          <pc:docMk/>
          <pc:sldMk cId="2909855020" sldId="481"/>
        </pc:sldMkLst>
      </pc:sldChg>
      <pc:sldChg chg="del">
        <pc:chgData name="Minesh Patel" userId="a66d4990ec83ac90" providerId="LiveId" clId="{F270E739-C37C-4C9B-8874-E221A9B85C5C}" dt="2021-07-27T09:28:39.278" v="0" actId="47"/>
        <pc:sldMkLst>
          <pc:docMk/>
          <pc:sldMk cId="151984443" sldId="488"/>
        </pc:sldMkLst>
      </pc:sldChg>
      <pc:sldChg chg="del">
        <pc:chgData name="Minesh Patel" userId="a66d4990ec83ac90" providerId="LiveId" clId="{F270E739-C37C-4C9B-8874-E221A9B85C5C}" dt="2021-07-27T09:28:39.278" v="0" actId="47"/>
        <pc:sldMkLst>
          <pc:docMk/>
          <pc:sldMk cId="2652132200" sldId="490"/>
        </pc:sldMkLst>
      </pc:sldChg>
      <pc:sldChg chg="del">
        <pc:chgData name="Minesh Patel" userId="a66d4990ec83ac90" providerId="LiveId" clId="{F270E739-C37C-4C9B-8874-E221A9B85C5C}" dt="2021-07-27T09:28:39.278" v="0" actId="47"/>
        <pc:sldMkLst>
          <pc:docMk/>
          <pc:sldMk cId="1974694086" sldId="491"/>
        </pc:sldMkLst>
      </pc:sldChg>
      <pc:sldChg chg="del">
        <pc:chgData name="Minesh Patel" userId="a66d4990ec83ac90" providerId="LiveId" clId="{F270E739-C37C-4C9B-8874-E221A9B85C5C}" dt="2021-07-27T09:28:39.278" v="0" actId="47"/>
        <pc:sldMkLst>
          <pc:docMk/>
          <pc:sldMk cId="2757879856" sldId="493"/>
        </pc:sldMkLst>
      </pc:sldChg>
      <pc:sldChg chg="del">
        <pc:chgData name="Minesh Patel" userId="a66d4990ec83ac90" providerId="LiveId" clId="{F270E739-C37C-4C9B-8874-E221A9B85C5C}" dt="2021-07-27T09:28:39.278" v="0" actId="47"/>
        <pc:sldMkLst>
          <pc:docMk/>
          <pc:sldMk cId="1376966029" sldId="495"/>
        </pc:sldMkLst>
      </pc:sldChg>
      <pc:sldChg chg="del">
        <pc:chgData name="Minesh Patel" userId="a66d4990ec83ac90" providerId="LiveId" clId="{F270E739-C37C-4C9B-8874-E221A9B85C5C}" dt="2021-07-27T09:28:42.594" v="1" actId="47"/>
        <pc:sldMkLst>
          <pc:docMk/>
          <pc:sldMk cId="340503156" sldId="501"/>
        </pc:sldMkLst>
      </pc:sldChg>
      <pc:sldChg chg="del">
        <pc:chgData name="Minesh Patel" userId="a66d4990ec83ac90" providerId="LiveId" clId="{F270E739-C37C-4C9B-8874-E221A9B85C5C}" dt="2021-07-27T09:28:42.594" v="1" actId="47"/>
        <pc:sldMkLst>
          <pc:docMk/>
          <pc:sldMk cId="1994491716" sldId="502"/>
        </pc:sldMkLst>
      </pc:sldChg>
      <pc:sldChg chg="del">
        <pc:chgData name="Minesh Patel" userId="a66d4990ec83ac90" providerId="LiveId" clId="{F270E739-C37C-4C9B-8874-E221A9B85C5C}" dt="2021-07-27T09:28:39.278" v="0" actId="47"/>
        <pc:sldMkLst>
          <pc:docMk/>
          <pc:sldMk cId="2289335601" sldId="511"/>
        </pc:sldMkLst>
      </pc:sldChg>
      <pc:sldChg chg="del">
        <pc:chgData name="Minesh Patel" userId="a66d4990ec83ac90" providerId="LiveId" clId="{F270E739-C37C-4C9B-8874-E221A9B85C5C}" dt="2021-07-27T09:28:39.278" v="0" actId="47"/>
        <pc:sldMkLst>
          <pc:docMk/>
          <pc:sldMk cId="316821384" sldId="512"/>
        </pc:sldMkLst>
      </pc:sldChg>
      <pc:sldChg chg="del">
        <pc:chgData name="Minesh Patel" userId="a66d4990ec83ac90" providerId="LiveId" clId="{F270E739-C37C-4C9B-8874-E221A9B85C5C}" dt="2021-07-27T09:28:39.278" v="0" actId="47"/>
        <pc:sldMkLst>
          <pc:docMk/>
          <pc:sldMk cId="1615744589" sldId="513"/>
        </pc:sldMkLst>
      </pc:sldChg>
      <pc:sldChg chg="del">
        <pc:chgData name="Minesh Patel" userId="a66d4990ec83ac90" providerId="LiveId" clId="{F270E739-C37C-4C9B-8874-E221A9B85C5C}" dt="2021-07-27T09:28:39.278" v="0" actId="47"/>
        <pc:sldMkLst>
          <pc:docMk/>
          <pc:sldMk cId="3549205532" sldId="514"/>
        </pc:sldMkLst>
      </pc:sldChg>
      <pc:sldChg chg="del">
        <pc:chgData name="Minesh Patel" userId="a66d4990ec83ac90" providerId="LiveId" clId="{F270E739-C37C-4C9B-8874-E221A9B85C5C}" dt="2021-07-27T09:28:39.278" v="0" actId="47"/>
        <pc:sldMkLst>
          <pc:docMk/>
          <pc:sldMk cId="468132637" sldId="519"/>
        </pc:sldMkLst>
      </pc:sldChg>
      <pc:sldChg chg="del">
        <pc:chgData name="Minesh Patel" userId="a66d4990ec83ac90" providerId="LiveId" clId="{F270E739-C37C-4C9B-8874-E221A9B85C5C}" dt="2021-07-27T09:28:39.278" v="0" actId="47"/>
        <pc:sldMkLst>
          <pc:docMk/>
          <pc:sldMk cId="2583347242" sldId="534"/>
        </pc:sldMkLst>
      </pc:sldChg>
      <pc:sldChg chg="del">
        <pc:chgData name="Minesh Patel" userId="a66d4990ec83ac90" providerId="LiveId" clId="{F270E739-C37C-4C9B-8874-E221A9B85C5C}" dt="2021-07-27T09:28:39.278" v="0" actId="47"/>
        <pc:sldMkLst>
          <pc:docMk/>
          <pc:sldMk cId="3636505078" sldId="535"/>
        </pc:sldMkLst>
      </pc:sldChg>
      <pc:sldChg chg="del">
        <pc:chgData name="Minesh Patel" userId="a66d4990ec83ac90" providerId="LiveId" clId="{F270E739-C37C-4C9B-8874-E221A9B85C5C}" dt="2021-07-27T09:28:39.278" v="0" actId="47"/>
        <pc:sldMkLst>
          <pc:docMk/>
          <pc:sldMk cId="456954948" sldId="536"/>
        </pc:sldMkLst>
      </pc:sldChg>
      <pc:sldChg chg="del">
        <pc:chgData name="Minesh Patel" userId="a66d4990ec83ac90" providerId="LiveId" clId="{F270E739-C37C-4C9B-8874-E221A9B85C5C}" dt="2021-07-27T09:28:39.278" v="0" actId="47"/>
        <pc:sldMkLst>
          <pc:docMk/>
          <pc:sldMk cId="386662337" sldId="538"/>
        </pc:sldMkLst>
      </pc:sldChg>
      <pc:sldChg chg="del">
        <pc:chgData name="Minesh Patel" userId="a66d4990ec83ac90" providerId="LiveId" clId="{F270E739-C37C-4C9B-8874-E221A9B85C5C}" dt="2021-07-27T09:28:39.278" v="0" actId="47"/>
        <pc:sldMkLst>
          <pc:docMk/>
          <pc:sldMk cId="267874207" sldId="548"/>
        </pc:sldMkLst>
      </pc:sldChg>
      <pc:sldChg chg="del">
        <pc:chgData name="Minesh Patel" userId="a66d4990ec83ac90" providerId="LiveId" clId="{F270E739-C37C-4C9B-8874-E221A9B85C5C}" dt="2021-07-27T09:28:39.278" v="0" actId="47"/>
        <pc:sldMkLst>
          <pc:docMk/>
          <pc:sldMk cId="1001438892" sldId="549"/>
        </pc:sldMkLst>
      </pc:sldChg>
      <pc:sldChg chg="del">
        <pc:chgData name="Minesh Patel" userId="a66d4990ec83ac90" providerId="LiveId" clId="{F270E739-C37C-4C9B-8874-E221A9B85C5C}" dt="2021-07-27T09:28:39.278" v="0" actId="47"/>
        <pc:sldMkLst>
          <pc:docMk/>
          <pc:sldMk cId="783595629" sldId="551"/>
        </pc:sldMkLst>
      </pc:sldChg>
      <pc:sldChg chg="modSp mod modNotesTx">
        <pc:chgData name="Minesh Patel" userId="a66d4990ec83ac90" providerId="LiveId" clId="{F270E739-C37C-4C9B-8874-E221A9B85C5C}" dt="2021-07-27T09:34:06.889" v="11" actId="20577"/>
        <pc:sldMkLst>
          <pc:docMk/>
          <pc:sldMk cId="1004842867" sldId="553"/>
        </pc:sldMkLst>
        <pc:spChg chg="mod">
          <ac:chgData name="Minesh Patel" userId="a66d4990ec83ac90" providerId="LiveId" clId="{F270E739-C37C-4C9B-8874-E221A9B85C5C}" dt="2021-07-27T09:34:04.621" v="10" actId="20577"/>
          <ac:spMkLst>
            <pc:docMk/>
            <pc:sldMk cId="1004842867" sldId="553"/>
            <ac:spMk id="3" creationId="{00000000-0000-0000-0000-000000000000}"/>
          </ac:spMkLst>
        </pc:spChg>
      </pc:sldChg>
      <pc:sldChg chg="del">
        <pc:chgData name="Minesh Patel" userId="a66d4990ec83ac90" providerId="LiveId" clId="{F270E739-C37C-4C9B-8874-E221A9B85C5C}" dt="2021-07-27T09:28:39.278" v="0" actId="47"/>
        <pc:sldMkLst>
          <pc:docMk/>
          <pc:sldMk cId="3991171425" sldId="554"/>
        </pc:sldMkLst>
      </pc:sldChg>
      <pc:sldChg chg="del">
        <pc:chgData name="Minesh Patel" userId="a66d4990ec83ac90" providerId="LiveId" clId="{F270E739-C37C-4C9B-8874-E221A9B85C5C}" dt="2021-07-27T09:28:39.278" v="0" actId="47"/>
        <pc:sldMkLst>
          <pc:docMk/>
          <pc:sldMk cId="4098411596" sldId="558"/>
        </pc:sldMkLst>
      </pc:sldChg>
      <pc:sldChg chg="del">
        <pc:chgData name="Minesh Patel" userId="a66d4990ec83ac90" providerId="LiveId" clId="{F270E739-C37C-4C9B-8874-E221A9B85C5C}" dt="2021-07-27T09:28:39.278" v="0" actId="47"/>
        <pc:sldMkLst>
          <pc:docMk/>
          <pc:sldMk cId="1769034994" sldId="559"/>
        </pc:sldMkLst>
      </pc:sldChg>
      <pc:sldChg chg="del">
        <pc:chgData name="Minesh Patel" userId="a66d4990ec83ac90" providerId="LiveId" clId="{F270E739-C37C-4C9B-8874-E221A9B85C5C}" dt="2021-07-27T09:28:39.278" v="0" actId="47"/>
        <pc:sldMkLst>
          <pc:docMk/>
          <pc:sldMk cId="3325249546" sldId="562"/>
        </pc:sldMkLst>
      </pc:sldChg>
    </pc:docChg>
  </pc:docChgLst>
  <pc:docChgLst>
    <pc:chgData name="Minesh Patel" userId="a66d4990ec83ac90" providerId="LiveId" clId="{8F5D2B13-EED4-4F4A-9B9B-A8741881AE07}"/>
    <pc:docChg chg="modSld">
      <pc:chgData name="Minesh Patel" userId="a66d4990ec83ac90" providerId="LiveId" clId="{8F5D2B13-EED4-4F4A-9B9B-A8741881AE07}" dt="2021-09-10T16:27:30.283" v="4" actId="20577"/>
      <pc:docMkLst>
        <pc:docMk/>
      </pc:docMkLst>
      <pc:sldChg chg="modSp mod">
        <pc:chgData name="Minesh Patel" userId="a66d4990ec83ac90" providerId="LiveId" clId="{8F5D2B13-EED4-4F4A-9B9B-A8741881AE07}" dt="2021-09-10T16:26:15.386" v="2" actId="20577"/>
        <pc:sldMkLst>
          <pc:docMk/>
          <pc:sldMk cId="1164887623" sldId="338"/>
        </pc:sldMkLst>
        <pc:spChg chg="mod">
          <ac:chgData name="Minesh Patel" userId="a66d4990ec83ac90" providerId="LiveId" clId="{8F5D2B13-EED4-4F4A-9B9B-A8741881AE07}" dt="2021-09-10T16:26:15.386" v="2" actId="20577"/>
          <ac:spMkLst>
            <pc:docMk/>
            <pc:sldMk cId="1164887623" sldId="338"/>
            <ac:spMk id="3" creationId="{00000000-0000-0000-0000-000000000000}"/>
          </ac:spMkLst>
        </pc:spChg>
      </pc:sldChg>
      <pc:sldChg chg="modSp mod">
        <pc:chgData name="Minesh Patel" userId="a66d4990ec83ac90" providerId="LiveId" clId="{8F5D2B13-EED4-4F4A-9B9B-A8741881AE07}" dt="2021-09-10T16:27:30.283" v="4" actId="20577"/>
        <pc:sldMkLst>
          <pc:docMk/>
          <pc:sldMk cId="2035837503" sldId="469"/>
        </pc:sldMkLst>
        <pc:spChg chg="mod">
          <ac:chgData name="Minesh Patel" userId="a66d4990ec83ac90" providerId="LiveId" clId="{8F5D2B13-EED4-4F4A-9B9B-A8741881AE07}" dt="2021-09-10T16:27:30.283" v="4" actId="20577"/>
          <ac:spMkLst>
            <pc:docMk/>
            <pc:sldMk cId="2035837503" sldId="469"/>
            <ac:spMk id="27" creationId="{007F4EE0-A6A7-48BA-9A55-A81A6E1B0FAB}"/>
          </ac:spMkLst>
        </pc:spChg>
      </pc:sldChg>
    </pc:docChg>
  </pc:docChgLst>
  <pc:docChgLst>
    <pc:chgData name="Minesh Patel" userId="a66d4990ec83ac90" providerId="LiveId" clId="{D741D578-CBBB-472A-AC78-81AB41F6B539}"/>
    <pc:docChg chg="undo custSel delSld modSld modSection">
      <pc:chgData name="Minesh Patel" userId="a66d4990ec83ac90" providerId="LiveId" clId="{D741D578-CBBB-472A-AC78-81AB41F6B539}" dt="2021-09-09T13:22:58.690" v="158" actId="14100"/>
      <pc:docMkLst>
        <pc:docMk/>
      </pc:docMkLst>
      <pc:sldChg chg="modSp mod">
        <pc:chgData name="Minesh Patel" userId="a66d4990ec83ac90" providerId="LiveId" clId="{D741D578-CBBB-472A-AC78-81AB41F6B539}" dt="2021-09-09T13:06:52.158" v="10" actId="20577"/>
        <pc:sldMkLst>
          <pc:docMk/>
          <pc:sldMk cId="1164887623" sldId="338"/>
        </pc:sldMkLst>
        <pc:spChg chg="mod">
          <ac:chgData name="Minesh Patel" userId="a66d4990ec83ac90" providerId="LiveId" clId="{D741D578-CBBB-472A-AC78-81AB41F6B539}" dt="2021-09-09T13:06:52.158" v="10" actId="20577"/>
          <ac:spMkLst>
            <pc:docMk/>
            <pc:sldMk cId="1164887623" sldId="338"/>
            <ac:spMk id="3" creationId="{00000000-0000-0000-0000-000000000000}"/>
          </ac:spMkLst>
        </pc:spChg>
      </pc:sldChg>
      <pc:sldChg chg="modSp mod">
        <pc:chgData name="Minesh Patel" userId="a66d4990ec83ac90" providerId="LiveId" clId="{D741D578-CBBB-472A-AC78-81AB41F6B539}" dt="2021-09-09T13:08:04.917" v="36" actId="1076"/>
        <pc:sldMkLst>
          <pc:docMk/>
          <pc:sldMk cId="2035837503" sldId="469"/>
        </pc:sldMkLst>
        <pc:spChg chg="mod">
          <ac:chgData name="Minesh Patel" userId="a66d4990ec83ac90" providerId="LiveId" clId="{D741D578-CBBB-472A-AC78-81AB41F6B539}" dt="2021-09-09T13:08:04.917" v="36" actId="1076"/>
          <ac:spMkLst>
            <pc:docMk/>
            <pc:sldMk cId="2035837503" sldId="469"/>
            <ac:spMk id="27" creationId="{007F4EE0-A6A7-48BA-9A55-A81A6E1B0FAB}"/>
          </ac:spMkLst>
        </pc:spChg>
        <pc:spChg chg="mod">
          <ac:chgData name="Minesh Patel" userId="a66d4990ec83ac90" providerId="LiveId" clId="{D741D578-CBBB-472A-AC78-81AB41F6B539}" dt="2021-09-09T13:07:37.443" v="20" actId="1076"/>
          <ac:spMkLst>
            <pc:docMk/>
            <pc:sldMk cId="2035837503" sldId="469"/>
            <ac:spMk id="28" creationId="{6D7CD6C7-B6B1-4938-B687-DA409DA082E9}"/>
          </ac:spMkLst>
        </pc:spChg>
      </pc:sldChg>
      <pc:sldChg chg="del">
        <pc:chgData name="Minesh Patel" userId="a66d4990ec83ac90" providerId="LiveId" clId="{D741D578-CBBB-472A-AC78-81AB41F6B539}" dt="2021-09-09T13:08:26.295" v="37" actId="47"/>
        <pc:sldMkLst>
          <pc:docMk/>
          <pc:sldMk cId="1546850137" sldId="470"/>
        </pc:sldMkLst>
      </pc:sldChg>
      <pc:sldChg chg="modSp mod">
        <pc:chgData name="Minesh Patel" userId="a66d4990ec83ac90" providerId="LiveId" clId="{D741D578-CBBB-472A-AC78-81AB41F6B539}" dt="2021-09-09T13:21:31.116" v="156" actId="14100"/>
        <pc:sldMkLst>
          <pc:docMk/>
          <pc:sldMk cId="4275640374" sldId="473"/>
        </pc:sldMkLst>
        <pc:spChg chg="mod">
          <ac:chgData name="Minesh Patel" userId="a66d4990ec83ac90" providerId="LiveId" clId="{D741D578-CBBB-472A-AC78-81AB41F6B539}" dt="2021-09-09T13:21:31.116" v="156" actId="14100"/>
          <ac:spMkLst>
            <pc:docMk/>
            <pc:sldMk cId="4275640374" sldId="473"/>
            <ac:spMk id="58" creationId="{0DA3C94F-D7E8-478A-91BF-332B4D0E2A39}"/>
          </ac:spMkLst>
        </pc:spChg>
      </pc:sldChg>
      <pc:sldChg chg="modSp">
        <pc:chgData name="Minesh Patel" userId="a66d4990ec83ac90" providerId="LiveId" clId="{D741D578-CBBB-472A-AC78-81AB41F6B539}" dt="2021-09-09T13:09:36.093" v="51" actId="20577"/>
        <pc:sldMkLst>
          <pc:docMk/>
          <pc:sldMk cId="2234261169" sldId="486"/>
        </pc:sldMkLst>
        <pc:spChg chg="mod">
          <ac:chgData name="Minesh Patel" userId="a66d4990ec83ac90" providerId="LiveId" clId="{D741D578-CBBB-472A-AC78-81AB41F6B539}" dt="2021-09-09T13:09:36.093" v="51" actId="20577"/>
          <ac:spMkLst>
            <pc:docMk/>
            <pc:sldMk cId="2234261169" sldId="486"/>
            <ac:spMk id="6" creationId="{20732E2F-AE1A-447D-88CB-E62352219A9B}"/>
          </ac:spMkLst>
        </pc:spChg>
      </pc:sldChg>
      <pc:sldChg chg="modSp mod">
        <pc:chgData name="Minesh Patel" userId="a66d4990ec83ac90" providerId="LiveId" clId="{D741D578-CBBB-472A-AC78-81AB41F6B539}" dt="2021-09-09T13:15:23.932" v="154" actId="6549"/>
        <pc:sldMkLst>
          <pc:docMk/>
          <pc:sldMk cId="2055553996" sldId="487"/>
        </pc:sldMkLst>
        <pc:spChg chg="mod">
          <ac:chgData name="Minesh Patel" userId="a66d4990ec83ac90" providerId="LiveId" clId="{D741D578-CBBB-472A-AC78-81AB41F6B539}" dt="2021-09-09T13:15:23.932" v="154" actId="6549"/>
          <ac:spMkLst>
            <pc:docMk/>
            <pc:sldMk cId="2055553996" sldId="487"/>
            <ac:spMk id="6" creationId="{F0AF70C6-4314-49C5-8CA9-B83FB73C0DBD}"/>
          </ac:spMkLst>
        </pc:spChg>
      </pc:sldChg>
      <pc:sldChg chg="modSp mod">
        <pc:chgData name="Minesh Patel" userId="a66d4990ec83ac90" providerId="LiveId" clId="{D741D578-CBBB-472A-AC78-81AB41F6B539}" dt="2021-09-09T13:22:03.225" v="157" actId="14100"/>
        <pc:sldMkLst>
          <pc:docMk/>
          <pc:sldMk cId="4084760083" sldId="499"/>
        </pc:sldMkLst>
        <pc:spChg chg="mod">
          <ac:chgData name="Minesh Patel" userId="a66d4990ec83ac90" providerId="LiveId" clId="{D741D578-CBBB-472A-AC78-81AB41F6B539}" dt="2021-09-09T13:22:03.225" v="157" actId="14100"/>
          <ac:spMkLst>
            <pc:docMk/>
            <pc:sldMk cId="4084760083" sldId="499"/>
            <ac:spMk id="196" creationId="{2C06823F-6075-470B-9D78-BA926BC2B667}"/>
          </ac:spMkLst>
        </pc:spChg>
      </pc:sldChg>
      <pc:sldChg chg="modSp mod">
        <pc:chgData name="Minesh Patel" userId="a66d4990ec83ac90" providerId="LiveId" clId="{D741D578-CBBB-472A-AC78-81AB41F6B539}" dt="2021-09-09T13:08:47.477" v="38" actId="14100"/>
        <pc:sldMkLst>
          <pc:docMk/>
          <pc:sldMk cId="261247322" sldId="503"/>
        </pc:sldMkLst>
        <pc:spChg chg="mod">
          <ac:chgData name="Minesh Patel" userId="a66d4990ec83ac90" providerId="LiveId" clId="{D741D578-CBBB-472A-AC78-81AB41F6B539}" dt="2021-09-09T13:08:47.477" v="38" actId="14100"/>
          <ac:spMkLst>
            <pc:docMk/>
            <pc:sldMk cId="261247322" sldId="503"/>
            <ac:spMk id="86" creationId="{847D58E6-0F9C-465E-B843-4FC0143E6392}"/>
          </ac:spMkLst>
        </pc:spChg>
      </pc:sldChg>
      <pc:sldChg chg="modSp mod">
        <pc:chgData name="Minesh Patel" userId="a66d4990ec83ac90" providerId="LiveId" clId="{D741D578-CBBB-472A-AC78-81AB41F6B539}" dt="2021-09-09T13:10:33.194" v="55" actId="404"/>
        <pc:sldMkLst>
          <pc:docMk/>
          <pc:sldMk cId="1057542308" sldId="526"/>
        </pc:sldMkLst>
        <pc:spChg chg="mod">
          <ac:chgData name="Minesh Patel" userId="a66d4990ec83ac90" providerId="LiveId" clId="{D741D578-CBBB-472A-AC78-81AB41F6B539}" dt="2021-09-09T13:10:33.194" v="55" actId="404"/>
          <ac:spMkLst>
            <pc:docMk/>
            <pc:sldMk cId="1057542308" sldId="526"/>
            <ac:spMk id="17" creationId="{E6EF3932-8627-4DC7-8BA0-1DB7F7127A9C}"/>
          </ac:spMkLst>
        </pc:spChg>
      </pc:sldChg>
      <pc:sldChg chg="addSp delSp modSp mod delAnim modAnim">
        <pc:chgData name="Minesh Patel" userId="a66d4990ec83ac90" providerId="LiveId" clId="{D741D578-CBBB-472A-AC78-81AB41F6B539}" dt="2021-09-09T13:14:23.339" v="108" actId="14100"/>
        <pc:sldMkLst>
          <pc:docMk/>
          <pc:sldMk cId="3924015041" sldId="529"/>
        </pc:sldMkLst>
        <pc:spChg chg="add mod">
          <ac:chgData name="Minesh Patel" userId="a66d4990ec83ac90" providerId="LiveId" clId="{D741D578-CBBB-472A-AC78-81AB41F6B539}" dt="2021-09-09T13:13:00.817" v="89" actId="164"/>
          <ac:spMkLst>
            <pc:docMk/>
            <pc:sldMk cId="3924015041" sldId="529"/>
            <ac:spMk id="6" creationId="{A325D5F7-1ADB-4455-85DE-344F67DEB9C5}"/>
          </ac:spMkLst>
        </pc:spChg>
        <pc:spChg chg="mod">
          <ac:chgData name="Minesh Patel" userId="a66d4990ec83ac90" providerId="LiveId" clId="{D741D578-CBBB-472A-AC78-81AB41F6B539}" dt="2021-09-09T13:14:19.215" v="107" actId="1076"/>
          <ac:spMkLst>
            <pc:docMk/>
            <pc:sldMk cId="3924015041" sldId="529"/>
            <ac:spMk id="19" creationId="{F25F13A5-A0F0-4EAF-A8AE-D5C8AB7495D9}"/>
          </ac:spMkLst>
        </pc:spChg>
        <pc:spChg chg="mod">
          <ac:chgData name="Minesh Patel" userId="a66d4990ec83ac90" providerId="LiveId" clId="{D741D578-CBBB-472A-AC78-81AB41F6B539}" dt="2021-09-09T13:13:58.180" v="101" actId="1582"/>
          <ac:spMkLst>
            <pc:docMk/>
            <pc:sldMk cId="3924015041" sldId="529"/>
            <ac:spMk id="37" creationId="{E2A90A03-C8A2-409A-9199-341748CC018C}"/>
          </ac:spMkLst>
        </pc:spChg>
        <pc:spChg chg="mod">
          <ac:chgData name="Minesh Patel" userId="a66d4990ec83ac90" providerId="LiveId" clId="{D741D578-CBBB-472A-AC78-81AB41F6B539}" dt="2021-09-09T13:14:14.055" v="106" actId="1076"/>
          <ac:spMkLst>
            <pc:docMk/>
            <pc:sldMk cId="3924015041" sldId="529"/>
            <ac:spMk id="45" creationId="{1F43EE71-E014-443B-927A-DBE34C646690}"/>
          </ac:spMkLst>
        </pc:spChg>
        <pc:spChg chg="add mod">
          <ac:chgData name="Minesh Patel" userId="a66d4990ec83ac90" providerId="LiveId" clId="{D741D578-CBBB-472A-AC78-81AB41F6B539}" dt="2021-09-09T13:13:00.817" v="89" actId="164"/>
          <ac:spMkLst>
            <pc:docMk/>
            <pc:sldMk cId="3924015041" sldId="529"/>
            <ac:spMk id="47" creationId="{0A2586CC-7628-4110-A973-FDCDDC0B846B}"/>
          </ac:spMkLst>
        </pc:spChg>
        <pc:spChg chg="add mod">
          <ac:chgData name="Minesh Patel" userId="a66d4990ec83ac90" providerId="LiveId" clId="{D741D578-CBBB-472A-AC78-81AB41F6B539}" dt="2021-09-09T13:13:00.817" v="89" actId="164"/>
          <ac:spMkLst>
            <pc:docMk/>
            <pc:sldMk cId="3924015041" sldId="529"/>
            <ac:spMk id="48" creationId="{4AB783AE-6769-41B6-BA53-6C3942D199C4}"/>
          </ac:spMkLst>
        </pc:spChg>
        <pc:spChg chg="add mod">
          <ac:chgData name="Minesh Patel" userId="a66d4990ec83ac90" providerId="LiveId" clId="{D741D578-CBBB-472A-AC78-81AB41F6B539}" dt="2021-09-09T13:13:00.817" v="89" actId="164"/>
          <ac:spMkLst>
            <pc:docMk/>
            <pc:sldMk cId="3924015041" sldId="529"/>
            <ac:spMk id="49" creationId="{B25682E8-6A26-4317-BD4F-20844C9190FD}"/>
          </ac:spMkLst>
        </pc:spChg>
        <pc:spChg chg="add mod">
          <ac:chgData name="Minesh Patel" userId="a66d4990ec83ac90" providerId="LiveId" clId="{D741D578-CBBB-472A-AC78-81AB41F6B539}" dt="2021-09-09T13:13:00.817" v="89" actId="164"/>
          <ac:spMkLst>
            <pc:docMk/>
            <pc:sldMk cId="3924015041" sldId="529"/>
            <ac:spMk id="50" creationId="{670D13F7-6F92-4C59-B0CF-AA3C9A259F87}"/>
          </ac:spMkLst>
        </pc:spChg>
        <pc:spChg chg="add mod">
          <ac:chgData name="Minesh Patel" userId="a66d4990ec83ac90" providerId="LiveId" clId="{D741D578-CBBB-472A-AC78-81AB41F6B539}" dt="2021-09-09T13:13:00.817" v="89" actId="164"/>
          <ac:spMkLst>
            <pc:docMk/>
            <pc:sldMk cId="3924015041" sldId="529"/>
            <ac:spMk id="51" creationId="{FB76515E-FE92-45AA-9F45-549B8C60D6B4}"/>
          </ac:spMkLst>
        </pc:spChg>
        <pc:spChg chg="add mod">
          <ac:chgData name="Minesh Patel" userId="a66d4990ec83ac90" providerId="LiveId" clId="{D741D578-CBBB-472A-AC78-81AB41F6B539}" dt="2021-09-09T13:13:00.817" v="89" actId="164"/>
          <ac:spMkLst>
            <pc:docMk/>
            <pc:sldMk cId="3924015041" sldId="529"/>
            <ac:spMk id="52" creationId="{F428475A-05B7-4E23-B01F-403CAC0CF725}"/>
          </ac:spMkLst>
        </pc:spChg>
        <pc:spChg chg="add mod">
          <ac:chgData name="Minesh Patel" userId="a66d4990ec83ac90" providerId="LiveId" clId="{D741D578-CBBB-472A-AC78-81AB41F6B539}" dt="2021-09-09T13:12:42.182" v="85" actId="164"/>
          <ac:spMkLst>
            <pc:docMk/>
            <pc:sldMk cId="3924015041" sldId="529"/>
            <ac:spMk id="53" creationId="{A742A092-9E8B-4A39-BF46-34E944446816}"/>
          </ac:spMkLst>
        </pc:spChg>
        <pc:spChg chg="add mod">
          <ac:chgData name="Minesh Patel" userId="a66d4990ec83ac90" providerId="LiveId" clId="{D741D578-CBBB-472A-AC78-81AB41F6B539}" dt="2021-09-09T13:12:42.182" v="85" actId="164"/>
          <ac:spMkLst>
            <pc:docMk/>
            <pc:sldMk cId="3924015041" sldId="529"/>
            <ac:spMk id="54" creationId="{3D3A3901-1668-4E24-99B3-4B4A9F147382}"/>
          </ac:spMkLst>
        </pc:spChg>
        <pc:spChg chg="add del mod">
          <ac:chgData name="Minesh Patel" userId="a66d4990ec83ac90" providerId="LiveId" clId="{D741D578-CBBB-472A-AC78-81AB41F6B539}" dt="2021-09-09T13:12:31.490" v="83" actId="478"/>
          <ac:spMkLst>
            <pc:docMk/>
            <pc:sldMk cId="3924015041" sldId="529"/>
            <ac:spMk id="55" creationId="{121C513C-DA45-4A66-97F2-1ED68CDE43F2}"/>
          </ac:spMkLst>
        </pc:spChg>
        <pc:spChg chg="add mod">
          <ac:chgData name="Minesh Patel" userId="a66d4990ec83ac90" providerId="LiveId" clId="{D741D578-CBBB-472A-AC78-81AB41F6B539}" dt="2021-09-09T13:12:42.182" v="85" actId="164"/>
          <ac:spMkLst>
            <pc:docMk/>
            <pc:sldMk cId="3924015041" sldId="529"/>
            <ac:spMk id="56" creationId="{44511783-2573-4898-AAE0-C80F1B57CE01}"/>
          </ac:spMkLst>
        </pc:spChg>
        <pc:spChg chg="add mod">
          <ac:chgData name="Minesh Patel" userId="a66d4990ec83ac90" providerId="LiveId" clId="{D741D578-CBBB-472A-AC78-81AB41F6B539}" dt="2021-09-09T13:12:42.182" v="85" actId="164"/>
          <ac:spMkLst>
            <pc:docMk/>
            <pc:sldMk cId="3924015041" sldId="529"/>
            <ac:spMk id="57" creationId="{F26FD391-6634-4654-878F-FCAEE70294CD}"/>
          </ac:spMkLst>
        </pc:spChg>
        <pc:grpChg chg="mod">
          <ac:chgData name="Minesh Patel" userId="a66d4990ec83ac90" providerId="LiveId" clId="{D741D578-CBBB-472A-AC78-81AB41F6B539}" dt="2021-09-09T13:13:41.187" v="97" actId="1076"/>
          <ac:grpSpMkLst>
            <pc:docMk/>
            <pc:sldMk cId="3924015041" sldId="529"/>
            <ac:grpSpMk id="3" creationId="{F1DEEC84-4172-4BF0-A9C4-847F3ABF3A94}"/>
          </ac:grpSpMkLst>
        </pc:grpChg>
        <pc:grpChg chg="ord">
          <ac:chgData name="Minesh Patel" userId="a66d4990ec83ac90" providerId="LiveId" clId="{D741D578-CBBB-472A-AC78-81AB41F6B539}" dt="2021-09-09T13:13:07.727" v="91" actId="166"/>
          <ac:grpSpMkLst>
            <pc:docMk/>
            <pc:sldMk cId="3924015041" sldId="529"/>
            <ac:grpSpMk id="7" creationId="{2EC5EE0C-6B16-4AD6-AF26-5A8AF2750E8C}"/>
          </ac:grpSpMkLst>
        </pc:grpChg>
        <pc:grpChg chg="add mod ord">
          <ac:chgData name="Minesh Patel" userId="a66d4990ec83ac90" providerId="LiveId" clId="{D741D578-CBBB-472A-AC78-81AB41F6B539}" dt="2021-09-09T13:12:56.906" v="88" actId="1076"/>
          <ac:grpSpMkLst>
            <pc:docMk/>
            <pc:sldMk cId="3924015041" sldId="529"/>
            <ac:grpSpMk id="8" creationId="{1BA891FF-E151-4EFB-A975-79B87686BEC8}"/>
          </ac:grpSpMkLst>
        </pc:grpChg>
        <pc:grpChg chg="add mod">
          <ac:chgData name="Minesh Patel" userId="a66d4990ec83ac90" providerId="LiveId" clId="{D741D578-CBBB-472A-AC78-81AB41F6B539}" dt="2021-09-09T13:13:04.184" v="90" actId="1076"/>
          <ac:grpSpMkLst>
            <pc:docMk/>
            <pc:sldMk cId="3924015041" sldId="529"/>
            <ac:grpSpMk id="9" creationId="{9AD24030-39E6-4E41-8A93-1CCC641C1DBD}"/>
          </ac:grpSpMkLst>
        </pc:grpChg>
        <pc:graphicFrameChg chg="del">
          <ac:chgData name="Minesh Patel" userId="a66d4990ec83ac90" providerId="LiveId" clId="{D741D578-CBBB-472A-AC78-81AB41F6B539}" dt="2021-09-09T13:11:54.779" v="72" actId="478"/>
          <ac:graphicFrameMkLst>
            <pc:docMk/>
            <pc:sldMk cId="3924015041" sldId="529"/>
            <ac:graphicFrameMk id="20" creationId="{7F7ABEF9-5D61-465F-8054-08987EC62467}"/>
          </ac:graphicFrameMkLst>
        </pc:graphicFrameChg>
        <pc:graphicFrameChg chg="del">
          <ac:chgData name="Minesh Patel" userId="a66d4990ec83ac90" providerId="LiveId" clId="{D741D578-CBBB-472A-AC78-81AB41F6B539}" dt="2021-09-09T13:12:25.507" v="81" actId="478"/>
          <ac:graphicFrameMkLst>
            <pc:docMk/>
            <pc:sldMk cId="3924015041" sldId="529"/>
            <ac:graphicFrameMk id="21" creationId="{15ACCFDF-F16F-46BF-8A81-6AF0ECEEB7B8}"/>
          </ac:graphicFrameMkLst>
        </pc:graphicFrameChg>
        <pc:cxnChg chg="mod">
          <ac:chgData name="Minesh Patel" userId="a66d4990ec83ac90" providerId="LiveId" clId="{D741D578-CBBB-472A-AC78-81AB41F6B539}" dt="2021-09-09T13:14:23.339" v="108" actId="14100"/>
          <ac:cxnSpMkLst>
            <pc:docMk/>
            <pc:sldMk cId="3924015041" sldId="529"/>
            <ac:cxnSpMk id="31" creationId="{F9DC6CDA-F7DD-425B-9216-F8F2471E7A7B}"/>
          </ac:cxnSpMkLst>
        </pc:cxnChg>
        <pc:cxnChg chg="mod">
          <ac:chgData name="Minesh Patel" userId="a66d4990ec83ac90" providerId="LiveId" clId="{D741D578-CBBB-472A-AC78-81AB41F6B539}" dt="2021-09-09T13:13:41.187" v="97" actId="1076"/>
          <ac:cxnSpMkLst>
            <pc:docMk/>
            <pc:sldMk cId="3924015041" sldId="529"/>
            <ac:cxnSpMk id="38" creationId="{91FF5BFD-8FEC-4D62-B505-1C131C5E3C6E}"/>
          </ac:cxnSpMkLst>
        </pc:cxnChg>
        <pc:cxnChg chg="mod">
          <ac:chgData name="Minesh Patel" userId="a66d4990ec83ac90" providerId="LiveId" clId="{D741D578-CBBB-472A-AC78-81AB41F6B539}" dt="2021-09-09T13:14:14.055" v="106" actId="1076"/>
          <ac:cxnSpMkLst>
            <pc:docMk/>
            <pc:sldMk cId="3924015041" sldId="529"/>
            <ac:cxnSpMk id="46" creationId="{FE9D3965-7DBA-463A-AC2C-2BC10FEC339B}"/>
          </ac:cxnSpMkLst>
        </pc:cxnChg>
      </pc:sldChg>
      <pc:sldChg chg="modSp mod">
        <pc:chgData name="Minesh Patel" userId="a66d4990ec83ac90" providerId="LiveId" clId="{D741D578-CBBB-472A-AC78-81AB41F6B539}" dt="2021-09-09T13:08:53.588" v="39" actId="14100"/>
        <pc:sldMkLst>
          <pc:docMk/>
          <pc:sldMk cId="2912758650" sldId="539"/>
        </pc:sldMkLst>
        <pc:spChg chg="mod">
          <ac:chgData name="Minesh Patel" userId="a66d4990ec83ac90" providerId="LiveId" clId="{D741D578-CBBB-472A-AC78-81AB41F6B539}" dt="2021-09-09T13:08:53.588" v="39" actId="14100"/>
          <ac:spMkLst>
            <pc:docMk/>
            <pc:sldMk cId="2912758650" sldId="539"/>
            <ac:spMk id="54" creationId="{77F204CD-5863-4114-8776-6D58B5F475AB}"/>
          </ac:spMkLst>
        </pc:spChg>
      </pc:sldChg>
      <pc:sldChg chg="modSp mod">
        <pc:chgData name="Minesh Patel" userId="a66d4990ec83ac90" providerId="LiveId" clId="{D741D578-CBBB-472A-AC78-81AB41F6B539}" dt="2021-09-09T13:22:58.690" v="158" actId="14100"/>
        <pc:sldMkLst>
          <pc:docMk/>
          <pc:sldMk cId="2532098753" sldId="547"/>
        </pc:sldMkLst>
        <pc:spChg chg="mod">
          <ac:chgData name="Minesh Patel" userId="a66d4990ec83ac90" providerId="LiveId" clId="{D741D578-CBBB-472A-AC78-81AB41F6B539}" dt="2021-09-09T13:22:58.690" v="158" actId="14100"/>
          <ac:spMkLst>
            <pc:docMk/>
            <pc:sldMk cId="2532098753" sldId="547"/>
            <ac:spMk id="92" creationId="{8FD03C51-CB16-4710-BF31-7EE8B04D9088}"/>
          </ac:spMkLst>
        </pc:spChg>
      </pc:sldChg>
      <pc:sldChg chg="modSp mod">
        <pc:chgData name="Minesh Patel" userId="a66d4990ec83ac90" providerId="LiveId" clId="{D741D578-CBBB-472A-AC78-81AB41F6B539}" dt="2021-09-09T13:15:44.814" v="155" actId="14100"/>
        <pc:sldMkLst>
          <pc:docMk/>
          <pc:sldMk cId="2188762186" sldId="568"/>
        </pc:sldMkLst>
        <pc:spChg chg="mod">
          <ac:chgData name="Minesh Patel" userId="a66d4990ec83ac90" providerId="LiveId" clId="{D741D578-CBBB-472A-AC78-81AB41F6B539}" dt="2021-09-09T13:15:44.814" v="155" actId="14100"/>
          <ac:spMkLst>
            <pc:docMk/>
            <pc:sldMk cId="2188762186" sldId="568"/>
            <ac:spMk id="58" creationId="{0DA3C94F-D7E8-478A-91BF-332B4D0E2A39}"/>
          </ac:spMkLst>
        </pc:spChg>
      </pc:sldChg>
    </pc:docChg>
  </pc:docChgLst>
  <pc:docChgLst>
    <pc:chgData name="Minesh Patel" userId="a66d4990ec83ac90" providerId="LiveId" clId="{8CE870FB-3B89-4F7E-9A66-844C503D6567}"/>
    <pc:docChg chg="undo custSel addSld delSld modSld sldOrd modSection">
      <pc:chgData name="Minesh Patel" userId="a66d4990ec83ac90" providerId="LiveId" clId="{8CE870FB-3B89-4F7E-9A66-844C503D6567}" dt="2021-09-29T22:08:44.083" v="4923" actId="20577"/>
      <pc:docMkLst>
        <pc:docMk/>
      </pc:docMkLst>
      <pc:sldChg chg="modSp mod">
        <pc:chgData name="Minesh Patel" userId="a66d4990ec83ac90" providerId="LiveId" clId="{8CE870FB-3B89-4F7E-9A66-844C503D6567}" dt="2021-09-29T21:46:13.203" v="3176" actId="20577"/>
        <pc:sldMkLst>
          <pc:docMk/>
          <pc:sldMk cId="4275640374" sldId="473"/>
        </pc:sldMkLst>
        <pc:spChg chg="mod">
          <ac:chgData name="Minesh Patel" userId="a66d4990ec83ac90" providerId="LiveId" clId="{8CE870FB-3B89-4F7E-9A66-844C503D6567}" dt="2021-09-29T21:46:13.203" v="3176" actId="20577"/>
          <ac:spMkLst>
            <pc:docMk/>
            <pc:sldMk cId="4275640374" sldId="473"/>
            <ac:spMk id="54" creationId="{61D36696-30D8-4775-8C5F-10AF934C1782}"/>
          </ac:spMkLst>
        </pc:spChg>
      </pc:sldChg>
      <pc:sldChg chg="modSp">
        <pc:chgData name="Minesh Patel" userId="a66d4990ec83ac90" providerId="LiveId" clId="{8CE870FB-3B89-4F7E-9A66-844C503D6567}" dt="2021-09-29T21:14:30.450" v="2367" actId="20577"/>
        <pc:sldMkLst>
          <pc:docMk/>
          <pc:sldMk cId="1912444743" sldId="481"/>
        </pc:sldMkLst>
        <pc:spChg chg="mod">
          <ac:chgData name="Minesh Patel" userId="a66d4990ec83ac90" providerId="LiveId" clId="{8CE870FB-3B89-4F7E-9A66-844C503D6567}" dt="2021-09-29T21:14:30.450" v="2367" actId="20577"/>
          <ac:spMkLst>
            <pc:docMk/>
            <pc:sldMk cId="1912444743" sldId="481"/>
            <ac:spMk id="18" creationId="{025FC2C7-A95F-4815-84B8-2A556AFB64C2}"/>
          </ac:spMkLst>
        </pc:spChg>
      </pc:sldChg>
      <pc:sldChg chg="modSp mod">
        <pc:chgData name="Minesh Patel" userId="a66d4990ec83ac90" providerId="LiveId" clId="{8CE870FB-3B89-4F7E-9A66-844C503D6567}" dt="2021-09-29T21:11:37.774" v="2301" actId="404"/>
        <pc:sldMkLst>
          <pc:docMk/>
          <pc:sldMk cId="2532098753" sldId="547"/>
        </pc:sldMkLst>
        <pc:spChg chg="mod">
          <ac:chgData name="Minesh Patel" userId="a66d4990ec83ac90" providerId="LiveId" clId="{8CE870FB-3B89-4F7E-9A66-844C503D6567}" dt="2021-09-29T21:11:37.774" v="2301" actId="404"/>
          <ac:spMkLst>
            <pc:docMk/>
            <pc:sldMk cId="2532098753" sldId="547"/>
            <ac:spMk id="86" creationId="{E9A6A596-0DB9-4FF7-BCE6-29F332A4224A}"/>
          </ac:spMkLst>
        </pc:spChg>
      </pc:sldChg>
      <pc:sldChg chg="modSp mod">
        <pc:chgData name="Minesh Patel" userId="a66d4990ec83ac90" providerId="LiveId" clId="{8CE870FB-3B89-4F7E-9A66-844C503D6567}" dt="2021-09-29T21:10:34.354" v="2255" actId="14100"/>
        <pc:sldMkLst>
          <pc:docMk/>
          <pc:sldMk cId="4223902475" sldId="555"/>
        </pc:sldMkLst>
        <pc:spChg chg="mod">
          <ac:chgData name="Minesh Patel" userId="a66d4990ec83ac90" providerId="LiveId" clId="{8CE870FB-3B89-4F7E-9A66-844C503D6567}" dt="2021-09-29T21:10:34.354" v="2255" actId="14100"/>
          <ac:spMkLst>
            <pc:docMk/>
            <pc:sldMk cId="4223902475" sldId="555"/>
            <ac:spMk id="42" creationId="{94969C42-1DDF-4DB0-BA64-A297DB4402BB}"/>
          </ac:spMkLst>
        </pc:spChg>
      </pc:sldChg>
      <pc:sldChg chg="modSp mod">
        <pc:chgData name="Minesh Patel" userId="a66d4990ec83ac90" providerId="LiveId" clId="{8CE870FB-3B89-4F7E-9A66-844C503D6567}" dt="2021-09-29T21:11:45.603" v="2306" actId="20577"/>
        <pc:sldMkLst>
          <pc:docMk/>
          <pc:sldMk cId="2289706122" sldId="557"/>
        </pc:sldMkLst>
        <pc:spChg chg="mod">
          <ac:chgData name="Minesh Patel" userId="a66d4990ec83ac90" providerId="LiveId" clId="{8CE870FB-3B89-4F7E-9A66-844C503D6567}" dt="2021-09-29T21:10:53.315" v="2264" actId="20577"/>
          <ac:spMkLst>
            <pc:docMk/>
            <pc:sldMk cId="2289706122" sldId="557"/>
            <ac:spMk id="75" creationId="{20D8943D-DEE2-4EEF-9EDA-FE73A90160AA}"/>
          </ac:spMkLst>
        </pc:spChg>
        <pc:spChg chg="mod">
          <ac:chgData name="Minesh Patel" userId="a66d4990ec83ac90" providerId="LiveId" clId="{8CE870FB-3B89-4F7E-9A66-844C503D6567}" dt="2021-09-29T21:11:45.603" v="2306" actId="20577"/>
          <ac:spMkLst>
            <pc:docMk/>
            <pc:sldMk cId="2289706122" sldId="557"/>
            <ac:spMk id="121" creationId="{252C00BA-CDA0-4742-BB14-82E152C6C6A2}"/>
          </ac:spMkLst>
        </pc:spChg>
      </pc:sldChg>
      <pc:sldChg chg="modSp">
        <pc:chgData name="Minesh Patel" userId="a66d4990ec83ac90" providerId="LiveId" clId="{8CE870FB-3B89-4F7E-9A66-844C503D6567}" dt="2021-09-29T21:11:57.920" v="2307" actId="20577"/>
        <pc:sldMkLst>
          <pc:docMk/>
          <pc:sldMk cId="2820888828" sldId="569"/>
        </pc:sldMkLst>
        <pc:spChg chg="mod">
          <ac:chgData name="Minesh Patel" userId="a66d4990ec83ac90" providerId="LiveId" clId="{8CE870FB-3B89-4F7E-9A66-844C503D6567}" dt="2021-09-29T21:11:57.920" v="2307" actId="20577"/>
          <ac:spMkLst>
            <pc:docMk/>
            <pc:sldMk cId="2820888828" sldId="569"/>
            <ac:spMk id="7" creationId="{18F3E661-D2B7-4E88-BE0C-2BBCDBC3C6BB}"/>
          </ac:spMkLst>
        </pc:spChg>
      </pc:sldChg>
      <pc:sldChg chg="modSp mod">
        <pc:chgData name="Minesh Patel" userId="a66d4990ec83ac90" providerId="LiveId" clId="{8CE870FB-3B89-4F7E-9A66-844C503D6567}" dt="2021-09-29T19:24:03.550" v="226" actId="20577"/>
        <pc:sldMkLst>
          <pc:docMk/>
          <pc:sldMk cId="1955866054" sldId="570"/>
        </pc:sldMkLst>
        <pc:spChg chg="mod">
          <ac:chgData name="Minesh Patel" userId="a66d4990ec83ac90" providerId="LiveId" clId="{8CE870FB-3B89-4F7E-9A66-844C503D6567}" dt="2021-09-29T19:24:03.550" v="226" actId="20577"/>
          <ac:spMkLst>
            <pc:docMk/>
            <pc:sldMk cId="1955866054" sldId="570"/>
            <ac:spMk id="88" creationId="{AA37C788-23EA-4FF9-8385-D3B2B927CF14}"/>
          </ac:spMkLst>
        </pc:spChg>
      </pc:sldChg>
      <pc:sldChg chg="modSp mod">
        <pc:chgData name="Minesh Patel" userId="a66d4990ec83ac90" providerId="LiveId" clId="{8CE870FB-3B89-4F7E-9A66-844C503D6567}" dt="2021-09-29T19:24:13.119" v="229" actId="20577"/>
        <pc:sldMkLst>
          <pc:docMk/>
          <pc:sldMk cId="902988318" sldId="645"/>
        </pc:sldMkLst>
        <pc:spChg chg="mod">
          <ac:chgData name="Minesh Patel" userId="a66d4990ec83ac90" providerId="LiveId" clId="{8CE870FB-3B89-4F7E-9A66-844C503D6567}" dt="2021-09-29T19:24:13.119" v="229" actId="20577"/>
          <ac:spMkLst>
            <pc:docMk/>
            <pc:sldMk cId="902988318" sldId="645"/>
            <ac:spMk id="88" creationId="{AA37C788-23EA-4FF9-8385-D3B2B927CF14}"/>
          </ac:spMkLst>
        </pc:spChg>
      </pc:sldChg>
      <pc:sldChg chg="modSp mod modNotesTx">
        <pc:chgData name="Minesh Patel" userId="a66d4990ec83ac90" providerId="LiveId" clId="{8CE870FB-3B89-4F7E-9A66-844C503D6567}" dt="2021-09-29T22:06:05.844" v="4477" actId="6549"/>
        <pc:sldMkLst>
          <pc:docMk/>
          <pc:sldMk cId="1333357160" sldId="689"/>
        </pc:sldMkLst>
        <pc:spChg chg="mod">
          <ac:chgData name="Minesh Patel" userId="a66d4990ec83ac90" providerId="LiveId" clId="{8CE870FB-3B89-4F7E-9A66-844C503D6567}" dt="2021-09-28T21:46:18.054" v="3" actId="2711"/>
          <ac:spMkLst>
            <pc:docMk/>
            <pc:sldMk cId="1333357160" sldId="689"/>
            <ac:spMk id="7" creationId="{C17F4C84-23B4-4189-8D5E-4B40F5726451}"/>
          </ac:spMkLst>
        </pc:spChg>
        <pc:spChg chg="mod">
          <ac:chgData name="Minesh Patel" userId="a66d4990ec83ac90" providerId="LiveId" clId="{8CE870FB-3B89-4F7E-9A66-844C503D6567}" dt="2021-09-28T21:46:18.054" v="3" actId="2711"/>
          <ac:spMkLst>
            <pc:docMk/>
            <pc:sldMk cId="1333357160" sldId="689"/>
            <ac:spMk id="8" creationId="{E9431EC0-BDA7-4BC4-A7AE-1BDCD6EB4DDA}"/>
          </ac:spMkLst>
        </pc:spChg>
        <pc:spChg chg="mod">
          <ac:chgData name="Minesh Patel" userId="a66d4990ec83ac90" providerId="LiveId" clId="{8CE870FB-3B89-4F7E-9A66-844C503D6567}" dt="2021-09-28T21:46:18.054" v="3" actId="2711"/>
          <ac:spMkLst>
            <pc:docMk/>
            <pc:sldMk cId="1333357160" sldId="689"/>
            <ac:spMk id="10" creationId="{0CE82B17-A5F5-4F31-A265-F776FE1A32C4}"/>
          </ac:spMkLst>
        </pc:spChg>
        <pc:spChg chg="mod">
          <ac:chgData name="Minesh Patel" userId="a66d4990ec83ac90" providerId="LiveId" clId="{8CE870FB-3B89-4F7E-9A66-844C503D6567}" dt="2021-09-28T21:46:18.054" v="3" actId="2711"/>
          <ac:spMkLst>
            <pc:docMk/>
            <pc:sldMk cId="1333357160" sldId="689"/>
            <ac:spMk id="11" creationId="{FE3AA25F-7956-45CB-8ADF-DF34A8087AE5}"/>
          </ac:spMkLst>
        </pc:spChg>
        <pc:spChg chg="mod">
          <ac:chgData name="Minesh Patel" userId="a66d4990ec83ac90" providerId="LiveId" clId="{8CE870FB-3B89-4F7E-9A66-844C503D6567}" dt="2021-09-28T21:46:18.054" v="3" actId="2711"/>
          <ac:spMkLst>
            <pc:docMk/>
            <pc:sldMk cId="1333357160" sldId="689"/>
            <ac:spMk id="18" creationId="{4D9849B6-6CB3-4738-BDD6-EFE86BE9C7FF}"/>
          </ac:spMkLst>
        </pc:spChg>
        <pc:spChg chg="mod">
          <ac:chgData name="Minesh Patel" userId="a66d4990ec83ac90" providerId="LiveId" clId="{8CE870FB-3B89-4F7E-9A66-844C503D6567}" dt="2021-09-28T21:46:18.054" v="3" actId="2711"/>
          <ac:spMkLst>
            <pc:docMk/>
            <pc:sldMk cId="1333357160" sldId="689"/>
            <ac:spMk id="20" creationId="{3203A06D-7682-4107-87C1-B66CA138BC0E}"/>
          </ac:spMkLst>
        </pc:spChg>
        <pc:spChg chg="mod">
          <ac:chgData name="Minesh Patel" userId="a66d4990ec83ac90" providerId="LiveId" clId="{8CE870FB-3B89-4F7E-9A66-844C503D6567}" dt="2021-09-28T21:46:18.054" v="3" actId="2711"/>
          <ac:spMkLst>
            <pc:docMk/>
            <pc:sldMk cId="1333357160" sldId="689"/>
            <ac:spMk id="22" creationId="{159959BB-8766-47F8-8DDF-C371E98B3D6C}"/>
          </ac:spMkLst>
        </pc:spChg>
        <pc:spChg chg="mod">
          <ac:chgData name="Minesh Patel" userId="a66d4990ec83ac90" providerId="LiveId" clId="{8CE870FB-3B89-4F7E-9A66-844C503D6567}" dt="2021-09-28T21:46:18.054" v="3" actId="2711"/>
          <ac:spMkLst>
            <pc:docMk/>
            <pc:sldMk cId="1333357160" sldId="689"/>
            <ac:spMk id="24" creationId="{AC298367-3D2C-48B3-97C5-0C29F951A4B2}"/>
          </ac:spMkLst>
        </pc:spChg>
        <pc:spChg chg="mod">
          <ac:chgData name="Minesh Patel" userId="a66d4990ec83ac90" providerId="LiveId" clId="{8CE870FB-3B89-4F7E-9A66-844C503D6567}" dt="2021-09-28T21:46:18.054" v="3" actId="2711"/>
          <ac:spMkLst>
            <pc:docMk/>
            <pc:sldMk cId="1333357160" sldId="689"/>
            <ac:spMk id="26" creationId="{C04ED1C0-23E6-4D1F-A7E4-6A9A447A0D01}"/>
          </ac:spMkLst>
        </pc:spChg>
        <pc:spChg chg="mod">
          <ac:chgData name="Minesh Patel" userId="a66d4990ec83ac90" providerId="LiveId" clId="{8CE870FB-3B89-4F7E-9A66-844C503D6567}" dt="2021-09-28T21:46:18.054" v="3" actId="2711"/>
          <ac:spMkLst>
            <pc:docMk/>
            <pc:sldMk cId="1333357160" sldId="689"/>
            <ac:spMk id="28" creationId="{EB53B6E4-9652-402E-A18A-C059501DE7C0}"/>
          </ac:spMkLst>
        </pc:spChg>
        <pc:spChg chg="mod">
          <ac:chgData name="Minesh Patel" userId="a66d4990ec83ac90" providerId="LiveId" clId="{8CE870FB-3B89-4F7E-9A66-844C503D6567}" dt="2021-09-28T21:46:18.054" v="3" actId="2711"/>
          <ac:spMkLst>
            <pc:docMk/>
            <pc:sldMk cId="1333357160" sldId="689"/>
            <ac:spMk id="45" creationId="{D4AD5DCE-129F-4D6C-9F0B-CC0A2EE615F4}"/>
          </ac:spMkLst>
        </pc:spChg>
        <pc:spChg chg="mod">
          <ac:chgData name="Minesh Patel" userId="a66d4990ec83ac90" providerId="LiveId" clId="{8CE870FB-3B89-4F7E-9A66-844C503D6567}" dt="2021-09-28T21:46:18.054" v="3" actId="2711"/>
          <ac:spMkLst>
            <pc:docMk/>
            <pc:sldMk cId="1333357160" sldId="689"/>
            <ac:spMk id="46" creationId="{17B5977F-26CE-4BC0-A0B0-9D5CC2D3370F}"/>
          </ac:spMkLst>
        </pc:spChg>
        <pc:spChg chg="mod">
          <ac:chgData name="Minesh Patel" userId="a66d4990ec83ac90" providerId="LiveId" clId="{8CE870FB-3B89-4F7E-9A66-844C503D6567}" dt="2021-09-28T21:46:18.054" v="3" actId="2711"/>
          <ac:spMkLst>
            <pc:docMk/>
            <pc:sldMk cId="1333357160" sldId="689"/>
            <ac:spMk id="47" creationId="{E0863D28-BE08-4A1C-BF18-7C80D6D8F87F}"/>
          </ac:spMkLst>
        </pc:spChg>
        <pc:spChg chg="mod">
          <ac:chgData name="Minesh Patel" userId="a66d4990ec83ac90" providerId="LiveId" clId="{8CE870FB-3B89-4F7E-9A66-844C503D6567}" dt="2021-09-28T21:46:18.054" v="3" actId="2711"/>
          <ac:spMkLst>
            <pc:docMk/>
            <pc:sldMk cId="1333357160" sldId="689"/>
            <ac:spMk id="48" creationId="{FF594A89-A30D-41EE-AEEB-92C09B1777BB}"/>
          </ac:spMkLst>
        </pc:spChg>
        <pc:spChg chg="mod">
          <ac:chgData name="Minesh Patel" userId="a66d4990ec83ac90" providerId="LiveId" clId="{8CE870FB-3B89-4F7E-9A66-844C503D6567}" dt="2021-09-28T21:46:18.054" v="3" actId="2711"/>
          <ac:spMkLst>
            <pc:docMk/>
            <pc:sldMk cId="1333357160" sldId="689"/>
            <ac:spMk id="55" creationId="{77857071-22D0-4821-9854-F38DA6428F75}"/>
          </ac:spMkLst>
        </pc:spChg>
        <pc:spChg chg="mod">
          <ac:chgData name="Minesh Patel" userId="a66d4990ec83ac90" providerId="LiveId" clId="{8CE870FB-3B89-4F7E-9A66-844C503D6567}" dt="2021-09-28T21:46:18.054" v="3" actId="2711"/>
          <ac:spMkLst>
            <pc:docMk/>
            <pc:sldMk cId="1333357160" sldId="689"/>
            <ac:spMk id="60" creationId="{CFC8BD76-426D-45CD-9F35-A26182E17B7F}"/>
          </ac:spMkLst>
        </pc:spChg>
        <pc:spChg chg="mod">
          <ac:chgData name="Minesh Patel" userId="a66d4990ec83ac90" providerId="LiveId" clId="{8CE870FB-3B89-4F7E-9A66-844C503D6567}" dt="2021-09-28T21:46:18.054" v="3" actId="2711"/>
          <ac:spMkLst>
            <pc:docMk/>
            <pc:sldMk cId="1333357160" sldId="689"/>
            <ac:spMk id="64" creationId="{DC8FEFE4-3BA7-47C5-8488-D9040921E3AC}"/>
          </ac:spMkLst>
        </pc:spChg>
        <pc:spChg chg="mod">
          <ac:chgData name="Minesh Patel" userId="a66d4990ec83ac90" providerId="LiveId" clId="{8CE870FB-3B89-4F7E-9A66-844C503D6567}" dt="2021-09-28T21:46:18.054" v="3" actId="2711"/>
          <ac:spMkLst>
            <pc:docMk/>
            <pc:sldMk cId="1333357160" sldId="689"/>
            <ac:spMk id="65" creationId="{88EB97E9-17BC-481E-B92D-D5E9C17AF1B2}"/>
          </ac:spMkLst>
        </pc:spChg>
        <pc:spChg chg="mod">
          <ac:chgData name="Minesh Patel" userId="a66d4990ec83ac90" providerId="LiveId" clId="{8CE870FB-3B89-4F7E-9A66-844C503D6567}" dt="2021-09-28T21:46:18.054" v="3" actId="2711"/>
          <ac:spMkLst>
            <pc:docMk/>
            <pc:sldMk cId="1333357160" sldId="689"/>
            <ac:spMk id="70" creationId="{43F63D12-EC4C-4A1D-9CD2-68CE2C5680BB}"/>
          </ac:spMkLst>
        </pc:spChg>
        <pc:spChg chg="mod">
          <ac:chgData name="Minesh Patel" userId="a66d4990ec83ac90" providerId="LiveId" clId="{8CE870FB-3B89-4F7E-9A66-844C503D6567}" dt="2021-09-28T21:46:18.054" v="3" actId="2711"/>
          <ac:spMkLst>
            <pc:docMk/>
            <pc:sldMk cId="1333357160" sldId="689"/>
            <ac:spMk id="78" creationId="{BFEE31DB-90F9-4081-B38D-43E6EE35F3C8}"/>
          </ac:spMkLst>
        </pc:spChg>
        <pc:spChg chg="mod">
          <ac:chgData name="Minesh Patel" userId="a66d4990ec83ac90" providerId="LiveId" clId="{8CE870FB-3B89-4F7E-9A66-844C503D6567}" dt="2021-09-28T21:46:18.054" v="3" actId="2711"/>
          <ac:spMkLst>
            <pc:docMk/>
            <pc:sldMk cId="1333357160" sldId="689"/>
            <ac:spMk id="79" creationId="{04F8656B-6EB0-4446-8981-ACB5B26C4938}"/>
          </ac:spMkLst>
        </pc:spChg>
        <pc:spChg chg="mod">
          <ac:chgData name="Minesh Patel" userId="a66d4990ec83ac90" providerId="LiveId" clId="{8CE870FB-3B89-4F7E-9A66-844C503D6567}" dt="2021-09-28T21:46:18.054" v="3" actId="2711"/>
          <ac:spMkLst>
            <pc:docMk/>
            <pc:sldMk cId="1333357160" sldId="689"/>
            <ac:spMk id="80" creationId="{BB8D186A-E4B8-4544-B39B-BEAE482E1891}"/>
          </ac:spMkLst>
        </pc:spChg>
        <pc:spChg chg="mod">
          <ac:chgData name="Minesh Patel" userId="a66d4990ec83ac90" providerId="LiveId" clId="{8CE870FB-3B89-4F7E-9A66-844C503D6567}" dt="2021-09-28T21:46:18.054" v="3" actId="2711"/>
          <ac:spMkLst>
            <pc:docMk/>
            <pc:sldMk cId="1333357160" sldId="689"/>
            <ac:spMk id="81" creationId="{329B16B5-5EB3-4538-9BE1-51972DE28F4B}"/>
          </ac:spMkLst>
        </pc:spChg>
      </pc:sldChg>
      <pc:sldChg chg="addSp delSp modSp mod modAnim">
        <pc:chgData name="Minesh Patel" userId="a66d4990ec83ac90" providerId="LiveId" clId="{8CE870FB-3B89-4F7E-9A66-844C503D6567}" dt="2021-09-29T22:03:38.070" v="4213"/>
        <pc:sldMkLst>
          <pc:docMk/>
          <pc:sldMk cId="2455036463" sldId="698"/>
        </pc:sldMkLst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145" creationId="{A1106732-2E6F-46A7-8A96-5CD4543E7BE9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147" creationId="{517AA74A-2164-480F-9094-CAD31EDFC262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148" creationId="{4F40C3D6-8C7E-4F88-8335-FCD3D45EA9E1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149" creationId="{05AE46BE-234A-4C8C-A45F-73B97A93D354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150" creationId="{81B497B6-95D4-49DA-8D13-5861901D1563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166" creationId="{8DDB669A-95C1-42D4-8DC7-3201FACB11A3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167" creationId="{1AA956DC-DE1F-40CA-8AC7-7FC698158AD2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168" creationId="{A7BD9FAC-7DA2-47BA-B43F-4F29994CA38D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169" creationId="{E02A8391-7BB0-4585-9963-95DCCABC6E48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170" creationId="{323ECE0A-39DB-494D-9B9C-C2C855911819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171" creationId="{590FB9AB-8FEE-4124-B5D8-3D6DFBD1C372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173" creationId="{63CFDA92-880E-4FF9-B2C7-4475FD3CF417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174" creationId="{693AB3C5-82A5-440B-A0E6-541756E52F54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175" creationId="{C37D7DC0-A8D6-49B5-ACBD-DF4802477D5D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176" creationId="{9BB56FC3-5DA8-40D8-A25A-9F4E99253C54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185" creationId="{E316856E-0B92-4BD1-A2EF-05C1783BF90F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186" creationId="{0587FB85-01C6-4E91-9AFA-E2E150B7BC75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187" creationId="{BAF6C2F9-EF1E-4D15-9918-8E79973477A0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188" creationId="{8154422F-B723-4B25-9495-B40998FB7E14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189" creationId="{203108AE-515F-4537-B353-924618846FBD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190" creationId="{1BF052B5-F95D-401A-A982-5DB888191EFB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191" creationId="{2E74534C-B75A-4931-B782-57704DA01487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192" creationId="{04C2902A-D3DC-4590-9F2B-4D9726B73EF3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193" creationId="{CD1037C6-A2B9-4AB8-AB14-FAFF93882F3A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194" creationId="{F1DD738F-1A09-44C7-A0E9-D8D1E2EC2B33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195" creationId="{7BD59C7B-02E9-40AC-9859-5E60F016C3A0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196" creationId="{995B7B2A-290E-4660-B958-3CA8DCF29F93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197" creationId="{4297D840-5B43-47D8-95C7-2041B2B2D53C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198" creationId="{80BF9606-2925-4BA6-9344-1F8807C4897D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216" creationId="{08A3F32B-EF69-4C2A-B0D9-813B85311E23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217" creationId="{FA337352-54D3-4B0C-99AC-B980476A6B8A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218" creationId="{D3320189-BF88-4A67-8E3E-787B01194A1F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219" creationId="{FBD879C3-24A2-4E18-BA1D-4322AB70732A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220" creationId="{7C092FC8-A941-44DD-A8E9-5A4CE2B2EFA9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221" creationId="{5BBDD8D2-3BBF-4C8B-9B5C-0BCCF6EFBE55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222" creationId="{4F2C37F6-7DAC-451D-BA91-D81CAFF6E54A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223" creationId="{E10984D2-B2C8-4DCB-A2B4-F774AD055883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224" creationId="{49D2D5CD-DAD2-403E-A9A6-EE9C8232AC80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225" creationId="{63637E92-D65C-4D44-87AE-0385E3E3FA9B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226" creationId="{5307E4D6-7FB1-4DF9-84CE-F3EF36DB065D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227" creationId="{83B36A3B-6FFC-4F0F-A972-F87205E0D5D4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228" creationId="{E34A1BD9-8915-4B59-BAD1-4C231D5CCCD3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229" creationId="{BC10C5FD-636B-487B-B4F2-F6189919B7B5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230" creationId="{D334E782-956B-4740-BBF4-16AF74AFB189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231" creationId="{22C5EA2C-4004-41D6-B3E7-7AC1AD508804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533" creationId="{7B6C4159-6C96-42A0-8784-163CCED16267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534" creationId="{50DE3FD5-0326-46B5-8D15-AC680427F96C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535" creationId="{CA3C1760-52DF-41E0-9B53-CFEA7AE69ADA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536" creationId="{C29A8676-5A02-408E-BA77-1F05A48D7E4D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537" creationId="{A5531A25-FE9E-417B-985A-BF92B966E0EA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538" creationId="{B0BBF34D-5872-4D9E-B296-915DF4839C77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539" creationId="{0947DBDF-A133-4060-A627-44CA221D1B0F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541" creationId="{C7291DCC-FCE1-45BB-B302-42E5A8C42013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542" creationId="{DD75B241-6E64-4B42-B60F-96D6122DB274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543" creationId="{CF65D600-AD75-432C-AB73-4F0301851842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544" creationId="{DDF79FD4-4A5C-45E8-9FA5-42381C44A33F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545" creationId="{0E296A19-E251-475D-AC1B-D27870CE7B8D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547" creationId="{8B26495E-A970-4393-8023-EC9804771D13}"/>
          </ac:spMkLst>
        </pc:spChg>
        <pc:spChg chg="mod">
          <ac:chgData name="Minesh Patel" userId="a66d4990ec83ac90" providerId="LiveId" clId="{8CE870FB-3B89-4F7E-9A66-844C503D6567}" dt="2021-09-29T22:03:25.042" v="4206" actId="165"/>
          <ac:spMkLst>
            <pc:docMk/>
            <pc:sldMk cId="2455036463" sldId="698"/>
            <ac:spMk id="548" creationId="{F6EE3FC3-E389-4EB2-BE08-D014B3C87886}"/>
          </ac:spMkLst>
        </pc:spChg>
        <pc:grpChg chg="del mod">
          <ac:chgData name="Minesh Patel" userId="a66d4990ec83ac90" providerId="LiveId" clId="{8CE870FB-3B89-4F7E-9A66-844C503D6567}" dt="2021-09-29T22:03:25.042" v="4206" actId="165"/>
          <ac:grpSpMkLst>
            <pc:docMk/>
            <pc:sldMk cId="2455036463" sldId="698"/>
            <ac:grpSpMk id="2" creationId="{ADBBD208-AAF8-4485-8DA7-A7E59AEF4302}"/>
          </ac:grpSpMkLst>
        </pc:grpChg>
        <pc:grpChg chg="add mod">
          <ac:chgData name="Minesh Patel" userId="a66d4990ec83ac90" providerId="LiveId" clId="{8CE870FB-3B89-4F7E-9A66-844C503D6567}" dt="2021-09-29T22:03:30.248" v="4209" actId="164"/>
          <ac:grpSpMkLst>
            <pc:docMk/>
            <pc:sldMk cId="2455036463" sldId="698"/>
            <ac:grpSpMk id="3" creationId="{56A8C8C3-BB78-427E-9040-708B2032E164}"/>
          </ac:grpSpMkLst>
        </pc:grpChg>
        <pc:grpChg chg="mod topLvl">
          <ac:chgData name="Minesh Patel" userId="a66d4990ec83ac90" providerId="LiveId" clId="{8CE870FB-3B89-4F7E-9A66-844C503D6567}" dt="2021-09-29T22:03:30.248" v="4209" actId="164"/>
          <ac:grpSpMkLst>
            <pc:docMk/>
            <pc:sldMk cId="2455036463" sldId="698"/>
            <ac:grpSpMk id="116" creationId="{71BCA014-18E3-41EC-AD48-6F62D9AC178F}"/>
          </ac:grpSpMkLst>
        </pc:grpChg>
        <pc:grpChg chg="mod">
          <ac:chgData name="Minesh Patel" userId="a66d4990ec83ac90" providerId="LiveId" clId="{8CE870FB-3B89-4F7E-9A66-844C503D6567}" dt="2021-09-29T22:03:25.042" v="4206" actId="165"/>
          <ac:grpSpMkLst>
            <pc:docMk/>
            <pc:sldMk cId="2455036463" sldId="698"/>
            <ac:grpSpMk id="117" creationId="{868B8EAD-F3F0-4E01-AC80-22B70E444A0C}"/>
          </ac:grpSpMkLst>
        </pc:grpChg>
        <pc:grpChg chg="mod">
          <ac:chgData name="Minesh Patel" userId="a66d4990ec83ac90" providerId="LiveId" clId="{8CE870FB-3B89-4F7E-9A66-844C503D6567}" dt="2021-09-29T22:03:25.042" v="4206" actId="165"/>
          <ac:grpSpMkLst>
            <pc:docMk/>
            <pc:sldMk cId="2455036463" sldId="698"/>
            <ac:grpSpMk id="118" creationId="{74CC1148-3610-4F93-BFD1-645FD35C47CA}"/>
          </ac:grpSpMkLst>
        </pc:grpChg>
        <pc:grpChg chg="mod topLvl">
          <ac:chgData name="Minesh Patel" userId="a66d4990ec83ac90" providerId="LiveId" clId="{8CE870FB-3B89-4F7E-9A66-844C503D6567}" dt="2021-09-29T22:03:30.248" v="4209" actId="164"/>
          <ac:grpSpMkLst>
            <pc:docMk/>
            <pc:sldMk cId="2455036463" sldId="698"/>
            <ac:grpSpMk id="140" creationId="{C4E9F0FC-D37F-46B5-A595-213742D86A71}"/>
          </ac:grpSpMkLst>
        </pc:grpChg>
        <pc:grpChg chg="mod">
          <ac:chgData name="Minesh Patel" userId="a66d4990ec83ac90" providerId="LiveId" clId="{8CE870FB-3B89-4F7E-9A66-844C503D6567}" dt="2021-09-29T22:03:25.042" v="4206" actId="165"/>
          <ac:grpSpMkLst>
            <pc:docMk/>
            <pc:sldMk cId="2455036463" sldId="698"/>
            <ac:grpSpMk id="141" creationId="{B4DDDB76-5D66-4E73-9A1C-6FE2C7300F81}"/>
          </ac:grpSpMkLst>
        </pc:grpChg>
        <pc:grpChg chg="mod">
          <ac:chgData name="Minesh Patel" userId="a66d4990ec83ac90" providerId="LiveId" clId="{8CE870FB-3B89-4F7E-9A66-844C503D6567}" dt="2021-09-29T22:03:25.042" v="4206" actId="165"/>
          <ac:grpSpMkLst>
            <pc:docMk/>
            <pc:sldMk cId="2455036463" sldId="698"/>
            <ac:grpSpMk id="143" creationId="{11AA9A8E-EA49-4D41-B570-86DC88F940FC}"/>
          </ac:grpSpMkLst>
        </pc:grpChg>
        <pc:grpChg chg="mod">
          <ac:chgData name="Minesh Patel" userId="a66d4990ec83ac90" providerId="LiveId" clId="{8CE870FB-3B89-4F7E-9A66-844C503D6567}" dt="2021-09-29T22:03:25.042" v="4206" actId="165"/>
          <ac:grpSpMkLst>
            <pc:docMk/>
            <pc:sldMk cId="2455036463" sldId="698"/>
            <ac:grpSpMk id="144" creationId="{9474CCA0-8224-413A-B69F-035B7FA7CED3}"/>
          </ac:grpSpMkLst>
        </pc:grpChg>
        <pc:grpChg chg="mod">
          <ac:chgData name="Minesh Patel" userId="a66d4990ec83ac90" providerId="LiveId" clId="{8CE870FB-3B89-4F7E-9A66-844C503D6567}" dt="2021-09-29T22:03:25.042" v="4206" actId="165"/>
          <ac:grpSpMkLst>
            <pc:docMk/>
            <pc:sldMk cId="2455036463" sldId="698"/>
            <ac:grpSpMk id="151" creationId="{167C4739-65BD-41CF-ADBC-0E35E2D6A69D}"/>
          </ac:grpSpMkLst>
        </pc:grpChg>
        <pc:grpChg chg="mod">
          <ac:chgData name="Minesh Patel" userId="a66d4990ec83ac90" providerId="LiveId" clId="{8CE870FB-3B89-4F7E-9A66-844C503D6567}" dt="2021-09-29T22:03:25.042" v="4206" actId="165"/>
          <ac:grpSpMkLst>
            <pc:docMk/>
            <pc:sldMk cId="2455036463" sldId="698"/>
            <ac:grpSpMk id="183" creationId="{F0E61915-2ECB-4337-90DD-5192600D80B0}"/>
          </ac:grpSpMkLst>
        </pc:grpChg>
        <pc:grpChg chg="mod">
          <ac:chgData name="Minesh Patel" userId="a66d4990ec83ac90" providerId="LiveId" clId="{8CE870FB-3B89-4F7E-9A66-844C503D6567}" dt="2021-09-29T22:03:25.042" v="4206" actId="165"/>
          <ac:grpSpMkLst>
            <pc:docMk/>
            <pc:sldMk cId="2455036463" sldId="698"/>
            <ac:grpSpMk id="184" creationId="{1E9FA1FB-9945-45FA-A62F-F649BA940B5C}"/>
          </ac:grpSpMkLst>
        </pc:grpChg>
        <pc:grpChg chg="mod topLvl">
          <ac:chgData name="Minesh Patel" userId="a66d4990ec83ac90" providerId="LiveId" clId="{8CE870FB-3B89-4F7E-9A66-844C503D6567}" dt="2021-09-29T22:03:25.042" v="4206" actId="165"/>
          <ac:grpSpMkLst>
            <pc:docMk/>
            <pc:sldMk cId="2455036463" sldId="698"/>
            <ac:grpSpMk id="532" creationId="{5DC0230E-0086-4C62-8CE0-1742F264F152}"/>
          </ac:grpSpMkLst>
        </pc:grpChg>
        <pc:grpChg chg="mod">
          <ac:chgData name="Minesh Patel" userId="a66d4990ec83ac90" providerId="LiveId" clId="{8CE870FB-3B89-4F7E-9A66-844C503D6567}" dt="2021-09-29T22:03:25.042" v="4206" actId="165"/>
          <ac:grpSpMkLst>
            <pc:docMk/>
            <pc:sldMk cId="2455036463" sldId="698"/>
            <ac:grpSpMk id="540" creationId="{8DCB596D-4B89-4B51-9D20-FDE651C9EAAF}"/>
          </ac:grpSpMkLst>
        </pc:grpChg>
        <pc:grpChg chg="mod topLvl">
          <ac:chgData name="Minesh Patel" userId="a66d4990ec83ac90" providerId="LiveId" clId="{8CE870FB-3B89-4F7E-9A66-844C503D6567}" dt="2021-09-29T22:03:30.248" v="4209" actId="164"/>
          <ac:grpSpMkLst>
            <pc:docMk/>
            <pc:sldMk cId="2455036463" sldId="698"/>
            <ac:grpSpMk id="546" creationId="{CC5E2A79-1996-4C36-807C-C45A88A73389}"/>
          </ac:grpSpMkLst>
        </pc:grpChg>
        <pc:cxnChg chg="mod">
          <ac:chgData name="Minesh Patel" userId="a66d4990ec83ac90" providerId="LiveId" clId="{8CE870FB-3B89-4F7E-9A66-844C503D6567}" dt="2021-09-29T22:03:25.042" v="4206" actId="165"/>
          <ac:cxnSpMkLst>
            <pc:docMk/>
            <pc:sldMk cId="2455036463" sldId="698"/>
            <ac:cxnSpMk id="127" creationId="{EC9E8396-B0FB-444D-83CD-3AB0489E2635}"/>
          </ac:cxnSpMkLst>
        </pc:cxnChg>
        <pc:cxnChg chg="mod">
          <ac:chgData name="Minesh Patel" userId="a66d4990ec83ac90" providerId="LiveId" clId="{8CE870FB-3B89-4F7E-9A66-844C503D6567}" dt="2021-09-29T22:03:25.042" v="4206" actId="165"/>
          <ac:cxnSpMkLst>
            <pc:docMk/>
            <pc:sldMk cId="2455036463" sldId="698"/>
            <ac:cxnSpMk id="129" creationId="{15AA5359-2352-4AAC-B8E6-B1304BFC9FB9}"/>
          </ac:cxnSpMkLst>
        </pc:cxnChg>
        <pc:cxnChg chg="mod">
          <ac:chgData name="Minesh Patel" userId="a66d4990ec83ac90" providerId="LiveId" clId="{8CE870FB-3B89-4F7E-9A66-844C503D6567}" dt="2021-09-29T22:03:25.042" v="4206" actId="165"/>
          <ac:cxnSpMkLst>
            <pc:docMk/>
            <pc:sldMk cId="2455036463" sldId="698"/>
            <ac:cxnSpMk id="131" creationId="{0A7B63CC-5FF0-4246-A706-BA48E1FFDC11}"/>
          </ac:cxnSpMkLst>
        </pc:cxnChg>
        <pc:cxnChg chg="mod">
          <ac:chgData name="Minesh Patel" userId="a66d4990ec83ac90" providerId="LiveId" clId="{8CE870FB-3B89-4F7E-9A66-844C503D6567}" dt="2021-09-29T22:03:25.042" v="4206" actId="165"/>
          <ac:cxnSpMkLst>
            <pc:docMk/>
            <pc:sldMk cId="2455036463" sldId="698"/>
            <ac:cxnSpMk id="133" creationId="{6A11BBC4-F3DD-447F-BF9C-D2D950B1455C}"/>
          </ac:cxnSpMkLst>
        </pc:cxnChg>
        <pc:cxnChg chg="mod">
          <ac:chgData name="Minesh Patel" userId="a66d4990ec83ac90" providerId="LiveId" clId="{8CE870FB-3B89-4F7E-9A66-844C503D6567}" dt="2021-09-29T22:03:25.042" v="4206" actId="165"/>
          <ac:cxnSpMkLst>
            <pc:docMk/>
            <pc:sldMk cId="2455036463" sldId="698"/>
            <ac:cxnSpMk id="135" creationId="{0908DF2F-00C6-4EA6-9DE5-960F68F7B7A6}"/>
          </ac:cxnSpMkLst>
        </pc:cxnChg>
        <pc:cxnChg chg="mod">
          <ac:chgData name="Minesh Patel" userId="a66d4990ec83ac90" providerId="LiveId" clId="{8CE870FB-3B89-4F7E-9A66-844C503D6567}" dt="2021-09-29T22:03:25.042" v="4206" actId="165"/>
          <ac:cxnSpMkLst>
            <pc:docMk/>
            <pc:sldMk cId="2455036463" sldId="698"/>
            <ac:cxnSpMk id="137" creationId="{E7493CFF-9C30-4B2E-9F17-9B6B904D7386}"/>
          </ac:cxnSpMkLst>
        </pc:cxnChg>
        <pc:cxnChg chg="mod">
          <ac:chgData name="Minesh Patel" userId="a66d4990ec83ac90" providerId="LiveId" clId="{8CE870FB-3B89-4F7E-9A66-844C503D6567}" dt="2021-09-29T22:03:25.042" v="4206" actId="165"/>
          <ac:cxnSpMkLst>
            <pc:docMk/>
            <pc:sldMk cId="2455036463" sldId="698"/>
            <ac:cxnSpMk id="138" creationId="{504B3829-E7BD-486E-B3E2-A6751F8C475B}"/>
          </ac:cxnSpMkLst>
        </pc:cxnChg>
        <pc:cxnChg chg="mod">
          <ac:chgData name="Minesh Patel" userId="a66d4990ec83ac90" providerId="LiveId" clId="{8CE870FB-3B89-4F7E-9A66-844C503D6567}" dt="2021-09-29T22:03:25.042" v="4206" actId="165"/>
          <ac:cxnSpMkLst>
            <pc:docMk/>
            <pc:sldMk cId="2455036463" sldId="698"/>
            <ac:cxnSpMk id="139" creationId="{D81C6A7B-B854-46B3-82B8-8FE16BEEB8A5}"/>
          </ac:cxnSpMkLst>
        </pc:cxnChg>
      </pc:sldChg>
      <pc:sldChg chg="delSp modSp mod delAnim">
        <pc:chgData name="Minesh Patel" userId="a66d4990ec83ac90" providerId="LiveId" clId="{8CE870FB-3B89-4F7E-9A66-844C503D6567}" dt="2021-09-29T21:47:17.460" v="3246" actId="113"/>
        <pc:sldMkLst>
          <pc:docMk/>
          <pc:sldMk cId="4193805310" sldId="700"/>
        </pc:sldMkLst>
        <pc:spChg chg="del">
          <ac:chgData name="Minesh Patel" userId="a66d4990ec83ac90" providerId="LiveId" clId="{8CE870FB-3B89-4F7E-9A66-844C503D6567}" dt="2021-09-29T12:31:00.067" v="14" actId="21"/>
          <ac:spMkLst>
            <pc:docMk/>
            <pc:sldMk cId="4193805310" sldId="700"/>
            <ac:spMk id="23" creationId="{6DD51291-979F-48EE-84BE-2DBD8B9EE240}"/>
          </ac:spMkLst>
        </pc:spChg>
        <pc:spChg chg="mod">
          <ac:chgData name="Minesh Patel" userId="a66d4990ec83ac90" providerId="LiveId" clId="{8CE870FB-3B89-4F7E-9A66-844C503D6567}" dt="2021-09-29T12:30:32.584" v="6" actId="208"/>
          <ac:spMkLst>
            <pc:docMk/>
            <pc:sldMk cId="4193805310" sldId="700"/>
            <ac:spMk id="25" creationId="{00000000-0000-0000-0000-000000000000}"/>
          </ac:spMkLst>
        </pc:spChg>
        <pc:spChg chg="mod">
          <ac:chgData name="Minesh Patel" userId="a66d4990ec83ac90" providerId="LiveId" clId="{8CE870FB-3B89-4F7E-9A66-844C503D6567}" dt="2021-09-29T12:30:45.858" v="10" actId="207"/>
          <ac:spMkLst>
            <pc:docMk/>
            <pc:sldMk cId="4193805310" sldId="700"/>
            <ac:spMk id="27" creationId="{00000000-0000-0000-0000-000000000000}"/>
          </ac:spMkLst>
        </pc:spChg>
        <pc:spChg chg="mod">
          <ac:chgData name="Minesh Patel" userId="a66d4990ec83ac90" providerId="LiveId" clId="{8CE870FB-3B89-4F7E-9A66-844C503D6567}" dt="2021-09-29T21:47:17.460" v="3246" actId="113"/>
          <ac:spMkLst>
            <pc:docMk/>
            <pc:sldMk cId="4193805310" sldId="700"/>
            <ac:spMk id="35" creationId="{A8FE1DEB-5F38-453C-A610-9258CA24DE19}"/>
          </ac:spMkLst>
        </pc:spChg>
      </pc:sldChg>
      <pc:sldChg chg="modSp mod">
        <pc:chgData name="Minesh Patel" userId="a66d4990ec83ac90" providerId="LiveId" clId="{8CE870FB-3B89-4F7E-9A66-844C503D6567}" dt="2021-09-29T19:24:20.526" v="230" actId="20577"/>
        <pc:sldMkLst>
          <pc:docMk/>
          <pc:sldMk cId="2993876184" sldId="702"/>
        </pc:sldMkLst>
        <pc:spChg chg="mod">
          <ac:chgData name="Minesh Patel" userId="a66d4990ec83ac90" providerId="LiveId" clId="{8CE870FB-3B89-4F7E-9A66-844C503D6567}" dt="2021-09-29T19:24:20.526" v="230" actId="20577"/>
          <ac:spMkLst>
            <pc:docMk/>
            <pc:sldMk cId="2993876184" sldId="702"/>
            <ac:spMk id="88" creationId="{AA37C788-23EA-4FF9-8385-D3B2B927CF14}"/>
          </ac:spMkLst>
        </pc:spChg>
      </pc:sldChg>
      <pc:sldChg chg="del">
        <pc:chgData name="Minesh Patel" userId="a66d4990ec83ac90" providerId="LiveId" clId="{8CE870FB-3B89-4F7E-9A66-844C503D6567}" dt="2021-09-29T19:24:54.229" v="236" actId="2696"/>
        <pc:sldMkLst>
          <pc:docMk/>
          <pc:sldMk cId="1804151313" sldId="703"/>
        </pc:sldMkLst>
      </pc:sldChg>
      <pc:sldChg chg="addSp delSp modSp add mod modNotesTx">
        <pc:chgData name="Minesh Patel" userId="a66d4990ec83ac90" providerId="LiveId" clId="{8CE870FB-3B89-4F7E-9A66-844C503D6567}" dt="2021-09-29T20:13:19.710" v="454" actId="1076"/>
        <pc:sldMkLst>
          <pc:docMk/>
          <pc:sldMk cId="1993777943" sldId="703"/>
        </pc:sldMkLst>
        <pc:spChg chg="add del mod">
          <ac:chgData name="Minesh Patel" userId="a66d4990ec83ac90" providerId="LiveId" clId="{8CE870FB-3B89-4F7E-9A66-844C503D6567}" dt="2021-09-29T20:13:06.246" v="451" actId="1076"/>
          <ac:spMkLst>
            <pc:docMk/>
            <pc:sldMk cId="1993777943" sldId="703"/>
            <ac:spMk id="13" creationId="{8FF52649-CFE4-4FF6-A53F-E6A5C620779A}"/>
          </ac:spMkLst>
        </pc:spChg>
        <pc:spChg chg="mod">
          <ac:chgData name="Minesh Patel" userId="a66d4990ec83ac90" providerId="LiveId" clId="{8CE870FB-3B89-4F7E-9A66-844C503D6567}" dt="2021-09-29T20:13:06.246" v="451" actId="1076"/>
          <ac:spMkLst>
            <pc:docMk/>
            <pc:sldMk cId="1993777943" sldId="703"/>
            <ac:spMk id="16" creationId="{EEA62A8F-B187-4DCD-BB68-B67C21CF05EF}"/>
          </ac:spMkLst>
        </pc:spChg>
        <pc:spChg chg="mod">
          <ac:chgData name="Minesh Patel" userId="a66d4990ec83ac90" providerId="LiveId" clId="{8CE870FB-3B89-4F7E-9A66-844C503D6567}" dt="2021-09-29T20:13:06.246" v="451" actId="1076"/>
          <ac:spMkLst>
            <pc:docMk/>
            <pc:sldMk cId="1993777943" sldId="703"/>
            <ac:spMk id="17" creationId="{ECA1E491-6D20-4970-A816-0EC9E3BA05B7}"/>
          </ac:spMkLst>
        </pc:spChg>
        <pc:spChg chg="mod">
          <ac:chgData name="Minesh Patel" userId="a66d4990ec83ac90" providerId="LiveId" clId="{8CE870FB-3B89-4F7E-9A66-844C503D6567}" dt="2021-09-29T20:12:54.881" v="450" actId="1076"/>
          <ac:spMkLst>
            <pc:docMk/>
            <pc:sldMk cId="1993777943" sldId="703"/>
            <ac:spMk id="18" creationId="{9EEC37E0-4900-455E-AECD-5D512EF33DF6}"/>
          </ac:spMkLst>
        </pc:spChg>
        <pc:spChg chg="mod">
          <ac:chgData name="Minesh Patel" userId="a66d4990ec83ac90" providerId="LiveId" clId="{8CE870FB-3B89-4F7E-9A66-844C503D6567}" dt="2021-09-29T20:13:06.246" v="451" actId="1076"/>
          <ac:spMkLst>
            <pc:docMk/>
            <pc:sldMk cId="1993777943" sldId="703"/>
            <ac:spMk id="19" creationId="{13041A88-4DFA-4103-BD11-12F842C280B2}"/>
          </ac:spMkLst>
        </pc:spChg>
        <pc:spChg chg="mod">
          <ac:chgData name="Minesh Patel" userId="a66d4990ec83ac90" providerId="LiveId" clId="{8CE870FB-3B89-4F7E-9A66-844C503D6567}" dt="2021-09-29T20:13:06.246" v="451" actId="1076"/>
          <ac:spMkLst>
            <pc:docMk/>
            <pc:sldMk cId="1993777943" sldId="703"/>
            <ac:spMk id="20" creationId="{CD71A7AA-0BD0-445B-BAF4-270FC6D0A00F}"/>
          </ac:spMkLst>
        </pc:spChg>
        <pc:spChg chg="mod">
          <ac:chgData name="Minesh Patel" userId="a66d4990ec83ac90" providerId="LiveId" clId="{8CE870FB-3B89-4F7E-9A66-844C503D6567}" dt="2021-09-29T20:09:26.567" v="406" actId="571"/>
          <ac:spMkLst>
            <pc:docMk/>
            <pc:sldMk cId="1993777943" sldId="703"/>
            <ac:spMk id="23" creationId="{9D02CA11-B953-4F53-BCF9-71D501F77F8F}"/>
          </ac:spMkLst>
        </pc:spChg>
        <pc:spChg chg="mod">
          <ac:chgData name="Minesh Patel" userId="a66d4990ec83ac90" providerId="LiveId" clId="{8CE870FB-3B89-4F7E-9A66-844C503D6567}" dt="2021-09-29T20:06:35.897" v="340" actId="14100"/>
          <ac:spMkLst>
            <pc:docMk/>
            <pc:sldMk cId="1993777943" sldId="703"/>
            <ac:spMk id="27" creationId="{1A8DD8F9-52A8-4425-A608-E54E1F6E67B9}"/>
          </ac:spMkLst>
        </pc:spChg>
        <pc:spChg chg="mod">
          <ac:chgData name="Minesh Patel" userId="a66d4990ec83ac90" providerId="LiveId" clId="{8CE870FB-3B89-4F7E-9A66-844C503D6567}" dt="2021-09-29T20:13:19.710" v="454" actId="1076"/>
          <ac:spMkLst>
            <pc:docMk/>
            <pc:sldMk cId="1993777943" sldId="703"/>
            <ac:spMk id="28" creationId="{A5318D2C-A5B5-42F8-B786-CCC782B52CF8}"/>
          </ac:spMkLst>
        </pc:spChg>
        <pc:spChg chg="add del mod">
          <ac:chgData name="Minesh Patel" userId="a66d4990ec83ac90" providerId="LiveId" clId="{8CE870FB-3B89-4F7E-9A66-844C503D6567}" dt="2021-09-29T20:11:46.817" v="422" actId="478"/>
          <ac:spMkLst>
            <pc:docMk/>
            <pc:sldMk cId="1993777943" sldId="703"/>
            <ac:spMk id="40" creationId="{56B1890D-05A3-4E44-AE43-BDA7229F598C}"/>
          </ac:spMkLst>
        </pc:spChg>
        <pc:grpChg chg="mod">
          <ac:chgData name="Minesh Patel" userId="a66d4990ec83ac90" providerId="LiveId" clId="{8CE870FB-3B89-4F7E-9A66-844C503D6567}" dt="2021-09-29T20:12:54.881" v="450" actId="1076"/>
          <ac:grpSpMkLst>
            <pc:docMk/>
            <pc:sldMk cId="1993777943" sldId="703"/>
            <ac:grpSpMk id="8" creationId="{E5EB09A6-4EF0-4BA0-A0F7-573C6A4B3EEB}"/>
          </ac:grpSpMkLst>
        </pc:grpChg>
        <pc:grpChg chg="mod">
          <ac:chgData name="Minesh Patel" userId="a66d4990ec83ac90" providerId="LiveId" clId="{8CE870FB-3B89-4F7E-9A66-844C503D6567}" dt="2021-09-29T20:12:54.881" v="450" actId="1076"/>
          <ac:grpSpMkLst>
            <pc:docMk/>
            <pc:sldMk cId="1993777943" sldId="703"/>
            <ac:grpSpMk id="9" creationId="{16859C44-6F3B-4323-B8D1-52438FFB8E7D}"/>
          </ac:grpSpMkLst>
        </pc:grpChg>
        <pc:grpChg chg="add del">
          <ac:chgData name="Minesh Patel" userId="a66d4990ec83ac90" providerId="LiveId" clId="{8CE870FB-3B89-4F7E-9A66-844C503D6567}" dt="2021-09-29T20:07:47.508" v="358" actId="478"/>
          <ac:grpSpMkLst>
            <pc:docMk/>
            <pc:sldMk cId="1993777943" sldId="703"/>
            <ac:grpSpMk id="12" creationId="{5A3BAB8D-56D1-4DC1-8740-3CFAD67940B3}"/>
          </ac:grpSpMkLst>
        </pc:grpChg>
        <pc:grpChg chg="mod">
          <ac:chgData name="Minesh Patel" userId="a66d4990ec83ac90" providerId="LiveId" clId="{8CE870FB-3B89-4F7E-9A66-844C503D6567}" dt="2021-09-29T20:07:47.508" v="358" actId="478"/>
          <ac:grpSpMkLst>
            <pc:docMk/>
            <pc:sldMk cId="1993777943" sldId="703"/>
            <ac:grpSpMk id="14" creationId="{8C02CF1A-C50A-4DE3-9D1E-339F485A3B1E}"/>
          </ac:grpSpMkLst>
        </pc:grpChg>
        <pc:grpChg chg="mod">
          <ac:chgData name="Minesh Patel" userId="a66d4990ec83ac90" providerId="LiveId" clId="{8CE870FB-3B89-4F7E-9A66-844C503D6567}" dt="2021-09-29T20:09:26.567" v="406" actId="571"/>
          <ac:grpSpMkLst>
            <pc:docMk/>
            <pc:sldMk cId="1993777943" sldId="703"/>
            <ac:grpSpMk id="22" creationId="{85B352D7-4A8F-4E99-AAEF-820FF0F7C4C7}"/>
          </ac:grpSpMkLst>
        </pc:grpChg>
        <pc:cxnChg chg="mod">
          <ac:chgData name="Minesh Patel" userId="a66d4990ec83ac90" providerId="LiveId" clId="{8CE870FB-3B89-4F7E-9A66-844C503D6567}" dt="2021-09-29T20:12:45.010" v="447" actId="14100"/>
          <ac:cxnSpMkLst>
            <pc:docMk/>
            <pc:sldMk cId="1993777943" sldId="703"/>
            <ac:cxnSpMk id="24" creationId="{6AF8A7A0-3C20-4084-B281-0008BB362296}"/>
          </ac:cxnSpMkLst>
        </pc:cxnChg>
        <pc:cxnChg chg="mod">
          <ac:chgData name="Minesh Patel" userId="a66d4990ec83ac90" providerId="LiveId" clId="{8CE870FB-3B89-4F7E-9A66-844C503D6567}" dt="2021-09-29T20:13:16.861" v="453" actId="14100"/>
          <ac:cxnSpMkLst>
            <pc:docMk/>
            <pc:sldMk cId="1993777943" sldId="703"/>
            <ac:cxnSpMk id="29" creationId="{C063AB22-4F92-405E-88FB-96E8D1587684}"/>
          </ac:cxnSpMkLst>
        </pc:cxnChg>
        <pc:cxnChg chg="add del mod">
          <ac:chgData name="Minesh Patel" userId="a66d4990ec83ac90" providerId="LiveId" clId="{8CE870FB-3B89-4F7E-9A66-844C503D6567}" dt="2021-09-29T20:11:46.817" v="422" actId="478"/>
          <ac:cxnSpMkLst>
            <pc:docMk/>
            <pc:sldMk cId="1993777943" sldId="703"/>
            <ac:cxnSpMk id="32" creationId="{A65D47F7-9AAD-4458-AC3B-EF24C1EA83CF}"/>
          </ac:cxnSpMkLst>
        </pc:cxnChg>
      </pc:sldChg>
      <pc:sldChg chg="modSp mod">
        <pc:chgData name="Minesh Patel" userId="a66d4990ec83ac90" providerId="LiveId" clId="{8CE870FB-3B89-4F7E-9A66-844C503D6567}" dt="2021-09-29T19:24:47.138" v="235" actId="14100"/>
        <pc:sldMkLst>
          <pc:docMk/>
          <pc:sldMk cId="2573617067" sldId="704"/>
        </pc:sldMkLst>
        <pc:spChg chg="mod">
          <ac:chgData name="Minesh Patel" userId="a66d4990ec83ac90" providerId="LiveId" clId="{8CE870FB-3B89-4F7E-9A66-844C503D6567}" dt="2021-09-29T19:24:47.138" v="235" actId="14100"/>
          <ac:spMkLst>
            <pc:docMk/>
            <pc:sldMk cId="2573617067" sldId="704"/>
            <ac:spMk id="35" creationId="{2764CCB9-9DC0-4DA4-8138-44D1A6BAE066}"/>
          </ac:spMkLst>
        </pc:spChg>
        <pc:spChg chg="mod">
          <ac:chgData name="Minesh Patel" userId="a66d4990ec83ac90" providerId="LiveId" clId="{8CE870FB-3B89-4F7E-9A66-844C503D6567}" dt="2021-09-29T19:24:41.118" v="233" actId="20577"/>
          <ac:spMkLst>
            <pc:docMk/>
            <pc:sldMk cId="2573617067" sldId="704"/>
            <ac:spMk id="88" creationId="{AA37C788-23EA-4FF9-8385-D3B2B927CF14}"/>
          </ac:spMkLst>
        </pc:spChg>
      </pc:sldChg>
      <pc:sldChg chg="modSp mod">
        <pc:chgData name="Minesh Patel" userId="a66d4990ec83ac90" providerId="LiveId" clId="{8CE870FB-3B89-4F7E-9A66-844C503D6567}" dt="2021-09-29T21:15:31.010" v="2377" actId="20577"/>
        <pc:sldMkLst>
          <pc:docMk/>
          <pc:sldMk cId="4059177169" sldId="712"/>
        </pc:sldMkLst>
        <pc:spChg chg="mod">
          <ac:chgData name="Minesh Patel" userId="a66d4990ec83ac90" providerId="LiveId" clId="{8CE870FB-3B89-4F7E-9A66-844C503D6567}" dt="2021-09-29T21:15:31.010" v="2377" actId="20577"/>
          <ac:spMkLst>
            <pc:docMk/>
            <pc:sldMk cId="4059177169" sldId="712"/>
            <ac:spMk id="17" creationId="{EEDE05A1-6435-410A-9410-D696162B96DB}"/>
          </ac:spMkLst>
        </pc:spChg>
      </pc:sldChg>
      <pc:sldChg chg="modSp mod modAnim">
        <pc:chgData name="Minesh Patel" userId="a66d4990ec83ac90" providerId="LiveId" clId="{8CE870FB-3B89-4F7E-9A66-844C503D6567}" dt="2021-09-29T21:17:11.328" v="2441" actId="5793"/>
        <pc:sldMkLst>
          <pc:docMk/>
          <pc:sldMk cId="1381927770" sldId="713"/>
        </pc:sldMkLst>
        <pc:spChg chg="mod">
          <ac:chgData name="Minesh Patel" userId="a66d4990ec83ac90" providerId="LiveId" clId="{8CE870FB-3B89-4F7E-9A66-844C503D6567}" dt="2021-09-29T21:15:47.262" v="2388" actId="14100"/>
          <ac:spMkLst>
            <pc:docMk/>
            <pc:sldMk cId="1381927770" sldId="713"/>
            <ac:spMk id="11" creationId="{3E17DE3D-F1CF-4927-AAF0-7F32FE49F8C0}"/>
          </ac:spMkLst>
        </pc:spChg>
        <pc:spChg chg="mod">
          <ac:chgData name="Minesh Patel" userId="a66d4990ec83ac90" providerId="LiveId" clId="{8CE870FB-3B89-4F7E-9A66-844C503D6567}" dt="2021-09-29T21:17:11.328" v="2441" actId="5793"/>
          <ac:spMkLst>
            <pc:docMk/>
            <pc:sldMk cId="1381927770" sldId="713"/>
            <ac:spMk id="12" creationId="{E0797B10-5455-4FA9-9533-556F261FD3DD}"/>
          </ac:spMkLst>
        </pc:spChg>
        <pc:spChg chg="mod">
          <ac:chgData name="Minesh Patel" userId="a66d4990ec83ac90" providerId="LiveId" clId="{8CE870FB-3B89-4F7E-9A66-844C503D6567}" dt="2021-09-29T21:15:37.786" v="2386" actId="20577"/>
          <ac:spMkLst>
            <pc:docMk/>
            <pc:sldMk cId="1381927770" sldId="713"/>
            <ac:spMk id="17" creationId="{EEDE05A1-6435-410A-9410-D696162B96DB}"/>
          </ac:spMkLst>
        </pc:spChg>
      </pc:sldChg>
      <pc:sldChg chg="modSp mod">
        <pc:chgData name="Minesh Patel" userId="a66d4990ec83ac90" providerId="LiveId" clId="{8CE870FB-3B89-4F7E-9A66-844C503D6567}" dt="2021-09-29T19:24:27.630" v="231" actId="20577"/>
        <pc:sldMkLst>
          <pc:docMk/>
          <pc:sldMk cId="62831463" sldId="715"/>
        </pc:sldMkLst>
        <pc:spChg chg="mod">
          <ac:chgData name="Minesh Patel" userId="a66d4990ec83ac90" providerId="LiveId" clId="{8CE870FB-3B89-4F7E-9A66-844C503D6567}" dt="2021-09-29T19:24:27.630" v="231" actId="20577"/>
          <ac:spMkLst>
            <pc:docMk/>
            <pc:sldMk cId="62831463" sldId="715"/>
            <ac:spMk id="88" creationId="{AA37C788-23EA-4FF9-8385-D3B2B927CF14}"/>
          </ac:spMkLst>
        </pc:spChg>
      </pc:sldChg>
      <pc:sldChg chg="modSp mod">
        <pc:chgData name="Minesh Patel" userId="a66d4990ec83ac90" providerId="LiveId" clId="{8CE870FB-3B89-4F7E-9A66-844C503D6567}" dt="2021-09-29T21:13:07.461" v="2315" actId="14100"/>
        <pc:sldMkLst>
          <pc:docMk/>
          <pc:sldMk cId="2449993415" sldId="722"/>
        </pc:sldMkLst>
        <pc:spChg chg="mod">
          <ac:chgData name="Minesh Patel" userId="a66d4990ec83ac90" providerId="LiveId" clId="{8CE870FB-3B89-4F7E-9A66-844C503D6567}" dt="2021-09-29T21:13:01.969" v="2312" actId="14100"/>
          <ac:spMkLst>
            <pc:docMk/>
            <pc:sldMk cId="2449993415" sldId="722"/>
            <ac:spMk id="332" creationId="{FB9AB0DE-8196-4A55-8245-70DACBF53358}"/>
          </ac:spMkLst>
        </pc:spChg>
        <pc:spChg chg="mod">
          <ac:chgData name="Minesh Patel" userId="a66d4990ec83ac90" providerId="LiveId" clId="{8CE870FB-3B89-4F7E-9A66-844C503D6567}" dt="2021-09-29T21:13:07.461" v="2315" actId="14100"/>
          <ac:spMkLst>
            <pc:docMk/>
            <pc:sldMk cId="2449993415" sldId="722"/>
            <ac:spMk id="333" creationId="{862AAFD8-D058-45E3-8B75-360FA9CCE60D}"/>
          </ac:spMkLst>
        </pc:spChg>
      </pc:sldChg>
      <pc:sldChg chg="modSp mod">
        <pc:chgData name="Minesh Patel" userId="a66d4990ec83ac90" providerId="LiveId" clId="{8CE870FB-3B89-4F7E-9A66-844C503D6567}" dt="2021-09-29T21:13:40.045" v="2327" actId="207"/>
        <pc:sldMkLst>
          <pc:docMk/>
          <pc:sldMk cId="156198684" sldId="723"/>
        </pc:sldMkLst>
        <pc:spChg chg="mod">
          <ac:chgData name="Minesh Patel" userId="a66d4990ec83ac90" providerId="LiveId" clId="{8CE870FB-3B89-4F7E-9A66-844C503D6567}" dt="2021-09-29T21:13:40.045" v="2327" actId="207"/>
          <ac:spMkLst>
            <pc:docMk/>
            <pc:sldMk cId="156198684" sldId="723"/>
            <ac:spMk id="57" creationId="{008971E6-EA25-4881-82DA-AB6D23781E2A}"/>
          </ac:spMkLst>
        </pc:spChg>
        <pc:cxnChg chg="mod">
          <ac:chgData name="Minesh Patel" userId="a66d4990ec83ac90" providerId="LiveId" clId="{8CE870FB-3B89-4F7E-9A66-844C503D6567}" dt="2021-09-29T21:13:29.955" v="2324" actId="14100"/>
          <ac:cxnSpMkLst>
            <pc:docMk/>
            <pc:sldMk cId="156198684" sldId="723"/>
            <ac:cxnSpMk id="80" creationId="{D6799C2C-BCF3-43D2-B3B2-79F4FD6F8F1C}"/>
          </ac:cxnSpMkLst>
        </pc:cxnChg>
      </pc:sldChg>
      <pc:sldChg chg="modSp mod">
        <pc:chgData name="Minesh Patel" userId="a66d4990ec83ac90" providerId="LiveId" clId="{8CE870FB-3B89-4F7E-9A66-844C503D6567}" dt="2021-09-29T19:24:34.286" v="232" actId="20577"/>
        <pc:sldMkLst>
          <pc:docMk/>
          <pc:sldMk cId="3429044941" sldId="728"/>
        </pc:sldMkLst>
        <pc:spChg chg="mod">
          <ac:chgData name="Minesh Patel" userId="a66d4990ec83ac90" providerId="LiveId" clId="{8CE870FB-3B89-4F7E-9A66-844C503D6567}" dt="2021-09-29T19:24:34.286" v="232" actId="20577"/>
          <ac:spMkLst>
            <pc:docMk/>
            <pc:sldMk cId="3429044941" sldId="728"/>
            <ac:spMk id="88" creationId="{AA37C788-23EA-4FF9-8385-D3B2B927CF14}"/>
          </ac:spMkLst>
        </pc:spChg>
      </pc:sldChg>
      <pc:sldChg chg="modSp mod">
        <pc:chgData name="Minesh Patel" userId="a66d4990ec83ac90" providerId="LiveId" clId="{8CE870FB-3B89-4F7E-9A66-844C503D6567}" dt="2021-09-29T21:17:44.493" v="2446" actId="122"/>
        <pc:sldMkLst>
          <pc:docMk/>
          <pc:sldMk cId="3945348704" sldId="729"/>
        </pc:sldMkLst>
        <pc:spChg chg="mod">
          <ac:chgData name="Minesh Patel" userId="a66d4990ec83ac90" providerId="LiveId" clId="{8CE870FB-3B89-4F7E-9A66-844C503D6567}" dt="2021-09-29T21:17:44.493" v="2446" actId="122"/>
          <ac:spMkLst>
            <pc:docMk/>
            <pc:sldMk cId="3945348704" sldId="729"/>
            <ac:spMk id="23" creationId="{B2BDDC59-0330-4E29-9CD4-1BE9FF717AA0}"/>
          </ac:spMkLst>
        </pc:spChg>
      </pc:sldChg>
      <pc:sldChg chg="addSp modSp mod modAnim modNotesTx">
        <pc:chgData name="Minesh Patel" userId="a66d4990ec83ac90" providerId="LiveId" clId="{8CE870FB-3B89-4F7E-9A66-844C503D6567}" dt="2021-09-29T21:33:26.279" v="3175" actId="20577"/>
        <pc:sldMkLst>
          <pc:docMk/>
          <pc:sldMk cId="418045304" sldId="735"/>
        </pc:sldMkLst>
        <pc:spChg chg="mod">
          <ac:chgData name="Minesh Patel" userId="a66d4990ec83ac90" providerId="LiveId" clId="{8CE870FB-3B89-4F7E-9A66-844C503D6567}" dt="2021-09-29T21:30:43.371" v="2703" actId="1076"/>
          <ac:spMkLst>
            <pc:docMk/>
            <pc:sldMk cId="418045304" sldId="735"/>
            <ac:spMk id="3" creationId="{63F3922A-C85B-4212-AF43-07BE666F8C17}"/>
          </ac:spMkLst>
        </pc:spChg>
        <pc:spChg chg="add mod">
          <ac:chgData name="Minesh Patel" userId="a66d4990ec83ac90" providerId="LiveId" clId="{8CE870FB-3B89-4F7E-9A66-844C503D6567}" dt="2021-09-29T21:31:17.405" v="2787" actId="207"/>
          <ac:spMkLst>
            <pc:docMk/>
            <pc:sldMk cId="418045304" sldId="735"/>
            <ac:spMk id="11" creationId="{E16ED9F1-AF46-4A17-BC06-95B722185CD7}"/>
          </ac:spMkLst>
        </pc:spChg>
      </pc:sldChg>
      <pc:sldChg chg="modSp">
        <pc:chgData name="Minesh Patel" userId="a66d4990ec83ac90" providerId="LiveId" clId="{8CE870FB-3B89-4F7E-9A66-844C503D6567}" dt="2021-09-29T21:21:00.259" v="2475" actId="207"/>
        <pc:sldMkLst>
          <pc:docMk/>
          <pc:sldMk cId="2886651859" sldId="742"/>
        </pc:sldMkLst>
        <pc:spChg chg="mod">
          <ac:chgData name="Minesh Patel" userId="a66d4990ec83ac90" providerId="LiveId" clId="{8CE870FB-3B89-4F7E-9A66-844C503D6567}" dt="2021-09-29T21:21:00.259" v="2475" actId="207"/>
          <ac:spMkLst>
            <pc:docMk/>
            <pc:sldMk cId="2886651859" sldId="742"/>
            <ac:spMk id="6" creationId="{08FA4C4F-5B00-4CB4-B644-9259B1790F86}"/>
          </ac:spMkLst>
        </pc:spChg>
        <pc:spChg chg="mod">
          <ac:chgData name="Minesh Patel" userId="a66d4990ec83ac90" providerId="LiveId" clId="{8CE870FB-3B89-4F7E-9A66-844C503D6567}" dt="2021-09-29T21:20:33.749" v="2471" actId="113"/>
          <ac:spMkLst>
            <pc:docMk/>
            <pc:sldMk cId="2886651859" sldId="742"/>
            <ac:spMk id="27" creationId="{1C6BC152-4EDB-4D09-A61F-20B47228FFD4}"/>
          </ac:spMkLst>
        </pc:spChg>
      </pc:sldChg>
      <pc:sldChg chg="modSp mod">
        <pc:chgData name="Minesh Patel" userId="a66d4990ec83ac90" providerId="LiveId" clId="{8CE870FB-3B89-4F7E-9A66-844C503D6567}" dt="2021-09-29T21:13:51.527" v="2328" actId="14100"/>
        <pc:sldMkLst>
          <pc:docMk/>
          <pc:sldMk cId="3146201440" sldId="748"/>
        </pc:sldMkLst>
        <pc:spChg chg="mod">
          <ac:chgData name="Minesh Patel" userId="a66d4990ec83ac90" providerId="LiveId" clId="{8CE870FB-3B89-4F7E-9A66-844C503D6567}" dt="2021-09-29T21:13:51.527" v="2328" actId="14100"/>
          <ac:spMkLst>
            <pc:docMk/>
            <pc:sldMk cId="3146201440" sldId="748"/>
            <ac:spMk id="67" creationId="{021C1778-C280-4962-9DC9-962550C08E2F}"/>
          </ac:spMkLst>
        </pc:spChg>
      </pc:sldChg>
      <pc:sldChg chg="addSp delSp modSp new del mod modClrScheme modAnim chgLayout">
        <pc:chgData name="Minesh Patel" userId="a66d4990ec83ac90" providerId="LiveId" clId="{8CE870FB-3B89-4F7E-9A66-844C503D6567}" dt="2021-09-29T21:58:51.280" v="3472" actId="47"/>
        <pc:sldMkLst>
          <pc:docMk/>
          <pc:sldMk cId="150401140" sldId="750"/>
        </pc:sldMkLst>
        <pc:spChg chg="mod ord">
          <ac:chgData name="Minesh Patel" userId="a66d4990ec83ac90" providerId="LiveId" clId="{8CE870FB-3B89-4F7E-9A66-844C503D6567}" dt="2021-09-29T12:31:43.991" v="22" actId="700"/>
          <ac:spMkLst>
            <pc:docMk/>
            <pc:sldMk cId="150401140" sldId="750"/>
            <ac:spMk id="2" creationId="{1F27DA0C-1E52-4C40-825B-D06007BA603E}"/>
          </ac:spMkLst>
        </pc:spChg>
        <pc:spChg chg="add mod">
          <ac:chgData name="Minesh Patel" userId="a66d4990ec83ac90" providerId="LiveId" clId="{8CE870FB-3B89-4F7E-9A66-844C503D6567}" dt="2021-09-29T13:52:38.495" v="223" actId="20577"/>
          <ac:spMkLst>
            <pc:docMk/>
            <pc:sldMk cId="150401140" sldId="750"/>
            <ac:spMk id="3" creationId="{8B1C479B-6C74-4202-8721-D85AA0CF9A05}"/>
          </ac:spMkLst>
        </pc:spChg>
        <pc:spChg chg="add del mod">
          <ac:chgData name="Minesh Patel" userId="a66d4990ec83ac90" providerId="LiveId" clId="{8CE870FB-3B89-4F7E-9A66-844C503D6567}" dt="2021-09-29T12:31:17.328" v="18"/>
          <ac:spMkLst>
            <pc:docMk/>
            <pc:sldMk cId="150401140" sldId="750"/>
            <ac:spMk id="4" creationId="{51A00E71-795C-497B-873E-E5D12BBEF843}"/>
          </ac:spMkLst>
        </pc:spChg>
        <pc:spChg chg="add del mod">
          <ac:chgData name="Minesh Patel" userId="a66d4990ec83ac90" providerId="LiveId" clId="{8CE870FB-3B89-4F7E-9A66-844C503D6567}" dt="2021-09-29T12:31:21.167" v="19" actId="6264"/>
          <ac:spMkLst>
            <pc:docMk/>
            <pc:sldMk cId="150401140" sldId="750"/>
            <ac:spMk id="5" creationId="{31C9645B-DB2A-4FD5-B0F4-AE9EBE7E84CE}"/>
          </ac:spMkLst>
        </pc:spChg>
        <pc:spChg chg="add del mod">
          <ac:chgData name="Minesh Patel" userId="a66d4990ec83ac90" providerId="LiveId" clId="{8CE870FB-3B89-4F7E-9A66-844C503D6567}" dt="2021-09-29T12:31:40.460" v="21" actId="6264"/>
          <ac:spMkLst>
            <pc:docMk/>
            <pc:sldMk cId="150401140" sldId="750"/>
            <ac:spMk id="6" creationId="{E3864EF7-2AAC-4C58-A2E7-E1D51C7B0C9D}"/>
          </ac:spMkLst>
        </pc:spChg>
        <pc:spChg chg="add mod ord">
          <ac:chgData name="Minesh Patel" userId="a66d4990ec83ac90" providerId="LiveId" clId="{8CE870FB-3B89-4F7E-9A66-844C503D6567}" dt="2021-09-29T21:47:41.715" v="3262" actId="20577"/>
          <ac:spMkLst>
            <pc:docMk/>
            <pc:sldMk cId="150401140" sldId="750"/>
            <ac:spMk id="7" creationId="{563E236F-BD83-4866-B867-B38C3384A959}"/>
          </ac:spMkLst>
        </pc:spChg>
        <pc:spChg chg="add mod ord">
          <ac:chgData name="Minesh Patel" userId="a66d4990ec83ac90" providerId="LiveId" clId="{8CE870FB-3B89-4F7E-9A66-844C503D6567}" dt="2021-09-29T21:57:48.322" v="3467" actId="20577"/>
          <ac:spMkLst>
            <pc:docMk/>
            <pc:sldMk cId="150401140" sldId="750"/>
            <ac:spMk id="8" creationId="{994BF51D-CE48-458E-A5F2-72DC5B99ED7A}"/>
          </ac:spMkLst>
        </pc:spChg>
        <pc:spChg chg="add mod">
          <ac:chgData name="Minesh Patel" userId="a66d4990ec83ac90" providerId="LiveId" clId="{8CE870FB-3B89-4F7E-9A66-844C503D6567}" dt="2021-09-29T21:55:56.983" v="3338" actId="1076"/>
          <ac:spMkLst>
            <pc:docMk/>
            <pc:sldMk cId="150401140" sldId="750"/>
            <ac:spMk id="9" creationId="{306346B9-F3AF-4603-AB1C-1DB3D2AA534E}"/>
          </ac:spMkLst>
        </pc:spChg>
      </pc:sldChg>
      <pc:sldChg chg="addSp delSp modSp add mod ord delAnim chgLayout modNotesTx">
        <pc:chgData name="Minesh Patel" userId="a66d4990ec83ac90" providerId="LiveId" clId="{8CE870FB-3B89-4F7E-9A66-844C503D6567}" dt="2021-09-29T22:05:15.508" v="4298" actId="20577"/>
        <pc:sldMkLst>
          <pc:docMk/>
          <pc:sldMk cId="2857683869" sldId="751"/>
        </pc:sldMkLst>
        <pc:spChg chg="mod ord">
          <ac:chgData name="Minesh Patel" userId="a66d4990ec83ac90" providerId="LiveId" clId="{8CE870FB-3B89-4F7E-9A66-844C503D6567}" dt="2021-09-29T19:56:22.069" v="323" actId="6264"/>
          <ac:spMkLst>
            <pc:docMk/>
            <pc:sldMk cId="2857683869" sldId="751"/>
            <ac:spMk id="2" creationId="{00000000-0000-0000-0000-000000000000}"/>
          </ac:spMkLst>
        </pc:spChg>
        <pc:spChg chg="add del mod">
          <ac:chgData name="Minesh Patel" userId="a66d4990ec83ac90" providerId="LiveId" clId="{8CE870FB-3B89-4F7E-9A66-844C503D6567}" dt="2021-09-29T19:56:22.069" v="323" actId="6264"/>
          <ac:spMkLst>
            <pc:docMk/>
            <pc:sldMk cId="2857683869" sldId="751"/>
            <ac:spMk id="3" creationId="{48154EEB-60BB-4413-BD46-E352309EA1B8}"/>
          </ac:spMkLst>
        </pc:spChg>
        <pc:spChg chg="mod ord">
          <ac:chgData name="Minesh Patel" userId="a66d4990ec83ac90" providerId="LiveId" clId="{8CE870FB-3B89-4F7E-9A66-844C503D6567}" dt="2021-09-29T19:56:22.069" v="323" actId="6264"/>
          <ac:spMkLst>
            <pc:docMk/>
            <pc:sldMk cId="2857683869" sldId="751"/>
            <ac:spMk id="4" creationId="{E8A89F97-AFCF-4A8D-B37F-4048D2B5783D}"/>
          </ac:spMkLst>
        </pc:spChg>
        <pc:spChg chg="add del mod">
          <ac:chgData name="Minesh Patel" userId="a66d4990ec83ac90" providerId="LiveId" clId="{8CE870FB-3B89-4F7E-9A66-844C503D6567}" dt="2021-09-29T19:56:22.069" v="323" actId="6264"/>
          <ac:spMkLst>
            <pc:docMk/>
            <pc:sldMk cId="2857683869" sldId="751"/>
            <ac:spMk id="5" creationId="{697D45CA-6F4E-47B4-B3EF-7D1D775BAD12}"/>
          </ac:spMkLst>
        </pc:spChg>
        <pc:spChg chg="add mod ord">
          <ac:chgData name="Minesh Patel" userId="a66d4990ec83ac90" providerId="LiveId" clId="{8CE870FB-3B89-4F7E-9A66-844C503D6567}" dt="2021-09-29T20:39:25.169" v="1294" actId="20577"/>
          <ac:spMkLst>
            <pc:docMk/>
            <pc:sldMk cId="2857683869" sldId="751"/>
            <ac:spMk id="6" creationId="{F83F394E-33B3-426C-B7D7-2B83DE016F34}"/>
          </ac:spMkLst>
        </pc:spChg>
        <pc:spChg chg="del">
          <ac:chgData name="Minesh Patel" userId="a66d4990ec83ac90" providerId="LiveId" clId="{8CE870FB-3B89-4F7E-9A66-844C503D6567}" dt="2021-09-29T19:50:29.207" v="278" actId="478"/>
          <ac:spMkLst>
            <pc:docMk/>
            <pc:sldMk cId="2857683869" sldId="751"/>
            <ac:spMk id="18" creationId="{9EEC37E0-4900-455E-AECD-5D512EF33DF6}"/>
          </ac:spMkLst>
        </pc:spChg>
        <pc:grpChg chg="del">
          <ac:chgData name="Minesh Patel" userId="a66d4990ec83ac90" providerId="LiveId" clId="{8CE870FB-3B89-4F7E-9A66-844C503D6567}" dt="2021-09-29T19:50:29.207" v="278" actId="478"/>
          <ac:grpSpMkLst>
            <pc:docMk/>
            <pc:sldMk cId="2857683869" sldId="751"/>
            <ac:grpSpMk id="8" creationId="{E5EB09A6-4EF0-4BA0-A0F7-573C6A4B3EEB}"/>
          </ac:grpSpMkLst>
        </pc:grpChg>
        <pc:grpChg chg="del">
          <ac:chgData name="Minesh Patel" userId="a66d4990ec83ac90" providerId="LiveId" clId="{8CE870FB-3B89-4F7E-9A66-844C503D6567}" dt="2021-09-29T19:50:29.207" v="278" actId="478"/>
          <ac:grpSpMkLst>
            <pc:docMk/>
            <pc:sldMk cId="2857683869" sldId="751"/>
            <ac:grpSpMk id="9" creationId="{16859C44-6F3B-4323-B8D1-52438FFB8E7D}"/>
          </ac:grpSpMkLst>
        </pc:grpChg>
        <pc:grpChg chg="del">
          <ac:chgData name="Minesh Patel" userId="a66d4990ec83ac90" providerId="LiveId" clId="{8CE870FB-3B89-4F7E-9A66-844C503D6567}" dt="2021-09-29T19:51:58.078" v="292" actId="478"/>
          <ac:grpSpMkLst>
            <pc:docMk/>
            <pc:sldMk cId="2857683869" sldId="751"/>
            <ac:grpSpMk id="33" creationId="{FB6F13D3-37EB-4564-A85A-1F5BB29DECC4}"/>
          </ac:grpSpMkLst>
        </pc:grpChg>
        <pc:cxnChg chg="mod">
          <ac:chgData name="Minesh Patel" userId="a66d4990ec83ac90" providerId="LiveId" clId="{8CE870FB-3B89-4F7E-9A66-844C503D6567}" dt="2021-09-29T19:50:29.207" v="278" actId="478"/>
          <ac:cxnSpMkLst>
            <pc:docMk/>
            <pc:sldMk cId="2857683869" sldId="751"/>
            <ac:cxnSpMk id="24" creationId="{6AF8A7A0-3C20-4084-B281-0008BB362296}"/>
          </ac:cxnSpMkLst>
        </pc:cxnChg>
      </pc:sldChg>
      <pc:sldChg chg="modSp add mod modNotesTx">
        <pc:chgData name="Minesh Patel" userId="a66d4990ec83ac90" providerId="LiveId" clId="{8CE870FB-3B89-4F7E-9A66-844C503D6567}" dt="2021-09-29T22:08:44.083" v="4923" actId="20577"/>
        <pc:sldMkLst>
          <pc:docMk/>
          <pc:sldMk cId="2184186283" sldId="752"/>
        </pc:sldMkLst>
        <pc:spChg chg="mod">
          <ac:chgData name="Minesh Patel" userId="a66d4990ec83ac90" providerId="LiveId" clId="{8CE870FB-3B89-4F7E-9A66-844C503D6567}" dt="2021-09-29T20:52:03.169" v="1911" actId="20577"/>
          <ac:spMkLst>
            <pc:docMk/>
            <pc:sldMk cId="2184186283" sldId="752"/>
            <ac:spMk id="2" creationId="{00000000-0000-0000-0000-000000000000}"/>
          </ac:spMkLst>
        </pc:spChg>
        <pc:spChg chg="mod">
          <ac:chgData name="Minesh Patel" userId="a66d4990ec83ac90" providerId="LiveId" clId="{8CE870FB-3B89-4F7E-9A66-844C503D6567}" dt="2021-09-29T22:07:09.942" v="4575" actId="20577"/>
          <ac:spMkLst>
            <pc:docMk/>
            <pc:sldMk cId="2184186283" sldId="752"/>
            <ac:spMk id="6" creationId="{F83F394E-33B3-426C-B7D7-2B83DE016F34}"/>
          </ac:spMkLst>
        </pc:spChg>
      </pc:sldChg>
      <pc:sldChg chg="addSp modSp add mod modAnim modNotesTx">
        <pc:chgData name="Minesh Patel" userId="a66d4990ec83ac90" providerId="LiveId" clId="{8CE870FB-3B89-4F7E-9A66-844C503D6567}" dt="2021-09-29T22:02:54.070" v="4203"/>
        <pc:sldMkLst>
          <pc:docMk/>
          <pc:sldMk cId="4032651193" sldId="753"/>
        </pc:sldMkLst>
        <pc:spChg chg="add mod">
          <ac:chgData name="Minesh Patel" userId="a66d4990ec83ac90" providerId="LiveId" clId="{8CE870FB-3B89-4F7E-9A66-844C503D6567}" dt="2021-09-29T21:59:05.989" v="3478" actId="1076"/>
          <ac:spMkLst>
            <pc:docMk/>
            <pc:sldMk cId="4032651193" sldId="753"/>
            <ac:spMk id="23" creationId="{699B28CA-5FCE-40DD-99D0-E4DAAD30B6DD}"/>
          </ac:spMkLst>
        </pc:spChg>
        <pc:spChg chg="add mod">
          <ac:chgData name="Minesh Patel" userId="a66d4990ec83ac90" providerId="LiveId" clId="{8CE870FB-3B89-4F7E-9A66-844C503D6567}" dt="2021-09-29T22:00:51.249" v="3620" actId="14100"/>
          <ac:spMkLst>
            <pc:docMk/>
            <pc:sldMk cId="4032651193" sldId="753"/>
            <ac:spMk id="24" creationId="{EA433298-0952-4550-8FD0-724E4F812A9F}"/>
          </ac:spMkLst>
        </pc:spChg>
        <pc:spChg chg="add mod">
          <ac:chgData name="Minesh Patel" userId="a66d4990ec83ac90" providerId="LiveId" clId="{8CE870FB-3B89-4F7E-9A66-844C503D6567}" dt="2021-09-29T22:00:04.605" v="3583" actId="207"/>
          <ac:spMkLst>
            <pc:docMk/>
            <pc:sldMk cId="4032651193" sldId="753"/>
            <ac:spMk id="26" creationId="{5E135947-8D97-45E7-BF39-1C7384BBC283}"/>
          </ac:spMkLst>
        </pc:spChg>
      </pc:sldChg>
    </pc:docChg>
  </pc:docChgLst>
  <pc:docChgLst>
    <pc:chgData name="Minesh Patel" userId="a66d4990ec83ac90" providerId="LiveId" clId="{2A4F76CE-B9EB-4A73-B0B8-FF694F216F4D}"/>
    <pc:docChg chg="undo redo custSel addSld delSld modSld">
      <pc:chgData name="Minesh Patel" userId="a66d4990ec83ac90" providerId="LiveId" clId="{2A4F76CE-B9EB-4A73-B0B8-FF694F216F4D}" dt="2021-07-20T21:56:57.780" v="3072" actId="20577"/>
      <pc:docMkLst>
        <pc:docMk/>
      </pc:docMkLst>
      <pc:sldChg chg="addSp delSp modSp add del">
        <pc:chgData name="Minesh Patel" userId="a66d4990ec83ac90" providerId="LiveId" clId="{2A4F76CE-B9EB-4A73-B0B8-FF694F216F4D}" dt="2021-07-20T20:21:15.510" v="67" actId="47"/>
        <pc:sldMkLst>
          <pc:docMk/>
          <pc:sldMk cId="285376203" sldId="258"/>
        </pc:sldMkLst>
        <pc:spChg chg="add del mod">
          <ac:chgData name="Minesh Patel" userId="a66d4990ec83ac90" providerId="LiveId" clId="{2A4F76CE-B9EB-4A73-B0B8-FF694F216F4D}" dt="2021-07-20T20:18:55.791" v="4"/>
          <ac:spMkLst>
            <pc:docMk/>
            <pc:sldMk cId="285376203" sldId="258"/>
            <ac:spMk id="2" creationId="{D7967E0E-14CA-4BE9-92F4-8ABB4E2E962F}"/>
          </ac:spMkLst>
        </pc:spChg>
        <pc:spChg chg="add del mod">
          <ac:chgData name="Minesh Patel" userId="a66d4990ec83ac90" providerId="LiveId" clId="{2A4F76CE-B9EB-4A73-B0B8-FF694F216F4D}" dt="2021-07-20T20:18:55.791" v="4"/>
          <ac:spMkLst>
            <pc:docMk/>
            <pc:sldMk cId="285376203" sldId="258"/>
            <ac:spMk id="3" creationId="{F5EEFC08-D2FF-4678-94CD-5531D3520BD6}"/>
          </ac:spMkLst>
        </pc:spChg>
      </pc:sldChg>
      <pc:sldChg chg="modSp add del mod">
        <pc:chgData name="Minesh Patel" userId="a66d4990ec83ac90" providerId="LiveId" clId="{2A4F76CE-B9EB-4A73-B0B8-FF694F216F4D}" dt="2021-07-20T20:28:36.515" v="161" actId="47"/>
        <pc:sldMkLst>
          <pc:docMk/>
          <pc:sldMk cId="2833271560" sldId="438"/>
        </pc:sldMkLst>
        <pc:spChg chg="mod">
          <ac:chgData name="Minesh Patel" userId="a66d4990ec83ac90" providerId="LiveId" clId="{2A4F76CE-B9EB-4A73-B0B8-FF694F216F4D}" dt="2021-07-20T20:22:16.676" v="70" actId="1076"/>
          <ac:spMkLst>
            <pc:docMk/>
            <pc:sldMk cId="2833271560" sldId="438"/>
            <ac:spMk id="3" creationId="{494EC80F-2976-4A92-B16F-8065FDCC9552}"/>
          </ac:spMkLst>
        </pc:spChg>
        <pc:spChg chg="mod">
          <ac:chgData name="Minesh Patel" userId="a66d4990ec83ac90" providerId="LiveId" clId="{2A4F76CE-B9EB-4A73-B0B8-FF694F216F4D}" dt="2021-07-20T20:22:24.292" v="71" actId="1076"/>
          <ac:spMkLst>
            <pc:docMk/>
            <pc:sldMk cId="2833271560" sldId="438"/>
            <ac:spMk id="5" creationId="{68A819FC-A218-4776-97AE-F4A6B514D47F}"/>
          </ac:spMkLst>
        </pc:spChg>
      </pc:sldChg>
      <pc:sldChg chg="addSp delSp modSp mod modAnim">
        <pc:chgData name="Minesh Patel" userId="a66d4990ec83ac90" providerId="LiveId" clId="{2A4F76CE-B9EB-4A73-B0B8-FF694F216F4D}" dt="2021-07-20T20:29:32.761" v="178" actId="20577"/>
        <pc:sldMkLst>
          <pc:docMk/>
          <pc:sldMk cId="2915918275" sldId="483"/>
        </pc:sldMkLst>
        <pc:spChg chg="mod">
          <ac:chgData name="Minesh Patel" userId="a66d4990ec83ac90" providerId="LiveId" clId="{2A4F76CE-B9EB-4A73-B0B8-FF694F216F4D}" dt="2021-07-20T20:29:32.761" v="178" actId="20577"/>
          <ac:spMkLst>
            <pc:docMk/>
            <pc:sldMk cId="2915918275" sldId="483"/>
            <ac:spMk id="2" creationId="{00000000-0000-0000-0000-000000000000}"/>
          </ac:spMkLst>
        </pc:spChg>
        <pc:spChg chg="add mod">
          <ac:chgData name="Minesh Patel" userId="a66d4990ec83ac90" providerId="LiveId" clId="{2A4F76CE-B9EB-4A73-B0B8-FF694F216F4D}" dt="2021-07-20T20:19:19.886" v="12" actId="6549"/>
          <ac:spMkLst>
            <pc:docMk/>
            <pc:sldMk cId="2915918275" sldId="483"/>
            <ac:spMk id="19" creationId="{A99D6F77-65BE-4C3B-A717-B9E02E2923CA}"/>
          </ac:spMkLst>
        </pc:spChg>
        <pc:spChg chg="mod">
          <ac:chgData name="Minesh Patel" userId="a66d4990ec83ac90" providerId="LiveId" clId="{2A4F76CE-B9EB-4A73-B0B8-FF694F216F4D}" dt="2021-07-20T20:27:42.709" v="147"/>
          <ac:spMkLst>
            <pc:docMk/>
            <pc:sldMk cId="2915918275" sldId="483"/>
            <ac:spMk id="24" creationId="{6F0C12C3-EC99-47AE-AAD9-077D0A64688E}"/>
          </ac:spMkLst>
        </pc:spChg>
        <pc:spChg chg="mod">
          <ac:chgData name="Minesh Patel" userId="a66d4990ec83ac90" providerId="LiveId" clId="{2A4F76CE-B9EB-4A73-B0B8-FF694F216F4D}" dt="2021-07-20T20:27:42.709" v="147"/>
          <ac:spMkLst>
            <pc:docMk/>
            <pc:sldMk cId="2915918275" sldId="483"/>
            <ac:spMk id="25" creationId="{0F0D4FE4-8CE0-4EF1-B66A-551738845340}"/>
          </ac:spMkLst>
        </pc:spChg>
        <pc:spChg chg="mod">
          <ac:chgData name="Minesh Patel" userId="a66d4990ec83ac90" providerId="LiveId" clId="{2A4F76CE-B9EB-4A73-B0B8-FF694F216F4D}" dt="2021-07-20T20:27:42.709" v="147"/>
          <ac:spMkLst>
            <pc:docMk/>
            <pc:sldMk cId="2915918275" sldId="483"/>
            <ac:spMk id="26" creationId="{C5F5EA53-588B-4728-8204-1A20F3E79F85}"/>
          </ac:spMkLst>
        </pc:spChg>
        <pc:spChg chg="mod">
          <ac:chgData name="Minesh Patel" userId="a66d4990ec83ac90" providerId="LiveId" clId="{2A4F76CE-B9EB-4A73-B0B8-FF694F216F4D}" dt="2021-07-20T20:27:42.709" v="147"/>
          <ac:spMkLst>
            <pc:docMk/>
            <pc:sldMk cId="2915918275" sldId="483"/>
            <ac:spMk id="27" creationId="{136829F7-779F-43B2-915D-CE71EFAAAC9E}"/>
          </ac:spMkLst>
        </pc:spChg>
        <pc:spChg chg="mod">
          <ac:chgData name="Minesh Patel" userId="a66d4990ec83ac90" providerId="LiveId" clId="{2A4F76CE-B9EB-4A73-B0B8-FF694F216F4D}" dt="2021-07-20T20:28:07.578" v="156" actId="20577"/>
          <ac:spMkLst>
            <pc:docMk/>
            <pc:sldMk cId="2915918275" sldId="483"/>
            <ac:spMk id="28" creationId="{78E9A2D0-BC2E-4DE5-8B2A-6CA9ED08EF36}"/>
          </ac:spMkLst>
        </pc:spChg>
        <pc:grpChg chg="del">
          <ac:chgData name="Minesh Patel" userId="a66d4990ec83ac90" providerId="LiveId" clId="{2A4F76CE-B9EB-4A73-B0B8-FF694F216F4D}" dt="2021-07-20T20:27:48.156" v="148" actId="478"/>
          <ac:grpSpMkLst>
            <pc:docMk/>
            <pc:sldMk cId="2915918275" sldId="483"/>
            <ac:grpSpMk id="3" creationId="{256E9925-1F38-4983-BD97-33E191B5700B}"/>
          </ac:grpSpMkLst>
        </pc:grpChg>
        <pc:grpChg chg="del">
          <ac:chgData name="Minesh Patel" userId="a66d4990ec83ac90" providerId="LiveId" clId="{2A4F76CE-B9EB-4A73-B0B8-FF694F216F4D}" dt="2021-07-20T20:27:48.156" v="148" actId="478"/>
          <ac:grpSpMkLst>
            <pc:docMk/>
            <pc:sldMk cId="2915918275" sldId="483"/>
            <ac:grpSpMk id="5" creationId="{C31433DF-D6AE-43E0-BF52-CBC2392B3B9B}"/>
          </ac:grpSpMkLst>
        </pc:grpChg>
        <pc:grpChg chg="del">
          <ac:chgData name="Minesh Patel" userId="a66d4990ec83ac90" providerId="LiveId" clId="{2A4F76CE-B9EB-4A73-B0B8-FF694F216F4D}" dt="2021-07-20T20:27:48.156" v="148" actId="478"/>
          <ac:grpSpMkLst>
            <pc:docMk/>
            <pc:sldMk cId="2915918275" sldId="483"/>
            <ac:grpSpMk id="6" creationId="{7CE33EC5-25A2-43F9-AAE9-58BF6D2302C9}"/>
          </ac:grpSpMkLst>
        </pc:grpChg>
        <pc:grpChg chg="del">
          <ac:chgData name="Minesh Patel" userId="a66d4990ec83ac90" providerId="LiveId" clId="{2A4F76CE-B9EB-4A73-B0B8-FF694F216F4D}" dt="2021-07-20T20:27:48.156" v="148" actId="478"/>
          <ac:grpSpMkLst>
            <pc:docMk/>
            <pc:sldMk cId="2915918275" sldId="483"/>
            <ac:grpSpMk id="7" creationId="{BAA5D5B8-3855-44AC-82E7-102BA1E1F95C}"/>
          </ac:grpSpMkLst>
        </pc:grpChg>
        <pc:grpChg chg="add mod">
          <ac:chgData name="Minesh Patel" userId="a66d4990ec83ac90" providerId="LiveId" clId="{2A4F76CE-B9EB-4A73-B0B8-FF694F216F4D}" dt="2021-07-20T20:27:42.709" v="147"/>
          <ac:grpSpMkLst>
            <pc:docMk/>
            <pc:sldMk cId="2915918275" sldId="483"/>
            <ac:grpSpMk id="20" creationId="{5A61D265-1141-47FB-8C59-8274AB1C51C4}"/>
          </ac:grpSpMkLst>
        </pc:grpChg>
        <pc:grpChg chg="del">
          <ac:chgData name="Minesh Patel" userId="a66d4990ec83ac90" providerId="LiveId" clId="{2A4F76CE-B9EB-4A73-B0B8-FF694F216F4D}" dt="2021-07-20T20:27:48.156" v="148" actId="478"/>
          <ac:grpSpMkLst>
            <pc:docMk/>
            <pc:sldMk cId="2915918275" sldId="483"/>
            <ac:grpSpMk id="21" creationId="{94A10E90-0853-4BB2-A086-C5C4A7330463}"/>
          </ac:grpSpMkLst>
        </pc:grpChg>
      </pc:sldChg>
      <pc:sldChg chg="addSp delSp modSp mod">
        <pc:chgData name="Minesh Patel" userId="a66d4990ec83ac90" providerId="LiveId" clId="{2A4F76CE-B9EB-4A73-B0B8-FF694F216F4D}" dt="2021-07-20T20:30:04.861" v="218" actId="20577"/>
        <pc:sldMkLst>
          <pc:docMk/>
          <pc:sldMk cId="740235318" sldId="484"/>
        </pc:sldMkLst>
        <pc:spChg chg="mod">
          <ac:chgData name="Minesh Patel" userId="a66d4990ec83ac90" providerId="LiveId" clId="{2A4F76CE-B9EB-4A73-B0B8-FF694F216F4D}" dt="2021-07-20T20:29:38.314" v="189" actId="20577"/>
          <ac:spMkLst>
            <pc:docMk/>
            <pc:sldMk cId="740235318" sldId="484"/>
            <ac:spMk id="2" creationId="{00000000-0000-0000-0000-000000000000}"/>
          </ac:spMkLst>
        </pc:spChg>
        <pc:spChg chg="add del mod">
          <ac:chgData name="Minesh Patel" userId="a66d4990ec83ac90" providerId="LiveId" clId="{2A4F76CE-B9EB-4A73-B0B8-FF694F216F4D}" dt="2021-07-20T20:22:29.639" v="72"/>
          <ac:spMkLst>
            <pc:docMk/>
            <pc:sldMk cId="740235318" sldId="484"/>
            <ac:spMk id="3" creationId="{2ED5C3FA-F852-46D3-A686-F95D965C0225}"/>
          </ac:spMkLst>
        </pc:spChg>
        <pc:spChg chg="mod">
          <ac:chgData name="Minesh Patel" userId="a66d4990ec83ac90" providerId="LiveId" clId="{2A4F76CE-B9EB-4A73-B0B8-FF694F216F4D}" dt="2021-07-20T20:22:29.639" v="72"/>
          <ac:spMkLst>
            <pc:docMk/>
            <pc:sldMk cId="740235318" sldId="484"/>
            <ac:spMk id="4" creationId="{E8A89F97-AFCF-4A8D-B37F-4048D2B5783D}"/>
          </ac:spMkLst>
        </pc:spChg>
        <pc:spChg chg="add del mod">
          <ac:chgData name="Minesh Patel" userId="a66d4990ec83ac90" providerId="LiveId" clId="{2A4F76CE-B9EB-4A73-B0B8-FF694F216F4D}" dt="2021-07-20T20:22:29.639" v="72"/>
          <ac:spMkLst>
            <pc:docMk/>
            <pc:sldMk cId="740235318" sldId="484"/>
            <ac:spMk id="5" creationId="{64960CF4-95B9-4D32-9BFF-379231C85861}"/>
          </ac:spMkLst>
        </pc:spChg>
        <pc:spChg chg="add mod">
          <ac:chgData name="Minesh Patel" userId="a66d4990ec83ac90" providerId="LiveId" clId="{2A4F76CE-B9EB-4A73-B0B8-FF694F216F4D}" dt="2021-07-20T20:30:04.861" v="218" actId="20577"/>
          <ac:spMkLst>
            <pc:docMk/>
            <pc:sldMk cId="740235318" sldId="484"/>
            <ac:spMk id="6" creationId="{1A1E0FCE-360C-4FEA-A7AF-FE926D96B03D}"/>
          </ac:spMkLst>
        </pc:spChg>
        <pc:spChg chg="mod">
          <ac:chgData name="Minesh Patel" userId="a66d4990ec83ac90" providerId="LiveId" clId="{2A4F76CE-B9EB-4A73-B0B8-FF694F216F4D}" dt="2021-07-20T20:28:29.910" v="160" actId="108"/>
          <ac:spMkLst>
            <pc:docMk/>
            <pc:sldMk cId="740235318" sldId="484"/>
            <ac:spMk id="23" creationId="{FEF480DC-0A31-4FAF-9A34-D18670D85EDD}"/>
          </ac:spMkLst>
        </pc:spChg>
        <pc:spChg chg="mod">
          <ac:chgData name="Minesh Patel" userId="a66d4990ec83ac90" providerId="LiveId" clId="{2A4F76CE-B9EB-4A73-B0B8-FF694F216F4D}" dt="2021-07-20T20:28:27.137" v="159" actId="108"/>
          <ac:spMkLst>
            <pc:docMk/>
            <pc:sldMk cId="740235318" sldId="484"/>
            <ac:spMk id="24" creationId="{4E5FB813-83C8-41D7-BF59-5EBE955F8AD6}"/>
          </ac:spMkLst>
        </pc:spChg>
        <pc:spChg chg="mod">
          <ac:chgData name="Minesh Patel" userId="a66d4990ec83ac90" providerId="LiveId" clId="{2A4F76CE-B9EB-4A73-B0B8-FF694F216F4D}" dt="2021-07-20T20:28:19.746" v="158"/>
          <ac:spMkLst>
            <pc:docMk/>
            <pc:sldMk cId="740235318" sldId="484"/>
            <ac:spMk id="25" creationId="{C1CEAFFA-9448-4954-BBB1-43B8CD5B6F40}"/>
          </ac:spMkLst>
        </pc:spChg>
        <pc:spChg chg="mod">
          <ac:chgData name="Minesh Patel" userId="a66d4990ec83ac90" providerId="LiveId" clId="{2A4F76CE-B9EB-4A73-B0B8-FF694F216F4D}" dt="2021-07-20T20:28:19.746" v="158"/>
          <ac:spMkLst>
            <pc:docMk/>
            <pc:sldMk cId="740235318" sldId="484"/>
            <ac:spMk id="26" creationId="{1FA04C89-9965-4F35-AC58-F5AFC69AF51A}"/>
          </ac:spMkLst>
        </pc:spChg>
        <pc:spChg chg="mod">
          <ac:chgData name="Minesh Patel" userId="a66d4990ec83ac90" providerId="LiveId" clId="{2A4F76CE-B9EB-4A73-B0B8-FF694F216F4D}" dt="2021-07-20T20:28:19.746" v="158"/>
          <ac:spMkLst>
            <pc:docMk/>
            <pc:sldMk cId="740235318" sldId="484"/>
            <ac:spMk id="27" creationId="{49FD277C-FF37-4297-98E5-FE08EBF4079B}"/>
          </ac:spMkLst>
        </pc:spChg>
        <pc:grpChg chg="add del mod">
          <ac:chgData name="Minesh Patel" userId="a66d4990ec83ac90" providerId="LiveId" clId="{2A4F76CE-B9EB-4A73-B0B8-FF694F216F4D}" dt="2021-07-20T20:29:04.953" v="166" actId="478"/>
          <ac:grpSpMkLst>
            <pc:docMk/>
            <pc:sldMk cId="740235318" sldId="484"/>
            <ac:grpSpMk id="22" creationId="{746786A0-B037-4A41-9FDE-9ED56ABFF7D6}"/>
          </ac:grpSpMkLst>
        </pc:grpChg>
        <pc:grpChg chg="del">
          <ac:chgData name="Minesh Patel" userId="a66d4990ec83ac90" providerId="LiveId" clId="{2A4F76CE-B9EB-4A73-B0B8-FF694F216F4D}" dt="2021-07-20T20:28:18.332" v="157" actId="478"/>
          <ac:grpSpMkLst>
            <pc:docMk/>
            <pc:sldMk cId="740235318" sldId="484"/>
            <ac:grpSpMk id="41" creationId="{C2DD8A63-0CC1-4A75-A716-3FF76DB1444F}"/>
          </ac:grpSpMkLst>
        </pc:grpChg>
        <pc:grpChg chg="del">
          <ac:chgData name="Minesh Patel" userId="a66d4990ec83ac90" providerId="LiveId" clId="{2A4F76CE-B9EB-4A73-B0B8-FF694F216F4D}" dt="2021-07-20T20:28:18.332" v="157" actId="478"/>
          <ac:grpSpMkLst>
            <pc:docMk/>
            <pc:sldMk cId="740235318" sldId="484"/>
            <ac:grpSpMk id="44" creationId="{C9472BE2-4341-44D4-97FA-71DB689774E4}"/>
          </ac:grpSpMkLst>
        </pc:grpChg>
        <pc:grpChg chg="del">
          <ac:chgData name="Minesh Patel" userId="a66d4990ec83ac90" providerId="LiveId" clId="{2A4F76CE-B9EB-4A73-B0B8-FF694F216F4D}" dt="2021-07-20T20:28:18.332" v="157" actId="478"/>
          <ac:grpSpMkLst>
            <pc:docMk/>
            <pc:sldMk cId="740235318" sldId="484"/>
            <ac:grpSpMk id="47" creationId="{C750C8ED-B697-4E5A-9911-75C33A3C9ACD}"/>
          </ac:grpSpMkLst>
        </pc:grpChg>
        <pc:grpChg chg="del">
          <ac:chgData name="Minesh Patel" userId="a66d4990ec83ac90" providerId="LiveId" clId="{2A4F76CE-B9EB-4A73-B0B8-FF694F216F4D}" dt="2021-07-20T20:28:18.332" v="157" actId="478"/>
          <ac:grpSpMkLst>
            <pc:docMk/>
            <pc:sldMk cId="740235318" sldId="484"/>
            <ac:grpSpMk id="50" creationId="{5C43EE1C-9062-4E37-86A4-EE131B429CC0}"/>
          </ac:grpSpMkLst>
        </pc:grpChg>
        <pc:grpChg chg="del">
          <ac:chgData name="Minesh Patel" userId="a66d4990ec83ac90" providerId="LiveId" clId="{2A4F76CE-B9EB-4A73-B0B8-FF694F216F4D}" dt="2021-07-20T20:28:18.332" v="157" actId="478"/>
          <ac:grpSpMkLst>
            <pc:docMk/>
            <pc:sldMk cId="740235318" sldId="484"/>
            <ac:grpSpMk id="53" creationId="{E63169F7-72AC-411F-A231-F0310963E277}"/>
          </ac:grpSpMkLst>
        </pc:grpChg>
      </pc:sldChg>
      <pc:sldChg chg="addSp delSp modSp mod">
        <pc:chgData name="Minesh Patel" userId="a66d4990ec83ac90" providerId="LiveId" clId="{2A4F76CE-B9EB-4A73-B0B8-FF694F216F4D}" dt="2021-07-20T20:30:44.744" v="239" actId="14100"/>
        <pc:sldMkLst>
          <pc:docMk/>
          <pc:sldMk cId="3246070725" sldId="485"/>
        </pc:sldMkLst>
        <pc:spChg chg="mod">
          <ac:chgData name="Minesh Patel" userId="a66d4990ec83ac90" providerId="LiveId" clId="{2A4F76CE-B9EB-4A73-B0B8-FF694F216F4D}" dt="2021-07-20T20:30:27.129" v="220" actId="27636"/>
          <ac:spMkLst>
            <pc:docMk/>
            <pc:sldMk cId="3246070725" sldId="485"/>
            <ac:spMk id="2" creationId="{00000000-0000-0000-0000-000000000000}"/>
          </ac:spMkLst>
        </pc:spChg>
        <pc:spChg chg="add del mod">
          <ac:chgData name="Minesh Patel" userId="a66d4990ec83ac90" providerId="LiveId" clId="{2A4F76CE-B9EB-4A73-B0B8-FF694F216F4D}" dt="2021-07-20T20:30:27.036" v="219"/>
          <ac:spMkLst>
            <pc:docMk/>
            <pc:sldMk cId="3246070725" sldId="485"/>
            <ac:spMk id="3" creationId="{D6FC4EA0-0B7F-4547-A82B-0066B86C6D73}"/>
          </ac:spMkLst>
        </pc:spChg>
        <pc:spChg chg="mod">
          <ac:chgData name="Minesh Patel" userId="a66d4990ec83ac90" providerId="LiveId" clId="{2A4F76CE-B9EB-4A73-B0B8-FF694F216F4D}" dt="2021-07-20T20:30:27.036" v="219"/>
          <ac:spMkLst>
            <pc:docMk/>
            <pc:sldMk cId="3246070725" sldId="485"/>
            <ac:spMk id="4" creationId="{E8A89F97-AFCF-4A8D-B37F-4048D2B5783D}"/>
          </ac:spMkLst>
        </pc:spChg>
        <pc:spChg chg="add del mod">
          <ac:chgData name="Minesh Patel" userId="a66d4990ec83ac90" providerId="LiveId" clId="{2A4F76CE-B9EB-4A73-B0B8-FF694F216F4D}" dt="2021-07-20T20:30:27.036" v="219"/>
          <ac:spMkLst>
            <pc:docMk/>
            <pc:sldMk cId="3246070725" sldId="485"/>
            <ac:spMk id="5" creationId="{1E2457A1-7ECD-4507-A6D9-A169408BBCB8}"/>
          </ac:spMkLst>
        </pc:spChg>
        <pc:spChg chg="add mod">
          <ac:chgData name="Minesh Patel" userId="a66d4990ec83ac90" providerId="LiveId" clId="{2A4F76CE-B9EB-4A73-B0B8-FF694F216F4D}" dt="2021-07-20T20:30:44.744" v="239" actId="14100"/>
          <ac:spMkLst>
            <pc:docMk/>
            <pc:sldMk cId="3246070725" sldId="485"/>
            <ac:spMk id="6" creationId="{A5FD997B-4C2F-432A-BE60-BD21649DBCF6}"/>
          </ac:spMkLst>
        </pc:spChg>
        <pc:grpChg chg="del">
          <ac:chgData name="Minesh Patel" userId="a66d4990ec83ac90" providerId="LiveId" clId="{2A4F76CE-B9EB-4A73-B0B8-FF694F216F4D}" dt="2021-07-20T20:29:45.801" v="190" actId="478"/>
          <ac:grpSpMkLst>
            <pc:docMk/>
            <pc:sldMk cId="3246070725" sldId="485"/>
            <ac:grpSpMk id="44" creationId="{7371EBE3-1413-47C5-9BA7-B84EC191F607}"/>
          </ac:grpSpMkLst>
        </pc:grpChg>
        <pc:grpChg chg="del">
          <ac:chgData name="Minesh Patel" userId="a66d4990ec83ac90" providerId="LiveId" clId="{2A4F76CE-B9EB-4A73-B0B8-FF694F216F4D}" dt="2021-07-20T20:29:45.801" v="190" actId="478"/>
          <ac:grpSpMkLst>
            <pc:docMk/>
            <pc:sldMk cId="3246070725" sldId="485"/>
            <ac:grpSpMk id="47" creationId="{7AFEF2A8-6F7D-48BC-AFEE-C8ADDE1EC6D2}"/>
          </ac:grpSpMkLst>
        </pc:grpChg>
        <pc:grpChg chg="del">
          <ac:chgData name="Minesh Patel" userId="a66d4990ec83ac90" providerId="LiveId" clId="{2A4F76CE-B9EB-4A73-B0B8-FF694F216F4D}" dt="2021-07-20T20:29:45.801" v="190" actId="478"/>
          <ac:grpSpMkLst>
            <pc:docMk/>
            <pc:sldMk cId="3246070725" sldId="485"/>
            <ac:grpSpMk id="50" creationId="{88CA4B38-9403-4ABE-B6E5-7FC9585AF271}"/>
          </ac:grpSpMkLst>
        </pc:grpChg>
        <pc:grpChg chg="del">
          <ac:chgData name="Minesh Patel" userId="a66d4990ec83ac90" providerId="LiveId" clId="{2A4F76CE-B9EB-4A73-B0B8-FF694F216F4D}" dt="2021-07-20T20:29:45.801" v="190" actId="478"/>
          <ac:grpSpMkLst>
            <pc:docMk/>
            <pc:sldMk cId="3246070725" sldId="485"/>
            <ac:grpSpMk id="53" creationId="{4B9B0FC2-3B5A-46E0-B2ED-C92F2A0AF6FF}"/>
          </ac:grpSpMkLst>
        </pc:grpChg>
        <pc:grpChg chg="del">
          <ac:chgData name="Minesh Patel" userId="a66d4990ec83ac90" providerId="LiveId" clId="{2A4F76CE-B9EB-4A73-B0B8-FF694F216F4D}" dt="2021-07-20T20:29:45.801" v="190" actId="478"/>
          <ac:grpSpMkLst>
            <pc:docMk/>
            <pc:sldMk cId="3246070725" sldId="485"/>
            <ac:grpSpMk id="56" creationId="{5512FA2E-1032-450A-9F57-E283EF74A930}"/>
          </ac:grpSpMkLst>
        </pc:grpChg>
      </pc:sldChg>
      <pc:sldChg chg="addSp delSp modSp mod">
        <pc:chgData name="Minesh Patel" userId="a66d4990ec83ac90" providerId="LiveId" clId="{2A4F76CE-B9EB-4A73-B0B8-FF694F216F4D}" dt="2021-07-20T20:33:28.037" v="299" actId="27636"/>
        <pc:sldMkLst>
          <pc:docMk/>
          <pc:sldMk cId="2234261169" sldId="486"/>
        </pc:sldMkLst>
        <pc:spChg chg="mod">
          <ac:chgData name="Minesh Patel" userId="a66d4990ec83ac90" providerId="LiveId" clId="{2A4F76CE-B9EB-4A73-B0B8-FF694F216F4D}" dt="2021-07-20T20:33:16.338" v="291" actId="27636"/>
          <ac:spMkLst>
            <pc:docMk/>
            <pc:sldMk cId="2234261169" sldId="486"/>
            <ac:spMk id="2" creationId="{00000000-0000-0000-0000-000000000000}"/>
          </ac:spMkLst>
        </pc:spChg>
        <pc:spChg chg="add del mod">
          <ac:chgData name="Minesh Patel" userId="a66d4990ec83ac90" providerId="LiveId" clId="{2A4F76CE-B9EB-4A73-B0B8-FF694F216F4D}" dt="2021-07-20T20:33:16.223" v="290"/>
          <ac:spMkLst>
            <pc:docMk/>
            <pc:sldMk cId="2234261169" sldId="486"/>
            <ac:spMk id="3" creationId="{223E7812-3510-4F05-BF1C-26638166B739}"/>
          </ac:spMkLst>
        </pc:spChg>
        <pc:spChg chg="mod">
          <ac:chgData name="Minesh Patel" userId="a66d4990ec83ac90" providerId="LiveId" clId="{2A4F76CE-B9EB-4A73-B0B8-FF694F216F4D}" dt="2021-07-20T20:33:16.223" v="290"/>
          <ac:spMkLst>
            <pc:docMk/>
            <pc:sldMk cId="2234261169" sldId="486"/>
            <ac:spMk id="4" creationId="{E8A89F97-AFCF-4A8D-B37F-4048D2B5783D}"/>
          </ac:spMkLst>
        </pc:spChg>
        <pc:spChg chg="add del mod">
          <ac:chgData name="Minesh Patel" userId="a66d4990ec83ac90" providerId="LiveId" clId="{2A4F76CE-B9EB-4A73-B0B8-FF694F216F4D}" dt="2021-07-20T20:33:16.223" v="290"/>
          <ac:spMkLst>
            <pc:docMk/>
            <pc:sldMk cId="2234261169" sldId="486"/>
            <ac:spMk id="5" creationId="{7FFBAD56-49B6-499F-9032-77CA06EEE783}"/>
          </ac:spMkLst>
        </pc:spChg>
        <pc:spChg chg="add mod">
          <ac:chgData name="Minesh Patel" userId="a66d4990ec83ac90" providerId="LiveId" clId="{2A4F76CE-B9EB-4A73-B0B8-FF694F216F4D}" dt="2021-07-20T20:33:28.037" v="299" actId="27636"/>
          <ac:spMkLst>
            <pc:docMk/>
            <pc:sldMk cId="2234261169" sldId="486"/>
            <ac:spMk id="6" creationId="{20732E2F-AE1A-447D-88CB-E62352219A9B}"/>
          </ac:spMkLst>
        </pc:spChg>
        <pc:grpChg chg="del">
          <ac:chgData name="Minesh Patel" userId="a66d4990ec83ac90" providerId="LiveId" clId="{2A4F76CE-B9EB-4A73-B0B8-FF694F216F4D}" dt="2021-07-20T20:31:30.680" v="240" actId="478"/>
          <ac:grpSpMkLst>
            <pc:docMk/>
            <pc:sldMk cId="2234261169" sldId="486"/>
            <ac:grpSpMk id="44" creationId="{3677F112-F5F2-4AA2-9541-3A0A89F64D3E}"/>
          </ac:grpSpMkLst>
        </pc:grpChg>
        <pc:grpChg chg="del">
          <ac:chgData name="Minesh Patel" userId="a66d4990ec83ac90" providerId="LiveId" clId="{2A4F76CE-B9EB-4A73-B0B8-FF694F216F4D}" dt="2021-07-20T20:31:30.680" v="240" actId="478"/>
          <ac:grpSpMkLst>
            <pc:docMk/>
            <pc:sldMk cId="2234261169" sldId="486"/>
            <ac:grpSpMk id="47" creationId="{594E7996-4900-4183-A10A-2C61A91A5C66}"/>
          </ac:grpSpMkLst>
        </pc:grpChg>
        <pc:grpChg chg="del">
          <ac:chgData name="Minesh Patel" userId="a66d4990ec83ac90" providerId="LiveId" clId="{2A4F76CE-B9EB-4A73-B0B8-FF694F216F4D}" dt="2021-07-20T20:31:30.680" v="240" actId="478"/>
          <ac:grpSpMkLst>
            <pc:docMk/>
            <pc:sldMk cId="2234261169" sldId="486"/>
            <ac:grpSpMk id="50" creationId="{0E289DFC-A6EB-445D-A2FD-4B7C8251416E}"/>
          </ac:grpSpMkLst>
        </pc:grpChg>
        <pc:grpChg chg="del">
          <ac:chgData name="Minesh Patel" userId="a66d4990ec83ac90" providerId="LiveId" clId="{2A4F76CE-B9EB-4A73-B0B8-FF694F216F4D}" dt="2021-07-20T20:31:30.680" v="240" actId="478"/>
          <ac:grpSpMkLst>
            <pc:docMk/>
            <pc:sldMk cId="2234261169" sldId="486"/>
            <ac:grpSpMk id="53" creationId="{B58A0846-14E3-4303-A28A-CC9D85B92FEC}"/>
          </ac:grpSpMkLst>
        </pc:grpChg>
        <pc:grpChg chg="del">
          <ac:chgData name="Minesh Patel" userId="a66d4990ec83ac90" providerId="LiveId" clId="{2A4F76CE-B9EB-4A73-B0B8-FF694F216F4D}" dt="2021-07-20T20:31:30.680" v="240" actId="478"/>
          <ac:grpSpMkLst>
            <pc:docMk/>
            <pc:sldMk cId="2234261169" sldId="486"/>
            <ac:grpSpMk id="56" creationId="{CB740782-3194-427E-B168-25B5527994B8}"/>
          </ac:grpSpMkLst>
        </pc:grpChg>
      </pc:sldChg>
      <pc:sldChg chg="addSp delSp modSp mod">
        <pc:chgData name="Minesh Patel" userId="a66d4990ec83ac90" providerId="LiveId" clId="{2A4F76CE-B9EB-4A73-B0B8-FF694F216F4D}" dt="2021-07-20T21:56:57.780" v="3072" actId="20577"/>
        <pc:sldMkLst>
          <pc:docMk/>
          <pc:sldMk cId="2055553996" sldId="487"/>
        </pc:sldMkLst>
        <pc:spChg chg="mod">
          <ac:chgData name="Minesh Patel" userId="a66d4990ec83ac90" providerId="LiveId" clId="{2A4F76CE-B9EB-4A73-B0B8-FF694F216F4D}" dt="2021-07-20T20:33:33.642" v="300"/>
          <ac:spMkLst>
            <pc:docMk/>
            <pc:sldMk cId="2055553996" sldId="487"/>
            <ac:spMk id="2" creationId="{00000000-0000-0000-0000-000000000000}"/>
          </ac:spMkLst>
        </pc:spChg>
        <pc:spChg chg="add del mod">
          <ac:chgData name="Minesh Patel" userId="a66d4990ec83ac90" providerId="LiveId" clId="{2A4F76CE-B9EB-4A73-B0B8-FF694F216F4D}" dt="2021-07-20T20:33:33.642" v="300"/>
          <ac:spMkLst>
            <pc:docMk/>
            <pc:sldMk cId="2055553996" sldId="487"/>
            <ac:spMk id="3" creationId="{D9695390-EFE1-4312-8190-81DD0C4D4F96}"/>
          </ac:spMkLst>
        </pc:spChg>
        <pc:spChg chg="mod">
          <ac:chgData name="Minesh Patel" userId="a66d4990ec83ac90" providerId="LiveId" clId="{2A4F76CE-B9EB-4A73-B0B8-FF694F216F4D}" dt="2021-07-20T20:33:33.642" v="300"/>
          <ac:spMkLst>
            <pc:docMk/>
            <pc:sldMk cId="2055553996" sldId="487"/>
            <ac:spMk id="4" creationId="{E8A89F97-AFCF-4A8D-B37F-4048D2B5783D}"/>
          </ac:spMkLst>
        </pc:spChg>
        <pc:spChg chg="add del mod">
          <ac:chgData name="Minesh Patel" userId="a66d4990ec83ac90" providerId="LiveId" clId="{2A4F76CE-B9EB-4A73-B0B8-FF694F216F4D}" dt="2021-07-20T20:33:33.642" v="300"/>
          <ac:spMkLst>
            <pc:docMk/>
            <pc:sldMk cId="2055553996" sldId="487"/>
            <ac:spMk id="5" creationId="{E0B50F46-2C89-42B5-A511-FE8B1CD4BFAD}"/>
          </ac:spMkLst>
        </pc:spChg>
        <pc:spChg chg="add mod">
          <ac:chgData name="Minesh Patel" userId="a66d4990ec83ac90" providerId="LiveId" clId="{2A4F76CE-B9EB-4A73-B0B8-FF694F216F4D}" dt="2021-07-20T21:56:57.780" v="3072" actId="20577"/>
          <ac:spMkLst>
            <pc:docMk/>
            <pc:sldMk cId="2055553996" sldId="487"/>
            <ac:spMk id="6" creationId="{F0AF70C6-4314-49C5-8CA9-B83FB73C0DBD}"/>
          </ac:spMkLst>
        </pc:spChg>
        <pc:grpChg chg="del">
          <ac:chgData name="Minesh Patel" userId="a66d4990ec83ac90" providerId="LiveId" clId="{2A4F76CE-B9EB-4A73-B0B8-FF694F216F4D}" dt="2021-07-20T20:33:42.039" v="305" actId="478"/>
          <ac:grpSpMkLst>
            <pc:docMk/>
            <pc:sldMk cId="2055553996" sldId="487"/>
            <ac:grpSpMk id="41" creationId="{7511E6ED-A296-4210-B86A-1C6EE9707FA0}"/>
          </ac:grpSpMkLst>
        </pc:grpChg>
        <pc:grpChg chg="del">
          <ac:chgData name="Minesh Patel" userId="a66d4990ec83ac90" providerId="LiveId" clId="{2A4F76CE-B9EB-4A73-B0B8-FF694F216F4D}" dt="2021-07-20T20:33:42.039" v="305" actId="478"/>
          <ac:grpSpMkLst>
            <pc:docMk/>
            <pc:sldMk cId="2055553996" sldId="487"/>
            <ac:grpSpMk id="44" creationId="{756D6A7A-3099-419C-9EDA-BADB8A329A67}"/>
          </ac:grpSpMkLst>
        </pc:grpChg>
        <pc:grpChg chg="del">
          <ac:chgData name="Minesh Patel" userId="a66d4990ec83ac90" providerId="LiveId" clId="{2A4F76CE-B9EB-4A73-B0B8-FF694F216F4D}" dt="2021-07-20T20:33:42.039" v="305" actId="478"/>
          <ac:grpSpMkLst>
            <pc:docMk/>
            <pc:sldMk cId="2055553996" sldId="487"/>
            <ac:grpSpMk id="47" creationId="{C07A4E28-31A0-42F2-ABFF-BA53561BF029}"/>
          </ac:grpSpMkLst>
        </pc:grpChg>
        <pc:grpChg chg="del">
          <ac:chgData name="Minesh Patel" userId="a66d4990ec83ac90" providerId="LiveId" clId="{2A4F76CE-B9EB-4A73-B0B8-FF694F216F4D}" dt="2021-07-20T20:33:42.039" v="305" actId="478"/>
          <ac:grpSpMkLst>
            <pc:docMk/>
            <pc:sldMk cId="2055553996" sldId="487"/>
            <ac:grpSpMk id="50" creationId="{6998EA0B-95ED-48DF-B2CC-9E1362A7F17D}"/>
          </ac:grpSpMkLst>
        </pc:grpChg>
        <pc:grpChg chg="del">
          <ac:chgData name="Minesh Patel" userId="a66d4990ec83ac90" providerId="LiveId" clId="{2A4F76CE-B9EB-4A73-B0B8-FF694F216F4D}" dt="2021-07-20T20:33:42.039" v="305" actId="478"/>
          <ac:grpSpMkLst>
            <pc:docMk/>
            <pc:sldMk cId="2055553996" sldId="487"/>
            <ac:grpSpMk id="53" creationId="{81609DE6-6F36-476E-87EC-24A7E9579FCB}"/>
          </ac:grpSpMkLst>
        </pc:grpChg>
      </pc:sldChg>
      <pc:sldChg chg="modSp mod">
        <pc:chgData name="Minesh Patel" userId="a66d4990ec83ac90" providerId="LiveId" clId="{2A4F76CE-B9EB-4A73-B0B8-FF694F216F4D}" dt="2021-07-20T20:32:48.458" v="289" actId="1582"/>
        <pc:sldMkLst>
          <pc:docMk/>
          <pc:sldMk cId="4294216899" sldId="507"/>
        </pc:sldMkLst>
        <pc:spChg chg="mod">
          <ac:chgData name="Minesh Patel" userId="a66d4990ec83ac90" providerId="LiveId" clId="{2A4F76CE-B9EB-4A73-B0B8-FF694F216F4D}" dt="2021-07-20T20:32:48.091" v="288" actId="1582"/>
          <ac:spMkLst>
            <pc:docMk/>
            <pc:sldMk cId="4294216899" sldId="507"/>
            <ac:spMk id="89" creationId="{F972FB20-4576-4F35-94EE-B6F01A961272}"/>
          </ac:spMkLst>
        </pc:spChg>
        <pc:spChg chg="mod">
          <ac:chgData name="Minesh Patel" userId="a66d4990ec83ac90" providerId="LiveId" clId="{2A4F76CE-B9EB-4A73-B0B8-FF694F216F4D}" dt="2021-07-20T20:32:48.458" v="289" actId="1582"/>
          <ac:spMkLst>
            <pc:docMk/>
            <pc:sldMk cId="4294216899" sldId="507"/>
            <ac:spMk id="93" creationId="{8342DAA8-7B6B-44AF-804A-AB893BF47B94}"/>
          </ac:spMkLst>
        </pc:spChg>
      </pc:sldChg>
      <pc:sldChg chg="addSp delSp modSp new del mod">
        <pc:chgData name="Minesh Patel" userId="a66d4990ec83ac90" providerId="LiveId" clId="{2A4F76CE-B9EB-4A73-B0B8-FF694F216F4D}" dt="2021-07-20T20:27:53.340" v="149" actId="47"/>
        <pc:sldMkLst>
          <pc:docMk/>
          <pc:sldMk cId="1320775086" sldId="509"/>
        </pc:sldMkLst>
        <pc:spChg chg="del">
          <ac:chgData name="Minesh Patel" userId="a66d4990ec83ac90" providerId="LiveId" clId="{2A4F76CE-B9EB-4A73-B0B8-FF694F216F4D}" dt="2021-07-20T20:23:48.284" v="95" actId="478"/>
          <ac:spMkLst>
            <pc:docMk/>
            <pc:sldMk cId="1320775086" sldId="509"/>
            <ac:spMk id="3" creationId="{F36E666A-2677-4DC1-8CDC-280506DABC8C}"/>
          </ac:spMkLst>
        </pc:spChg>
        <pc:spChg chg="mod topLvl">
          <ac:chgData name="Minesh Patel" userId="a66d4990ec83ac90" providerId="LiveId" clId="{2A4F76CE-B9EB-4A73-B0B8-FF694F216F4D}" dt="2021-07-20T20:27:31.436" v="144" actId="164"/>
          <ac:spMkLst>
            <pc:docMk/>
            <pc:sldMk cId="1320775086" sldId="509"/>
            <ac:spMk id="6" creationId="{4B0C78C1-8D0A-44AE-8EAA-0BCD677B68FF}"/>
          </ac:spMkLst>
        </pc:spChg>
        <pc:spChg chg="del mod topLvl">
          <ac:chgData name="Minesh Patel" userId="a66d4990ec83ac90" providerId="LiveId" clId="{2A4F76CE-B9EB-4A73-B0B8-FF694F216F4D}" dt="2021-07-20T20:26:03.962" v="121" actId="478"/>
          <ac:spMkLst>
            <pc:docMk/>
            <pc:sldMk cId="1320775086" sldId="509"/>
            <ac:spMk id="7" creationId="{3E02A0BA-BE2F-4B9B-9FB3-C07A17BC90E9}"/>
          </ac:spMkLst>
        </pc:spChg>
        <pc:spChg chg="mod topLvl">
          <ac:chgData name="Minesh Patel" userId="a66d4990ec83ac90" providerId="LiveId" clId="{2A4F76CE-B9EB-4A73-B0B8-FF694F216F4D}" dt="2021-07-20T20:27:31.436" v="144" actId="164"/>
          <ac:spMkLst>
            <pc:docMk/>
            <pc:sldMk cId="1320775086" sldId="509"/>
            <ac:spMk id="9" creationId="{46FD96D8-FE3F-4DB6-ACA4-FF0D7CFFE4E3}"/>
          </ac:spMkLst>
        </pc:spChg>
        <pc:spChg chg="del mod topLvl">
          <ac:chgData name="Minesh Patel" userId="a66d4990ec83ac90" providerId="LiveId" clId="{2A4F76CE-B9EB-4A73-B0B8-FF694F216F4D}" dt="2021-07-20T20:26:03.962" v="121" actId="478"/>
          <ac:spMkLst>
            <pc:docMk/>
            <pc:sldMk cId="1320775086" sldId="509"/>
            <ac:spMk id="10" creationId="{62B4C5DD-0910-48BC-9843-03ED9148FC85}"/>
          </ac:spMkLst>
        </pc:spChg>
        <pc:spChg chg="mod topLvl">
          <ac:chgData name="Minesh Patel" userId="a66d4990ec83ac90" providerId="LiveId" clId="{2A4F76CE-B9EB-4A73-B0B8-FF694F216F4D}" dt="2021-07-20T20:27:31.436" v="144" actId="164"/>
          <ac:spMkLst>
            <pc:docMk/>
            <pc:sldMk cId="1320775086" sldId="509"/>
            <ac:spMk id="12" creationId="{5796CAE0-A032-4B1C-B19B-ECBEC28CBA19}"/>
          </ac:spMkLst>
        </pc:spChg>
        <pc:spChg chg="del mod topLvl">
          <ac:chgData name="Minesh Patel" userId="a66d4990ec83ac90" providerId="LiveId" clId="{2A4F76CE-B9EB-4A73-B0B8-FF694F216F4D}" dt="2021-07-20T20:26:03.962" v="121" actId="478"/>
          <ac:spMkLst>
            <pc:docMk/>
            <pc:sldMk cId="1320775086" sldId="509"/>
            <ac:spMk id="13" creationId="{0A47ABC4-FD59-4029-81B1-0DE3A8B141D1}"/>
          </ac:spMkLst>
        </pc:spChg>
        <pc:spChg chg="mod topLvl">
          <ac:chgData name="Minesh Patel" userId="a66d4990ec83ac90" providerId="LiveId" clId="{2A4F76CE-B9EB-4A73-B0B8-FF694F216F4D}" dt="2021-07-20T20:27:31.436" v="144" actId="164"/>
          <ac:spMkLst>
            <pc:docMk/>
            <pc:sldMk cId="1320775086" sldId="509"/>
            <ac:spMk id="15" creationId="{01DF1FCB-F8F9-424A-8D0C-8D22E86F6B14}"/>
          </ac:spMkLst>
        </pc:spChg>
        <pc:spChg chg="del mod topLvl">
          <ac:chgData name="Minesh Patel" userId="a66d4990ec83ac90" providerId="LiveId" clId="{2A4F76CE-B9EB-4A73-B0B8-FF694F216F4D}" dt="2021-07-20T20:26:03.962" v="121" actId="478"/>
          <ac:spMkLst>
            <pc:docMk/>
            <pc:sldMk cId="1320775086" sldId="509"/>
            <ac:spMk id="16" creationId="{FEBB1449-002C-4AE3-817B-4387138C9A16}"/>
          </ac:spMkLst>
        </pc:spChg>
        <pc:spChg chg="mod topLvl">
          <ac:chgData name="Minesh Patel" userId="a66d4990ec83ac90" providerId="LiveId" clId="{2A4F76CE-B9EB-4A73-B0B8-FF694F216F4D}" dt="2021-07-20T20:27:31.436" v="144" actId="164"/>
          <ac:spMkLst>
            <pc:docMk/>
            <pc:sldMk cId="1320775086" sldId="509"/>
            <ac:spMk id="18" creationId="{486EC36D-13CF-485B-8C12-AE8A337363CE}"/>
          </ac:spMkLst>
        </pc:spChg>
        <pc:spChg chg="del mod topLvl">
          <ac:chgData name="Minesh Patel" userId="a66d4990ec83ac90" providerId="LiveId" clId="{2A4F76CE-B9EB-4A73-B0B8-FF694F216F4D}" dt="2021-07-20T20:26:03.962" v="121" actId="478"/>
          <ac:spMkLst>
            <pc:docMk/>
            <pc:sldMk cId="1320775086" sldId="509"/>
            <ac:spMk id="19" creationId="{D719A1EF-66A3-46A2-B62D-481D09B929C8}"/>
          </ac:spMkLst>
        </pc:spChg>
        <pc:spChg chg="add del">
          <ac:chgData name="Minesh Patel" userId="a66d4990ec83ac90" providerId="LiveId" clId="{2A4F76CE-B9EB-4A73-B0B8-FF694F216F4D}" dt="2021-07-20T20:24:45.183" v="100" actId="11529"/>
          <ac:spMkLst>
            <pc:docMk/>
            <pc:sldMk cId="1320775086" sldId="509"/>
            <ac:spMk id="20" creationId="{BDD13780-465D-42E2-9061-5CA3C7BD0BCF}"/>
          </ac:spMkLst>
        </pc:spChg>
        <pc:spChg chg="add del mod">
          <ac:chgData name="Minesh Patel" userId="a66d4990ec83ac90" providerId="LiveId" clId="{2A4F76CE-B9EB-4A73-B0B8-FF694F216F4D}" dt="2021-07-20T20:24:54.532" v="104" actId="767"/>
          <ac:spMkLst>
            <pc:docMk/>
            <pc:sldMk cId="1320775086" sldId="509"/>
            <ac:spMk id="21" creationId="{31DB42CB-9EB1-4EC4-BFC8-BF391A0559E6}"/>
          </ac:spMkLst>
        </pc:spChg>
        <pc:grpChg chg="add del mod">
          <ac:chgData name="Minesh Patel" userId="a66d4990ec83ac90" providerId="LiveId" clId="{2A4F76CE-B9EB-4A73-B0B8-FF694F216F4D}" dt="2021-07-20T20:24:08.142" v="98" actId="165"/>
          <ac:grpSpMkLst>
            <pc:docMk/>
            <pc:sldMk cId="1320775086" sldId="509"/>
            <ac:grpSpMk id="5" creationId="{790FF8E7-738B-4BD8-B4FF-77B31F201ED9}"/>
          </ac:grpSpMkLst>
        </pc:grpChg>
        <pc:grpChg chg="add del mod">
          <ac:chgData name="Minesh Patel" userId="a66d4990ec83ac90" providerId="LiveId" clId="{2A4F76CE-B9EB-4A73-B0B8-FF694F216F4D}" dt="2021-07-20T20:24:08.142" v="98" actId="165"/>
          <ac:grpSpMkLst>
            <pc:docMk/>
            <pc:sldMk cId="1320775086" sldId="509"/>
            <ac:grpSpMk id="8" creationId="{C66CDF5A-6E5A-41CF-A037-9A7656619297}"/>
          </ac:grpSpMkLst>
        </pc:grpChg>
        <pc:grpChg chg="add del mod">
          <ac:chgData name="Minesh Patel" userId="a66d4990ec83ac90" providerId="LiveId" clId="{2A4F76CE-B9EB-4A73-B0B8-FF694F216F4D}" dt="2021-07-20T20:24:08.142" v="98" actId="165"/>
          <ac:grpSpMkLst>
            <pc:docMk/>
            <pc:sldMk cId="1320775086" sldId="509"/>
            <ac:grpSpMk id="11" creationId="{61DCFB58-79A0-43F6-8746-5E2FAE31F99D}"/>
          </ac:grpSpMkLst>
        </pc:grpChg>
        <pc:grpChg chg="add del mod">
          <ac:chgData name="Minesh Patel" userId="a66d4990ec83ac90" providerId="LiveId" clId="{2A4F76CE-B9EB-4A73-B0B8-FF694F216F4D}" dt="2021-07-20T20:24:08.142" v="98" actId="165"/>
          <ac:grpSpMkLst>
            <pc:docMk/>
            <pc:sldMk cId="1320775086" sldId="509"/>
            <ac:grpSpMk id="14" creationId="{90C86C8A-197D-4600-9EE2-3132D995DF2D}"/>
          </ac:grpSpMkLst>
        </pc:grpChg>
        <pc:grpChg chg="add del mod">
          <ac:chgData name="Minesh Patel" userId="a66d4990ec83ac90" providerId="LiveId" clId="{2A4F76CE-B9EB-4A73-B0B8-FF694F216F4D}" dt="2021-07-20T20:24:08.142" v="98" actId="165"/>
          <ac:grpSpMkLst>
            <pc:docMk/>
            <pc:sldMk cId="1320775086" sldId="509"/>
            <ac:grpSpMk id="17" creationId="{FD26F8B3-506F-4619-A84E-E795954F34A2}"/>
          </ac:grpSpMkLst>
        </pc:grpChg>
        <pc:grpChg chg="add mod">
          <ac:chgData name="Minesh Patel" userId="a66d4990ec83ac90" providerId="LiveId" clId="{2A4F76CE-B9EB-4A73-B0B8-FF694F216F4D}" dt="2021-07-20T20:27:35.392" v="146" actId="1076"/>
          <ac:grpSpMkLst>
            <pc:docMk/>
            <pc:sldMk cId="1320775086" sldId="509"/>
            <ac:grpSpMk id="22" creationId="{876C3B2F-CBAF-48AD-AA21-6DA38261C819}"/>
          </ac:grpSpMkLst>
        </pc:grpChg>
      </pc:sldChg>
    </pc:docChg>
  </pc:docChgLst>
  <pc:docChgLst>
    <pc:chgData name="Minesh Patel" userId="a66d4990ec83ac90" providerId="LiveId" clId="{B97F8FE2-9461-4CFE-A336-39272FD5B119}"/>
    <pc:docChg chg="undo redo custSel addSld delSld modSld sldOrd addSection delSection modSection">
      <pc:chgData name="Minesh Patel" userId="a66d4990ec83ac90" providerId="LiveId" clId="{B97F8FE2-9461-4CFE-A336-39272FD5B119}" dt="2021-09-21T14:42:39.879" v="71633" actId="20577"/>
      <pc:docMkLst>
        <pc:docMk/>
      </pc:docMkLst>
      <pc:sldChg chg="addSp modSp add mod">
        <pc:chgData name="Minesh Patel" userId="a66d4990ec83ac90" providerId="LiveId" clId="{B97F8FE2-9461-4CFE-A336-39272FD5B119}" dt="2021-09-21T10:06:30.656" v="43318"/>
        <pc:sldMkLst>
          <pc:docMk/>
          <pc:sldMk cId="3245921417" sldId="259"/>
        </pc:sldMkLst>
        <pc:spChg chg="mod">
          <ac:chgData name="Minesh Patel" userId="a66d4990ec83ac90" providerId="LiveId" clId="{B97F8FE2-9461-4CFE-A336-39272FD5B119}" dt="2021-09-21T09:11:15.548" v="42754" actId="2711"/>
          <ac:spMkLst>
            <pc:docMk/>
            <pc:sldMk cId="3245921417" sldId="259"/>
            <ac:spMk id="4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1:15.548" v="42754" actId="2711"/>
          <ac:spMkLst>
            <pc:docMk/>
            <pc:sldMk cId="3245921417" sldId="259"/>
            <ac:spMk id="5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1:15.548" v="42754" actId="2711"/>
          <ac:spMkLst>
            <pc:docMk/>
            <pc:sldMk cId="3245921417" sldId="259"/>
            <ac:spMk id="6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1:15.548" v="42754" actId="2711"/>
          <ac:spMkLst>
            <pc:docMk/>
            <pc:sldMk cId="3245921417" sldId="259"/>
            <ac:spMk id="7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1:15.548" v="42754" actId="2711"/>
          <ac:spMkLst>
            <pc:docMk/>
            <pc:sldMk cId="3245921417" sldId="259"/>
            <ac:spMk id="8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1:15.548" v="42754" actId="2711"/>
          <ac:spMkLst>
            <pc:docMk/>
            <pc:sldMk cId="3245921417" sldId="259"/>
            <ac:spMk id="9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1:15.548" v="42754" actId="2711"/>
          <ac:spMkLst>
            <pc:docMk/>
            <pc:sldMk cId="3245921417" sldId="259"/>
            <ac:spMk id="10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52:48.432" v="43124"/>
          <ac:spMkLst>
            <pc:docMk/>
            <pc:sldMk cId="3245921417" sldId="259"/>
            <ac:spMk id="12" creationId="{21A177C1-B6B6-40E1-BEB7-9E1554236571}"/>
          </ac:spMkLst>
        </pc:spChg>
        <pc:spChg chg="mod">
          <ac:chgData name="Minesh Patel" userId="a66d4990ec83ac90" providerId="LiveId" clId="{B97F8FE2-9461-4CFE-A336-39272FD5B119}" dt="2021-09-21T09:52:48.432" v="43124"/>
          <ac:spMkLst>
            <pc:docMk/>
            <pc:sldMk cId="3245921417" sldId="259"/>
            <ac:spMk id="13" creationId="{09F423CC-48C6-488E-AFF5-302D93A30008}"/>
          </ac:spMkLst>
        </pc:spChg>
        <pc:spChg chg="mod">
          <ac:chgData name="Minesh Patel" userId="a66d4990ec83ac90" providerId="LiveId" clId="{B97F8FE2-9461-4CFE-A336-39272FD5B119}" dt="2021-09-21T09:52:48.432" v="43124"/>
          <ac:spMkLst>
            <pc:docMk/>
            <pc:sldMk cId="3245921417" sldId="259"/>
            <ac:spMk id="14" creationId="{146A23F6-297F-4DF7-9CE0-59F72F58E8F7}"/>
          </ac:spMkLst>
        </pc:spChg>
        <pc:spChg chg="mod">
          <ac:chgData name="Minesh Patel" userId="a66d4990ec83ac90" providerId="LiveId" clId="{B97F8FE2-9461-4CFE-A336-39272FD5B119}" dt="2021-09-21T09:52:48.432" v="43124"/>
          <ac:spMkLst>
            <pc:docMk/>
            <pc:sldMk cId="3245921417" sldId="259"/>
            <ac:spMk id="15" creationId="{10B6D686-D330-4863-9341-5CFB84A006C2}"/>
          </ac:spMkLst>
        </pc:spChg>
        <pc:spChg chg="mod">
          <ac:chgData name="Minesh Patel" userId="a66d4990ec83ac90" providerId="LiveId" clId="{B97F8FE2-9461-4CFE-A336-39272FD5B119}" dt="2021-09-21T09:52:48.432" v="43124"/>
          <ac:spMkLst>
            <pc:docMk/>
            <pc:sldMk cId="3245921417" sldId="259"/>
            <ac:spMk id="16" creationId="{73463B62-FDF7-4EF0-A79E-973B4BCF62B7}"/>
          </ac:spMkLst>
        </pc:spChg>
        <pc:spChg chg="add mod">
          <ac:chgData name="Minesh Patel" userId="a66d4990ec83ac90" providerId="LiveId" clId="{B97F8FE2-9461-4CFE-A336-39272FD5B119}" dt="2021-09-21T10:06:30.656" v="43318"/>
          <ac:spMkLst>
            <pc:docMk/>
            <pc:sldMk cId="3245921417" sldId="259"/>
            <ac:spMk id="17" creationId="{65C62CE1-075B-4B75-BFF7-79C0DBC791CB}"/>
          </ac:spMkLst>
        </pc:spChg>
        <pc:grpChg chg="add mod">
          <ac:chgData name="Minesh Patel" userId="a66d4990ec83ac90" providerId="LiveId" clId="{B97F8FE2-9461-4CFE-A336-39272FD5B119}" dt="2021-09-21T09:52:48.432" v="43124"/>
          <ac:grpSpMkLst>
            <pc:docMk/>
            <pc:sldMk cId="3245921417" sldId="259"/>
            <ac:grpSpMk id="11" creationId="{4015EEB4-1ADA-44E4-86AC-4B94F2A4B4D1}"/>
          </ac:grpSpMkLst>
        </pc:grpChg>
      </pc:sldChg>
      <pc:sldChg chg="addSp modSp add mod">
        <pc:chgData name="Minesh Patel" userId="a66d4990ec83ac90" providerId="LiveId" clId="{B97F8FE2-9461-4CFE-A336-39272FD5B119}" dt="2021-09-21T10:06:40.511" v="43326"/>
        <pc:sldMkLst>
          <pc:docMk/>
          <pc:sldMk cId="2907151699" sldId="260"/>
        </pc:sldMkLst>
        <pc:spChg chg="mod">
          <ac:chgData name="Minesh Patel" userId="a66d4990ec83ac90" providerId="LiveId" clId="{B97F8FE2-9461-4CFE-A336-39272FD5B119}" dt="2021-09-21T09:12:27.862" v="42760" actId="2711"/>
          <ac:spMkLst>
            <pc:docMk/>
            <pc:sldMk cId="2907151699" sldId="260"/>
            <ac:spMk id="2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3:11.941" v="42772" actId="1076"/>
          <ac:spMkLst>
            <pc:docMk/>
            <pc:sldMk cId="2907151699" sldId="260"/>
            <ac:spMk id="26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3:01.941" v="42771" actId="207"/>
          <ac:spMkLst>
            <pc:docMk/>
            <pc:sldMk cId="2907151699" sldId="260"/>
            <ac:spMk id="30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2:27.862" v="42760" actId="2711"/>
          <ac:spMkLst>
            <pc:docMk/>
            <pc:sldMk cId="2907151699" sldId="260"/>
            <ac:spMk id="110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2:27.862" v="42760" actId="2711"/>
          <ac:spMkLst>
            <pc:docMk/>
            <pc:sldMk cId="2907151699" sldId="260"/>
            <ac:spMk id="111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2:27.862" v="42760" actId="2711"/>
          <ac:spMkLst>
            <pc:docMk/>
            <pc:sldMk cId="2907151699" sldId="260"/>
            <ac:spMk id="11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2:27.862" v="42760" actId="2711"/>
          <ac:spMkLst>
            <pc:docMk/>
            <pc:sldMk cId="2907151699" sldId="260"/>
            <ac:spMk id="113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2:27.862" v="42760" actId="2711"/>
          <ac:spMkLst>
            <pc:docMk/>
            <pc:sldMk cId="2907151699" sldId="260"/>
            <ac:spMk id="115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2:27.862" v="42760" actId="2711"/>
          <ac:spMkLst>
            <pc:docMk/>
            <pc:sldMk cId="2907151699" sldId="260"/>
            <ac:spMk id="119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2:27.862" v="42760" actId="2711"/>
          <ac:spMkLst>
            <pc:docMk/>
            <pc:sldMk cId="2907151699" sldId="260"/>
            <ac:spMk id="121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2:27.862" v="42760" actId="2711"/>
          <ac:spMkLst>
            <pc:docMk/>
            <pc:sldMk cId="2907151699" sldId="260"/>
            <ac:spMk id="12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2:27.862" v="42760" actId="2711"/>
          <ac:spMkLst>
            <pc:docMk/>
            <pc:sldMk cId="2907151699" sldId="260"/>
            <ac:spMk id="129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2:27.862" v="42760" actId="2711"/>
          <ac:spMkLst>
            <pc:docMk/>
            <pc:sldMk cId="2907151699" sldId="260"/>
            <ac:spMk id="130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2:27.862" v="42760" actId="2711"/>
          <ac:spMkLst>
            <pc:docMk/>
            <pc:sldMk cId="2907151699" sldId="260"/>
            <ac:spMk id="13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2:27.862" v="42760" actId="2711"/>
          <ac:spMkLst>
            <pc:docMk/>
            <pc:sldMk cId="2907151699" sldId="260"/>
            <ac:spMk id="133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2:27.862" v="42760" actId="2711"/>
          <ac:spMkLst>
            <pc:docMk/>
            <pc:sldMk cId="2907151699" sldId="260"/>
            <ac:spMk id="134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2:27.862" v="42760" actId="2711"/>
          <ac:spMkLst>
            <pc:docMk/>
            <pc:sldMk cId="2907151699" sldId="260"/>
            <ac:spMk id="148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2:27.862" v="42760" actId="2711"/>
          <ac:spMkLst>
            <pc:docMk/>
            <pc:sldMk cId="2907151699" sldId="260"/>
            <ac:spMk id="149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4:11.129" v="42785" actId="20577"/>
          <ac:spMkLst>
            <pc:docMk/>
            <pc:sldMk cId="2907151699" sldId="260"/>
            <ac:spMk id="150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2:27.862" v="42760" actId="2711"/>
          <ac:spMkLst>
            <pc:docMk/>
            <pc:sldMk cId="2907151699" sldId="260"/>
            <ac:spMk id="151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2:27.862" v="42760" actId="2711"/>
          <ac:spMkLst>
            <pc:docMk/>
            <pc:sldMk cId="2907151699" sldId="260"/>
            <ac:spMk id="15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2:27.862" v="42760" actId="2711"/>
          <ac:spMkLst>
            <pc:docMk/>
            <pc:sldMk cId="2907151699" sldId="260"/>
            <ac:spMk id="153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2:27.862" v="42760" actId="2711"/>
          <ac:spMkLst>
            <pc:docMk/>
            <pc:sldMk cId="2907151699" sldId="260"/>
            <ac:spMk id="160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2:27.862" v="42760" actId="2711"/>
          <ac:spMkLst>
            <pc:docMk/>
            <pc:sldMk cId="2907151699" sldId="260"/>
            <ac:spMk id="161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53:46.241" v="43140"/>
          <ac:spMkLst>
            <pc:docMk/>
            <pc:sldMk cId="2907151699" sldId="260"/>
            <ac:spMk id="197" creationId="{6BE6FF6D-F8F3-4555-847E-3E72C3073422}"/>
          </ac:spMkLst>
        </pc:spChg>
        <pc:spChg chg="mod">
          <ac:chgData name="Minesh Patel" userId="a66d4990ec83ac90" providerId="LiveId" clId="{B97F8FE2-9461-4CFE-A336-39272FD5B119}" dt="2021-09-21T09:12:27.862" v="42760" actId="2711"/>
          <ac:spMkLst>
            <pc:docMk/>
            <pc:sldMk cId="2907151699" sldId="260"/>
            <ac:spMk id="200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53:46.241" v="43140"/>
          <ac:spMkLst>
            <pc:docMk/>
            <pc:sldMk cId="2907151699" sldId="260"/>
            <ac:spMk id="232" creationId="{BBFDA000-A2C2-4901-9DA8-04D586C4A5BE}"/>
          </ac:spMkLst>
        </pc:spChg>
        <pc:spChg chg="mod">
          <ac:chgData name="Minesh Patel" userId="a66d4990ec83ac90" providerId="LiveId" clId="{B97F8FE2-9461-4CFE-A336-39272FD5B119}" dt="2021-09-21T09:53:46.241" v="43140"/>
          <ac:spMkLst>
            <pc:docMk/>
            <pc:sldMk cId="2907151699" sldId="260"/>
            <ac:spMk id="233" creationId="{BB843ABE-D12A-4779-911F-FB5EBB99A8D5}"/>
          </ac:spMkLst>
        </pc:spChg>
        <pc:spChg chg="mod">
          <ac:chgData name="Minesh Patel" userId="a66d4990ec83ac90" providerId="LiveId" clId="{B97F8FE2-9461-4CFE-A336-39272FD5B119}" dt="2021-09-21T09:53:46.241" v="43140"/>
          <ac:spMkLst>
            <pc:docMk/>
            <pc:sldMk cId="2907151699" sldId="260"/>
            <ac:spMk id="234" creationId="{5F393056-5920-4C23-8C72-5C712994E6D6}"/>
          </ac:spMkLst>
        </pc:spChg>
        <pc:spChg chg="mod">
          <ac:chgData name="Minesh Patel" userId="a66d4990ec83ac90" providerId="LiveId" clId="{B97F8FE2-9461-4CFE-A336-39272FD5B119}" dt="2021-09-21T09:53:46.241" v="43140"/>
          <ac:spMkLst>
            <pc:docMk/>
            <pc:sldMk cId="2907151699" sldId="260"/>
            <ac:spMk id="235" creationId="{F8D97C7C-9B0A-4C24-AD46-9AD21269BEF8}"/>
          </ac:spMkLst>
        </pc:spChg>
        <pc:spChg chg="add mod">
          <ac:chgData name="Minesh Patel" userId="a66d4990ec83ac90" providerId="LiveId" clId="{B97F8FE2-9461-4CFE-A336-39272FD5B119}" dt="2021-09-21T10:06:40.511" v="43326"/>
          <ac:spMkLst>
            <pc:docMk/>
            <pc:sldMk cId="2907151699" sldId="260"/>
            <ac:spMk id="238" creationId="{8405FD6A-6203-4461-8FF7-DA0687EF026D}"/>
          </ac:spMkLst>
        </pc:spChg>
        <pc:grpChg chg="mod">
          <ac:chgData name="Minesh Patel" userId="a66d4990ec83ac90" providerId="LiveId" clId="{B97F8FE2-9461-4CFE-A336-39272FD5B119}" dt="2021-09-21T09:12:27.862" v="42760" actId="2711"/>
          <ac:grpSpMkLst>
            <pc:docMk/>
            <pc:sldMk cId="2907151699" sldId="260"/>
            <ac:grpSpMk id="13" creationId="{00000000-0000-0000-0000-000000000000}"/>
          </ac:grpSpMkLst>
        </pc:grpChg>
        <pc:grpChg chg="mod">
          <ac:chgData name="Minesh Patel" userId="a66d4990ec83ac90" providerId="LiveId" clId="{B97F8FE2-9461-4CFE-A336-39272FD5B119}" dt="2021-09-21T09:12:27.862" v="42760" actId="2711"/>
          <ac:grpSpMkLst>
            <pc:docMk/>
            <pc:sldMk cId="2907151699" sldId="260"/>
            <ac:grpSpMk id="17" creationId="{00000000-0000-0000-0000-000000000000}"/>
          </ac:grpSpMkLst>
        </pc:grpChg>
        <pc:grpChg chg="mod">
          <ac:chgData name="Minesh Patel" userId="a66d4990ec83ac90" providerId="LiveId" clId="{B97F8FE2-9461-4CFE-A336-39272FD5B119}" dt="2021-09-21T09:12:27.862" v="42760" actId="2711"/>
          <ac:grpSpMkLst>
            <pc:docMk/>
            <pc:sldMk cId="2907151699" sldId="260"/>
            <ac:grpSpMk id="21" creationId="{00000000-0000-0000-0000-000000000000}"/>
          </ac:grpSpMkLst>
        </pc:grpChg>
        <pc:grpChg chg="mod">
          <ac:chgData name="Minesh Patel" userId="a66d4990ec83ac90" providerId="LiveId" clId="{B97F8FE2-9461-4CFE-A336-39272FD5B119}" dt="2021-09-21T09:12:27.862" v="42760" actId="2711"/>
          <ac:grpSpMkLst>
            <pc:docMk/>
            <pc:sldMk cId="2907151699" sldId="260"/>
            <ac:grpSpMk id="123" creationId="{00000000-0000-0000-0000-000000000000}"/>
          </ac:grpSpMkLst>
        </pc:grpChg>
        <pc:grpChg chg="mod">
          <ac:chgData name="Minesh Patel" userId="a66d4990ec83ac90" providerId="LiveId" clId="{B97F8FE2-9461-4CFE-A336-39272FD5B119}" dt="2021-09-21T09:12:27.862" v="42760" actId="2711"/>
          <ac:grpSpMkLst>
            <pc:docMk/>
            <pc:sldMk cId="2907151699" sldId="260"/>
            <ac:grpSpMk id="142" creationId="{00000000-0000-0000-0000-000000000000}"/>
          </ac:grpSpMkLst>
        </pc:grpChg>
        <pc:grpChg chg="mod">
          <ac:chgData name="Minesh Patel" userId="a66d4990ec83ac90" providerId="LiveId" clId="{B97F8FE2-9461-4CFE-A336-39272FD5B119}" dt="2021-09-21T09:12:27.862" v="42760" actId="2711"/>
          <ac:grpSpMkLst>
            <pc:docMk/>
            <pc:sldMk cId="2907151699" sldId="260"/>
            <ac:grpSpMk id="154" creationId="{00000000-0000-0000-0000-000000000000}"/>
          </ac:grpSpMkLst>
        </pc:grpChg>
        <pc:grpChg chg="add mod">
          <ac:chgData name="Minesh Patel" userId="a66d4990ec83ac90" providerId="LiveId" clId="{B97F8FE2-9461-4CFE-A336-39272FD5B119}" dt="2021-09-21T09:53:46.241" v="43140"/>
          <ac:grpSpMkLst>
            <pc:docMk/>
            <pc:sldMk cId="2907151699" sldId="260"/>
            <ac:grpSpMk id="165" creationId="{C3F548F1-0CF3-4F9A-BC11-2B42B7722A9E}"/>
          </ac:grpSpMkLst>
        </pc:grpChg>
        <pc:grpChg chg="mod">
          <ac:chgData name="Minesh Patel" userId="a66d4990ec83ac90" providerId="LiveId" clId="{B97F8FE2-9461-4CFE-A336-39272FD5B119}" dt="2021-09-21T09:12:27.862" v="42760" actId="2711"/>
          <ac:grpSpMkLst>
            <pc:docMk/>
            <pc:sldMk cId="2907151699" sldId="260"/>
            <ac:grpSpMk id="203" creationId="{00000000-0000-0000-0000-000000000000}"/>
          </ac:grpSpMkLst>
        </pc:grpChg>
        <pc:grpChg chg="mod">
          <ac:chgData name="Minesh Patel" userId="a66d4990ec83ac90" providerId="LiveId" clId="{B97F8FE2-9461-4CFE-A336-39272FD5B119}" dt="2021-09-21T09:12:27.862" v="42760" actId="2711"/>
          <ac:grpSpMkLst>
            <pc:docMk/>
            <pc:sldMk cId="2907151699" sldId="260"/>
            <ac:grpSpMk id="208" creationId="{00000000-0000-0000-0000-000000000000}"/>
          </ac:grpSpMkLst>
        </pc:grpChg>
        <pc:grpChg chg="mod">
          <ac:chgData name="Minesh Patel" userId="a66d4990ec83ac90" providerId="LiveId" clId="{B97F8FE2-9461-4CFE-A336-39272FD5B119}" dt="2021-09-21T09:12:27.862" v="42760" actId="2711"/>
          <ac:grpSpMkLst>
            <pc:docMk/>
            <pc:sldMk cId="2907151699" sldId="260"/>
            <ac:grpSpMk id="214" creationId="{00000000-0000-0000-0000-000000000000}"/>
          </ac:grpSpMkLst>
        </pc:grpChg>
        <pc:grpChg chg="mod">
          <ac:chgData name="Minesh Patel" userId="a66d4990ec83ac90" providerId="LiveId" clId="{B97F8FE2-9461-4CFE-A336-39272FD5B119}" dt="2021-09-21T09:12:27.862" v="42760" actId="2711"/>
          <ac:grpSpMkLst>
            <pc:docMk/>
            <pc:sldMk cId="2907151699" sldId="260"/>
            <ac:grpSpMk id="220" creationId="{00000000-0000-0000-0000-000000000000}"/>
          </ac:grpSpMkLst>
        </pc:grpChg>
        <pc:grpChg chg="mod">
          <ac:chgData name="Minesh Patel" userId="a66d4990ec83ac90" providerId="LiveId" clId="{B97F8FE2-9461-4CFE-A336-39272FD5B119}" dt="2021-09-21T09:12:27.862" v="42760" actId="2711"/>
          <ac:grpSpMkLst>
            <pc:docMk/>
            <pc:sldMk cId="2907151699" sldId="260"/>
            <ac:grpSpMk id="226" creationId="{00000000-0000-0000-0000-000000000000}"/>
          </ac:grpSpMkLst>
        </pc:grpChg>
        <pc:grpChg chg="mod">
          <ac:chgData name="Minesh Patel" userId="a66d4990ec83ac90" providerId="LiveId" clId="{B97F8FE2-9461-4CFE-A336-39272FD5B119}" dt="2021-09-21T09:12:27.862" v="42760" actId="2711"/>
          <ac:grpSpMkLst>
            <pc:docMk/>
            <pc:sldMk cId="2907151699" sldId="260"/>
            <ac:grpSpMk id="237" creationId="{00000000-0000-0000-0000-000000000000}"/>
          </ac:grpSpMkLst>
        </pc:grpChg>
        <pc:cxnChg chg="mod">
          <ac:chgData name="Minesh Patel" userId="a66d4990ec83ac90" providerId="LiveId" clId="{B97F8FE2-9461-4CFE-A336-39272FD5B119}" dt="2021-09-21T09:12:27.862" v="42760" actId="2711"/>
          <ac:cxnSpMkLst>
            <pc:docMk/>
            <pc:sldMk cId="2907151699" sldId="260"/>
            <ac:cxnSpMk id="270" creationId="{00000000-0000-0000-0000-000000000000}"/>
          </ac:cxnSpMkLst>
        </pc:cxnChg>
      </pc:sldChg>
      <pc:sldChg chg="add">
        <pc:chgData name="Minesh Patel" userId="a66d4990ec83ac90" providerId="LiveId" clId="{B97F8FE2-9461-4CFE-A336-39272FD5B119}" dt="2021-09-21T09:25:54.892" v="42903"/>
        <pc:sldMkLst>
          <pc:docMk/>
          <pc:sldMk cId="3511804822" sldId="267"/>
        </pc:sldMkLst>
      </pc:sldChg>
      <pc:sldChg chg="del">
        <pc:chgData name="Minesh Patel" userId="a66d4990ec83ac90" providerId="LiveId" clId="{B97F8FE2-9461-4CFE-A336-39272FD5B119}" dt="2021-09-21T09:25:49.734" v="42902" actId="2696"/>
        <pc:sldMkLst>
          <pc:docMk/>
          <pc:sldMk cId="3609307813" sldId="267"/>
        </pc:sldMkLst>
      </pc:sldChg>
      <pc:sldChg chg="del">
        <pc:chgData name="Minesh Patel" userId="a66d4990ec83ac90" providerId="LiveId" clId="{B97F8FE2-9461-4CFE-A336-39272FD5B119}" dt="2021-09-21T09:25:49.734" v="42902" actId="2696"/>
        <pc:sldMkLst>
          <pc:docMk/>
          <pc:sldMk cId="209219656" sldId="269"/>
        </pc:sldMkLst>
      </pc:sldChg>
      <pc:sldChg chg="add">
        <pc:chgData name="Minesh Patel" userId="a66d4990ec83ac90" providerId="LiveId" clId="{B97F8FE2-9461-4CFE-A336-39272FD5B119}" dt="2021-09-21T09:25:54.892" v="42903"/>
        <pc:sldMkLst>
          <pc:docMk/>
          <pc:sldMk cId="974630709" sldId="269"/>
        </pc:sldMkLst>
      </pc:sldChg>
      <pc:sldChg chg="del">
        <pc:chgData name="Minesh Patel" userId="a66d4990ec83ac90" providerId="LiveId" clId="{B97F8FE2-9461-4CFE-A336-39272FD5B119}" dt="2021-09-21T09:25:49.734" v="42902" actId="2696"/>
        <pc:sldMkLst>
          <pc:docMk/>
          <pc:sldMk cId="1591556874" sldId="271"/>
        </pc:sldMkLst>
      </pc:sldChg>
      <pc:sldChg chg="add">
        <pc:chgData name="Minesh Patel" userId="a66d4990ec83ac90" providerId="LiveId" clId="{B97F8FE2-9461-4CFE-A336-39272FD5B119}" dt="2021-09-21T09:25:54.892" v="42903"/>
        <pc:sldMkLst>
          <pc:docMk/>
          <pc:sldMk cId="3345151961" sldId="271"/>
        </pc:sldMkLst>
      </pc:sldChg>
      <pc:sldChg chg="del">
        <pc:chgData name="Minesh Patel" userId="a66d4990ec83ac90" providerId="LiveId" clId="{B97F8FE2-9461-4CFE-A336-39272FD5B119}" dt="2021-09-21T09:25:49.734" v="42902" actId="2696"/>
        <pc:sldMkLst>
          <pc:docMk/>
          <pc:sldMk cId="43502816" sldId="272"/>
        </pc:sldMkLst>
      </pc:sldChg>
      <pc:sldChg chg="add">
        <pc:chgData name="Minesh Patel" userId="a66d4990ec83ac90" providerId="LiveId" clId="{B97F8FE2-9461-4CFE-A336-39272FD5B119}" dt="2021-09-21T09:25:54.892" v="42903"/>
        <pc:sldMkLst>
          <pc:docMk/>
          <pc:sldMk cId="1626703230" sldId="272"/>
        </pc:sldMkLst>
      </pc:sldChg>
      <pc:sldChg chg="addSp modSp add mod">
        <pc:chgData name="Minesh Patel" userId="a66d4990ec83ac90" providerId="LiveId" clId="{B97F8FE2-9461-4CFE-A336-39272FD5B119}" dt="2021-09-21T10:06:49.601" v="43336"/>
        <pc:sldMkLst>
          <pc:docMk/>
          <pc:sldMk cId="2462362052" sldId="273"/>
        </pc:sldMkLst>
        <pc:spChg chg="mod">
          <ac:chgData name="Minesh Patel" userId="a66d4990ec83ac90" providerId="LiveId" clId="{B97F8FE2-9461-4CFE-A336-39272FD5B119}" dt="2021-09-21T09:20:50.829" v="42874" actId="2711"/>
          <ac:spMkLst>
            <pc:docMk/>
            <pc:sldMk cId="2462362052" sldId="273"/>
            <ac:spMk id="4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20:50.829" v="42874" actId="2711"/>
          <ac:spMkLst>
            <pc:docMk/>
            <pc:sldMk cId="2462362052" sldId="273"/>
            <ac:spMk id="5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20:50.829" v="42874" actId="2711"/>
          <ac:spMkLst>
            <pc:docMk/>
            <pc:sldMk cId="2462362052" sldId="273"/>
            <ac:spMk id="6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20:50.829" v="42874" actId="2711"/>
          <ac:spMkLst>
            <pc:docMk/>
            <pc:sldMk cId="2462362052" sldId="273"/>
            <ac:spMk id="9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20:50.829" v="42874" actId="2711"/>
          <ac:spMkLst>
            <pc:docMk/>
            <pc:sldMk cId="2462362052" sldId="273"/>
            <ac:spMk id="10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54:15.362" v="43153"/>
          <ac:spMkLst>
            <pc:docMk/>
            <pc:sldMk cId="2462362052" sldId="273"/>
            <ac:spMk id="12" creationId="{E41D1598-665D-4117-8AEA-1B6D7063ABC0}"/>
          </ac:spMkLst>
        </pc:spChg>
        <pc:spChg chg="mod">
          <ac:chgData name="Minesh Patel" userId="a66d4990ec83ac90" providerId="LiveId" clId="{B97F8FE2-9461-4CFE-A336-39272FD5B119}" dt="2021-09-21T09:54:15.362" v="43153"/>
          <ac:spMkLst>
            <pc:docMk/>
            <pc:sldMk cId="2462362052" sldId="273"/>
            <ac:spMk id="13" creationId="{8D7E5225-D919-446F-A4E9-8767182F0FD9}"/>
          </ac:spMkLst>
        </pc:spChg>
        <pc:spChg chg="mod">
          <ac:chgData name="Minesh Patel" userId="a66d4990ec83ac90" providerId="LiveId" clId="{B97F8FE2-9461-4CFE-A336-39272FD5B119}" dt="2021-09-21T09:54:15.362" v="43153"/>
          <ac:spMkLst>
            <pc:docMk/>
            <pc:sldMk cId="2462362052" sldId="273"/>
            <ac:spMk id="14" creationId="{B8C82864-1C20-42FD-AC1E-90BE66F2779B}"/>
          </ac:spMkLst>
        </pc:spChg>
        <pc:spChg chg="mod">
          <ac:chgData name="Minesh Patel" userId="a66d4990ec83ac90" providerId="LiveId" clId="{B97F8FE2-9461-4CFE-A336-39272FD5B119}" dt="2021-09-21T09:54:15.362" v="43153"/>
          <ac:spMkLst>
            <pc:docMk/>
            <pc:sldMk cId="2462362052" sldId="273"/>
            <ac:spMk id="15" creationId="{BF925657-34AD-423C-BEC6-86355DC8C1E2}"/>
          </ac:spMkLst>
        </pc:spChg>
        <pc:spChg chg="mod">
          <ac:chgData name="Minesh Patel" userId="a66d4990ec83ac90" providerId="LiveId" clId="{B97F8FE2-9461-4CFE-A336-39272FD5B119}" dt="2021-09-21T09:54:15.362" v="43153"/>
          <ac:spMkLst>
            <pc:docMk/>
            <pc:sldMk cId="2462362052" sldId="273"/>
            <ac:spMk id="16" creationId="{F7B17E9F-73FA-4038-91DB-BA9616E57B7B}"/>
          </ac:spMkLst>
        </pc:spChg>
        <pc:spChg chg="add mod">
          <ac:chgData name="Minesh Patel" userId="a66d4990ec83ac90" providerId="LiveId" clId="{B97F8FE2-9461-4CFE-A336-39272FD5B119}" dt="2021-09-21T10:06:49.601" v="43336"/>
          <ac:spMkLst>
            <pc:docMk/>
            <pc:sldMk cId="2462362052" sldId="273"/>
            <ac:spMk id="17" creationId="{43AE6021-4D55-4F19-8586-9D817303561C}"/>
          </ac:spMkLst>
        </pc:spChg>
        <pc:spChg chg="mod">
          <ac:chgData name="Minesh Patel" userId="a66d4990ec83ac90" providerId="LiveId" clId="{B97F8FE2-9461-4CFE-A336-39272FD5B119}" dt="2021-09-21T09:20:50.829" v="42874" actId="2711"/>
          <ac:spMkLst>
            <pc:docMk/>
            <pc:sldMk cId="2462362052" sldId="273"/>
            <ac:spMk id="22" creationId="{00000000-0000-0000-0000-000000000000}"/>
          </ac:spMkLst>
        </pc:spChg>
        <pc:grpChg chg="add mod">
          <ac:chgData name="Minesh Patel" userId="a66d4990ec83ac90" providerId="LiveId" clId="{B97F8FE2-9461-4CFE-A336-39272FD5B119}" dt="2021-09-21T09:54:15.362" v="43153"/>
          <ac:grpSpMkLst>
            <pc:docMk/>
            <pc:sldMk cId="2462362052" sldId="273"/>
            <ac:grpSpMk id="11" creationId="{D47CD1F7-99E8-4FBD-92C5-EE289066BC14}"/>
          </ac:grpSpMkLst>
        </pc:grpChg>
      </pc:sldChg>
      <pc:sldChg chg="add">
        <pc:chgData name="Minesh Patel" userId="a66d4990ec83ac90" providerId="LiveId" clId="{B97F8FE2-9461-4CFE-A336-39272FD5B119}" dt="2021-09-21T09:03:15.862" v="42720"/>
        <pc:sldMkLst>
          <pc:docMk/>
          <pc:sldMk cId="1910868702" sldId="274"/>
        </pc:sldMkLst>
      </pc:sldChg>
      <pc:sldChg chg="del">
        <pc:chgData name="Minesh Patel" userId="a66d4990ec83ac90" providerId="LiveId" clId="{B97F8FE2-9461-4CFE-A336-39272FD5B119}" dt="2021-09-21T09:25:49.734" v="42902" actId="2696"/>
        <pc:sldMkLst>
          <pc:docMk/>
          <pc:sldMk cId="548950390" sldId="275"/>
        </pc:sldMkLst>
      </pc:sldChg>
      <pc:sldChg chg="add">
        <pc:chgData name="Minesh Patel" userId="a66d4990ec83ac90" providerId="LiveId" clId="{B97F8FE2-9461-4CFE-A336-39272FD5B119}" dt="2021-09-21T09:25:54.892" v="42903"/>
        <pc:sldMkLst>
          <pc:docMk/>
          <pc:sldMk cId="2594992888" sldId="275"/>
        </pc:sldMkLst>
      </pc:sldChg>
      <pc:sldChg chg="addSp modSp add mod">
        <pc:chgData name="Minesh Patel" userId="a66d4990ec83ac90" providerId="LiveId" clId="{B97F8FE2-9461-4CFE-A336-39272FD5B119}" dt="2021-09-21T10:06:50.243" v="43337"/>
        <pc:sldMkLst>
          <pc:docMk/>
          <pc:sldMk cId="2695957119" sldId="278"/>
        </pc:sldMkLst>
        <pc:spChg chg="mod">
          <ac:chgData name="Minesh Patel" userId="a66d4990ec83ac90" providerId="LiveId" clId="{B97F8FE2-9461-4CFE-A336-39272FD5B119}" dt="2021-09-21T09:21:08.535" v="42877" actId="2711"/>
          <ac:spMkLst>
            <pc:docMk/>
            <pc:sldMk cId="2695957119" sldId="278"/>
            <ac:spMk id="4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54:20.927" v="43154"/>
          <ac:spMkLst>
            <pc:docMk/>
            <pc:sldMk cId="2695957119" sldId="278"/>
            <ac:spMk id="11" creationId="{525B17F4-107F-4AAC-B00B-86222E053E3D}"/>
          </ac:spMkLst>
        </pc:spChg>
        <pc:spChg chg="mod">
          <ac:chgData name="Minesh Patel" userId="a66d4990ec83ac90" providerId="LiveId" clId="{B97F8FE2-9461-4CFE-A336-39272FD5B119}" dt="2021-09-21T09:54:20.927" v="43154"/>
          <ac:spMkLst>
            <pc:docMk/>
            <pc:sldMk cId="2695957119" sldId="278"/>
            <ac:spMk id="12" creationId="{5593EC63-DA76-4D85-9D06-D8A0D669787A}"/>
          </ac:spMkLst>
        </pc:spChg>
        <pc:spChg chg="mod">
          <ac:chgData name="Minesh Patel" userId="a66d4990ec83ac90" providerId="LiveId" clId="{B97F8FE2-9461-4CFE-A336-39272FD5B119}" dt="2021-09-21T09:54:20.927" v="43154"/>
          <ac:spMkLst>
            <pc:docMk/>
            <pc:sldMk cId="2695957119" sldId="278"/>
            <ac:spMk id="13" creationId="{861D6C8D-2DF0-440B-AC48-6B0B95809A5C}"/>
          </ac:spMkLst>
        </pc:spChg>
        <pc:spChg chg="mod">
          <ac:chgData name="Minesh Patel" userId="a66d4990ec83ac90" providerId="LiveId" clId="{B97F8FE2-9461-4CFE-A336-39272FD5B119}" dt="2021-09-21T09:54:20.927" v="43154"/>
          <ac:spMkLst>
            <pc:docMk/>
            <pc:sldMk cId="2695957119" sldId="278"/>
            <ac:spMk id="14" creationId="{135E623F-BBD6-4158-915C-5D8AB2CE260A}"/>
          </ac:spMkLst>
        </pc:spChg>
        <pc:spChg chg="mod">
          <ac:chgData name="Minesh Patel" userId="a66d4990ec83ac90" providerId="LiveId" clId="{B97F8FE2-9461-4CFE-A336-39272FD5B119}" dt="2021-09-21T09:21:08.535" v="42877" actId="2711"/>
          <ac:spMkLst>
            <pc:docMk/>
            <pc:sldMk cId="2695957119" sldId="278"/>
            <ac:spMk id="15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54:20.927" v="43154"/>
          <ac:spMkLst>
            <pc:docMk/>
            <pc:sldMk cId="2695957119" sldId="278"/>
            <ac:spMk id="16" creationId="{CC8BDE82-8EC6-4652-9E0D-F3B5AF637CEF}"/>
          </ac:spMkLst>
        </pc:spChg>
        <pc:spChg chg="add mod">
          <ac:chgData name="Minesh Patel" userId="a66d4990ec83ac90" providerId="LiveId" clId="{B97F8FE2-9461-4CFE-A336-39272FD5B119}" dt="2021-09-21T10:06:50.243" v="43337"/>
          <ac:spMkLst>
            <pc:docMk/>
            <pc:sldMk cId="2695957119" sldId="278"/>
            <ac:spMk id="17" creationId="{819EA938-C832-4706-9CBC-9D932E5856A0}"/>
          </ac:spMkLst>
        </pc:spChg>
        <pc:spChg chg="mod">
          <ac:chgData name="Minesh Patel" userId="a66d4990ec83ac90" providerId="LiveId" clId="{B97F8FE2-9461-4CFE-A336-39272FD5B119}" dt="2021-09-21T09:21:08.535" v="42877" actId="2711"/>
          <ac:spMkLst>
            <pc:docMk/>
            <pc:sldMk cId="2695957119" sldId="278"/>
            <ac:spMk id="25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21:08.535" v="42877" actId="2711"/>
          <ac:spMkLst>
            <pc:docMk/>
            <pc:sldMk cId="2695957119" sldId="278"/>
            <ac:spMk id="26" creationId="{00000000-0000-0000-0000-000000000000}"/>
          </ac:spMkLst>
        </pc:spChg>
        <pc:grpChg chg="add mod">
          <ac:chgData name="Minesh Patel" userId="a66d4990ec83ac90" providerId="LiveId" clId="{B97F8FE2-9461-4CFE-A336-39272FD5B119}" dt="2021-09-21T09:54:20.927" v="43154"/>
          <ac:grpSpMkLst>
            <pc:docMk/>
            <pc:sldMk cId="2695957119" sldId="278"/>
            <ac:grpSpMk id="10" creationId="{FF3F62CF-C1FB-4657-9E78-5E02657785F9}"/>
          </ac:grpSpMkLst>
        </pc:grpChg>
        <pc:graphicFrameChg chg="mod">
          <ac:chgData name="Minesh Patel" userId="a66d4990ec83ac90" providerId="LiveId" clId="{B97F8FE2-9461-4CFE-A336-39272FD5B119}" dt="2021-09-21T09:21:17.593" v="42880" actId="2711"/>
          <ac:graphicFrameMkLst>
            <pc:docMk/>
            <pc:sldMk cId="2695957119" sldId="278"/>
            <ac:graphicFrameMk id="8" creationId="{00000000-0000-0000-0000-000000000000}"/>
          </ac:graphicFrameMkLst>
        </pc:graphicFrameChg>
        <pc:cxnChg chg="mod">
          <ac:chgData name="Minesh Patel" userId="a66d4990ec83ac90" providerId="LiveId" clId="{B97F8FE2-9461-4CFE-A336-39272FD5B119}" dt="2021-09-21T09:21:08.535" v="42877" actId="2711"/>
          <ac:cxnSpMkLst>
            <pc:docMk/>
            <pc:sldMk cId="2695957119" sldId="278"/>
            <ac:cxnSpMk id="18" creationId="{00000000-0000-0000-0000-000000000000}"/>
          </ac:cxnSpMkLst>
        </pc:cxnChg>
        <pc:cxnChg chg="mod">
          <ac:chgData name="Minesh Patel" userId="a66d4990ec83ac90" providerId="LiveId" clId="{B97F8FE2-9461-4CFE-A336-39272FD5B119}" dt="2021-09-21T09:21:08.535" v="42877" actId="2711"/>
          <ac:cxnSpMkLst>
            <pc:docMk/>
            <pc:sldMk cId="2695957119" sldId="278"/>
            <ac:cxnSpMk id="28" creationId="{00000000-0000-0000-0000-000000000000}"/>
          </ac:cxnSpMkLst>
        </pc:cxnChg>
        <pc:cxnChg chg="mod">
          <ac:chgData name="Minesh Patel" userId="a66d4990ec83ac90" providerId="LiveId" clId="{B97F8FE2-9461-4CFE-A336-39272FD5B119}" dt="2021-09-21T09:21:08.535" v="42877" actId="2711"/>
          <ac:cxnSpMkLst>
            <pc:docMk/>
            <pc:sldMk cId="2695957119" sldId="278"/>
            <ac:cxnSpMk id="29" creationId="{00000000-0000-0000-0000-000000000000}"/>
          </ac:cxnSpMkLst>
        </pc:cxnChg>
      </pc:sldChg>
      <pc:sldChg chg="addSp modSp add">
        <pc:chgData name="Minesh Patel" userId="a66d4990ec83ac90" providerId="LiveId" clId="{B97F8FE2-9461-4CFE-A336-39272FD5B119}" dt="2021-09-21T10:00:18.638" v="43250"/>
        <pc:sldMkLst>
          <pc:docMk/>
          <pc:sldMk cId="1093560574" sldId="279"/>
        </pc:sldMkLst>
        <pc:spChg chg="mod">
          <ac:chgData name="Minesh Patel" userId="a66d4990ec83ac90" providerId="LiveId" clId="{B97F8FE2-9461-4CFE-A336-39272FD5B119}" dt="2021-09-21T10:00:18.638" v="43250"/>
          <ac:spMkLst>
            <pc:docMk/>
            <pc:sldMk cId="1093560574" sldId="279"/>
            <ac:spMk id="6" creationId="{8D11E850-FD80-4DA9-877E-DAAEB0F82904}"/>
          </ac:spMkLst>
        </pc:spChg>
        <pc:spChg chg="mod">
          <ac:chgData name="Minesh Patel" userId="a66d4990ec83ac90" providerId="LiveId" clId="{B97F8FE2-9461-4CFE-A336-39272FD5B119}" dt="2021-09-21T10:00:18.638" v="43250"/>
          <ac:spMkLst>
            <pc:docMk/>
            <pc:sldMk cId="1093560574" sldId="279"/>
            <ac:spMk id="7" creationId="{8B0CE332-4D90-4FBD-8A91-BD8C416270BB}"/>
          </ac:spMkLst>
        </pc:spChg>
        <pc:spChg chg="mod">
          <ac:chgData name="Minesh Patel" userId="a66d4990ec83ac90" providerId="LiveId" clId="{B97F8FE2-9461-4CFE-A336-39272FD5B119}" dt="2021-09-21T10:00:18.638" v="43250"/>
          <ac:spMkLst>
            <pc:docMk/>
            <pc:sldMk cId="1093560574" sldId="279"/>
            <ac:spMk id="8" creationId="{9F592591-A591-47BA-8AFF-FD78BDC2C79D}"/>
          </ac:spMkLst>
        </pc:spChg>
        <pc:spChg chg="mod">
          <ac:chgData name="Minesh Patel" userId="a66d4990ec83ac90" providerId="LiveId" clId="{B97F8FE2-9461-4CFE-A336-39272FD5B119}" dt="2021-09-21T10:00:18.638" v="43250"/>
          <ac:spMkLst>
            <pc:docMk/>
            <pc:sldMk cId="1093560574" sldId="279"/>
            <ac:spMk id="9" creationId="{575568B2-935A-4B05-BB2F-345969BA9AA1}"/>
          </ac:spMkLst>
        </pc:spChg>
        <pc:spChg chg="mod">
          <ac:chgData name="Minesh Patel" userId="a66d4990ec83ac90" providerId="LiveId" clId="{B97F8FE2-9461-4CFE-A336-39272FD5B119}" dt="2021-09-21T10:00:18.638" v="43250"/>
          <ac:spMkLst>
            <pc:docMk/>
            <pc:sldMk cId="1093560574" sldId="279"/>
            <ac:spMk id="10" creationId="{27D354C9-1B82-4775-A664-A64390D26A10}"/>
          </ac:spMkLst>
        </pc:spChg>
        <pc:grpChg chg="add mod">
          <ac:chgData name="Minesh Patel" userId="a66d4990ec83ac90" providerId="LiveId" clId="{B97F8FE2-9461-4CFE-A336-39272FD5B119}" dt="2021-09-21T10:00:18.638" v="43250"/>
          <ac:grpSpMkLst>
            <pc:docMk/>
            <pc:sldMk cId="1093560574" sldId="279"/>
            <ac:grpSpMk id="5" creationId="{3986B4A8-E718-473D-A186-85A984D76BDC}"/>
          </ac:grpSpMkLst>
        </pc:grpChg>
      </pc:sldChg>
      <pc:sldChg chg="addSp modSp add mod">
        <pc:chgData name="Minesh Patel" userId="a66d4990ec83ac90" providerId="LiveId" clId="{B97F8FE2-9461-4CFE-A336-39272FD5B119}" dt="2021-09-21T10:06:55.040" v="43342"/>
        <pc:sldMkLst>
          <pc:docMk/>
          <pc:sldMk cId="1210515162" sldId="280"/>
        </pc:sldMkLst>
        <pc:spChg chg="mod">
          <ac:chgData name="Minesh Patel" userId="a66d4990ec83ac90" providerId="LiveId" clId="{B97F8FE2-9461-4CFE-A336-39272FD5B119}" dt="2021-09-21T09:22:42.682" v="42891" actId="2711"/>
          <ac:spMkLst>
            <pc:docMk/>
            <pc:sldMk cId="1210515162" sldId="280"/>
            <ac:spMk id="4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22:42.682" v="42891" actId="2711"/>
          <ac:spMkLst>
            <pc:docMk/>
            <pc:sldMk cId="1210515162" sldId="280"/>
            <ac:spMk id="5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22:42.682" v="42891" actId="2711"/>
          <ac:spMkLst>
            <pc:docMk/>
            <pc:sldMk cId="1210515162" sldId="280"/>
            <ac:spMk id="6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22:42.682" v="42891" actId="2711"/>
          <ac:spMkLst>
            <pc:docMk/>
            <pc:sldMk cId="1210515162" sldId="280"/>
            <ac:spMk id="7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54:54.515" v="43161"/>
          <ac:spMkLst>
            <pc:docMk/>
            <pc:sldMk cId="1210515162" sldId="280"/>
            <ac:spMk id="9" creationId="{A1E4BF4A-3083-429B-B081-22AE7BE5B02A}"/>
          </ac:spMkLst>
        </pc:spChg>
        <pc:spChg chg="mod">
          <ac:chgData name="Minesh Patel" userId="a66d4990ec83ac90" providerId="LiveId" clId="{B97F8FE2-9461-4CFE-A336-39272FD5B119}" dt="2021-09-21T09:54:54.515" v="43161"/>
          <ac:spMkLst>
            <pc:docMk/>
            <pc:sldMk cId="1210515162" sldId="280"/>
            <ac:spMk id="10" creationId="{1B7F66B0-5FBA-4B28-AC80-9BCCEFACC80A}"/>
          </ac:spMkLst>
        </pc:spChg>
        <pc:spChg chg="mod">
          <ac:chgData name="Minesh Patel" userId="a66d4990ec83ac90" providerId="LiveId" clId="{B97F8FE2-9461-4CFE-A336-39272FD5B119}" dt="2021-09-21T09:54:54.515" v="43161"/>
          <ac:spMkLst>
            <pc:docMk/>
            <pc:sldMk cId="1210515162" sldId="280"/>
            <ac:spMk id="11" creationId="{AD33BF4F-B86F-4157-BE01-B8CF1F71197A}"/>
          </ac:spMkLst>
        </pc:spChg>
        <pc:spChg chg="mod">
          <ac:chgData name="Minesh Patel" userId="a66d4990ec83ac90" providerId="LiveId" clId="{B97F8FE2-9461-4CFE-A336-39272FD5B119}" dt="2021-09-21T09:54:54.515" v="43161"/>
          <ac:spMkLst>
            <pc:docMk/>
            <pc:sldMk cId="1210515162" sldId="280"/>
            <ac:spMk id="12" creationId="{B766000A-5241-4744-BA2C-D55CE82E5D8B}"/>
          </ac:spMkLst>
        </pc:spChg>
        <pc:spChg chg="mod">
          <ac:chgData name="Minesh Patel" userId="a66d4990ec83ac90" providerId="LiveId" clId="{B97F8FE2-9461-4CFE-A336-39272FD5B119}" dt="2021-09-21T09:54:54.515" v="43161"/>
          <ac:spMkLst>
            <pc:docMk/>
            <pc:sldMk cId="1210515162" sldId="280"/>
            <ac:spMk id="13" creationId="{4FA22ACC-94C1-4A2E-83BD-85A19CEF55B8}"/>
          </ac:spMkLst>
        </pc:spChg>
        <pc:spChg chg="add mod">
          <ac:chgData name="Minesh Patel" userId="a66d4990ec83ac90" providerId="LiveId" clId="{B97F8FE2-9461-4CFE-A336-39272FD5B119}" dt="2021-09-21T10:06:55.040" v="43342"/>
          <ac:spMkLst>
            <pc:docMk/>
            <pc:sldMk cId="1210515162" sldId="280"/>
            <ac:spMk id="14" creationId="{0E047D26-3D6C-4738-86C0-1465AB18BE0B}"/>
          </ac:spMkLst>
        </pc:spChg>
        <pc:spChg chg="mod">
          <ac:chgData name="Minesh Patel" userId="a66d4990ec83ac90" providerId="LiveId" clId="{B97F8FE2-9461-4CFE-A336-39272FD5B119}" dt="2021-09-21T09:22:42.682" v="42891" actId="2711"/>
          <ac:spMkLst>
            <pc:docMk/>
            <pc:sldMk cId="1210515162" sldId="280"/>
            <ac:spMk id="22" creationId="{00000000-0000-0000-0000-000000000000}"/>
          </ac:spMkLst>
        </pc:spChg>
        <pc:grpChg chg="add mod">
          <ac:chgData name="Minesh Patel" userId="a66d4990ec83ac90" providerId="LiveId" clId="{B97F8FE2-9461-4CFE-A336-39272FD5B119}" dt="2021-09-21T09:54:54.515" v="43161"/>
          <ac:grpSpMkLst>
            <pc:docMk/>
            <pc:sldMk cId="1210515162" sldId="280"/>
            <ac:grpSpMk id="8" creationId="{2F27C2E4-4CA8-4A90-AD67-A51E31AA2E94}"/>
          </ac:grpSpMkLst>
        </pc:grpChg>
      </pc:sldChg>
      <pc:sldChg chg="add">
        <pc:chgData name="Minesh Patel" userId="a66d4990ec83ac90" providerId="LiveId" clId="{B97F8FE2-9461-4CFE-A336-39272FD5B119}" dt="2021-09-21T09:03:15.862" v="42720"/>
        <pc:sldMkLst>
          <pc:docMk/>
          <pc:sldMk cId="24673933" sldId="282"/>
        </pc:sldMkLst>
      </pc:sldChg>
      <pc:sldChg chg="addSp modSp add mod">
        <pc:chgData name="Minesh Patel" userId="a66d4990ec83ac90" providerId="LiveId" clId="{B97F8FE2-9461-4CFE-A336-39272FD5B119}" dt="2021-09-21T10:06:58.993" v="43346"/>
        <pc:sldMkLst>
          <pc:docMk/>
          <pc:sldMk cId="2959883563" sldId="283"/>
        </pc:sldMkLst>
        <pc:spChg chg="mod">
          <ac:chgData name="Minesh Patel" userId="a66d4990ec83ac90" providerId="LiveId" clId="{B97F8FE2-9461-4CFE-A336-39272FD5B119}" dt="2021-09-21T09:55:07.907" v="43165"/>
          <ac:spMkLst>
            <pc:docMk/>
            <pc:sldMk cId="2959883563" sldId="283"/>
            <ac:spMk id="6" creationId="{3E8CFCAF-A667-483C-B7C0-768E91DA05EE}"/>
          </ac:spMkLst>
        </pc:spChg>
        <pc:spChg chg="mod">
          <ac:chgData name="Minesh Patel" userId="a66d4990ec83ac90" providerId="LiveId" clId="{B97F8FE2-9461-4CFE-A336-39272FD5B119}" dt="2021-09-21T09:55:07.907" v="43165"/>
          <ac:spMkLst>
            <pc:docMk/>
            <pc:sldMk cId="2959883563" sldId="283"/>
            <ac:spMk id="7" creationId="{512FB0C7-FDE6-4FD7-B5CE-99E8A2D9712B}"/>
          </ac:spMkLst>
        </pc:spChg>
        <pc:spChg chg="mod">
          <ac:chgData name="Minesh Patel" userId="a66d4990ec83ac90" providerId="LiveId" clId="{B97F8FE2-9461-4CFE-A336-39272FD5B119}" dt="2021-09-21T09:55:07.907" v="43165"/>
          <ac:spMkLst>
            <pc:docMk/>
            <pc:sldMk cId="2959883563" sldId="283"/>
            <ac:spMk id="8" creationId="{9D0CF0B8-C3EB-4E46-9085-936948B47868}"/>
          </ac:spMkLst>
        </pc:spChg>
        <pc:spChg chg="mod">
          <ac:chgData name="Minesh Patel" userId="a66d4990ec83ac90" providerId="LiveId" clId="{B97F8FE2-9461-4CFE-A336-39272FD5B119}" dt="2021-09-21T09:55:07.907" v="43165"/>
          <ac:spMkLst>
            <pc:docMk/>
            <pc:sldMk cId="2959883563" sldId="283"/>
            <ac:spMk id="9" creationId="{DC0BB6F0-19B8-4842-93A7-3170E3349DF9}"/>
          </ac:spMkLst>
        </pc:spChg>
        <pc:spChg chg="mod">
          <ac:chgData name="Minesh Patel" userId="a66d4990ec83ac90" providerId="LiveId" clId="{B97F8FE2-9461-4CFE-A336-39272FD5B119}" dt="2021-09-21T09:55:07.907" v="43165"/>
          <ac:spMkLst>
            <pc:docMk/>
            <pc:sldMk cId="2959883563" sldId="283"/>
            <ac:spMk id="10" creationId="{E8AFE7C2-447B-4A56-A1D5-9DA1410E8D8C}"/>
          </ac:spMkLst>
        </pc:spChg>
        <pc:spChg chg="add mod">
          <ac:chgData name="Minesh Patel" userId="a66d4990ec83ac90" providerId="LiveId" clId="{B97F8FE2-9461-4CFE-A336-39272FD5B119}" dt="2021-09-21T10:06:58.993" v="43346"/>
          <ac:spMkLst>
            <pc:docMk/>
            <pc:sldMk cId="2959883563" sldId="283"/>
            <ac:spMk id="11" creationId="{517B745F-3B3C-492E-9251-A97E988B19F3}"/>
          </ac:spMkLst>
        </pc:spChg>
        <pc:spChg chg="mod">
          <ac:chgData name="Minesh Patel" userId="a66d4990ec83ac90" providerId="LiveId" clId="{B97F8FE2-9461-4CFE-A336-39272FD5B119}" dt="2021-09-21T09:20:15.167" v="42868" actId="108"/>
          <ac:spMkLst>
            <pc:docMk/>
            <pc:sldMk cId="2959883563" sldId="283"/>
            <ac:spMk id="22" creationId="{00000000-0000-0000-0000-000000000000}"/>
          </ac:spMkLst>
        </pc:spChg>
        <pc:grpChg chg="add mod">
          <ac:chgData name="Minesh Patel" userId="a66d4990ec83ac90" providerId="LiveId" clId="{B97F8FE2-9461-4CFE-A336-39272FD5B119}" dt="2021-09-21T09:55:07.907" v="43165"/>
          <ac:grpSpMkLst>
            <pc:docMk/>
            <pc:sldMk cId="2959883563" sldId="283"/>
            <ac:grpSpMk id="5" creationId="{05E69F3F-84B6-4518-A96C-3C78E41E8449}"/>
          </ac:grpSpMkLst>
        </pc:grpChg>
      </pc:sldChg>
      <pc:sldChg chg="addSp modSp add mod">
        <pc:chgData name="Minesh Patel" userId="a66d4990ec83ac90" providerId="LiveId" clId="{B97F8FE2-9461-4CFE-A336-39272FD5B119}" dt="2021-09-21T10:06:59.921" v="43348"/>
        <pc:sldMkLst>
          <pc:docMk/>
          <pc:sldMk cId="2047643050" sldId="284"/>
        </pc:sldMkLst>
        <pc:spChg chg="mod">
          <ac:chgData name="Minesh Patel" userId="a66d4990ec83ac90" providerId="LiveId" clId="{B97F8FE2-9461-4CFE-A336-39272FD5B119}" dt="2021-09-21T09:55:12.357" v="43167"/>
          <ac:spMkLst>
            <pc:docMk/>
            <pc:sldMk cId="2047643050" sldId="284"/>
            <ac:spMk id="6" creationId="{D8188E82-C25B-4A01-9D76-5A7B5A107367}"/>
          </ac:spMkLst>
        </pc:spChg>
        <pc:spChg chg="mod">
          <ac:chgData name="Minesh Patel" userId="a66d4990ec83ac90" providerId="LiveId" clId="{B97F8FE2-9461-4CFE-A336-39272FD5B119}" dt="2021-09-21T09:55:12.357" v="43167"/>
          <ac:spMkLst>
            <pc:docMk/>
            <pc:sldMk cId="2047643050" sldId="284"/>
            <ac:spMk id="7" creationId="{022DEE3D-90FA-4A36-A971-00BF75047B05}"/>
          </ac:spMkLst>
        </pc:spChg>
        <pc:spChg chg="mod">
          <ac:chgData name="Minesh Patel" userId="a66d4990ec83ac90" providerId="LiveId" clId="{B97F8FE2-9461-4CFE-A336-39272FD5B119}" dt="2021-09-21T09:55:12.357" v="43167"/>
          <ac:spMkLst>
            <pc:docMk/>
            <pc:sldMk cId="2047643050" sldId="284"/>
            <ac:spMk id="8" creationId="{06F1969D-A224-4517-A0C8-2570516E2EEB}"/>
          </ac:spMkLst>
        </pc:spChg>
        <pc:spChg chg="mod">
          <ac:chgData name="Minesh Patel" userId="a66d4990ec83ac90" providerId="LiveId" clId="{B97F8FE2-9461-4CFE-A336-39272FD5B119}" dt="2021-09-21T09:55:12.357" v="43167"/>
          <ac:spMkLst>
            <pc:docMk/>
            <pc:sldMk cId="2047643050" sldId="284"/>
            <ac:spMk id="9" creationId="{F051A3B7-9131-43E8-8E24-29D75F2DE332}"/>
          </ac:spMkLst>
        </pc:spChg>
        <pc:spChg chg="mod">
          <ac:chgData name="Minesh Patel" userId="a66d4990ec83ac90" providerId="LiveId" clId="{B97F8FE2-9461-4CFE-A336-39272FD5B119}" dt="2021-09-21T09:55:12.357" v="43167"/>
          <ac:spMkLst>
            <pc:docMk/>
            <pc:sldMk cId="2047643050" sldId="284"/>
            <ac:spMk id="10" creationId="{F7659A9A-97CB-4F51-B017-CF020350D065}"/>
          </ac:spMkLst>
        </pc:spChg>
        <pc:spChg chg="add mod">
          <ac:chgData name="Minesh Patel" userId="a66d4990ec83ac90" providerId="LiveId" clId="{B97F8FE2-9461-4CFE-A336-39272FD5B119}" dt="2021-09-21T10:06:59.921" v="43348"/>
          <ac:spMkLst>
            <pc:docMk/>
            <pc:sldMk cId="2047643050" sldId="284"/>
            <ac:spMk id="11" creationId="{8EF3FAEA-2321-452A-9ED0-6C547F580E58}"/>
          </ac:spMkLst>
        </pc:spChg>
        <pc:spChg chg="mod">
          <ac:chgData name="Minesh Patel" userId="a66d4990ec83ac90" providerId="LiveId" clId="{B97F8FE2-9461-4CFE-A336-39272FD5B119}" dt="2021-09-21T09:20:19.178" v="42870" actId="108"/>
          <ac:spMkLst>
            <pc:docMk/>
            <pc:sldMk cId="2047643050" sldId="284"/>
            <ac:spMk id="22" creationId="{00000000-0000-0000-0000-000000000000}"/>
          </ac:spMkLst>
        </pc:spChg>
        <pc:grpChg chg="add mod">
          <ac:chgData name="Minesh Patel" userId="a66d4990ec83ac90" providerId="LiveId" clId="{B97F8FE2-9461-4CFE-A336-39272FD5B119}" dt="2021-09-21T09:55:12.357" v="43167"/>
          <ac:grpSpMkLst>
            <pc:docMk/>
            <pc:sldMk cId="2047643050" sldId="284"/>
            <ac:grpSpMk id="5" creationId="{CB39A75A-56E0-4A0F-926C-15FE85B8ABA7}"/>
          </ac:grpSpMkLst>
        </pc:grpChg>
      </pc:sldChg>
      <pc:sldChg chg="add">
        <pc:chgData name="Minesh Patel" userId="a66d4990ec83ac90" providerId="LiveId" clId="{B97F8FE2-9461-4CFE-A336-39272FD5B119}" dt="2021-09-21T09:03:15.862" v="42720"/>
        <pc:sldMkLst>
          <pc:docMk/>
          <pc:sldMk cId="2488247785" sldId="286"/>
        </pc:sldMkLst>
      </pc:sldChg>
      <pc:sldChg chg="addSp modSp add mod">
        <pc:chgData name="Minesh Patel" userId="a66d4990ec83ac90" providerId="LiveId" clId="{B97F8FE2-9461-4CFE-A336-39272FD5B119}" dt="2021-09-21T10:06:57.667" v="43344"/>
        <pc:sldMkLst>
          <pc:docMk/>
          <pc:sldMk cId="2923973642" sldId="287"/>
        </pc:sldMkLst>
        <pc:spChg chg="mod">
          <ac:chgData name="Minesh Patel" userId="a66d4990ec83ac90" providerId="LiveId" clId="{B97F8FE2-9461-4CFE-A336-39272FD5B119}" dt="2021-09-21T01:46:27.316" v="42655" actId="27636"/>
          <ac:spMkLst>
            <pc:docMk/>
            <pc:sldMk cId="2923973642" sldId="287"/>
            <ac:spMk id="4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55:01.984" v="43163"/>
          <ac:spMkLst>
            <pc:docMk/>
            <pc:sldMk cId="2923973642" sldId="287"/>
            <ac:spMk id="6" creationId="{FCD26C4E-70CB-43A5-8697-123ECEF95D28}"/>
          </ac:spMkLst>
        </pc:spChg>
        <pc:spChg chg="mod">
          <ac:chgData name="Minesh Patel" userId="a66d4990ec83ac90" providerId="LiveId" clId="{B97F8FE2-9461-4CFE-A336-39272FD5B119}" dt="2021-09-21T09:55:01.984" v="43163"/>
          <ac:spMkLst>
            <pc:docMk/>
            <pc:sldMk cId="2923973642" sldId="287"/>
            <ac:spMk id="7" creationId="{328B2D6F-CA00-4B02-A028-DEACC1B0A07A}"/>
          </ac:spMkLst>
        </pc:spChg>
        <pc:spChg chg="mod">
          <ac:chgData name="Minesh Patel" userId="a66d4990ec83ac90" providerId="LiveId" clId="{B97F8FE2-9461-4CFE-A336-39272FD5B119}" dt="2021-09-21T09:55:01.984" v="43163"/>
          <ac:spMkLst>
            <pc:docMk/>
            <pc:sldMk cId="2923973642" sldId="287"/>
            <ac:spMk id="8" creationId="{D6E90B31-148F-4D19-BF5B-7A0E8E660AFF}"/>
          </ac:spMkLst>
        </pc:spChg>
        <pc:spChg chg="mod">
          <ac:chgData name="Minesh Patel" userId="a66d4990ec83ac90" providerId="LiveId" clId="{B97F8FE2-9461-4CFE-A336-39272FD5B119}" dt="2021-09-21T09:55:01.984" v="43163"/>
          <ac:spMkLst>
            <pc:docMk/>
            <pc:sldMk cId="2923973642" sldId="287"/>
            <ac:spMk id="9" creationId="{4BF73C2E-D4C7-4D18-BFA8-AD21A68AFAAC}"/>
          </ac:spMkLst>
        </pc:spChg>
        <pc:spChg chg="mod">
          <ac:chgData name="Minesh Patel" userId="a66d4990ec83ac90" providerId="LiveId" clId="{B97F8FE2-9461-4CFE-A336-39272FD5B119}" dt="2021-09-21T09:55:01.984" v="43163"/>
          <ac:spMkLst>
            <pc:docMk/>
            <pc:sldMk cId="2923973642" sldId="287"/>
            <ac:spMk id="10" creationId="{3996DF03-177D-4330-B583-ACF992101E70}"/>
          </ac:spMkLst>
        </pc:spChg>
        <pc:spChg chg="add mod">
          <ac:chgData name="Minesh Patel" userId="a66d4990ec83ac90" providerId="LiveId" clId="{B97F8FE2-9461-4CFE-A336-39272FD5B119}" dt="2021-09-21T10:06:57.667" v="43344"/>
          <ac:spMkLst>
            <pc:docMk/>
            <pc:sldMk cId="2923973642" sldId="287"/>
            <ac:spMk id="11" creationId="{014B0582-DD16-4D3C-BD65-FF34C1C7192F}"/>
          </ac:spMkLst>
        </pc:spChg>
        <pc:spChg chg="mod">
          <ac:chgData name="Minesh Patel" userId="a66d4990ec83ac90" providerId="LiveId" clId="{B97F8FE2-9461-4CFE-A336-39272FD5B119}" dt="2021-09-21T09:20:11.839" v="42866" actId="108"/>
          <ac:spMkLst>
            <pc:docMk/>
            <pc:sldMk cId="2923973642" sldId="287"/>
            <ac:spMk id="22" creationId="{00000000-0000-0000-0000-000000000000}"/>
          </ac:spMkLst>
        </pc:spChg>
        <pc:grpChg chg="add mod">
          <ac:chgData name="Minesh Patel" userId="a66d4990ec83ac90" providerId="LiveId" clId="{B97F8FE2-9461-4CFE-A336-39272FD5B119}" dt="2021-09-21T09:55:01.984" v="43163"/>
          <ac:grpSpMkLst>
            <pc:docMk/>
            <pc:sldMk cId="2923973642" sldId="287"/>
            <ac:grpSpMk id="5" creationId="{352F0852-6E3E-4459-87D6-F039A3CA8A8A}"/>
          </ac:grpSpMkLst>
        </pc:grpChg>
      </pc:sldChg>
      <pc:sldChg chg="add">
        <pc:chgData name="Minesh Patel" userId="a66d4990ec83ac90" providerId="LiveId" clId="{B97F8FE2-9461-4CFE-A336-39272FD5B119}" dt="2021-09-21T09:03:15.862" v="42720"/>
        <pc:sldMkLst>
          <pc:docMk/>
          <pc:sldMk cId="269441906" sldId="288"/>
        </pc:sldMkLst>
      </pc:sldChg>
      <pc:sldChg chg="addSp modSp add mod">
        <pc:chgData name="Minesh Patel" userId="a66d4990ec83ac90" providerId="LiveId" clId="{B97F8FE2-9461-4CFE-A336-39272FD5B119}" dt="2021-09-21T10:07:03.233" v="43351"/>
        <pc:sldMkLst>
          <pc:docMk/>
          <pc:sldMk cId="570496789" sldId="290"/>
        </pc:sldMkLst>
        <pc:spChg chg="mod">
          <ac:chgData name="Minesh Patel" userId="a66d4990ec83ac90" providerId="LiveId" clId="{B97F8FE2-9461-4CFE-A336-39272FD5B119}" dt="2021-09-21T09:55:18.448" v="43170"/>
          <ac:spMkLst>
            <pc:docMk/>
            <pc:sldMk cId="570496789" sldId="290"/>
            <ac:spMk id="6" creationId="{82CA6F92-6771-4D7D-BC90-C1DD30EDD4B3}"/>
          </ac:spMkLst>
        </pc:spChg>
        <pc:spChg chg="mod">
          <ac:chgData name="Minesh Patel" userId="a66d4990ec83ac90" providerId="LiveId" clId="{B97F8FE2-9461-4CFE-A336-39272FD5B119}" dt="2021-09-21T09:55:18.448" v="43170"/>
          <ac:spMkLst>
            <pc:docMk/>
            <pc:sldMk cId="570496789" sldId="290"/>
            <ac:spMk id="7" creationId="{99222EEB-EA35-4D74-A44F-161369B90AC9}"/>
          </ac:spMkLst>
        </pc:spChg>
        <pc:spChg chg="mod">
          <ac:chgData name="Minesh Patel" userId="a66d4990ec83ac90" providerId="LiveId" clId="{B97F8FE2-9461-4CFE-A336-39272FD5B119}" dt="2021-09-21T09:55:18.448" v="43170"/>
          <ac:spMkLst>
            <pc:docMk/>
            <pc:sldMk cId="570496789" sldId="290"/>
            <ac:spMk id="8" creationId="{88DD0780-3FF4-4197-B2AA-F4A5CBB0C033}"/>
          </ac:spMkLst>
        </pc:spChg>
        <pc:spChg chg="mod">
          <ac:chgData name="Minesh Patel" userId="a66d4990ec83ac90" providerId="LiveId" clId="{B97F8FE2-9461-4CFE-A336-39272FD5B119}" dt="2021-09-21T09:55:18.448" v="43170"/>
          <ac:spMkLst>
            <pc:docMk/>
            <pc:sldMk cId="570496789" sldId="290"/>
            <ac:spMk id="9" creationId="{0DAB130A-DFE6-41EA-8987-A637149377B1}"/>
          </ac:spMkLst>
        </pc:spChg>
        <pc:spChg chg="mod">
          <ac:chgData name="Minesh Patel" userId="a66d4990ec83ac90" providerId="LiveId" clId="{B97F8FE2-9461-4CFE-A336-39272FD5B119}" dt="2021-09-21T09:55:18.448" v="43170"/>
          <ac:spMkLst>
            <pc:docMk/>
            <pc:sldMk cId="570496789" sldId="290"/>
            <ac:spMk id="10" creationId="{849A40BB-E510-4D3D-9BE9-D430AAD8975D}"/>
          </ac:spMkLst>
        </pc:spChg>
        <pc:spChg chg="add mod">
          <ac:chgData name="Minesh Patel" userId="a66d4990ec83ac90" providerId="LiveId" clId="{B97F8FE2-9461-4CFE-A336-39272FD5B119}" dt="2021-09-21T10:07:03.233" v="43351"/>
          <ac:spMkLst>
            <pc:docMk/>
            <pc:sldMk cId="570496789" sldId="290"/>
            <ac:spMk id="11" creationId="{93050F94-0F93-4265-9876-AF2ED1C1ED08}"/>
          </ac:spMkLst>
        </pc:spChg>
        <pc:spChg chg="mod">
          <ac:chgData name="Minesh Patel" userId="a66d4990ec83ac90" providerId="LiveId" clId="{B97F8FE2-9461-4CFE-A336-39272FD5B119}" dt="2021-09-21T09:20:25.859" v="42873" actId="108"/>
          <ac:spMkLst>
            <pc:docMk/>
            <pc:sldMk cId="570496789" sldId="290"/>
            <ac:spMk id="22" creationId="{00000000-0000-0000-0000-000000000000}"/>
          </ac:spMkLst>
        </pc:spChg>
        <pc:grpChg chg="add mod">
          <ac:chgData name="Minesh Patel" userId="a66d4990ec83ac90" providerId="LiveId" clId="{B97F8FE2-9461-4CFE-A336-39272FD5B119}" dt="2021-09-21T09:55:18.448" v="43170"/>
          <ac:grpSpMkLst>
            <pc:docMk/>
            <pc:sldMk cId="570496789" sldId="290"/>
            <ac:grpSpMk id="5" creationId="{634F1116-E57A-4AA1-AE1A-4BC78C270745}"/>
          </ac:grpSpMkLst>
        </pc:grpChg>
      </pc:sldChg>
      <pc:sldChg chg="addSp modSp add mod">
        <pc:chgData name="Minesh Patel" userId="a66d4990ec83ac90" providerId="LiveId" clId="{B97F8FE2-9461-4CFE-A336-39272FD5B119}" dt="2021-09-21T10:06:32.526" v="43319"/>
        <pc:sldMkLst>
          <pc:docMk/>
          <pc:sldMk cId="2993975388" sldId="296"/>
        </pc:sldMkLst>
        <pc:spChg chg="mod">
          <ac:chgData name="Minesh Patel" userId="a66d4990ec83ac90" providerId="LiveId" clId="{B97F8FE2-9461-4CFE-A336-39272FD5B119}" dt="2021-09-21T01:47:27.788" v="42659" actId="2711"/>
          <ac:spMkLst>
            <pc:docMk/>
            <pc:sldMk cId="2993975388" sldId="296"/>
            <ac:spMk id="30" creationId="{00000000-0000-0000-0000-000000000000}"/>
          </ac:spMkLst>
        </pc:spChg>
        <pc:spChg chg="mod">
          <ac:chgData name="Minesh Patel" userId="a66d4990ec83ac90" providerId="LiveId" clId="{B97F8FE2-9461-4CFE-A336-39272FD5B119}" dt="2021-09-21T01:47:27.788" v="42659" actId="2711"/>
          <ac:spMkLst>
            <pc:docMk/>
            <pc:sldMk cId="2993975388" sldId="296"/>
            <ac:spMk id="31" creationId="{00000000-0000-0000-0000-000000000000}"/>
          </ac:spMkLst>
        </pc:spChg>
        <pc:spChg chg="mod">
          <ac:chgData name="Minesh Patel" userId="a66d4990ec83ac90" providerId="LiveId" clId="{B97F8FE2-9461-4CFE-A336-39272FD5B119}" dt="2021-09-21T01:47:27.788" v="42659" actId="2711"/>
          <ac:spMkLst>
            <pc:docMk/>
            <pc:sldMk cId="2993975388" sldId="296"/>
            <ac:spMk id="3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1:47:27.788" v="42659" actId="2711"/>
          <ac:spMkLst>
            <pc:docMk/>
            <pc:sldMk cId="2993975388" sldId="296"/>
            <ac:spMk id="33" creationId="{00000000-0000-0000-0000-000000000000}"/>
          </ac:spMkLst>
        </pc:spChg>
        <pc:spChg chg="mod">
          <ac:chgData name="Minesh Patel" userId="a66d4990ec83ac90" providerId="LiveId" clId="{B97F8FE2-9461-4CFE-A336-39272FD5B119}" dt="2021-09-21T01:47:27.788" v="42659" actId="2711"/>
          <ac:spMkLst>
            <pc:docMk/>
            <pc:sldMk cId="2993975388" sldId="296"/>
            <ac:spMk id="34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52:53.057" v="43125"/>
          <ac:spMkLst>
            <pc:docMk/>
            <pc:sldMk cId="2993975388" sldId="296"/>
            <ac:spMk id="52" creationId="{7AFB57EB-54FC-4C4F-9C46-88A1C301C809}"/>
          </ac:spMkLst>
        </pc:spChg>
        <pc:spChg chg="mod">
          <ac:chgData name="Minesh Patel" userId="a66d4990ec83ac90" providerId="LiveId" clId="{B97F8FE2-9461-4CFE-A336-39272FD5B119}" dt="2021-09-21T09:52:53.057" v="43125"/>
          <ac:spMkLst>
            <pc:docMk/>
            <pc:sldMk cId="2993975388" sldId="296"/>
            <ac:spMk id="53" creationId="{D6091307-0498-4298-A5AB-40073EF7F5B9}"/>
          </ac:spMkLst>
        </pc:spChg>
        <pc:spChg chg="mod">
          <ac:chgData name="Minesh Patel" userId="a66d4990ec83ac90" providerId="LiveId" clId="{B97F8FE2-9461-4CFE-A336-39272FD5B119}" dt="2021-09-21T09:52:53.057" v="43125"/>
          <ac:spMkLst>
            <pc:docMk/>
            <pc:sldMk cId="2993975388" sldId="296"/>
            <ac:spMk id="55" creationId="{76CDB451-80A5-459F-91D8-AF94433EAF9F}"/>
          </ac:spMkLst>
        </pc:spChg>
        <pc:spChg chg="mod">
          <ac:chgData name="Minesh Patel" userId="a66d4990ec83ac90" providerId="LiveId" clId="{B97F8FE2-9461-4CFE-A336-39272FD5B119}" dt="2021-09-21T09:52:53.057" v="43125"/>
          <ac:spMkLst>
            <pc:docMk/>
            <pc:sldMk cId="2993975388" sldId="296"/>
            <ac:spMk id="56" creationId="{9F55E104-3F27-4885-9F9E-614796F02C19}"/>
          </ac:spMkLst>
        </pc:spChg>
        <pc:spChg chg="mod">
          <ac:chgData name="Minesh Patel" userId="a66d4990ec83ac90" providerId="LiveId" clId="{B97F8FE2-9461-4CFE-A336-39272FD5B119}" dt="2021-09-21T09:52:53.057" v="43125"/>
          <ac:spMkLst>
            <pc:docMk/>
            <pc:sldMk cId="2993975388" sldId="296"/>
            <ac:spMk id="57" creationId="{618F88D1-41C2-4170-94A0-15E92BA31069}"/>
          </ac:spMkLst>
        </pc:spChg>
        <pc:spChg chg="add mod">
          <ac:chgData name="Minesh Patel" userId="a66d4990ec83ac90" providerId="LiveId" clId="{B97F8FE2-9461-4CFE-A336-39272FD5B119}" dt="2021-09-21T10:06:32.526" v="43319"/>
          <ac:spMkLst>
            <pc:docMk/>
            <pc:sldMk cId="2993975388" sldId="296"/>
            <ac:spMk id="58" creationId="{97B00135-07FE-43D3-AB72-02E7A4FD1EF8}"/>
          </ac:spMkLst>
        </pc:spChg>
        <pc:spChg chg="mod">
          <ac:chgData name="Minesh Patel" userId="a66d4990ec83ac90" providerId="LiveId" clId="{B97F8FE2-9461-4CFE-A336-39272FD5B119}" dt="2021-09-21T01:47:40.471" v="42661" actId="2711"/>
          <ac:spMkLst>
            <pc:docMk/>
            <pc:sldMk cId="2993975388" sldId="296"/>
            <ac:spMk id="84" creationId="{00000000-0000-0000-0000-000000000000}"/>
          </ac:spMkLst>
        </pc:spChg>
        <pc:spChg chg="mod">
          <ac:chgData name="Minesh Patel" userId="a66d4990ec83ac90" providerId="LiveId" clId="{B97F8FE2-9461-4CFE-A336-39272FD5B119}" dt="2021-09-21T01:47:33.401" v="42660" actId="2711"/>
          <ac:spMkLst>
            <pc:docMk/>
            <pc:sldMk cId="2993975388" sldId="296"/>
            <ac:spMk id="85" creationId="{00000000-0000-0000-0000-000000000000}"/>
          </ac:spMkLst>
        </pc:spChg>
        <pc:grpChg chg="add mod">
          <ac:chgData name="Minesh Patel" userId="a66d4990ec83ac90" providerId="LiveId" clId="{B97F8FE2-9461-4CFE-A336-39272FD5B119}" dt="2021-09-21T09:52:53.057" v="43125"/>
          <ac:grpSpMkLst>
            <pc:docMk/>
            <pc:sldMk cId="2993975388" sldId="296"/>
            <ac:grpSpMk id="51" creationId="{B5D833A2-086B-4B14-9A6A-40FC20D82A58}"/>
          </ac:grpSpMkLst>
        </pc:grpChg>
      </pc:sldChg>
      <pc:sldChg chg="addSp delSp modSp add mod chgLayout">
        <pc:chgData name="Minesh Patel" userId="a66d4990ec83ac90" providerId="LiveId" clId="{B97F8FE2-9461-4CFE-A336-39272FD5B119}" dt="2021-09-21T10:06:42.823" v="43328"/>
        <pc:sldMkLst>
          <pc:docMk/>
          <pc:sldMk cId="590349279" sldId="297"/>
        </pc:sldMkLst>
        <pc:spChg chg="add mod ord">
          <ac:chgData name="Minesh Patel" userId="a66d4990ec83ac90" providerId="LiveId" clId="{B97F8FE2-9461-4CFE-A336-39272FD5B119}" dt="2021-09-21T09:15:28.456" v="42810" actId="6264"/>
          <ac:spMkLst>
            <pc:docMk/>
            <pc:sldMk cId="590349279" sldId="297"/>
            <ac:spMk id="2" creationId="{8D062896-B1A0-40F9-97EF-D440AF3510EA}"/>
          </ac:spMkLst>
        </pc:spChg>
        <pc:spChg chg="add del mod ord">
          <ac:chgData name="Minesh Patel" userId="a66d4990ec83ac90" providerId="LiveId" clId="{B97F8FE2-9461-4CFE-A336-39272FD5B119}" dt="2021-09-21T09:15:19.651" v="42803" actId="478"/>
          <ac:spMkLst>
            <pc:docMk/>
            <pc:sldMk cId="590349279" sldId="297"/>
            <ac:spMk id="3" creationId="{4E9BE158-70B3-4B70-B360-96FA7D1E57EE}"/>
          </ac:spMkLst>
        </pc:spChg>
        <pc:spChg chg="add del mod">
          <ac:chgData name="Minesh Patel" userId="a66d4990ec83ac90" providerId="LiveId" clId="{B97F8FE2-9461-4CFE-A336-39272FD5B119}" dt="2021-09-21T09:15:28.456" v="42810" actId="6264"/>
          <ac:spMkLst>
            <pc:docMk/>
            <pc:sldMk cId="590349279" sldId="297"/>
            <ac:spMk id="4" creationId="{CD27CA15-44E5-437E-B8C0-60AD67336452}"/>
          </ac:spMkLst>
        </pc:spChg>
        <pc:spChg chg="add del mod ord">
          <ac:chgData name="Minesh Patel" userId="a66d4990ec83ac90" providerId="LiveId" clId="{B97F8FE2-9461-4CFE-A336-39272FD5B119}" dt="2021-09-21T09:15:30.333" v="42811" actId="478"/>
          <ac:spMkLst>
            <pc:docMk/>
            <pc:sldMk cId="590349279" sldId="297"/>
            <ac:spMk id="5" creationId="{ECDC2DC4-BB53-482E-B73C-AD81E3F6041C}"/>
          </ac:spMkLst>
        </pc:spChg>
        <pc:spChg chg="mod">
          <ac:chgData name="Minesh Patel" userId="a66d4990ec83ac90" providerId="LiveId" clId="{B97F8FE2-9461-4CFE-A336-39272FD5B119}" dt="2021-09-21T09:15:12.793" v="42801" actId="2711"/>
          <ac:spMkLst>
            <pc:docMk/>
            <pc:sldMk cId="590349279" sldId="297"/>
            <ac:spMk id="9" creationId="{00000000-0000-0000-0000-000000000000}"/>
          </ac:spMkLst>
        </pc:spChg>
        <pc:spChg chg="del mod">
          <ac:chgData name="Minesh Patel" userId="a66d4990ec83ac90" providerId="LiveId" clId="{B97F8FE2-9461-4CFE-A336-39272FD5B119}" dt="2021-09-21T09:15:24.857" v="42807" actId="478"/>
          <ac:spMkLst>
            <pc:docMk/>
            <pc:sldMk cId="590349279" sldId="297"/>
            <ac:spMk id="2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5:12.793" v="42801" actId="2711"/>
          <ac:spMkLst>
            <pc:docMk/>
            <pc:sldMk cId="590349279" sldId="297"/>
            <ac:spMk id="150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5:12.793" v="42801" actId="2711"/>
          <ac:spMkLst>
            <pc:docMk/>
            <pc:sldMk cId="590349279" sldId="297"/>
            <ac:spMk id="16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53:58.023" v="43145"/>
          <ac:spMkLst>
            <pc:docMk/>
            <pc:sldMk cId="590349279" sldId="297"/>
            <ac:spMk id="163" creationId="{CDB5DF9B-D176-46C0-AFC1-326811DF90CA}"/>
          </ac:spMkLst>
        </pc:spChg>
        <pc:spChg chg="mod">
          <ac:chgData name="Minesh Patel" userId="a66d4990ec83ac90" providerId="LiveId" clId="{B97F8FE2-9461-4CFE-A336-39272FD5B119}" dt="2021-09-21T09:15:12.793" v="42801" actId="2711"/>
          <ac:spMkLst>
            <pc:docMk/>
            <pc:sldMk cId="590349279" sldId="297"/>
            <ac:spMk id="164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53:58.023" v="43145"/>
          <ac:spMkLst>
            <pc:docMk/>
            <pc:sldMk cId="590349279" sldId="297"/>
            <ac:spMk id="165" creationId="{5E12B916-0FFE-4130-B114-352DE058B0EB}"/>
          </ac:spMkLst>
        </pc:spChg>
        <pc:spChg chg="mod">
          <ac:chgData name="Minesh Patel" userId="a66d4990ec83ac90" providerId="LiveId" clId="{B97F8FE2-9461-4CFE-A336-39272FD5B119}" dt="2021-09-21T09:53:58.023" v="43145"/>
          <ac:spMkLst>
            <pc:docMk/>
            <pc:sldMk cId="590349279" sldId="297"/>
            <ac:spMk id="166" creationId="{749E9974-A184-4103-A2CE-1857758DAB20}"/>
          </ac:spMkLst>
        </pc:spChg>
        <pc:spChg chg="mod">
          <ac:chgData name="Minesh Patel" userId="a66d4990ec83ac90" providerId="LiveId" clId="{B97F8FE2-9461-4CFE-A336-39272FD5B119}" dt="2021-09-21T09:53:58.023" v="43145"/>
          <ac:spMkLst>
            <pc:docMk/>
            <pc:sldMk cId="590349279" sldId="297"/>
            <ac:spMk id="167" creationId="{88D3BD4C-D8AE-4684-857E-1D53DCF8B637}"/>
          </ac:spMkLst>
        </pc:spChg>
        <pc:spChg chg="mod">
          <ac:chgData name="Minesh Patel" userId="a66d4990ec83ac90" providerId="LiveId" clId="{B97F8FE2-9461-4CFE-A336-39272FD5B119}" dt="2021-09-21T09:15:12.793" v="42801" actId="2711"/>
          <ac:spMkLst>
            <pc:docMk/>
            <pc:sldMk cId="590349279" sldId="297"/>
            <ac:spMk id="168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5:12.793" v="42801" actId="2711"/>
          <ac:spMkLst>
            <pc:docMk/>
            <pc:sldMk cId="590349279" sldId="297"/>
            <ac:spMk id="169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5:12.793" v="42801" actId="2711"/>
          <ac:spMkLst>
            <pc:docMk/>
            <pc:sldMk cId="590349279" sldId="297"/>
            <ac:spMk id="170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5:12.793" v="42801" actId="2711"/>
          <ac:spMkLst>
            <pc:docMk/>
            <pc:sldMk cId="590349279" sldId="297"/>
            <ac:spMk id="171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5:12.793" v="42801" actId="2711"/>
          <ac:spMkLst>
            <pc:docMk/>
            <pc:sldMk cId="590349279" sldId="297"/>
            <ac:spMk id="17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5:12.793" v="42801" actId="2711"/>
          <ac:spMkLst>
            <pc:docMk/>
            <pc:sldMk cId="590349279" sldId="297"/>
            <ac:spMk id="173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5:12.793" v="42801" actId="2711"/>
          <ac:spMkLst>
            <pc:docMk/>
            <pc:sldMk cId="590349279" sldId="297"/>
            <ac:spMk id="177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5:12.793" v="42801" actId="2711"/>
          <ac:spMkLst>
            <pc:docMk/>
            <pc:sldMk cId="590349279" sldId="297"/>
            <ac:spMk id="178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5:12.793" v="42801" actId="2711"/>
          <ac:spMkLst>
            <pc:docMk/>
            <pc:sldMk cId="590349279" sldId="297"/>
            <ac:spMk id="179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53:58.023" v="43145"/>
          <ac:spMkLst>
            <pc:docMk/>
            <pc:sldMk cId="590349279" sldId="297"/>
            <ac:spMk id="180" creationId="{A23FCF8A-A7C2-439D-98AC-6E8DC7920DD1}"/>
          </ac:spMkLst>
        </pc:spChg>
        <pc:spChg chg="add mod">
          <ac:chgData name="Minesh Patel" userId="a66d4990ec83ac90" providerId="LiveId" clId="{B97F8FE2-9461-4CFE-A336-39272FD5B119}" dt="2021-09-21T10:06:42.823" v="43328"/>
          <ac:spMkLst>
            <pc:docMk/>
            <pc:sldMk cId="590349279" sldId="297"/>
            <ac:spMk id="181" creationId="{24F2CA8E-32E3-4E19-AEA3-38033222BBEE}"/>
          </ac:spMkLst>
        </pc:spChg>
        <pc:spChg chg="mod">
          <ac:chgData name="Minesh Patel" userId="a66d4990ec83ac90" providerId="LiveId" clId="{B97F8FE2-9461-4CFE-A336-39272FD5B119}" dt="2021-09-21T09:15:12.793" v="42801" actId="2711"/>
          <ac:spMkLst>
            <pc:docMk/>
            <pc:sldMk cId="590349279" sldId="297"/>
            <ac:spMk id="190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5:12.793" v="42801" actId="2711"/>
          <ac:spMkLst>
            <pc:docMk/>
            <pc:sldMk cId="590349279" sldId="297"/>
            <ac:spMk id="204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5:12.793" v="42801" actId="2711"/>
          <ac:spMkLst>
            <pc:docMk/>
            <pc:sldMk cId="590349279" sldId="297"/>
            <ac:spMk id="207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5:12.793" v="42801" actId="2711"/>
          <ac:spMkLst>
            <pc:docMk/>
            <pc:sldMk cId="590349279" sldId="297"/>
            <ac:spMk id="553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5:12.793" v="42801" actId="2711"/>
          <ac:spMkLst>
            <pc:docMk/>
            <pc:sldMk cId="590349279" sldId="297"/>
            <ac:spMk id="554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5:12.793" v="42801" actId="2711"/>
          <ac:spMkLst>
            <pc:docMk/>
            <pc:sldMk cId="590349279" sldId="297"/>
            <ac:spMk id="555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5:12.793" v="42801" actId="2711"/>
          <ac:spMkLst>
            <pc:docMk/>
            <pc:sldMk cId="590349279" sldId="297"/>
            <ac:spMk id="556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5:12.793" v="42801" actId="2711"/>
          <ac:spMkLst>
            <pc:docMk/>
            <pc:sldMk cId="590349279" sldId="297"/>
            <ac:spMk id="557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5:12.793" v="42801" actId="2711"/>
          <ac:spMkLst>
            <pc:docMk/>
            <pc:sldMk cId="590349279" sldId="297"/>
            <ac:spMk id="564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5:12.793" v="42801" actId="2711"/>
          <ac:spMkLst>
            <pc:docMk/>
            <pc:sldMk cId="590349279" sldId="297"/>
            <ac:spMk id="565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5:12.793" v="42801" actId="2711"/>
          <ac:spMkLst>
            <pc:docMk/>
            <pc:sldMk cId="590349279" sldId="297"/>
            <ac:spMk id="566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5:12.793" v="42801" actId="2711"/>
          <ac:spMkLst>
            <pc:docMk/>
            <pc:sldMk cId="590349279" sldId="297"/>
            <ac:spMk id="567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5:12.793" v="42801" actId="2711"/>
          <ac:spMkLst>
            <pc:docMk/>
            <pc:sldMk cId="590349279" sldId="297"/>
            <ac:spMk id="568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5:12.793" v="42801" actId="2711"/>
          <ac:spMkLst>
            <pc:docMk/>
            <pc:sldMk cId="590349279" sldId="297"/>
            <ac:spMk id="569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5:12.793" v="42801" actId="2711"/>
          <ac:spMkLst>
            <pc:docMk/>
            <pc:sldMk cId="590349279" sldId="297"/>
            <ac:spMk id="570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5:12.793" v="42801" actId="2711"/>
          <ac:spMkLst>
            <pc:docMk/>
            <pc:sldMk cId="590349279" sldId="297"/>
            <ac:spMk id="571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5:12.793" v="42801" actId="2711"/>
          <ac:spMkLst>
            <pc:docMk/>
            <pc:sldMk cId="590349279" sldId="297"/>
            <ac:spMk id="57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5:12.793" v="42801" actId="2711"/>
          <ac:spMkLst>
            <pc:docMk/>
            <pc:sldMk cId="590349279" sldId="297"/>
            <ac:spMk id="573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5:12.793" v="42801" actId="2711"/>
          <ac:spMkLst>
            <pc:docMk/>
            <pc:sldMk cId="590349279" sldId="297"/>
            <ac:spMk id="574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5:12.793" v="42801" actId="2711"/>
          <ac:spMkLst>
            <pc:docMk/>
            <pc:sldMk cId="590349279" sldId="297"/>
            <ac:spMk id="575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5:12.793" v="42801" actId="2711"/>
          <ac:spMkLst>
            <pc:docMk/>
            <pc:sldMk cId="590349279" sldId="297"/>
            <ac:spMk id="576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5:12.793" v="42801" actId="2711"/>
          <ac:spMkLst>
            <pc:docMk/>
            <pc:sldMk cId="590349279" sldId="297"/>
            <ac:spMk id="577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5:12.793" v="42801" actId="2711"/>
          <ac:spMkLst>
            <pc:docMk/>
            <pc:sldMk cId="590349279" sldId="297"/>
            <ac:spMk id="578" creationId="{00000000-0000-0000-0000-000000000000}"/>
          </ac:spMkLst>
        </pc:spChg>
        <pc:grpChg chg="mod">
          <ac:chgData name="Minesh Patel" userId="a66d4990ec83ac90" providerId="LiveId" clId="{B97F8FE2-9461-4CFE-A336-39272FD5B119}" dt="2021-09-21T09:15:12.793" v="42801" actId="2711"/>
          <ac:grpSpMkLst>
            <pc:docMk/>
            <pc:sldMk cId="590349279" sldId="297"/>
            <ac:grpSpMk id="21" creationId="{00000000-0000-0000-0000-000000000000}"/>
          </ac:grpSpMkLst>
        </pc:grpChg>
        <pc:grpChg chg="add mod">
          <ac:chgData name="Minesh Patel" userId="a66d4990ec83ac90" providerId="LiveId" clId="{B97F8FE2-9461-4CFE-A336-39272FD5B119}" dt="2021-09-21T09:53:58.023" v="43145"/>
          <ac:grpSpMkLst>
            <pc:docMk/>
            <pc:sldMk cId="590349279" sldId="297"/>
            <ac:grpSpMk id="161" creationId="{447FEC66-893A-4630-89B6-A13A23A2F96F}"/>
          </ac:grpSpMkLst>
        </pc:grpChg>
        <pc:grpChg chg="mod">
          <ac:chgData name="Minesh Patel" userId="a66d4990ec83ac90" providerId="LiveId" clId="{B97F8FE2-9461-4CFE-A336-39272FD5B119}" dt="2021-09-21T09:15:12.793" v="42801" actId="2711"/>
          <ac:grpSpMkLst>
            <pc:docMk/>
            <pc:sldMk cId="590349279" sldId="297"/>
            <ac:grpSpMk id="491" creationId="{00000000-0000-0000-0000-000000000000}"/>
          </ac:grpSpMkLst>
        </pc:grpChg>
        <pc:grpChg chg="mod">
          <ac:chgData name="Minesh Patel" userId="a66d4990ec83ac90" providerId="LiveId" clId="{B97F8FE2-9461-4CFE-A336-39272FD5B119}" dt="2021-09-21T09:15:12.793" v="42801" actId="2711"/>
          <ac:grpSpMkLst>
            <pc:docMk/>
            <pc:sldMk cId="590349279" sldId="297"/>
            <ac:grpSpMk id="529" creationId="{00000000-0000-0000-0000-000000000000}"/>
          </ac:grpSpMkLst>
        </pc:grpChg>
        <pc:grpChg chg="mod">
          <ac:chgData name="Minesh Patel" userId="a66d4990ec83ac90" providerId="LiveId" clId="{B97F8FE2-9461-4CFE-A336-39272FD5B119}" dt="2021-09-21T09:15:12.793" v="42801" actId="2711"/>
          <ac:grpSpMkLst>
            <pc:docMk/>
            <pc:sldMk cId="590349279" sldId="297"/>
            <ac:grpSpMk id="535" creationId="{00000000-0000-0000-0000-000000000000}"/>
          </ac:grpSpMkLst>
        </pc:grpChg>
        <pc:grpChg chg="mod">
          <ac:chgData name="Minesh Patel" userId="a66d4990ec83ac90" providerId="LiveId" clId="{B97F8FE2-9461-4CFE-A336-39272FD5B119}" dt="2021-09-21T09:15:12.793" v="42801" actId="2711"/>
          <ac:grpSpMkLst>
            <pc:docMk/>
            <pc:sldMk cId="590349279" sldId="297"/>
            <ac:grpSpMk id="541" creationId="{00000000-0000-0000-0000-000000000000}"/>
          </ac:grpSpMkLst>
        </pc:grpChg>
        <pc:grpChg chg="mod">
          <ac:chgData name="Minesh Patel" userId="a66d4990ec83ac90" providerId="LiveId" clId="{B97F8FE2-9461-4CFE-A336-39272FD5B119}" dt="2021-09-21T09:15:12.793" v="42801" actId="2711"/>
          <ac:grpSpMkLst>
            <pc:docMk/>
            <pc:sldMk cId="590349279" sldId="297"/>
            <ac:grpSpMk id="547" creationId="{00000000-0000-0000-0000-000000000000}"/>
          </ac:grpSpMkLst>
        </pc:grpChg>
        <pc:grpChg chg="mod">
          <ac:chgData name="Minesh Patel" userId="a66d4990ec83ac90" providerId="LiveId" clId="{B97F8FE2-9461-4CFE-A336-39272FD5B119}" dt="2021-09-21T09:15:12.793" v="42801" actId="2711"/>
          <ac:grpSpMkLst>
            <pc:docMk/>
            <pc:sldMk cId="590349279" sldId="297"/>
            <ac:grpSpMk id="558" creationId="{00000000-0000-0000-0000-000000000000}"/>
          </ac:grpSpMkLst>
        </pc:grpChg>
        <pc:grpChg chg="mod">
          <ac:chgData name="Minesh Patel" userId="a66d4990ec83ac90" providerId="LiveId" clId="{B97F8FE2-9461-4CFE-A336-39272FD5B119}" dt="2021-09-21T09:15:12.793" v="42801" actId="2711"/>
          <ac:grpSpMkLst>
            <pc:docMk/>
            <pc:sldMk cId="590349279" sldId="297"/>
            <ac:grpSpMk id="579" creationId="{00000000-0000-0000-0000-000000000000}"/>
          </ac:grpSpMkLst>
        </pc:grpChg>
        <pc:grpChg chg="mod">
          <ac:chgData name="Minesh Patel" userId="a66d4990ec83ac90" providerId="LiveId" clId="{B97F8FE2-9461-4CFE-A336-39272FD5B119}" dt="2021-09-21T09:15:12.793" v="42801" actId="2711"/>
          <ac:grpSpMkLst>
            <pc:docMk/>
            <pc:sldMk cId="590349279" sldId="297"/>
            <ac:grpSpMk id="585" creationId="{00000000-0000-0000-0000-000000000000}"/>
          </ac:grpSpMkLst>
        </pc:grpChg>
        <pc:grpChg chg="mod">
          <ac:chgData name="Minesh Patel" userId="a66d4990ec83ac90" providerId="LiveId" clId="{B97F8FE2-9461-4CFE-A336-39272FD5B119}" dt="2021-09-21T09:15:12.793" v="42801" actId="2711"/>
          <ac:grpSpMkLst>
            <pc:docMk/>
            <pc:sldMk cId="590349279" sldId="297"/>
            <ac:grpSpMk id="591" creationId="{00000000-0000-0000-0000-000000000000}"/>
          </ac:grpSpMkLst>
        </pc:grpChg>
        <pc:grpChg chg="mod">
          <ac:chgData name="Minesh Patel" userId="a66d4990ec83ac90" providerId="LiveId" clId="{B97F8FE2-9461-4CFE-A336-39272FD5B119}" dt="2021-09-21T09:15:12.793" v="42801" actId="2711"/>
          <ac:grpSpMkLst>
            <pc:docMk/>
            <pc:sldMk cId="590349279" sldId="297"/>
            <ac:grpSpMk id="597" creationId="{00000000-0000-0000-0000-000000000000}"/>
          </ac:grpSpMkLst>
        </pc:grpChg>
        <pc:cxnChg chg="mod">
          <ac:chgData name="Minesh Patel" userId="a66d4990ec83ac90" providerId="LiveId" clId="{B97F8FE2-9461-4CFE-A336-39272FD5B119}" dt="2021-09-21T09:15:12.793" v="42801" actId="2711"/>
          <ac:cxnSpMkLst>
            <pc:docMk/>
            <pc:sldMk cId="590349279" sldId="297"/>
            <ac:cxnSpMk id="11" creationId="{00000000-0000-0000-0000-000000000000}"/>
          </ac:cxnSpMkLst>
        </pc:cxnChg>
        <pc:cxnChg chg="mod">
          <ac:chgData name="Minesh Patel" userId="a66d4990ec83ac90" providerId="LiveId" clId="{B97F8FE2-9461-4CFE-A336-39272FD5B119}" dt="2021-09-21T09:15:12.793" v="42801" actId="2711"/>
          <ac:cxnSpMkLst>
            <pc:docMk/>
            <pc:sldMk cId="590349279" sldId="297"/>
            <ac:cxnSpMk id="196" creationId="{00000000-0000-0000-0000-000000000000}"/>
          </ac:cxnSpMkLst>
        </pc:cxnChg>
        <pc:cxnChg chg="mod">
          <ac:chgData name="Minesh Patel" userId="a66d4990ec83ac90" providerId="LiveId" clId="{B97F8FE2-9461-4CFE-A336-39272FD5B119}" dt="2021-09-21T09:15:12.793" v="42801" actId="2711"/>
          <ac:cxnSpMkLst>
            <pc:docMk/>
            <pc:sldMk cId="590349279" sldId="297"/>
            <ac:cxnSpMk id="205" creationId="{00000000-0000-0000-0000-000000000000}"/>
          </ac:cxnSpMkLst>
        </pc:cxnChg>
        <pc:cxnChg chg="mod">
          <ac:chgData name="Minesh Patel" userId="a66d4990ec83ac90" providerId="LiveId" clId="{B97F8FE2-9461-4CFE-A336-39272FD5B119}" dt="2021-09-21T09:15:12.793" v="42801" actId="2711"/>
          <ac:cxnSpMkLst>
            <pc:docMk/>
            <pc:sldMk cId="590349279" sldId="297"/>
            <ac:cxnSpMk id="208" creationId="{00000000-0000-0000-0000-000000000000}"/>
          </ac:cxnSpMkLst>
        </pc:cxnChg>
      </pc:sldChg>
      <pc:sldChg chg="addSp modSp add">
        <pc:chgData name="Minesh Patel" userId="a66d4990ec83ac90" providerId="LiveId" clId="{B97F8FE2-9461-4CFE-A336-39272FD5B119}" dt="2021-09-21T10:06:35.783" v="43322"/>
        <pc:sldMkLst>
          <pc:docMk/>
          <pc:sldMk cId="555506092" sldId="299"/>
        </pc:sldMkLst>
        <pc:spChg chg="mod">
          <ac:chgData name="Minesh Patel" userId="a66d4990ec83ac90" providerId="LiveId" clId="{B97F8FE2-9461-4CFE-A336-39272FD5B119}" dt="2021-09-21T01:51:22.297" v="42703" actId="2711"/>
          <ac:spMkLst>
            <pc:docMk/>
            <pc:sldMk cId="555506092" sldId="299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53:06.291" v="43129"/>
          <ac:spMkLst>
            <pc:docMk/>
            <pc:sldMk cId="555506092" sldId="299"/>
            <ac:spMk id="7" creationId="{B29F7F04-3099-486F-8986-28D762340C3B}"/>
          </ac:spMkLst>
        </pc:spChg>
        <pc:spChg chg="mod">
          <ac:chgData name="Minesh Patel" userId="a66d4990ec83ac90" providerId="LiveId" clId="{B97F8FE2-9461-4CFE-A336-39272FD5B119}" dt="2021-09-21T09:53:06.291" v="43129"/>
          <ac:spMkLst>
            <pc:docMk/>
            <pc:sldMk cId="555506092" sldId="299"/>
            <ac:spMk id="8" creationId="{11C55190-53BD-4EAB-B3D3-120DEB68E0A8}"/>
          </ac:spMkLst>
        </pc:spChg>
        <pc:spChg chg="mod">
          <ac:chgData name="Minesh Patel" userId="a66d4990ec83ac90" providerId="LiveId" clId="{B97F8FE2-9461-4CFE-A336-39272FD5B119}" dt="2021-09-21T09:53:06.291" v="43129"/>
          <ac:spMkLst>
            <pc:docMk/>
            <pc:sldMk cId="555506092" sldId="299"/>
            <ac:spMk id="9" creationId="{EFE8400F-131E-454E-9299-A08C925179DA}"/>
          </ac:spMkLst>
        </pc:spChg>
        <pc:spChg chg="mod">
          <ac:chgData name="Minesh Patel" userId="a66d4990ec83ac90" providerId="LiveId" clId="{B97F8FE2-9461-4CFE-A336-39272FD5B119}" dt="2021-09-21T09:53:06.291" v="43129"/>
          <ac:spMkLst>
            <pc:docMk/>
            <pc:sldMk cId="555506092" sldId="299"/>
            <ac:spMk id="10" creationId="{FE0890F4-8600-4C4A-8811-7865683A7DFB}"/>
          </ac:spMkLst>
        </pc:spChg>
        <pc:spChg chg="mod">
          <ac:chgData name="Minesh Patel" userId="a66d4990ec83ac90" providerId="LiveId" clId="{B97F8FE2-9461-4CFE-A336-39272FD5B119}" dt="2021-09-21T09:53:06.291" v="43129"/>
          <ac:spMkLst>
            <pc:docMk/>
            <pc:sldMk cId="555506092" sldId="299"/>
            <ac:spMk id="11" creationId="{A9E682C4-3A2C-411E-879F-69E6C462EBCA}"/>
          </ac:spMkLst>
        </pc:spChg>
        <pc:spChg chg="add mod">
          <ac:chgData name="Minesh Patel" userId="a66d4990ec83ac90" providerId="LiveId" clId="{B97F8FE2-9461-4CFE-A336-39272FD5B119}" dt="2021-09-21T10:06:35.783" v="43322"/>
          <ac:spMkLst>
            <pc:docMk/>
            <pc:sldMk cId="555506092" sldId="299"/>
            <ac:spMk id="12" creationId="{E0EEE9D3-1D1C-42E9-ADF4-DAE55B2ECA72}"/>
          </ac:spMkLst>
        </pc:spChg>
        <pc:spChg chg="mod">
          <ac:chgData name="Minesh Patel" userId="a66d4990ec83ac90" providerId="LiveId" clId="{B97F8FE2-9461-4CFE-A336-39272FD5B119}" dt="2021-09-21T01:51:22.297" v="42703" actId="2711"/>
          <ac:spMkLst>
            <pc:docMk/>
            <pc:sldMk cId="555506092" sldId="299"/>
            <ac:spMk id="23" creationId="{00000000-0000-0000-0000-000000000000}"/>
          </ac:spMkLst>
        </pc:spChg>
        <pc:grpChg chg="add mod">
          <ac:chgData name="Minesh Patel" userId="a66d4990ec83ac90" providerId="LiveId" clId="{B97F8FE2-9461-4CFE-A336-39272FD5B119}" dt="2021-09-21T09:53:06.291" v="43129"/>
          <ac:grpSpMkLst>
            <pc:docMk/>
            <pc:sldMk cId="555506092" sldId="299"/>
            <ac:grpSpMk id="5" creationId="{350DAD23-D25E-4795-9A7A-69D05DAF9CB8}"/>
          </ac:grpSpMkLst>
        </pc:grpChg>
        <pc:graphicFrameChg chg="mod">
          <ac:chgData name="Minesh Patel" userId="a66d4990ec83ac90" providerId="LiveId" clId="{B97F8FE2-9461-4CFE-A336-39272FD5B119}" dt="2021-09-21T09:53:27.233" v="43134"/>
          <ac:graphicFrameMkLst>
            <pc:docMk/>
            <pc:sldMk cId="555506092" sldId="299"/>
            <ac:graphicFrameMk id="6" creationId="{00000000-0000-0000-0000-000000000000}"/>
          </ac:graphicFrameMkLst>
        </pc:graphicFrameChg>
      </pc:sldChg>
      <pc:sldChg chg="addSp modSp add mod">
        <pc:chgData name="Minesh Patel" userId="a66d4990ec83ac90" providerId="LiveId" clId="{B97F8FE2-9461-4CFE-A336-39272FD5B119}" dt="2021-09-21T10:06:33.600" v="43320"/>
        <pc:sldMkLst>
          <pc:docMk/>
          <pc:sldMk cId="2887133064" sldId="300"/>
        </pc:sldMkLst>
        <pc:spChg chg="mod">
          <ac:chgData name="Minesh Patel" userId="a66d4990ec83ac90" providerId="LiveId" clId="{B97F8FE2-9461-4CFE-A336-39272FD5B119}" dt="2021-09-21T01:47:59.531" v="42662" actId="2711"/>
          <ac:spMkLst>
            <pc:docMk/>
            <pc:sldMk cId="2887133064" sldId="300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1:48:26.028" v="42668" actId="20577"/>
          <ac:spMkLst>
            <pc:docMk/>
            <pc:sldMk cId="2887133064" sldId="300"/>
            <ac:spMk id="1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1:47:59.531" v="42662" actId="2711"/>
          <ac:spMkLst>
            <pc:docMk/>
            <pc:sldMk cId="2887133064" sldId="300"/>
            <ac:spMk id="19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52:57.085" v="43126"/>
          <ac:spMkLst>
            <pc:docMk/>
            <pc:sldMk cId="2887133064" sldId="300"/>
            <ac:spMk id="21" creationId="{D23DC83B-353C-42A8-B864-013EF7A7DEF6}"/>
          </ac:spMkLst>
        </pc:spChg>
        <pc:spChg chg="mod">
          <ac:chgData name="Minesh Patel" userId="a66d4990ec83ac90" providerId="LiveId" clId="{B97F8FE2-9461-4CFE-A336-39272FD5B119}" dt="2021-09-21T09:52:57.085" v="43126"/>
          <ac:spMkLst>
            <pc:docMk/>
            <pc:sldMk cId="2887133064" sldId="300"/>
            <ac:spMk id="22" creationId="{500115DC-5541-4226-B152-336D1BF8A377}"/>
          </ac:spMkLst>
        </pc:spChg>
        <pc:spChg chg="mod">
          <ac:chgData name="Minesh Patel" userId="a66d4990ec83ac90" providerId="LiveId" clId="{B97F8FE2-9461-4CFE-A336-39272FD5B119}" dt="2021-09-21T01:47:59.531" v="42662" actId="2711"/>
          <ac:spMkLst>
            <pc:docMk/>
            <pc:sldMk cId="2887133064" sldId="300"/>
            <ac:spMk id="23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52:57.085" v="43126"/>
          <ac:spMkLst>
            <pc:docMk/>
            <pc:sldMk cId="2887133064" sldId="300"/>
            <ac:spMk id="24" creationId="{3B627FB9-5B96-4F57-96A2-44CE282471B9}"/>
          </ac:spMkLst>
        </pc:spChg>
        <pc:spChg chg="mod">
          <ac:chgData name="Minesh Patel" userId="a66d4990ec83ac90" providerId="LiveId" clId="{B97F8FE2-9461-4CFE-A336-39272FD5B119}" dt="2021-09-21T09:52:57.085" v="43126"/>
          <ac:spMkLst>
            <pc:docMk/>
            <pc:sldMk cId="2887133064" sldId="300"/>
            <ac:spMk id="25" creationId="{8535A4E8-1667-43C0-A0AB-F80CFA172889}"/>
          </ac:spMkLst>
        </pc:spChg>
        <pc:spChg chg="mod">
          <ac:chgData name="Minesh Patel" userId="a66d4990ec83ac90" providerId="LiveId" clId="{B97F8FE2-9461-4CFE-A336-39272FD5B119}" dt="2021-09-21T09:52:57.085" v="43126"/>
          <ac:spMkLst>
            <pc:docMk/>
            <pc:sldMk cId="2887133064" sldId="300"/>
            <ac:spMk id="26" creationId="{5C1C6678-B3C1-4089-99C8-A80295243642}"/>
          </ac:spMkLst>
        </pc:spChg>
        <pc:spChg chg="add mod">
          <ac:chgData name="Minesh Patel" userId="a66d4990ec83ac90" providerId="LiveId" clId="{B97F8FE2-9461-4CFE-A336-39272FD5B119}" dt="2021-09-21T10:06:33.600" v="43320"/>
          <ac:spMkLst>
            <pc:docMk/>
            <pc:sldMk cId="2887133064" sldId="300"/>
            <ac:spMk id="27" creationId="{D3D78D8E-8DF3-4C9F-95E2-83A67D67F84C}"/>
          </ac:spMkLst>
        </pc:spChg>
        <pc:spChg chg="mod">
          <ac:chgData name="Minesh Patel" userId="a66d4990ec83ac90" providerId="LiveId" clId="{B97F8FE2-9461-4CFE-A336-39272FD5B119}" dt="2021-09-21T01:47:59.531" v="42662" actId="2711"/>
          <ac:spMkLst>
            <pc:docMk/>
            <pc:sldMk cId="2887133064" sldId="300"/>
            <ac:spMk id="51" creationId="{00000000-0000-0000-0000-000000000000}"/>
          </ac:spMkLst>
        </pc:spChg>
        <pc:spChg chg="mod">
          <ac:chgData name="Minesh Patel" userId="a66d4990ec83ac90" providerId="LiveId" clId="{B97F8FE2-9461-4CFE-A336-39272FD5B119}" dt="2021-09-21T01:48:40.136" v="42680" actId="20577"/>
          <ac:spMkLst>
            <pc:docMk/>
            <pc:sldMk cId="2887133064" sldId="300"/>
            <ac:spMk id="55" creationId="{00000000-0000-0000-0000-000000000000}"/>
          </ac:spMkLst>
        </pc:spChg>
        <pc:spChg chg="mod">
          <ac:chgData name="Minesh Patel" userId="a66d4990ec83ac90" providerId="LiveId" clId="{B97F8FE2-9461-4CFE-A336-39272FD5B119}" dt="2021-09-21T01:47:59.531" v="42662" actId="2711"/>
          <ac:spMkLst>
            <pc:docMk/>
            <pc:sldMk cId="2887133064" sldId="300"/>
            <ac:spMk id="71" creationId="{00000000-0000-0000-0000-000000000000}"/>
          </ac:spMkLst>
        </pc:spChg>
        <pc:spChg chg="mod">
          <ac:chgData name="Minesh Patel" userId="a66d4990ec83ac90" providerId="LiveId" clId="{B97F8FE2-9461-4CFE-A336-39272FD5B119}" dt="2021-09-21T01:47:59.531" v="42662" actId="2711"/>
          <ac:spMkLst>
            <pc:docMk/>
            <pc:sldMk cId="2887133064" sldId="300"/>
            <ac:spMk id="7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1:47:59.531" v="42662" actId="2711"/>
          <ac:spMkLst>
            <pc:docMk/>
            <pc:sldMk cId="2887133064" sldId="300"/>
            <ac:spMk id="76" creationId="{00000000-0000-0000-0000-000000000000}"/>
          </ac:spMkLst>
        </pc:spChg>
        <pc:spChg chg="mod">
          <ac:chgData name="Minesh Patel" userId="a66d4990ec83ac90" providerId="LiveId" clId="{B97F8FE2-9461-4CFE-A336-39272FD5B119}" dt="2021-09-21T01:47:59.531" v="42662" actId="2711"/>
          <ac:spMkLst>
            <pc:docMk/>
            <pc:sldMk cId="2887133064" sldId="300"/>
            <ac:spMk id="77" creationId="{00000000-0000-0000-0000-000000000000}"/>
          </ac:spMkLst>
        </pc:spChg>
        <pc:spChg chg="mod">
          <ac:chgData name="Minesh Patel" userId="a66d4990ec83ac90" providerId="LiveId" clId="{B97F8FE2-9461-4CFE-A336-39272FD5B119}" dt="2021-09-21T01:48:13.748" v="42664" actId="2711"/>
          <ac:spMkLst>
            <pc:docMk/>
            <pc:sldMk cId="2887133064" sldId="300"/>
            <ac:spMk id="78" creationId="{00000000-0000-0000-0000-000000000000}"/>
          </ac:spMkLst>
        </pc:spChg>
        <pc:spChg chg="mod">
          <ac:chgData name="Minesh Patel" userId="a66d4990ec83ac90" providerId="LiveId" clId="{B97F8FE2-9461-4CFE-A336-39272FD5B119}" dt="2021-09-21T01:47:59.531" v="42662" actId="2711"/>
          <ac:spMkLst>
            <pc:docMk/>
            <pc:sldMk cId="2887133064" sldId="300"/>
            <ac:spMk id="80" creationId="{00000000-0000-0000-0000-000000000000}"/>
          </ac:spMkLst>
        </pc:spChg>
        <pc:grpChg chg="add mod">
          <ac:chgData name="Minesh Patel" userId="a66d4990ec83ac90" providerId="LiveId" clId="{B97F8FE2-9461-4CFE-A336-39272FD5B119}" dt="2021-09-21T09:52:57.085" v="43126"/>
          <ac:grpSpMkLst>
            <pc:docMk/>
            <pc:sldMk cId="2887133064" sldId="300"/>
            <ac:grpSpMk id="20" creationId="{C3EDE292-5E53-46B5-8C45-6E3E110BEE82}"/>
          </ac:grpSpMkLst>
        </pc:grpChg>
        <pc:cxnChg chg="mod">
          <ac:chgData name="Minesh Patel" userId="a66d4990ec83ac90" providerId="LiveId" clId="{B97F8FE2-9461-4CFE-A336-39272FD5B119}" dt="2021-09-21T01:47:59.531" v="42662" actId="2711"/>
          <ac:cxnSpMkLst>
            <pc:docMk/>
            <pc:sldMk cId="2887133064" sldId="300"/>
            <ac:cxnSpMk id="52" creationId="{00000000-0000-0000-0000-000000000000}"/>
          </ac:cxnSpMkLst>
        </pc:cxnChg>
        <pc:cxnChg chg="mod">
          <ac:chgData name="Minesh Patel" userId="a66d4990ec83ac90" providerId="LiveId" clId="{B97F8FE2-9461-4CFE-A336-39272FD5B119}" dt="2021-09-21T09:11:42.269" v="42755" actId="14100"/>
          <ac:cxnSpMkLst>
            <pc:docMk/>
            <pc:sldMk cId="2887133064" sldId="300"/>
            <ac:cxnSpMk id="57" creationId="{00000000-0000-0000-0000-000000000000}"/>
          </ac:cxnSpMkLst>
        </pc:cxnChg>
        <pc:cxnChg chg="mod">
          <ac:chgData name="Minesh Patel" userId="a66d4990ec83ac90" providerId="LiveId" clId="{B97F8FE2-9461-4CFE-A336-39272FD5B119}" dt="2021-09-21T01:47:59.531" v="42662" actId="2711"/>
          <ac:cxnSpMkLst>
            <pc:docMk/>
            <pc:sldMk cId="2887133064" sldId="300"/>
            <ac:cxnSpMk id="60" creationId="{00000000-0000-0000-0000-000000000000}"/>
          </ac:cxnSpMkLst>
        </pc:cxnChg>
        <pc:cxnChg chg="mod">
          <ac:chgData name="Minesh Patel" userId="a66d4990ec83ac90" providerId="LiveId" clId="{B97F8FE2-9461-4CFE-A336-39272FD5B119}" dt="2021-09-21T01:47:59.531" v="42662" actId="2711"/>
          <ac:cxnSpMkLst>
            <pc:docMk/>
            <pc:sldMk cId="2887133064" sldId="300"/>
            <ac:cxnSpMk id="67" creationId="{00000000-0000-0000-0000-000000000000}"/>
          </ac:cxnSpMkLst>
        </pc:cxnChg>
        <pc:cxnChg chg="mod">
          <ac:chgData name="Minesh Patel" userId="a66d4990ec83ac90" providerId="LiveId" clId="{B97F8FE2-9461-4CFE-A336-39272FD5B119}" dt="2021-09-21T01:47:59.531" v="42662" actId="2711"/>
          <ac:cxnSpMkLst>
            <pc:docMk/>
            <pc:sldMk cId="2887133064" sldId="300"/>
            <ac:cxnSpMk id="68" creationId="{00000000-0000-0000-0000-000000000000}"/>
          </ac:cxnSpMkLst>
        </pc:cxnChg>
      </pc:sldChg>
      <pc:sldChg chg="addSp modSp add mod">
        <pc:chgData name="Minesh Patel" userId="a66d4990ec83ac90" providerId="LiveId" clId="{B97F8FE2-9461-4CFE-A336-39272FD5B119}" dt="2021-09-21T10:06:37.160" v="43323"/>
        <pc:sldMkLst>
          <pc:docMk/>
          <pc:sldMk cId="978465869" sldId="301"/>
        </pc:sldMkLst>
        <pc:spChg chg="mod">
          <ac:chgData name="Minesh Patel" userId="a66d4990ec83ac90" providerId="LiveId" clId="{B97F8FE2-9461-4CFE-A336-39272FD5B119}" dt="2021-09-21T01:51:35.785" v="42704" actId="2711"/>
          <ac:spMkLst>
            <pc:docMk/>
            <pc:sldMk cId="978465869" sldId="301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53:37.785" v="43137" actId="1076"/>
          <ac:spMkLst>
            <pc:docMk/>
            <pc:sldMk cId="978465869" sldId="301"/>
            <ac:spMk id="7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53:30.271" v="43135"/>
          <ac:spMkLst>
            <pc:docMk/>
            <pc:sldMk cId="978465869" sldId="301"/>
            <ac:spMk id="11" creationId="{D75C24FA-E274-4E10-AAE4-D8BC267E6247}"/>
          </ac:spMkLst>
        </pc:spChg>
        <pc:spChg chg="mod">
          <ac:chgData name="Minesh Patel" userId="a66d4990ec83ac90" providerId="LiveId" clId="{B97F8FE2-9461-4CFE-A336-39272FD5B119}" dt="2021-09-21T09:53:30.271" v="43135"/>
          <ac:spMkLst>
            <pc:docMk/>
            <pc:sldMk cId="978465869" sldId="301"/>
            <ac:spMk id="12" creationId="{888A9C72-697F-4E59-BE06-8FE62312D6C1}"/>
          </ac:spMkLst>
        </pc:spChg>
        <pc:spChg chg="mod">
          <ac:chgData name="Minesh Patel" userId="a66d4990ec83ac90" providerId="LiveId" clId="{B97F8FE2-9461-4CFE-A336-39272FD5B119}" dt="2021-09-21T09:53:30.271" v="43135"/>
          <ac:spMkLst>
            <pc:docMk/>
            <pc:sldMk cId="978465869" sldId="301"/>
            <ac:spMk id="13" creationId="{0DB6105B-079D-4358-83F1-C97EFB5D596B}"/>
          </ac:spMkLst>
        </pc:spChg>
        <pc:spChg chg="mod">
          <ac:chgData name="Minesh Patel" userId="a66d4990ec83ac90" providerId="LiveId" clId="{B97F8FE2-9461-4CFE-A336-39272FD5B119}" dt="2021-09-21T09:53:30.271" v="43135"/>
          <ac:spMkLst>
            <pc:docMk/>
            <pc:sldMk cId="978465869" sldId="301"/>
            <ac:spMk id="14" creationId="{64D6E983-EC98-405B-B005-91DC2F2B21BE}"/>
          </ac:spMkLst>
        </pc:spChg>
        <pc:spChg chg="mod">
          <ac:chgData name="Minesh Patel" userId="a66d4990ec83ac90" providerId="LiveId" clId="{B97F8FE2-9461-4CFE-A336-39272FD5B119}" dt="2021-09-21T09:53:30.271" v="43135"/>
          <ac:spMkLst>
            <pc:docMk/>
            <pc:sldMk cId="978465869" sldId="301"/>
            <ac:spMk id="15" creationId="{917DD154-23D8-4B79-9C0D-6969AF9E557C}"/>
          </ac:spMkLst>
        </pc:spChg>
        <pc:spChg chg="add mod">
          <ac:chgData name="Minesh Patel" userId="a66d4990ec83ac90" providerId="LiveId" clId="{B97F8FE2-9461-4CFE-A336-39272FD5B119}" dt="2021-09-21T10:06:37.160" v="43323"/>
          <ac:spMkLst>
            <pc:docMk/>
            <pc:sldMk cId="978465869" sldId="301"/>
            <ac:spMk id="16" creationId="{48D17DF5-93B0-4636-BDFB-A50655E1D1A2}"/>
          </ac:spMkLst>
        </pc:spChg>
        <pc:spChg chg="mod">
          <ac:chgData name="Minesh Patel" userId="a66d4990ec83ac90" providerId="LiveId" clId="{B97F8FE2-9461-4CFE-A336-39272FD5B119}" dt="2021-09-21T01:51:35.785" v="42704" actId="2711"/>
          <ac:spMkLst>
            <pc:docMk/>
            <pc:sldMk cId="978465869" sldId="301"/>
            <ac:spMk id="23" creationId="{00000000-0000-0000-0000-000000000000}"/>
          </ac:spMkLst>
        </pc:spChg>
        <pc:grpChg chg="add mod">
          <ac:chgData name="Minesh Patel" userId="a66d4990ec83ac90" providerId="LiveId" clId="{B97F8FE2-9461-4CFE-A336-39272FD5B119}" dt="2021-09-21T09:53:30.271" v="43135"/>
          <ac:grpSpMkLst>
            <pc:docMk/>
            <pc:sldMk cId="978465869" sldId="301"/>
            <ac:grpSpMk id="9" creationId="{7D364A36-DCB5-433B-B520-E9704FCC541D}"/>
          </ac:grpSpMkLst>
        </pc:grpChg>
        <pc:grpChg chg="mod">
          <ac:chgData name="Minesh Patel" userId="a66d4990ec83ac90" providerId="LiveId" clId="{B97F8FE2-9461-4CFE-A336-39272FD5B119}" dt="2021-09-21T01:51:35.785" v="42704" actId="2711"/>
          <ac:grpSpMkLst>
            <pc:docMk/>
            <pc:sldMk cId="978465869" sldId="301"/>
            <ac:grpSpMk id="10" creationId="{00000000-0000-0000-0000-000000000000}"/>
          </ac:grpSpMkLst>
        </pc:grpChg>
        <pc:graphicFrameChg chg="mod">
          <ac:chgData name="Minesh Patel" userId="a66d4990ec83ac90" providerId="LiveId" clId="{B97F8FE2-9461-4CFE-A336-39272FD5B119}" dt="2021-09-21T09:09:10.313" v="42752"/>
          <ac:graphicFrameMkLst>
            <pc:docMk/>
            <pc:sldMk cId="978465869" sldId="301"/>
            <ac:graphicFrameMk id="5" creationId="{00000000-0000-0000-0000-000000000000}"/>
          </ac:graphicFrameMkLst>
        </pc:graphicFrameChg>
        <pc:cxnChg chg="mod">
          <ac:chgData name="Minesh Patel" userId="a66d4990ec83ac90" providerId="LiveId" clId="{B97F8FE2-9461-4CFE-A336-39272FD5B119}" dt="2021-09-21T09:53:35.096" v="43136" actId="1076"/>
          <ac:cxnSpMkLst>
            <pc:docMk/>
            <pc:sldMk cId="978465869" sldId="301"/>
            <ac:cxnSpMk id="8" creationId="{00000000-0000-0000-0000-000000000000}"/>
          </ac:cxnSpMkLst>
        </pc:cxnChg>
      </pc:sldChg>
      <pc:sldChg chg="addSp modSp add mod">
        <pc:chgData name="Minesh Patel" userId="a66d4990ec83ac90" providerId="LiveId" clId="{B97F8FE2-9461-4CFE-A336-39272FD5B119}" dt="2021-09-21T10:06:39.680" v="43325"/>
        <pc:sldMkLst>
          <pc:docMk/>
          <pc:sldMk cId="1318719228" sldId="302"/>
        </pc:sldMkLst>
        <pc:spChg chg="mod">
          <ac:chgData name="Minesh Patel" userId="a66d4990ec83ac90" providerId="LiveId" clId="{B97F8FE2-9461-4CFE-A336-39272FD5B119}" dt="2021-09-21T09:12:17.166" v="42759" actId="2711"/>
          <ac:spMkLst>
            <pc:docMk/>
            <pc:sldMk cId="1318719228" sldId="302"/>
            <ac:spMk id="4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2:17.166" v="42759" actId="2711"/>
          <ac:spMkLst>
            <pc:docMk/>
            <pc:sldMk cId="1318719228" sldId="302"/>
            <ac:spMk id="5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2:17.166" v="42759" actId="2711"/>
          <ac:spMkLst>
            <pc:docMk/>
            <pc:sldMk cId="1318719228" sldId="302"/>
            <ac:spMk id="6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2:17.166" v="42759" actId="2711"/>
          <ac:spMkLst>
            <pc:docMk/>
            <pc:sldMk cId="1318719228" sldId="302"/>
            <ac:spMk id="7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2:17.166" v="42759" actId="2711"/>
          <ac:spMkLst>
            <pc:docMk/>
            <pc:sldMk cId="1318719228" sldId="302"/>
            <ac:spMk id="8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2:17.166" v="42759" actId="2711"/>
          <ac:spMkLst>
            <pc:docMk/>
            <pc:sldMk cId="1318719228" sldId="302"/>
            <ac:spMk id="9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2:17.166" v="42759" actId="2711"/>
          <ac:spMkLst>
            <pc:docMk/>
            <pc:sldMk cId="1318719228" sldId="302"/>
            <ac:spMk id="10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53:43.997" v="43139"/>
          <ac:spMkLst>
            <pc:docMk/>
            <pc:sldMk cId="1318719228" sldId="302"/>
            <ac:spMk id="12" creationId="{E1B2D835-B907-48F5-956A-A381BFCAEA2F}"/>
          </ac:spMkLst>
        </pc:spChg>
        <pc:spChg chg="mod">
          <ac:chgData name="Minesh Patel" userId="a66d4990ec83ac90" providerId="LiveId" clId="{B97F8FE2-9461-4CFE-A336-39272FD5B119}" dt="2021-09-21T09:53:43.997" v="43139"/>
          <ac:spMkLst>
            <pc:docMk/>
            <pc:sldMk cId="1318719228" sldId="302"/>
            <ac:spMk id="13" creationId="{325776DC-0309-4439-99BA-7169800D00EF}"/>
          </ac:spMkLst>
        </pc:spChg>
        <pc:spChg chg="mod">
          <ac:chgData name="Minesh Patel" userId="a66d4990ec83ac90" providerId="LiveId" clId="{B97F8FE2-9461-4CFE-A336-39272FD5B119}" dt="2021-09-21T09:53:43.997" v="43139"/>
          <ac:spMkLst>
            <pc:docMk/>
            <pc:sldMk cId="1318719228" sldId="302"/>
            <ac:spMk id="14" creationId="{78890AD1-ECCB-4D15-B0B8-3F6EF26D8A2D}"/>
          </ac:spMkLst>
        </pc:spChg>
        <pc:spChg chg="mod">
          <ac:chgData name="Minesh Patel" userId="a66d4990ec83ac90" providerId="LiveId" clId="{B97F8FE2-9461-4CFE-A336-39272FD5B119}" dt="2021-09-21T09:53:43.997" v="43139"/>
          <ac:spMkLst>
            <pc:docMk/>
            <pc:sldMk cId="1318719228" sldId="302"/>
            <ac:spMk id="15" creationId="{04DCC8A3-0F38-4D0F-9EBA-1D2D65B15D48}"/>
          </ac:spMkLst>
        </pc:spChg>
        <pc:spChg chg="mod">
          <ac:chgData name="Minesh Patel" userId="a66d4990ec83ac90" providerId="LiveId" clId="{B97F8FE2-9461-4CFE-A336-39272FD5B119}" dt="2021-09-21T09:53:43.997" v="43139"/>
          <ac:spMkLst>
            <pc:docMk/>
            <pc:sldMk cId="1318719228" sldId="302"/>
            <ac:spMk id="16" creationId="{1EFF1530-2D1D-414A-ADE0-AB8DB591B2D5}"/>
          </ac:spMkLst>
        </pc:spChg>
        <pc:spChg chg="add mod">
          <ac:chgData name="Minesh Patel" userId="a66d4990ec83ac90" providerId="LiveId" clId="{B97F8FE2-9461-4CFE-A336-39272FD5B119}" dt="2021-09-21T10:06:39.680" v="43325"/>
          <ac:spMkLst>
            <pc:docMk/>
            <pc:sldMk cId="1318719228" sldId="302"/>
            <ac:spMk id="17" creationId="{5ED11454-FE49-4548-B3C0-B4A8D784FFDF}"/>
          </ac:spMkLst>
        </pc:spChg>
        <pc:grpChg chg="add mod">
          <ac:chgData name="Minesh Patel" userId="a66d4990ec83ac90" providerId="LiveId" clId="{B97F8FE2-9461-4CFE-A336-39272FD5B119}" dt="2021-09-21T09:53:43.997" v="43139"/>
          <ac:grpSpMkLst>
            <pc:docMk/>
            <pc:sldMk cId="1318719228" sldId="302"/>
            <ac:grpSpMk id="11" creationId="{720C4598-2507-43CD-81F7-55025BA3E293}"/>
          </ac:grpSpMkLst>
        </pc:grpChg>
      </pc:sldChg>
      <pc:sldChg chg="addSp delSp modSp add mod addAnim delAnim chgLayout">
        <pc:chgData name="Minesh Patel" userId="a66d4990ec83ac90" providerId="LiveId" clId="{B97F8FE2-9461-4CFE-A336-39272FD5B119}" dt="2021-09-21T10:06:44.113" v="43329"/>
        <pc:sldMkLst>
          <pc:docMk/>
          <pc:sldMk cId="1094067644" sldId="303"/>
        </pc:sldMkLst>
        <pc:spChg chg="add del mod">
          <ac:chgData name="Minesh Patel" userId="a66d4990ec83ac90" providerId="LiveId" clId="{B97F8FE2-9461-4CFE-A336-39272FD5B119}" dt="2021-09-21T09:15:46.262" v="42815" actId="6264"/>
          <ac:spMkLst>
            <pc:docMk/>
            <pc:sldMk cId="1094067644" sldId="303"/>
            <ac:spMk id="2" creationId="{BE5D46ED-2519-4813-ACC2-B3EA8D97DC6C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3" creationId="{00000000-0000-0000-0000-000000000000}"/>
          </ac:spMkLst>
        </pc:spChg>
        <pc:spChg chg="add del mod ord">
          <ac:chgData name="Minesh Patel" userId="a66d4990ec83ac90" providerId="LiveId" clId="{B97F8FE2-9461-4CFE-A336-39272FD5B119}" dt="2021-09-21T09:15:46.262" v="42815" actId="6264"/>
          <ac:spMkLst>
            <pc:docMk/>
            <pc:sldMk cId="1094067644" sldId="303"/>
            <ac:spMk id="6" creationId="{96001E10-D796-43C7-AECE-F7403C3F1E02}"/>
          </ac:spMkLst>
        </pc:spChg>
        <pc:spChg chg="add del mod">
          <ac:chgData name="Minesh Patel" userId="a66d4990ec83ac90" providerId="LiveId" clId="{B97F8FE2-9461-4CFE-A336-39272FD5B119}" dt="2021-09-21T09:15:45.029" v="42814" actId="478"/>
          <ac:spMkLst>
            <pc:docMk/>
            <pc:sldMk cId="1094067644" sldId="303"/>
            <ac:spMk id="8" creationId="{C2166311-CA63-4255-9A6E-2271E77A226B}"/>
          </ac:spMkLst>
        </pc:spChg>
        <pc:spChg chg="mod">
          <ac:chgData name="Minesh Patel" userId="a66d4990ec83ac90" providerId="LiveId" clId="{B97F8FE2-9461-4CFE-A336-39272FD5B119}" dt="2021-09-21T09:16:25.640" v="42820" actId="108"/>
          <ac:spMkLst>
            <pc:docMk/>
            <pc:sldMk cId="1094067644" sldId="303"/>
            <ac:spMk id="2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144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145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146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147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148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149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150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20.518" v="42819" actId="1076"/>
          <ac:spMkLst>
            <pc:docMk/>
            <pc:sldMk cId="1094067644" sldId="303"/>
            <ac:spMk id="15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155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156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158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159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160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16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163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164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165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166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167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168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170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171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17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173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174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176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177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178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179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180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181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18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183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53:59.870" v="43146"/>
          <ac:spMkLst>
            <pc:docMk/>
            <pc:sldMk cId="1094067644" sldId="303"/>
            <ac:spMk id="193" creationId="{D3842813-27AE-4239-A701-2B7D2C1E0D99}"/>
          </ac:spMkLst>
        </pc:spChg>
        <pc:spChg chg="mod">
          <ac:chgData name="Minesh Patel" userId="a66d4990ec83ac90" providerId="LiveId" clId="{B97F8FE2-9461-4CFE-A336-39272FD5B119}" dt="2021-09-21T09:53:59.870" v="43146"/>
          <ac:spMkLst>
            <pc:docMk/>
            <pc:sldMk cId="1094067644" sldId="303"/>
            <ac:spMk id="194" creationId="{0C744375-58D2-4778-A27B-01DCDAFFE2C5}"/>
          </ac:spMkLst>
        </pc:spChg>
        <pc:spChg chg="mod">
          <ac:chgData name="Minesh Patel" userId="a66d4990ec83ac90" providerId="LiveId" clId="{B97F8FE2-9461-4CFE-A336-39272FD5B119}" dt="2021-09-21T09:53:59.870" v="43146"/>
          <ac:spMkLst>
            <pc:docMk/>
            <pc:sldMk cId="1094067644" sldId="303"/>
            <ac:spMk id="195" creationId="{F6C01F5E-9941-4344-ADDE-89AE1E1B63C8}"/>
          </ac:spMkLst>
        </pc:spChg>
        <pc:spChg chg="mod">
          <ac:chgData name="Minesh Patel" userId="a66d4990ec83ac90" providerId="LiveId" clId="{B97F8FE2-9461-4CFE-A336-39272FD5B119}" dt="2021-09-21T09:53:59.870" v="43146"/>
          <ac:spMkLst>
            <pc:docMk/>
            <pc:sldMk cId="1094067644" sldId="303"/>
            <ac:spMk id="196" creationId="{DF3E8B72-DB41-4190-A793-E93601611751}"/>
          </ac:spMkLst>
        </pc:spChg>
        <pc:spChg chg="mod">
          <ac:chgData name="Minesh Patel" userId="a66d4990ec83ac90" providerId="LiveId" clId="{B97F8FE2-9461-4CFE-A336-39272FD5B119}" dt="2021-09-21T09:53:59.870" v="43146"/>
          <ac:spMkLst>
            <pc:docMk/>
            <pc:sldMk cId="1094067644" sldId="303"/>
            <ac:spMk id="197" creationId="{FBC2C68D-0F7E-4D6D-B539-E6EA3FC0CEEB}"/>
          </ac:spMkLst>
        </pc:spChg>
        <pc:spChg chg="add mod">
          <ac:chgData name="Minesh Patel" userId="a66d4990ec83ac90" providerId="LiveId" clId="{B97F8FE2-9461-4CFE-A336-39272FD5B119}" dt="2021-09-21T10:06:44.113" v="43329"/>
          <ac:spMkLst>
            <pc:docMk/>
            <pc:sldMk cId="1094067644" sldId="303"/>
            <ac:spMk id="198" creationId="{FB4D956C-EA45-402B-9BAA-8F13D8D19187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213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214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215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217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218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219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220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495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496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497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498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499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00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30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31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3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33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34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36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37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38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39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40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4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43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44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45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46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48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49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50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51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5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53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54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55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56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57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59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60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61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6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63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64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65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66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67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68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69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70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71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7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73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74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75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76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77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78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80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81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8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83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84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86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87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88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89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90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9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93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94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95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596" creationId="{00000000-0000-0000-0000-000000000000}"/>
          </ac:spMkLst>
        </pc:spChg>
        <pc:spChg chg="add del mod ord">
          <ac:chgData name="Minesh Patel" userId="a66d4990ec83ac90" providerId="LiveId" clId="{B97F8FE2-9461-4CFE-A336-39272FD5B119}" dt="2021-09-21T09:16:07.204" v="42816" actId="2711"/>
          <ac:spMkLst>
            <pc:docMk/>
            <pc:sldMk cId="1094067644" sldId="303"/>
            <ac:spMk id="622" creationId="{00000000-0000-0000-0000-000000000000}"/>
          </ac:spMkLst>
        </pc:spChg>
        <pc:grpChg chg="add mod">
          <ac:chgData name="Minesh Patel" userId="a66d4990ec83ac90" providerId="LiveId" clId="{B97F8FE2-9461-4CFE-A336-39272FD5B119}" dt="2021-09-21T09:53:59.870" v="43146"/>
          <ac:grpSpMkLst>
            <pc:docMk/>
            <pc:sldMk cId="1094067644" sldId="303"/>
            <ac:grpSpMk id="192" creationId="{09FBFE78-A66E-43D5-A500-28E2AFAA5F35}"/>
          </ac:grpSpMkLst>
        </pc:grpChg>
        <pc:cxnChg chg="mod">
          <ac:chgData name="Minesh Patel" userId="a66d4990ec83ac90" providerId="LiveId" clId="{B97F8FE2-9461-4CFE-A336-39272FD5B119}" dt="2021-09-21T09:15:46.262" v="42815" actId="6264"/>
          <ac:cxnSpMkLst>
            <pc:docMk/>
            <pc:sldMk cId="1094067644" sldId="303"/>
            <ac:cxnSpMk id="151" creationId="{00000000-0000-0000-0000-000000000000}"/>
          </ac:cxnSpMkLst>
        </pc:cxnChg>
        <pc:cxnChg chg="mod">
          <ac:chgData name="Minesh Patel" userId="a66d4990ec83ac90" providerId="LiveId" clId="{B97F8FE2-9461-4CFE-A336-39272FD5B119}" dt="2021-09-21T09:15:46.262" v="42815" actId="6264"/>
          <ac:cxnSpMkLst>
            <pc:docMk/>
            <pc:sldMk cId="1094067644" sldId="303"/>
            <ac:cxnSpMk id="153" creationId="{00000000-0000-0000-0000-000000000000}"/>
          </ac:cxnSpMkLst>
        </pc:cxnChg>
        <pc:cxnChg chg="mod">
          <ac:chgData name="Minesh Patel" userId="a66d4990ec83ac90" providerId="LiveId" clId="{B97F8FE2-9461-4CFE-A336-39272FD5B119}" dt="2021-09-21T09:15:46.262" v="42815" actId="6264"/>
          <ac:cxnSpMkLst>
            <pc:docMk/>
            <pc:sldMk cId="1094067644" sldId="303"/>
            <ac:cxnSpMk id="157" creationId="{00000000-0000-0000-0000-000000000000}"/>
          </ac:cxnSpMkLst>
        </pc:cxnChg>
        <pc:cxnChg chg="mod">
          <ac:chgData name="Minesh Patel" userId="a66d4990ec83ac90" providerId="LiveId" clId="{B97F8FE2-9461-4CFE-A336-39272FD5B119}" dt="2021-09-21T09:16:14.014" v="42818" actId="1037"/>
          <ac:cxnSpMkLst>
            <pc:docMk/>
            <pc:sldMk cId="1094067644" sldId="303"/>
            <ac:cxnSpMk id="184" creationId="{00000000-0000-0000-0000-000000000000}"/>
          </ac:cxnSpMkLst>
        </pc:cxnChg>
      </pc:sldChg>
      <pc:sldChg chg="del">
        <pc:chgData name="Minesh Patel" userId="a66d4990ec83ac90" providerId="LiveId" clId="{B97F8FE2-9461-4CFE-A336-39272FD5B119}" dt="2021-09-12T23:10:21.439" v="79" actId="47"/>
        <pc:sldMkLst>
          <pc:docMk/>
          <pc:sldMk cId="1991774179" sldId="303"/>
        </pc:sldMkLst>
      </pc:sldChg>
      <pc:sldChg chg="addSp modSp add mod">
        <pc:chgData name="Minesh Patel" userId="a66d4990ec83ac90" providerId="LiveId" clId="{B97F8FE2-9461-4CFE-A336-39272FD5B119}" dt="2021-09-21T10:06:55.760" v="43343"/>
        <pc:sldMkLst>
          <pc:docMk/>
          <pc:sldMk cId="1966042084" sldId="304"/>
        </pc:sldMkLst>
        <pc:spChg chg="mod">
          <ac:chgData name="Minesh Patel" userId="a66d4990ec83ac90" providerId="LiveId" clId="{B97F8FE2-9461-4CFE-A336-39272FD5B119}" dt="2021-09-21T09:22:48.078" v="42892" actId="2711"/>
          <ac:spMkLst>
            <pc:docMk/>
            <pc:sldMk cId="1966042084" sldId="304"/>
            <ac:spMk id="4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22:57.675" v="42893" actId="6549"/>
          <ac:spMkLst>
            <pc:docMk/>
            <pc:sldMk cId="1966042084" sldId="304"/>
            <ac:spMk id="5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22:48.078" v="42892" actId="2711"/>
          <ac:spMkLst>
            <pc:docMk/>
            <pc:sldMk cId="1966042084" sldId="304"/>
            <ac:spMk id="6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55:00.128" v="43162"/>
          <ac:spMkLst>
            <pc:docMk/>
            <pc:sldMk cId="1966042084" sldId="304"/>
            <ac:spMk id="8" creationId="{C6ADC07F-F348-4C36-82A1-271C1764FFB1}"/>
          </ac:spMkLst>
        </pc:spChg>
        <pc:spChg chg="mod">
          <ac:chgData name="Minesh Patel" userId="a66d4990ec83ac90" providerId="LiveId" clId="{B97F8FE2-9461-4CFE-A336-39272FD5B119}" dt="2021-09-21T09:55:00.128" v="43162"/>
          <ac:spMkLst>
            <pc:docMk/>
            <pc:sldMk cId="1966042084" sldId="304"/>
            <ac:spMk id="9" creationId="{DFCDC599-3575-4804-9964-CC46B910D46B}"/>
          </ac:spMkLst>
        </pc:spChg>
        <pc:spChg chg="mod">
          <ac:chgData name="Minesh Patel" userId="a66d4990ec83ac90" providerId="LiveId" clId="{B97F8FE2-9461-4CFE-A336-39272FD5B119}" dt="2021-09-21T09:55:00.128" v="43162"/>
          <ac:spMkLst>
            <pc:docMk/>
            <pc:sldMk cId="1966042084" sldId="304"/>
            <ac:spMk id="10" creationId="{9A3C7A4D-841B-434B-AC05-C198EDC01C10}"/>
          </ac:spMkLst>
        </pc:spChg>
        <pc:spChg chg="mod">
          <ac:chgData name="Minesh Patel" userId="a66d4990ec83ac90" providerId="LiveId" clId="{B97F8FE2-9461-4CFE-A336-39272FD5B119}" dt="2021-09-21T09:55:00.128" v="43162"/>
          <ac:spMkLst>
            <pc:docMk/>
            <pc:sldMk cId="1966042084" sldId="304"/>
            <ac:spMk id="11" creationId="{81924D98-075A-4951-A0D8-9EE72D8B585E}"/>
          </ac:spMkLst>
        </pc:spChg>
        <pc:spChg chg="mod">
          <ac:chgData name="Minesh Patel" userId="a66d4990ec83ac90" providerId="LiveId" clId="{B97F8FE2-9461-4CFE-A336-39272FD5B119}" dt="2021-09-21T09:55:00.128" v="43162"/>
          <ac:spMkLst>
            <pc:docMk/>
            <pc:sldMk cId="1966042084" sldId="304"/>
            <ac:spMk id="12" creationId="{881D284B-50AF-45EC-9032-2D1A06A0D6DF}"/>
          </ac:spMkLst>
        </pc:spChg>
        <pc:spChg chg="add mod">
          <ac:chgData name="Minesh Patel" userId="a66d4990ec83ac90" providerId="LiveId" clId="{B97F8FE2-9461-4CFE-A336-39272FD5B119}" dt="2021-09-21T10:06:55.760" v="43343"/>
          <ac:spMkLst>
            <pc:docMk/>
            <pc:sldMk cId="1966042084" sldId="304"/>
            <ac:spMk id="13" creationId="{73D73A1E-B3B8-40BF-B340-57EA99DFA331}"/>
          </ac:spMkLst>
        </pc:spChg>
        <pc:spChg chg="mod">
          <ac:chgData name="Minesh Patel" userId="a66d4990ec83ac90" providerId="LiveId" clId="{B97F8FE2-9461-4CFE-A336-39272FD5B119}" dt="2021-09-21T09:22:48.078" v="42892" actId="2711"/>
          <ac:spMkLst>
            <pc:docMk/>
            <pc:sldMk cId="1966042084" sldId="304"/>
            <ac:spMk id="22" creationId="{00000000-0000-0000-0000-000000000000}"/>
          </ac:spMkLst>
        </pc:spChg>
        <pc:grpChg chg="add mod">
          <ac:chgData name="Minesh Patel" userId="a66d4990ec83ac90" providerId="LiveId" clId="{B97F8FE2-9461-4CFE-A336-39272FD5B119}" dt="2021-09-21T09:55:00.128" v="43162"/>
          <ac:grpSpMkLst>
            <pc:docMk/>
            <pc:sldMk cId="1966042084" sldId="304"/>
            <ac:grpSpMk id="7" creationId="{271C1838-3672-47A1-8BA6-C88499C62743}"/>
          </ac:grpSpMkLst>
        </pc:grpChg>
      </pc:sldChg>
      <pc:sldChg chg="addSp modSp add mod">
        <pc:chgData name="Minesh Patel" userId="a66d4990ec83ac90" providerId="LiveId" clId="{B97F8FE2-9461-4CFE-A336-39272FD5B119}" dt="2021-09-21T10:06:34.576" v="43321"/>
        <pc:sldMkLst>
          <pc:docMk/>
          <pc:sldMk cId="3395584483" sldId="305"/>
        </pc:sldMkLst>
        <pc:spChg chg="mod">
          <ac:chgData name="Minesh Patel" userId="a66d4990ec83ac90" providerId="LiveId" clId="{B97F8FE2-9461-4CFE-A336-39272FD5B119}" dt="2021-09-21T01:48:57.246" v="42681" actId="2711"/>
          <ac:spMkLst>
            <pc:docMk/>
            <pc:sldMk cId="3395584483" sldId="305"/>
            <ac:spMk id="3" creationId="{00000000-0000-0000-0000-000000000000}"/>
          </ac:spMkLst>
        </pc:spChg>
        <pc:spChg chg="mod">
          <ac:chgData name="Minesh Patel" userId="a66d4990ec83ac90" providerId="LiveId" clId="{B97F8FE2-9461-4CFE-A336-39272FD5B119}" dt="2021-09-21T01:48:57.246" v="42681" actId="2711"/>
          <ac:spMkLst>
            <pc:docMk/>
            <pc:sldMk cId="3395584483" sldId="305"/>
            <ac:spMk id="10" creationId="{00000000-0000-0000-0000-000000000000}"/>
          </ac:spMkLst>
        </pc:spChg>
        <pc:spChg chg="mod">
          <ac:chgData name="Minesh Patel" userId="a66d4990ec83ac90" providerId="LiveId" clId="{B97F8FE2-9461-4CFE-A336-39272FD5B119}" dt="2021-09-21T01:48:57.246" v="42681" actId="2711"/>
          <ac:spMkLst>
            <pc:docMk/>
            <pc:sldMk cId="3395584483" sldId="305"/>
            <ac:spMk id="13" creationId="{00000000-0000-0000-0000-000000000000}"/>
          </ac:spMkLst>
        </pc:spChg>
        <pc:spChg chg="mod">
          <ac:chgData name="Minesh Patel" userId="a66d4990ec83ac90" providerId="LiveId" clId="{B97F8FE2-9461-4CFE-A336-39272FD5B119}" dt="2021-09-21T01:48:57.246" v="42681" actId="2711"/>
          <ac:spMkLst>
            <pc:docMk/>
            <pc:sldMk cId="3395584483" sldId="305"/>
            <ac:spMk id="21" creationId="{00000000-0000-0000-0000-000000000000}"/>
          </ac:spMkLst>
        </pc:spChg>
        <pc:spChg chg="mod">
          <ac:chgData name="Minesh Patel" userId="a66d4990ec83ac90" providerId="LiveId" clId="{B97F8FE2-9461-4CFE-A336-39272FD5B119}" dt="2021-09-21T01:48:57.246" v="42681" actId="2711"/>
          <ac:spMkLst>
            <pc:docMk/>
            <pc:sldMk cId="3395584483" sldId="305"/>
            <ac:spMk id="23" creationId="{00000000-0000-0000-0000-000000000000}"/>
          </ac:spMkLst>
        </pc:spChg>
        <pc:spChg chg="mod">
          <ac:chgData name="Minesh Patel" userId="a66d4990ec83ac90" providerId="LiveId" clId="{B97F8FE2-9461-4CFE-A336-39272FD5B119}" dt="2021-09-21T01:48:57.246" v="42681" actId="2711"/>
          <ac:spMkLst>
            <pc:docMk/>
            <pc:sldMk cId="3395584483" sldId="305"/>
            <ac:spMk id="24" creationId="{00000000-0000-0000-0000-000000000000}"/>
          </ac:spMkLst>
        </pc:spChg>
        <pc:spChg chg="mod">
          <ac:chgData name="Minesh Patel" userId="a66d4990ec83ac90" providerId="LiveId" clId="{B97F8FE2-9461-4CFE-A336-39272FD5B119}" dt="2021-09-21T01:48:57.246" v="42681" actId="2711"/>
          <ac:spMkLst>
            <pc:docMk/>
            <pc:sldMk cId="3395584483" sldId="305"/>
            <ac:spMk id="25" creationId="{00000000-0000-0000-0000-000000000000}"/>
          </ac:spMkLst>
        </pc:spChg>
        <pc:spChg chg="mod">
          <ac:chgData name="Minesh Patel" userId="a66d4990ec83ac90" providerId="LiveId" clId="{B97F8FE2-9461-4CFE-A336-39272FD5B119}" dt="2021-09-21T01:48:57.246" v="42681" actId="2711"/>
          <ac:spMkLst>
            <pc:docMk/>
            <pc:sldMk cId="3395584483" sldId="305"/>
            <ac:spMk id="26" creationId="{00000000-0000-0000-0000-000000000000}"/>
          </ac:spMkLst>
        </pc:spChg>
        <pc:spChg chg="mod">
          <ac:chgData name="Minesh Patel" userId="a66d4990ec83ac90" providerId="LiveId" clId="{B97F8FE2-9461-4CFE-A336-39272FD5B119}" dt="2021-09-21T01:48:57.246" v="42681" actId="2711"/>
          <ac:spMkLst>
            <pc:docMk/>
            <pc:sldMk cId="3395584483" sldId="305"/>
            <ac:spMk id="27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52:59.552" v="43127"/>
          <ac:spMkLst>
            <pc:docMk/>
            <pc:sldMk cId="3395584483" sldId="305"/>
            <ac:spMk id="45" creationId="{1ACEF263-C155-4C4E-BE0F-B03C4641ACB9}"/>
          </ac:spMkLst>
        </pc:spChg>
        <pc:spChg chg="mod">
          <ac:chgData name="Minesh Patel" userId="a66d4990ec83ac90" providerId="LiveId" clId="{B97F8FE2-9461-4CFE-A336-39272FD5B119}" dt="2021-09-21T09:52:59.552" v="43127"/>
          <ac:spMkLst>
            <pc:docMk/>
            <pc:sldMk cId="3395584483" sldId="305"/>
            <ac:spMk id="46" creationId="{1CDF8C82-0428-42AB-A3F2-A7A7DABF6B6F}"/>
          </ac:spMkLst>
        </pc:spChg>
        <pc:spChg chg="mod">
          <ac:chgData name="Minesh Patel" userId="a66d4990ec83ac90" providerId="LiveId" clId="{B97F8FE2-9461-4CFE-A336-39272FD5B119}" dt="2021-09-21T09:52:59.552" v="43127"/>
          <ac:spMkLst>
            <pc:docMk/>
            <pc:sldMk cId="3395584483" sldId="305"/>
            <ac:spMk id="47" creationId="{F9670095-7AED-4566-9A4F-8507A998CE07}"/>
          </ac:spMkLst>
        </pc:spChg>
        <pc:spChg chg="mod">
          <ac:chgData name="Minesh Patel" userId="a66d4990ec83ac90" providerId="LiveId" clId="{B97F8FE2-9461-4CFE-A336-39272FD5B119}" dt="2021-09-21T09:52:59.552" v="43127"/>
          <ac:spMkLst>
            <pc:docMk/>
            <pc:sldMk cId="3395584483" sldId="305"/>
            <ac:spMk id="48" creationId="{35A07C82-FA7B-4C28-8A74-7E348BAE6F62}"/>
          </ac:spMkLst>
        </pc:spChg>
        <pc:spChg chg="mod">
          <ac:chgData name="Minesh Patel" userId="a66d4990ec83ac90" providerId="LiveId" clId="{B97F8FE2-9461-4CFE-A336-39272FD5B119}" dt="2021-09-21T09:52:59.552" v="43127"/>
          <ac:spMkLst>
            <pc:docMk/>
            <pc:sldMk cId="3395584483" sldId="305"/>
            <ac:spMk id="49" creationId="{FC23BEC5-97FA-4FFC-86C8-CE1E6F1DEFB4}"/>
          </ac:spMkLst>
        </pc:spChg>
        <pc:spChg chg="add mod">
          <ac:chgData name="Minesh Patel" userId="a66d4990ec83ac90" providerId="LiveId" clId="{B97F8FE2-9461-4CFE-A336-39272FD5B119}" dt="2021-09-21T10:06:34.576" v="43321"/>
          <ac:spMkLst>
            <pc:docMk/>
            <pc:sldMk cId="3395584483" sldId="305"/>
            <ac:spMk id="50" creationId="{42784A95-975C-49C9-AA7A-1E636A2A8602}"/>
          </ac:spMkLst>
        </pc:spChg>
        <pc:spChg chg="mod">
          <ac:chgData name="Minesh Patel" userId="a66d4990ec83ac90" providerId="LiveId" clId="{B97F8FE2-9461-4CFE-A336-39272FD5B119}" dt="2021-09-21T09:53:03.849" v="43128" actId="1076"/>
          <ac:spMkLst>
            <pc:docMk/>
            <pc:sldMk cId="3395584483" sldId="305"/>
            <ac:spMk id="53" creationId="{00000000-0000-0000-0000-000000000000}"/>
          </ac:spMkLst>
        </pc:spChg>
        <pc:spChg chg="mod">
          <ac:chgData name="Minesh Patel" userId="a66d4990ec83ac90" providerId="LiveId" clId="{B97F8FE2-9461-4CFE-A336-39272FD5B119}" dt="2021-09-21T01:48:57.246" v="42681" actId="2711"/>
          <ac:spMkLst>
            <pc:docMk/>
            <pc:sldMk cId="3395584483" sldId="305"/>
            <ac:spMk id="1347" creationId="{00000000-0000-0000-0000-000000000000}"/>
          </ac:spMkLst>
        </pc:spChg>
        <pc:spChg chg="mod">
          <ac:chgData name="Minesh Patel" userId="a66d4990ec83ac90" providerId="LiveId" clId="{B97F8FE2-9461-4CFE-A336-39272FD5B119}" dt="2021-09-21T01:48:57.246" v="42681" actId="2711"/>
          <ac:spMkLst>
            <pc:docMk/>
            <pc:sldMk cId="3395584483" sldId="305"/>
            <ac:spMk id="1348" creationId="{00000000-0000-0000-0000-000000000000}"/>
          </ac:spMkLst>
        </pc:spChg>
        <pc:spChg chg="mod">
          <ac:chgData name="Minesh Patel" userId="a66d4990ec83ac90" providerId="LiveId" clId="{B97F8FE2-9461-4CFE-A336-39272FD5B119}" dt="2021-09-21T01:48:57.246" v="42681" actId="2711"/>
          <ac:spMkLst>
            <pc:docMk/>
            <pc:sldMk cId="3395584483" sldId="305"/>
            <ac:spMk id="1349" creationId="{00000000-0000-0000-0000-000000000000}"/>
          </ac:spMkLst>
        </pc:spChg>
        <pc:spChg chg="mod">
          <ac:chgData name="Minesh Patel" userId="a66d4990ec83ac90" providerId="LiveId" clId="{B97F8FE2-9461-4CFE-A336-39272FD5B119}" dt="2021-09-21T01:48:57.246" v="42681" actId="2711"/>
          <ac:spMkLst>
            <pc:docMk/>
            <pc:sldMk cId="3395584483" sldId="305"/>
            <ac:spMk id="1351" creationId="{00000000-0000-0000-0000-000000000000}"/>
          </ac:spMkLst>
        </pc:spChg>
        <pc:grpChg chg="add mod">
          <ac:chgData name="Minesh Patel" userId="a66d4990ec83ac90" providerId="LiveId" clId="{B97F8FE2-9461-4CFE-A336-39272FD5B119}" dt="2021-09-21T09:52:59.552" v="43127"/>
          <ac:grpSpMkLst>
            <pc:docMk/>
            <pc:sldMk cId="3395584483" sldId="305"/>
            <ac:grpSpMk id="44" creationId="{3252A462-10DB-41AC-97F4-6D903C456B17}"/>
          </ac:grpSpMkLst>
        </pc:grpChg>
      </pc:sldChg>
      <pc:sldChg chg="addSp delSp modSp add mod addAnim delAnim chgLayout">
        <pc:chgData name="Minesh Patel" userId="a66d4990ec83ac90" providerId="LiveId" clId="{B97F8FE2-9461-4CFE-A336-39272FD5B119}" dt="2021-09-21T10:06:45.386" v="43331"/>
        <pc:sldMkLst>
          <pc:docMk/>
          <pc:sldMk cId="4230152734" sldId="306"/>
        </pc:sldMkLst>
        <pc:spChg chg="mod">
          <ac:chgData name="Minesh Patel" userId="a66d4990ec83ac90" providerId="LiveId" clId="{B97F8FE2-9461-4CFE-A336-39272FD5B119}" dt="2021-09-21T09:17:19.212" v="42828" actId="1076"/>
          <ac:spMkLst>
            <pc:docMk/>
            <pc:sldMk cId="4230152734" sldId="306"/>
            <ac:spMk id="2" creationId="{00000000-0000-0000-0000-000000000000}"/>
          </ac:spMkLst>
        </pc:spChg>
        <pc:spChg chg="add del mod">
          <ac:chgData name="Minesh Patel" userId="a66d4990ec83ac90" providerId="LiveId" clId="{B97F8FE2-9461-4CFE-A336-39272FD5B119}" dt="2021-09-21T09:16:52.216" v="42824" actId="6264"/>
          <ac:spMkLst>
            <pc:docMk/>
            <pc:sldMk cId="4230152734" sldId="306"/>
            <ac:spMk id="3" creationId="{48A09AD3-B504-48C8-8724-15F8EF188BEB}"/>
          </ac:spMkLst>
        </pc:spChg>
        <pc:spChg chg="add del mod ord">
          <ac:chgData name="Minesh Patel" userId="a66d4990ec83ac90" providerId="LiveId" clId="{B97F8FE2-9461-4CFE-A336-39272FD5B119}" dt="2021-09-21T09:16:52.216" v="42824" actId="6264"/>
          <ac:spMkLst>
            <pc:docMk/>
            <pc:sldMk cId="4230152734" sldId="306"/>
            <ac:spMk id="4" creationId="{35EF76E8-ED6D-4EE0-9160-8BF6FD2E054B}"/>
          </ac:spMkLst>
        </pc:spChg>
        <pc:spChg chg="mod ord">
          <ac:chgData name="Minesh Patel" userId="a66d4990ec83ac90" providerId="LiveId" clId="{B97F8FE2-9461-4CFE-A336-39272FD5B119}" dt="2021-09-21T09:17:16.325" v="42827" actId="14100"/>
          <ac:spMkLst>
            <pc:docMk/>
            <pc:sldMk cId="4230152734" sldId="306"/>
            <ac:spMk id="5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54:04.848" v="43148"/>
          <ac:spMkLst>
            <pc:docMk/>
            <pc:sldMk cId="4230152734" sldId="306"/>
            <ac:spMk id="8" creationId="{C7F5B5D4-EEE2-4D6A-BC9A-778F98DA5F6D}"/>
          </ac:spMkLst>
        </pc:spChg>
        <pc:spChg chg="mod">
          <ac:chgData name="Minesh Patel" userId="a66d4990ec83ac90" providerId="LiveId" clId="{B97F8FE2-9461-4CFE-A336-39272FD5B119}" dt="2021-09-21T09:54:04.848" v="43148"/>
          <ac:spMkLst>
            <pc:docMk/>
            <pc:sldMk cId="4230152734" sldId="306"/>
            <ac:spMk id="9" creationId="{14061D87-1999-4963-9E88-0905E4E53A2F}"/>
          </ac:spMkLst>
        </pc:spChg>
        <pc:spChg chg="mod">
          <ac:chgData name="Minesh Patel" userId="a66d4990ec83ac90" providerId="LiveId" clId="{B97F8FE2-9461-4CFE-A336-39272FD5B119}" dt="2021-09-21T09:54:04.848" v="43148"/>
          <ac:spMkLst>
            <pc:docMk/>
            <pc:sldMk cId="4230152734" sldId="306"/>
            <ac:spMk id="10" creationId="{A5BA9A97-E19D-43C4-8C82-5407B8ECEBDB}"/>
          </ac:spMkLst>
        </pc:spChg>
        <pc:spChg chg="mod">
          <ac:chgData name="Minesh Patel" userId="a66d4990ec83ac90" providerId="LiveId" clId="{B97F8FE2-9461-4CFE-A336-39272FD5B119}" dt="2021-09-21T09:54:04.848" v="43148"/>
          <ac:spMkLst>
            <pc:docMk/>
            <pc:sldMk cId="4230152734" sldId="306"/>
            <ac:spMk id="11" creationId="{C2D9184B-6629-4C6B-88E4-0DCC27C6B546}"/>
          </ac:spMkLst>
        </pc:spChg>
        <pc:spChg chg="mod">
          <ac:chgData name="Minesh Patel" userId="a66d4990ec83ac90" providerId="LiveId" clId="{B97F8FE2-9461-4CFE-A336-39272FD5B119}" dt="2021-09-21T09:54:04.848" v="43148"/>
          <ac:spMkLst>
            <pc:docMk/>
            <pc:sldMk cId="4230152734" sldId="306"/>
            <ac:spMk id="12" creationId="{EB8EFC9F-3DFF-4A0E-AE26-7E8AB17EB167}"/>
          </ac:spMkLst>
        </pc:spChg>
        <pc:spChg chg="add mod">
          <ac:chgData name="Minesh Patel" userId="a66d4990ec83ac90" providerId="LiveId" clId="{B97F8FE2-9461-4CFE-A336-39272FD5B119}" dt="2021-09-21T10:06:45.386" v="43331"/>
          <ac:spMkLst>
            <pc:docMk/>
            <pc:sldMk cId="4230152734" sldId="306"/>
            <ac:spMk id="13" creationId="{76BB9851-7B1B-4708-8CE3-345ED1302DC6}"/>
          </ac:spMkLst>
        </pc:spChg>
        <pc:spChg chg="mod">
          <ac:chgData name="Minesh Patel" userId="a66d4990ec83ac90" providerId="LiveId" clId="{B97F8FE2-9461-4CFE-A336-39272FD5B119}" dt="2021-09-21T09:17:03.371" v="42825" actId="108"/>
          <ac:spMkLst>
            <pc:docMk/>
            <pc:sldMk cId="4230152734" sldId="306"/>
            <ac:spMk id="22" creationId="{00000000-0000-0000-0000-000000000000}"/>
          </ac:spMkLst>
        </pc:spChg>
        <pc:grpChg chg="add mod">
          <ac:chgData name="Minesh Patel" userId="a66d4990ec83ac90" providerId="LiveId" clId="{B97F8FE2-9461-4CFE-A336-39272FD5B119}" dt="2021-09-21T09:54:04.848" v="43148"/>
          <ac:grpSpMkLst>
            <pc:docMk/>
            <pc:sldMk cId="4230152734" sldId="306"/>
            <ac:grpSpMk id="7" creationId="{9001A5AB-EF50-46C2-9F6A-043C5D59C25B}"/>
          </ac:grpSpMkLst>
        </pc:grpChg>
      </pc:sldChg>
      <pc:sldChg chg="addSp delSp modSp add mod addAnim delAnim chgLayout">
        <pc:chgData name="Minesh Patel" userId="a66d4990ec83ac90" providerId="LiveId" clId="{B97F8FE2-9461-4CFE-A336-39272FD5B119}" dt="2021-09-21T10:06:48.993" v="43335"/>
        <pc:sldMkLst>
          <pc:docMk/>
          <pc:sldMk cId="238282321" sldId="307"/>
        </pc:sldMkLst>
        <pc:spChg chg="mod">
          <ac:chgData name="Minesh Patel" userId="a66d4990ec83ac90" providerId="LiveId" clId="{B97F8FE2-9461-4CFE-A336-39272FD5B119}" dt="2021-09-21T09:18:41.756" v="42849" actId="2711"/>
          <ac:spMkLst>
            <pc:docMk/>
            <pc:sldMk cId="238282321" sldId="307"/>
            <ac:spMk id="2" creationId="{00000000-0000-0000-0000-000000000000}"/>
          </ac:spMkLst>
        </pc:spChg>
        <pc:spChg chg="mod ord">
          <ac:chgData name="Minesh Patel" userId="a66d4990ec83ac90" providerId="LiveId" clId="{B97F8FE2-9461-4CFE-A336-39272FD5B119}" dt="2021-09-21T09:19:47.237" v="42859" actId="6264"/>
          <ac:spMkLst>
            <pc:docMk/>
            <pc:sldMk cId="238282321" sldId="307"/>
            <ac:spMk id="3" creationId="{00000000-0000-0000-0000-000000000000}"/>
          </ac:spMkLst>
        </pc:spChg>
        <pc:spChg chg="add del mod">
          <ac:chgData name="Minesh Patel" userId="a66d4990ec83ac90" providerId="LiveId" clId="{B97F8FE2-9461-4CFE-A336-39272FD5B119}" dt="2021-09-21T09:19:47.237" v="42859" actId="6264"/>
          <ac:spMkLst>
            <pc:docMk/>
            <pc:sldMk cId="238282321" sldId="307"/>
            <ac:spMk id="4" creationId="{828935BE-8394-45E9-8062-3178D7292BB8}"/>
          </ac:spMkLst>
        </pc:spChg>
        <pc:spChg chg="add del mod ord">
          <ac:chgData name="Minesh Patel" userId="a66d4990ec83ac90" providerId="LiveId" clId="{B97F8FE2-9461-4CFE-A336-39272FD5B119}" dt="2021-09-21T09:19:47.237" v="42859" actId="6264"/>
          <ac:spMkLst>
            <pc:docMk/>
            <pc:sldMk cId="238282321" sldId="307"/>
            <ac:spMk id="5" creationId="{21C21C28-0C92-4C66-8402-E9F093AEB792}"/>
          </ac:spMkLst>
        </pc:spChg>
        <pc:spChg chg="mod">
          <ac:chgData name="Minesh Patel" userId="a66d4990ec83ac90" providerId="LiveId" clId="{B97F8FE2-9461-4CFE-A336-39272FD5B119}" dt="2021-09-21T09:18:41.756" v="42849" actId="2711"/>
          <ac:spMkLst>
            <pc:docMk/>
            <pc:sldMk cId="238282321" sldId="307"/>
            <ac:spMk id="7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54:13.058" v="43152"/>
          <ac:spMkLst>
            <pc:docMk/>
            <pc:sldMk cId="238282321" sldId="307"/>
            <ac:spMk id="9" creationId="{1625AF71-82E9-4E3B-9C6D-DD6046B50E1A}"/>
          </ac:spMkLst>
        </pc:spChg>
        <pc:spChg chg="mod">
          <ac:chgData name="Minesh Patel" userId="a66d4990ec83ac90" providerId="LiveId" clId="{B97F8FE2-9461-4CFE-A336-39272FD5B119}" dt="2021-09-21T09:54:13.058" v="43152"/>
          <ac:spMkLst>
            <pc:docMk/>
            <pc:sldMk cId="238282321" sldId="307"/>
            <ac:spMk id="10" creationId="{C04A8372-5C34-4AE8-A66A-E5624C2BECB2}"/>
          </ac:spMkLst>
        </pc:spChg>
        <pc:spChg chg="mod">
          <ac:chgData name="Minesh Patel" userId="a66d4990ec83ac90" providerId="LiveId" clId="{B97F8FE2-9461-4CFE-A336-39272FD5B119}" dt="2021-09-21T09:54:13.058" v="43152"/>
          <ac:spMkLst>
            <pc:docMk/>
            <pc:sldMk cId="238282321" sldId="307"/>
            <ac:spMk id="11" creationId="{65473B63-DC8F-4987-9AD9-BC2EEC454CFF}"/>
          </ac:spMkLst>
        </pc:spChg>
        <pc:spChg chg="mod">
          <ac:chgData name="Minesh Patel" userId="a66d4990ec83ac90" providerId="LiveId" clId="{B97F8FE2-9461-4CFE-A336-39272FD5B119}" dt="2021-09-21T09:54:13.058" v="43152"/>
          <ac:spMkLst>
            <pc:docMk/>
            <pc:sldMk cId="238282321" sldId="307"/>
            <ac:spMk id="12" creationId="{3170485D-0EF0-4894-9486-F363F6887FE2}"/>
          </ac:spMkLst>
        </pc:spChg>
        <pc:spChg chg="mod">
          <ac:chgData name="Minesh Patel" userId="a66d4990ec83ac90" providerId="LiveId" clId="{B97F8FE2-9461-4CFE-A336-39272FD5B119}" dt="2021-09-21T09:54:13.058" v="43152"/>
          <ac:spMkLst>
            <pc:docMk/>
            <pc:sldMk cId="238282321" sldId="307"/>
            <ac:spMk id="13" creationId="{3EFC14E0-7669-4E84-A0A2-BEEC52D97716}"/>
          </ac:spMkLst>
        </pc:spChg>
        <pc:spChg chg="add mod">
          <ac:chgData name="Minesh Patel" userId="a66d4990ec83ac90" providerId="LiveId" clId="{B97F8FE2-9461-4CFE-A336-39272FD5B119}" dt="2021-09-21T10:06:48.993" v="43335"/>
          <ac:spMkLst>
            <pc:docMk/>
            <pc:sldMk cId="238282321" sldId="307"/>
            <ac:spMk id="14" creationId="{2757F265-C804-4645-84DC-F123775386A8}"/>
          </ac:spMkLst>
        </pc:spChg>
        <pc:spChg chg="mod">
          <ac:chgData name="Minesh Patel" userId="a66d4990ec83ac90" providerId="LiveId" clId="{B97F8FE2-9461-4CFE-A336-39272FD5B119}" dt="2021-09-21T09:19:54.452" v="42860" actId="108"/>
          <ac:spMkLst>
            <pc:docMk/>
            <pc:sldMk cId="238282321" sldId="307"/>
            <ac:spMk id="22" creationId="{00000000-0000-0000-0000-000000000000}"/>
          </ac:spMkLst>
        </pc:spChg>
        <pc:grpChg chg="add mod">
          <ac:chgData name="Minesh Patel" userId="a66d4990ec83ac90" providerId="LiveId" clId="{B97F8FE2-9461-4CFE-A336-39272FD5B119}" dt="2021-09-21T09:54:13.058" v="43152"/>
          <ac:grpSpMkLst>
            <pc:docMk/>
            <pc:sldMk cId="238282321" sldId="307"/>
            <ac:grpSpMk id="8" creationId="{9E3A524D-D30B-41D6-9985-941C1D9F6FE8}"/>
          </ac:grpSpMkLst>
        </pc:grpChg>
      </pc:sldChg>
      <pc:sldChg chg="add">
        <pc:chgData name="Minesh Patel" userId="a66d4990ec83ac90" providerId="LiveId" clId="{B97F8FE2-9461-4CFE-A336-39272FD5B119}" dt="2021-09-21T09:03:15.862" v="42720"/>
        <pc:sldMkLst>
          <pc:docMk/>
          <pc:sldMk cId="3585227719" sldId="308"/>
        </pc:sldMkLst>
      </pc:sldChg>
      <pc:sldChg chg="addSp delSp modSp add mod">
        <pc:chgData name="Minesh Patel" userId="a66d4990ec83ac90" providerId="LiveId" clId="{B97F8FE2-9461-4CFE-A336-39272FD5B119}" dt="2021-09-21T10:03:12.417" v="43270"/>
        <pc:sldMkLst>
          <pc:docMk/>
          <pc:sldMk cId="1197959214" sldId="310"/>
        </pc:sldMkLst>
        <pc:spChg chg="mod">
          <ac:chgData name="Minesh Patel" userId="a66d4990ec83ac90" providerId="LiveId" clId="{B97F8FE2-9461-4CFE-A336-39272FD5B119}" dt="2021-09-21T09:42:19.124" v="43017" actId="2711"/>
          <ac:spMkLst>
            <pc:docMk/>
            <pc:sldMk cId="1197959214" sldId="310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42:19.124" v="43017" actId="2711"/>
          <ac:spMkLst>
            <pc:docMk/>
            <pc:sldMk cId="1197959214" sldId="310"/>
            <ac:spMk id="4" creationId="{0DFF1722-AF97-4E58-875A-6EA02082B613}"/>
          </ac:spMkLst>
        </pc:spChg>
        <pc:spChg chg="mod">
          <ac:chgData name="Minesh Patel" userId="a66d4990ec83ac90" providerId="LiveId" clId="{B97F8FE2-9461-4CFE-A336-39272FD5B119}" dt="2021-09-21T09:42:19.124" v="43017" actId="2711"/>
          <ac:spMkLst>
            <pc:docMk/>
            <pc:sldMk cId="1197959214" sldId="310"/>
            <ac:spMk id="5" creationId="{AECE2FCE-B4D2-4E4B-9D4A-94A9E304D252}"/>
          </ac:spMkLst>
        </pc:spChg>
        <pc:spChg chg="del mod">
          <ac:chgData name="Minesh Patel" userId="a66d4990ec83ac90" providerId="LiveId" clId="{B97F8FE2-9461-4CFE-A336-39272FD5B119}" dt="2021-09-21T10:03:12.089" v="43269" actId="478"/>
          <ac:spMkLst>
            <pc:docMk/>
            <pc:sldMk cId="1197959214" sldId="310"/>
            <ac:spMk id="8" creationId="{5103C8C6-59BD-4DDB-90C4-4B529A55CCE0}"/>
          </ac:spMkLst>
        </pc:spChg>
        <pc:spChg chg="mod">
          <ac:chgData name="Minesh Patel" userId="a66d4990ec83ac90" providerId="LiveId" clId="{B97F8FE2-9461-4CFE-A336-39272FD5B119}" dt="2021-09-21T09:42:19.124" v="43017" actId="2711"/>
          <ac:spMkLst>
            <pc:docMk/>
            <pc:sldMk cId="1197959214" sldId="310"/>
            <ac:spMk id="32" creationId="{AA961898-A895-4DA8-AFD1-4C7689BB6BF6}"/>
          </ac:spMkLst>
        </pc:spChg>
        <pc:spChg chg="mod">
          <ac:chgData name="Minesh Patel" userId="a66d4990ec83ac90" providerId="LiveId" clId="{B97F8FE2-9461-4CFE-A336-39272FD5B119}" dt="2021-09-21T10:03:12.417" v="43270"/>
          <ac:spMkLst>
            <pc:docMk/>
            <pc:sldMk cId="1197959214" sldId="310"/>
            <ac:spMk id="38" creationId="{1C1AB90A-F7CA-4C57-97A5-C23F5586EDD2}"/>
          </ac:spMkLst>
        </pc:spChg>
        <pc:spChg chg="mod">
          <ac:chgData name="Minesh Patel" userId="a66d4990ec83ac90" providerId="LiveId" clId="{B97F8FE2-9461-4CFE-A336-39272FD5B119}" dt="2021-09-21T10:03:12.417" v="43270"/>
          <ac:spMkLst>
            <pc:docMk/>
            <pc:sldMk cId="1197959214" sldId="310"/>
            <ac:spMk id="39" creationId="{09B538B1-BAF7-4779-8A4F-B0C163C91A53}"/>
          </ac:spMkLst>
        </pc:spChg>
        <pc:spChg chg="mod">
          <ac:chgData name="Minesh Patel" userId="a66d4990ec83ac90" providerId="LiveId" clId="{B97F8FE2-9461-4CFE-A336-39272FD5B119}" dt="2021-09-21T10:03:12.417" v="43270"/>
          <ac:spMkLst>
            <pc:docMk/>
            <pc:sldMk cId="1197959214" sldId="310"/>
            <ac:spMk id="40" creationId="{D3B6A7E7-B3B4-441A-A853-ED28A0F28ED5}"/>
          </ac:spMkLst>
        </pc:spChg>
        <pc:spChg chg="mod">
          <ac:chgData name="Minesh Patel" userId="a66d4990ec83ac90" providerId="LiveId" clId="{B97F8FE2-9461-4CFE-A336-39272FD5B119}" dt="2021-09-21T10:03:12.417" v="43270"/>
          <ac:spMkLst>
            <pc:docMk/>
            <pc:sldMk cId="1197959214" sldId="310"/>
            <ac:spMk id="41" creationId="{93FF8CC4-37BE-4D93-B512-472E73194429}"/>
          </ac:spMkLst>
        </pc:spChg>
        <pc:spChg chg="mod">
          <ac:chgData name="Minesh Patel" userId="a66d4990ec83ac90" providerId="LiveId" clId="{B97F8FE2-9461-4CFE-A336-39272FD5B119}" dt="2021-09-21T10:03:12.417" v="43270"/>
          <ac:spMkLst>
            <pc:docMk/>
            <pc:sldMk cId="1197959214" sldId="310"/>
            <ac:spMk id="42" creationId="{B8D61CFE-499F-4BA6-80E5-995500BA6D39}"/>
          </ac:spMkLst>
        </pc:spChg>
        <pc:spChg chg="mod">
          <ac:chgData name="Minesh Patel" userId="a66d4990ec83ac90" providerId="LiveId" clId="{B97F8FE2-9461-4CFE-A336-39272FD5B119}" dt="2021-09-21T09:42:19.124" v="43017" actId="2711"/>
          <ac:spMkLst>
            <pc:docMk/>
            <pc:sldMk cId="1197959214" sldId="310"/>
            <ac:spMk id="44" creationId="{9F30B25C-16A4-4CB3-8A15-778F2435355D}"/>
          </ac:spMkLst>
        </pc:spChg>
        <pc:spChg chg="mod">
          <ac:chgData name="Minesh Patel" userId="a66d4990ec83ac90" providerId="LiveId" clId="{B97F8FE2-9461-4CFE-A336-39272FD5B119}" dt="2021-09-21T09:42:19.124" v="43017" actId="2711"/>
          <ac:spMkLst>
            <pc:docMk/>
            <pc:sldMk cId="1197959214" sldId="310"/>
            <ac:spMk id="45" creationId="{F9336035-FE84-4D23-9025-4C3A351174CE}"/>
          </ac:spMkLst>
        </pc:spChg>
        <pc:spChg chg="mod">
          <ac:chgData name="Minesh Patel" userId="a66d4990ec83ac90" providerId="LiveId" clId="{B97F8FE2-9461-4CFE-A336-39272FD5B119}" dt="2021-09-21T09:42:19.124" v="43017" actId="2711"/>
          <ac:spMkLst>
            <pc:docMk/>
            <pc:sldMk cId="1197959214" sldId="310"/>
            <ac:spMk id="48" creationId="{3FBF25F1-6367-4B50-9BFE-7CB3671B8867}"/>
          </ac:spMkLst>
        </pc:spChg>
        <pc:spChg chg="mod">
          <ac:chgData name="Minesh Patel" userId="a66d4990ec83ac90" providerId="LiveId" clId="{B97F8FE2-9461-4CFE-A336-39272FD5B119}" dt="2021-09-21T09:42:19.124" v="43017" actId="2711"/>
          <ac:spMkLst>
            <pc:docMk/>
            <pc:sldMk cId="1197959214" sldId="310"/>
            <ac:spMk id="52" creationId="{8C3C5EA2-993B-4C5E-9591-2D51A51341E0}"/>
          </ac:spMkLst>
        </pc:spChg>
        <pc:spChg chg="mod">
          <ac:chgData name="Minesh Patel" userId="a66d4990ec83ac90" providerId="LiveId" clId="{B97F8FE2-9461-4CFE-A336-39272FD5B119}" dt="2021-09-21T09:42:19.124" v="43017" actId="2711"/>
          <ac:spMkLst>
            <pc:docMk/>
            <pc:sldMk cId="1197959214" sldId="310"/>
            <ac:spMk id="53" creationId="{DA8413BD-2F3C-4C01-9530-099164FD7FB7}"/>
          </ac:spMkLst>
        </pc:spChg>
        <pc:spChg chg="mod">
          <ac:chgData name="Minesh Patel" userId="a66d4990ec83ac90" providerId="LiveId" clId="{B97F8FE2-9461-4CFE-A336-39272FD5B119}" dt="2021-09-21T09:42:19.124" v="43017" actId="2711"/>
          <ac:spMkLst>
            <pc:docMk/>
            <pc:sldMk cId="1197959214" sldId="310"/>
            <ac:spMk id="54" creationId="{05FD0933-71AE-479E-B89D-AFFDFDEBD2FB}"/>
          </ac:spMkLst>
        </pc:spChg>
        <pc:spChg chg="mod">
          <ac:chgData name="Minesh Patel" userId="a66d4990ec83ac90" providerId="LiveId" clId="{B97F8FE2-9461-4CFE-A336-39272FD5B119}" dt="2021-09-21T09:42:19.124" v="43017" actId="2711"/>
          <ac:spMkLst>
            <pc:docMk/>
            <pc:sldMk cId="1197959214" sldId="310"/>
            <ac:spMk id="55" creationId="{65DAA597-C096-409E-B574-85671BB3313D}"/>
          </ac:spMkLst>
        </pc:spChg>
        <pc:spChg chg="mod">
          <ac:chgData name="Minesh Patel" userId="a66d4990ec83ac90" providerId="LiveId" clId="{B97F8FE2-9461-4CFE-A336-39272FD5B119}" dt="2021-09-21T09:42:19.124" v="43017" actId="2711"/>
          <ac:spMkLst>
            <pc:docMk/>
            <pc:sldMk cId="1197959214" sldId="310"/>
            <ac:spMk id="56" creationId="{AEDB3BDC-67CB-4AEA-B8FD-F4423AE4D160}"/>
          </ac:spMkLst>
        </pc:spChg>
        <pc:spChg chg="mod">
          <ac:chgData name="Minesh Patel" userId="a66d4990ec83ac90" providerId="LiveId" clId="{B97F8FE2-9461-4CFE-A336-39272FD5B119}" dt="2021-09-21T09:42:19.124" v="43017" actId="2711"/>
          <ac:spMkLst>
            <pc:docMk/>
            <pc:sldMk cId="1197959214" sldId="310"/>
            <ac:spMk id="57" creationId="{BB9953D4-2330-411D-A101-C9405F7B01F7}"/>
          </ac:spMkLst>
        </pc:spChg>
        <pc:spChg chg="mod">
          <ac:chgData name="Minesh Patel" userId="a66d4990ec83ac90" providerId="LiveId" clId="{B97F8FE2-9461-4CFE-A336-39272FD5B119}" dt="2021-09-21T09:42:19.124" v="43017" actId="2711"/>
          <ac:spMkLst>
            <pc:docMk/>
            <pc:sldMk cId="1197959214" sldId="310"/>
            <ac:spMk id="58" creationId="{6CF9BD62-FA70-4A71-AE44-14BC1B86BF2C}"/>
          </ac:spMkLst>
        </pc:spChg>
        <pc:spChg chg="mod">
          <ac:chgData name="Minesh Patel" userId="a66d4990ec83ac90" providerId="LiveId" clId="{B97F8FE2-9461-4CFE-A336-39272FD5B119}" dt="2021-09-21T09:42:19.124" v="43017" actId="2711"/>
          <ac:spMkLst>
            <pc:docMk/>
            <pc:sldMk cId="1197959214" sldId="310"/>
            <ac:spMk id="65" creationId="{052FE41C-2653-44F9-88C7-E9C45FA75455}"/>
          </ac:spMkLst>
        </pc:spChg>
        <pc:spChg chg="mod">
          <ac:chgData name="Minesh Patel" userId="a66d4990ec83ac90" providerId="LiveId" clId="{B97F8FE2-9461-4CFE-A336-39272FD5B119}" dt="2021-09-21T09:42:19.124" v="43017" actId="2711"/>
          <ac:spMkLst>
            <pc:docMk/>
            <pc:sldMk cId="1197959214" sldId="310"/>
            <ac:spMk id="76" creationId="{6EE936A9-7DF3-4D7E-A5B4-5B537AF680F4}"/>
          </ac:spMkLst>
        </pc:spChg>
        <pc:spChg chg="mod">
          <ac:chgData name="Minesh Patel" userId="a66d4990ec83ac90" providerId="LiveId" clId="{B97F8FE2-9461-4CFE-A336-39272FD5B119}" dt="2021-09-21T09:42:19.124" v="43017" actId="2711"/>
          <ac:spMkLst>
            <pc:docMk/>
            <pc:sldMk cId="1197959214" sldId="310"/>
            <ac:spMk id="77" creationId="{4EDC5372-B64A-4704-9735-96D158AD41D1}"/>
          </ac:spMkLst>
        </pc:spChg>
        <pc:spChg chg="mod">
          <ac:chgData name="Minesh Patel" userId="a66d4990ec83ac90" providerId="LiveId" clId="{B97F8FE2-9461-4CFE-A336-39272FD5B119}" dt="2021-09-21T09:42:19.124" v="43017" actId="2711"/>
          <ac:spMkLst>
            <pc:docMk/>
            <pc:sldMk cId="1197959214" sldId="310"/>
            <ac:spMk id="78" creationId="{FB43395B-F1BD-4D26-939D-51C8CC07DB72}"/>
          </ac:spMkLst>
        </pc:spChg>
        <pc:spChg chg="mod">
          <ac:chgData name="Minesh Patel" userId="a66d4990ec83ac90" providerId="LiveId" clId="{B97F8FE2-9461-4CFE-A336-39272FD5B119}" dt="2021-09-21T09:42:19.124" v="43017" actId="2711"/>
          <ac:spMkLst>
            <pc:docMk/>
            <pc:sldMk cId="1197959214" sldId="310"/>
            <ac:spMk id="82" creationId="{3E3BABDA-10AD-4965-8F86-A979DF2A256F}"/>
          </ac:spMkLst>
        </pc:spChg>
        <pc:spChg chg="mod">
          <ac:chgData name="Minesh Patel" userId="a66d4990ec83ac90" providerId="LiveId" clId="{B97F8FE2-9461-4CFE-A336-39272FD5B119}" dt="2021-09-21T09:42:19.124" v="43017" actId="2711"/>
          <ac:spMkLst>
            <pc:docMk/>
            <pc:sldMk cId="1197959214" sldId="310"/>
            <ac:spMk id="83" creationId="{C8A267C0-924E-4154-B593-99F11B4255ED}"/>
          </ac:spMkLst>
        </pc:spChg>
        <pc:spChg chg="mod">
          <ac:chgData name="Minesh Patel" userId="a66d4990ec83ac90" providerId="LiveId" clId="{B97F8FE2-9461-4CFE-A336-39272FD5B119}" dt="2021-09-21T09:42:19.124" v="43017" actId="2711"/>
          <ac:spMkLst>
            <pc:docMk/>
            <pc:sldMk cId="1197959214" sldId="310"/>
            <ac:spMk id="84" creationId="{44CE505C-0707-4DB0-8136-BF6EDB944F72}"/>
          </ac:spMkLst>
        </pc:spChg>
        <pc:spChg chg="mod">
          <ac:chgData name="Minesh Patel" userId="a66d4990ec83ac90" providerId="LiveId" clId="{B97F8FE2-9461-4CFE-A336-39272FD5B119}" dt="2021-09-21T09:42:19.124" v="43017" actId="2711"/>
          <ac:spMkLst>
            <pc:docMk/>
            <pc:sldMk cId="1197959214" sldId="310"/>
            <ac:spMk id="85" creationId="{47C10F97-0A61-4101-910B-372FD60730BB}"/>
          </ac:spMkLst>
        </pc:spChg>
        <pc:spChg chg="mod">
          <ac:chgData name="Minesh Patel" userId="a66d4990ec83ac90" providerId="LiveId" clId="{B97F8FE2-9461-4CFE-A336-39272FD5B119}" dt="2021-09-21T09:42:19.124" v="43017" actId="2711"/>
          <ac:spMkLst>
            <pc:docMk/>
            <pc:sldMk cId="1197959214" sldId="310"/>
            <ac:spMk id="86" creationId="{540071D8-2D53-4EC9-889A-303E899B766F}"/>
          </ac:spMkLst>
        </pc:spChg>
        <pc:spChg chg="mod">
          <ac:chgData name="Minesh Patel" userId="a66d4990ec83ac90" providerId="LiveId" clId="{B97F8FE2-9461-4CFE-A336-39272FD5B119}" dt="2021-09-21T09:42:19.124" v="43017" actId="2711"/>
          <ac:spMkLst>
            <pc:docMk/>
            <pc:sldMk cId="1197959214" sldId="310"/>
            <ac:spMk id="87" creationId="{8F239695-7B06-4A30-9977-0552605B1FF5}"/>
          </ac:spMkLst>
        </pc:spChg>
        <pc:spChg chg="mod">
          <ac:chgData name="Minesh Patel" userId="a66d4990ec83ac90" providerId="LiveId" clId="{B97F8FE2-9461-4CFE-A336-39272FD5B119}" dt="2021-09-21T09:42:19.124" v="43017" actId="2711"/>
          <ac:spMkLst>
            <pc:docMk/>
            <pc:sldMk cId="1197959214" sldId="310"/>
            <ac:spMk id="88" creationId="{A1E47FBA-4DA6-47B6-AE7F-6FA8F183B717}"/>
          </ac:spMkLst>
        </pc:spChg>
        <pc:spChg chg="mod">
          <ac:chgData name="Minesh Patel" userId="a66d4990ec83ac90" providerId="LiveId" clId="{B97F8FE2-9461-4CFE-A336-39272FD5B119}" dt="2021-09-21T09:42:19.124" v="43017" actId="2711"/>
          <ac:spMkLst>
            <pc:docMk/>
            <pc:sldMk cId="1197959214" sldId="310"/>
            <ac:spMk id="90" creationId="{80CFEE0E-7629-4465-BC45-C90DC4814BB6}"/>
          </ac:spMkLst>
        </pc:spChg>
        <pc:grpChg chg="add mod">
          <ac:chgData name="Minesh Patel" userId="a66d4990ec83ac90" providerId="LiveId" clId="{B97F8FE2-9461-4CFE-A336-39272FD5B119}" dt="2021-09-21T10:03:12.417" v="43270"/>
          <ac:grpSpMkLst>
            <pc:docMk/>
            <pc:sldMk cId="1197959214" sldId="310"/>
            <ac:grpSpMk id="37" creationId="{FA90FDB7-BD92-4011-A713-6717CC10EBED}"/>
          </ac:grpSpMkLst>
        </pc:grpChg>
      </pc:sldChg>
      <pc:sldChg chg="addSp modSp add mod">
        <pc:chgData name="Minesh Patel" userId="a66d4990ec83ac90" providerId="LiveId" clId="{B97F8FE2-9461-4CFE-A336-39272FD5B119}" dt="2021-09-21T10:06:53.745" v="43340"/>
        <pc:sldMkLst>
          <pc:docMk/>
          <pc:sldMk cId="118388006" sldId="311"/>
        </pc:sldMkLst>
        <pc:spChg chg="mod">
          <ac:chgData name="Minesh Patel" userId="a66d4990ec83ac90" providerId="LiveId" clId="{B97F8FE2-9461-4CFE-A336-39272FD5B119}" dt="2021-09-21T09:22:05.520" v="42889" actId="114"/>
          <ac:spMkLst>
            <pc:docMk/>
            <pc:sldMk cId="118388006" sldId="311"/>
            <ac:spMk id="8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22:00.386" v="42885" actId="2711"/>
          <ac:spMkLst>
            <pc:docMk/>
            <pc:sldMk cId="118388006" sldId="311"/>
            <ac:spMk id="20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22:00.386" v="42885" actId="2711"/>
          <ac:spMkLst>
            <pc:docMk/>
            <pc:sldMk cId="118388006" sldId="311"/>
            <ac:spMk id="21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22:00.386" v="42885" actId="2711"/>
          <ac:spMkLst>
            <pc:docMk/>
            <pc:sldMk cId="118388006" sldId="311"/>
            <ac:spMk id="2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22:00.386" v="42885" actId="2711"/>
          <ac:spMkLst>
            <pc:docMk/>
            <pc:sldMk cId="118388006" sldId="311"/>
            <ac:spMk id="25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22:00.386" v="42885" actId="2711"/>
          <ac:spMkLst>
            <pc:docMk/>
            <pc:sldMk cId="118388006" sldId="311"/>
            <ac:spMk id="26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22:00.386" v="42885" actId="2711"/>
          <ac:spMkLst>
            <pc:docMk/>
            <pc:sldMk cId="118388006" sldId="311"/>
            <ac:spMk id="28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22:00.386" v="42885" actId="2711"/>
          <ac:spMkLst>
            <pc:docMk/>
            <pc:sldMk cId="118388006" sldId="311"/>
            <ac:spMk id="29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22:00.386" v="42885" actId="2711"/>
          <ac:spMkLst>
            <pc:docMk/>
            <pc:sldMk cId="118388006" sldId="311"/>
            <ac:spMk id="30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54:42.222" v="43158"/>
          <ac:spMkLst>
            <pc:docMk/>
            <pc:sldMk cId="118388006" sldId="311"/>
            <ac:spMk id="31" creationId="{77916406-285A-429A-9359-3035930EA743}"/>
          </ac:spMkLst>
        </pc:spChg>
        <pc:spChg chg="mod">
          <ac:chgData name="Minesh Patel" userId="a66d4990ec83ac90" providerId="LiveId" clId="{B97F8FE2-9461-4CFE-A336-39272FD5B119}" dt="2021-09-21T09:54:42.222" v="43158"/>
          <ac:spMkLst>
            <pc:docMk/>
            <pc:sldMk cId="118388006" sldId="311"/>
            <ac:spMk id="32" creationId="{84E8F54C-B783-4EE3-B86B-BBCC7F7B5C81}"/>
          </ac:spMkLst>
        </pc:spChg>
        <pc:spChg chg="mod">
          <ac:chgData name="Minesh Patel" userId="a66d4990ec83ac90" providerId="LiveId" clId="{B97F8FE2-9461-4CFE-A336-39272FD5B119}" dt="2021-09-21T09:54:42.222" v="43158"/>
          <ac:spMkLst>
            <pc:docMk/>
            <pc:sldMk cId="118388006" sldId="311"/>
            <ac:spMk id="33" creationId="{9A1A42C9-018D-48BE-89EB-49A44CEC8C31}"/>
          </ac:spMkLst>
        </pc:spChg>
        <pc:spChg chg="mod">
          <ac:chgData name="Minesh Patel" userId="a66d4990ec83ac90" providerId="LiveId" clId="{B97F8FE2-9461-4CFE-A336-39272FD5B119}" dt="2021-09-21T09:54:42.222" v="43158"/>
          <ac:spMkLst>
            <pc:docMk/>
            <pc:sldMk cId="118388006" sldId="311"/>
            <ac:spMk id="34" creationId="{672CC7E9-0986-4AEE-8E10-38E7B6187EAF}"/>
          </ac:spMkLst>
        </pc:spChg>
        <pc:spChg chg="mod">
          <ac:chgData name="Minesh Patel" userId="a66d4990ec83ac90" providerId="LiveId" clId="{B97F8FE2-9461-4CFE-A336-39272FD5B119}" dt="2021-09-21T09:54:42.222" v="43158"/>
          <ac:spMkLst>
            <pc:docMk/>
            <pc:sldMk cId="118388006" sldId="311"/>
            <ac:spMk id="35" creationId="{6C1A3D95-4664-4624-9035-BD6BF12E44FD}"/>
          </ac:spMkLst>
        </pc:spChg>
        <pc:spChg chg="add mod">
          <ac:chgData name="Minesh Patel" userId="a66d4990ec83ac90" providerId="LiveId" clId="{B97F8FE2-9461-4CFE-A336-39272FD5B119}" dt="2021-09-21T10:06:53.745" v="43340"/>
          <ac:spMkLst>
            <pc:docMk/>
            <pc:sldMk cId="118388006" sldId="311"/>
            <ac:spMk id="36" creationId="{E13E6B0F-E43F-43E2-88AA-880756612811}"/>
          </ac:spMkLst>
        </pc:spChg>
        <pc:spChg chg="mod">
          <ac:chgData name="Minesh Patel" userId="a66d4990ec83ac90" providerId="LiveId" clId="{B97F8FE2-9461-4CFE-A336-39272FD5B119}" dt="2021-09-21T09:22:00.386" v="42885" actId="2711"/>
          <ac:spMkLst>
            <pc:docMk/>
            <pc:sldMk cId="118388006" sldId="311"/>
            <ac:spMk id="37" creationId="{00000000-0000-0000-0000-000000000000}"/>
          </ac:spMkLst>
        </pc:spChg>
        <pc:grpChg chg="mod">
          <ac:chgData name="Minesh Patel" userId="a66d4990ec83ac90" providerId="LiveId" clId="{B97F8FE2-9461-4CFE-A336-39272FD5B119}" dt="2021-09-21T09:54:48.740" v="43159" actId="1076"/>
          <ac:grpSpMkLst>
            <pc:docMk/>
            <pc:sldMk cId="118388006" sldId="311"/>
            <ac:grpSpMk id="3" creationId="{00000000-0000-0000-0000-000000000000}"/>
          </ac:grpSpMkLst>
        </pc:grpChg>
        <pc:grpChg chg="add mod">
          <ac:chgData name="Minesh Patel" userId="a66d4990ec83ac90" providerId="LiveId" clId="{B97F8FE2-9461-4CFE-A336-39272FD5B119}" dt="2021-09-21T09:54:42.222" v="43158"/>
          <ac:grpSpMkLst>
            <pc:docMk/>
            <pc:sldMk cId="118388006" sldId="311"/>
            <ac:grpSpMk id="23" creationId="{563F5852-212A-4E05-ADA6-842EAAEB2EA5}"/>
          </ac:grpSpMkLst>
        </pc:grpChg>
      </pc:sldChg>
      <pc:sldChg chg="addSp modSp add mod">
        <pc:chgData name="Minesh Patel" userId="a66d4990ec83ac90" providerId="LiveId" clId="{B97F8FE2-9461-4CFE-A336-39272FD5B119}" dt="2021-09-21T10:06:52.119" v="43338"/>
        <pc:sldMkLst>
          <pc:docMk/>
          <pc:sldMk cId="2506527499" sldId="313"/>
        </pc:sldMkLst>
        <pc:spChg chg="mod">
          <ac:chgData name="Minesh Patel" userId="a66d4990ec83ac90" providerId="LiveId" clId="{B97F8FE2-9461-4CFE-A336-39272FD5B119}" dt="2021-09-21T09:54:37.498" v="43156" actId="1076"/>
          <ac:spMkLst>
            <pc:docMk/>
            <pc:sldMk cId="2506527499" sldId="313"/>
            <ac:spMk id="15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21:44.180" v="42884" actId="108"/>
          <ac:spMkLst>
            <pc:docMk/>
            <pc:sldMk cId="2506527499" sldId="313"/>
            <ac:spMk id="2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54:37.498" v="43156" actId="1076"/>
          <ac:spMkLst>
            <pc:docMk/>
            <pc:sldMk cId="2506527499" sldId="313"/>
            <ac:spMk id="30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54:37.498" v="43156" actId="1076"/>
          <ac:spMkLst>
            <pc:docMk/>
            <pc:sldMk cId="2506527499" sldId="313"/>
            <ac:spMk id="40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54:22.049" v="43155"/>
          <ac:spMkLst>
            <pc:docMk/>
            <pc:sldMk cId="2506527499" sldId="313"/>
            <ac:spMk id="55" creationId="{7A7521BF-0BB6-4857-B166-2846215BAF18}"/>
          </ac:spMkLst>
        </pc:spChg>
        <pc:spChg chg="mod">
          <ac:chgData name="Minesh Patel" userId="a66d4990ec83ac90" providerId="LiveId" clId="{B97F8FE2-9461-4CFE-A336-39272FD5B119}" dt="2021-09-21T09:54:22.049" v="43155"/>
          <ac:spMkLst>
            <pc:docMk/>
            <pc:sldMk cId="2506527499" sldId="313"/>
            <ac:spMk id="56" creationId="{1C4E2D0A-C0DB-4FBB-BA2C-6D2AB271AB59}"/>
          </ac:spMkLst>
        </pc:spChg>
        <pc:spChg chg="mod">
          <ac:chgData name="Minesh Patel" userId="a66d4990ec83ac90" providerId="LiveId" clId="{B97F8FE2-9461-4CFE-A336-39272FD5B119}" dt="2021-09-21T09:54:22.049" v="43155"/>
          <ac:spMkLst>
            <pc:docMk/>
            <pc:sldMk cId="2506527499" sldId="313"/>
            <ac:spMk id="57" creationId="{D381D201-F579-4279-A82A-5F5B8B45D6FE}"/>
          </ac:spMkLst>
        </pc:spChg>
        <pc:spChg chg="mod">
          <ac:chgData name="Minesh Patel" userId="a66d4990ec83ac90" providerId="LiveId" clId="{B97F8FE2-9461-4CFE-A336-39272FD5B119}" dt="2021-09-21T09:54:22.049" v="43155"/>
          <ac:spMkLst>
            <pc:docMk/>
            <pc:sldMk cId="2506527499" sldId="313"/>
            <ac:spMk id="58" creationId="{C5CF7E9C-204E-4D26-9ADE-B2D3F338C6EC}"/>
          </ac:spMkLst>
        </pc:spChg>
        <pc:spChg chg="mod">
          <ac:chgData name="Minesh Patel" userId="a66d4990ec83ac90" providerId="LiveId" clId="{B97F8FE2-9461-4CFE-A336-39272FD5B119}" dt="2021-09-21T09:54:22.049" v="43155"/>
          <ac:spMkLst>
            <pc:docMk/>
            <pc:sldMk cId="2506527499" sldId="313"/>
            <ac:spMk id="59" creationId="{981B3BA4-3AFA-464F-8F5D-93B38053B94D}"/>
          </ac:spMkLst>
        </pc:spChg>
        <pc:spChg chg="add mod">
          <ac:chgData name="Minesh Patel" userId="a66d4990ec83ac90" providerId="LiveId" clId="{B97F8FE2-9461-4CFE-A336-39272FD5B119}" dt="2021-09-21T10:06:52.119" v="43338"/>
          <ac:spMkLst>
            <pc:docMk/>
            <pc:sldMk cId="2506527499" sldId="313"/>
            <ac:spMk id="60" creationId="{FD51E9F4-998B-4D0A-8CD8-89819C142610}"/>
          </ac:spMkLst>
        </pc:spChg>
        <pc:grpChg chg="mod">
          <ac:chgData name="Minesh Patel" userId="a66d4990ec83ac90" providerId="LiveId" clId="{B97F8FE2-9461-4CFE-A336-39272FD5B119}" dt="2021-09-21T09:54:37.498" v="43156" actId="1076"/>
          <ac:grpSpMkLst>
            <pc:docMk/>
            <pc:sldMk cId="2506527499" sldId="313"/>
            <ac:grpSpMk id="2" creationId="{00000000-0000-0000-0000-000000000000}"/>
          </ac:grpSpMkLst>
        </pc:grpChg>
        <pc:grpChg chg="mod">
          <ac:chgData name="Minesh Patel" userId="a66d4990ec83ac90" providerId="LiveId" clId="{B97F8FE2-9461-4CFE-A336-39272FD5B119}" dt="2021-09-21T09:54:37.498" v="43156" actId="1076"/>
          <ac:grpSpMkLst>
            <pc:docMk/>
            <pc:sldMk cId="2506527499" sldId="313"/>
            <ac:grpSpMk id="6" creationId="{00000000-0000-0000-0000-000000000000}"/>
          </ac:grpSpMkLst>
        </pc:grpChg>
        <pc:grpChg chg="mod">
          <ac:chgData name="Minesh Patel" userId="a66d4990ec83ac90" providerId="LiveId" clId="{B97F8FE2-9461-4CFE-A336-39272FD5B119}" dt="2021-09-21T09:54:37.498" v="43156" actId="1076"/>
          <ac:grpSpMkLst>
            <pc:docMk/>
            <pc:sldMk cId="2506527499" sldId="313"/>
            <ac:grpSpMk id="29" creationId="{00000000-0000-0000-0000-000000000000}"/>
          </ac:grpSpMkLst>
        </pc:grpChg>
        <pc:grpChg chg="mod">
          <ac:chgData name="Minesh Patel" userId="a66d4990ec83ac90" providerId="LiveId" clId="{B97F8FE2-9461-4CFE-A336-39272FD5B119}" dt="2021-09-21T09:54:37.498" v="43156" actId="1076"/>
          <ac:grpSpMkLst>
            <pc:docMk/>
            <pc:sldMk cId="2506527499" sldId="313"/>
            <ac:grpSpMk id="38" creationId="{00000000-0000-0000-0000-000000000000}"/>
          </ac:grpSpMkLst>
        </pc:grpChg>
        <pc:grpChg chg="mod">
          <ac:chgData name="Minesh Patel" userId="a66d4990ec83ac90" providerId="LiveId" clId="{B97F8FE2-9461-4CFE-A336-39272FD5B119}" dt="2021-09-21T09:54:37.498" v="43156" actId="1076"/>
          <ac:grpSpMkLst>
            <pc:docMk/>
            <pc:sldMk cId="2506527499" sldId="313"/>
            <ac:grpSpMk id="41" creationId="{00000000-0000-0000-0000-000000000000}"/>
          </ac:grpSpMkLst>
        </pc:grpChg>
        <pc:grpChg chg="mod">
          <ac:chgData name="Minesh Patel" userId="a66d4990ec83ac90" providerId="LiveId" clId="{B97F8FE2-9461-4CFE-A336-39272FD5B119}" dt="2021-09-21T09:54:37.498" v="43156" actId="1076"/>
          <ac:grpSpMkLst>
            <pc:docMk/>
            <pc:sldMk cId="2506527499" sldId="313"/>
            <ac:grpSpMk id="50" creationId="{00000000-0000-0000-0000-000000000000}"/>
          </ac:grpSpMkLst>
        </pc:grpChg>
        <pc:grpChg chg="add mod">
          <ac:chgData name="Minesh Patel" userId="a66d4990ec83ac90" providerId="LiveId" clId="{B97F8FE2-9461-4CFE-A336-39272FD5B119}" dt="2021-09-21T09:54:22.049" v="43155"/>
          <ac:grpSpMkLst>
            <pc:docMk/>
            <pc:sldMk cId="2506527499" sldId="313"/>
            <ac:grpSpMk id="54" creationId="{8B925056-3415-4ABE-97DA-69A930E4CD97}"/>
          </ac:grpSpMkLst>
        </pc:grpChg>
        <pc:graphicFrameChg chg="mod">
          <ac:chgData name="Minesh Patel" userId="a66d4990ec83ac90" providerId="LiveId" clId="{B97F8FE2-9461-4CFE-A336-39272FD5B119}" dt="2021-09-21T09:54:37.498" v="43156" actId="1076"/>
          <ac:graphicFrameMkLst>
            <pc:docMk/>
            <pc:sldMk cId="2506527499" sldId="313"/>
            <ac:graphicFrameMk id="8" creationId="{00000000-0000-0000-0000-000000000000}"/>
          </ac:graphicFrameMkLst>
        </pc:graphicFrameChg>
        <pc:graphicFrameChg chg="mod">
          <ac:chgData name="Minesh Patel" userId="a66d4990ec83ac90" providerId="LiveId" clId="{B97F8FE2-9461-4CFE-A336-39272FD5B119}" dt="2021-09-21T09:54:37.498" v="43156" actId="1076"/>
          <ac:graphicFrameMkLst>
            <pc:docMk/>
            <pc:sldMk cId="2506527499" sldId="313"/>
            <ac:graphicFrameMk id="14" creationId="{00000000-0000-0000-0000-000000000000}"/>
          </ac:graphicFrameMkLst>
        </pc:graphicFrameChg>
        <pc:graphicFrameChg chg="mod">
          <ac:chgData name="Minesh Patel" userId="a66d4990ec83ac90" providerId="LiveId" clId="{B97F8FE2-9461-4CFE-A336-39272FD5B119}" dt="2021-09-21T09:54:37.498" v="43156" actId="1076"/>
          <ac:graphicFrameMkLst>
            <pc:docMk/>
            <pc:sldMk cId="2506527499" sldId="313"/>
            <ac:graphicFrameMk id="20" creationId="{00000000-0000-0000-0000-000000000000}"/>
          </ac:graphicFrameMkLst>
        </pc:graphicFrameChg>
        <pc:graphicFrameChg chg="mod">
          <ac:chgData name="Minesh Patel" userId="a66d4990ec83ac90" providerId="LiveId" clId="{B97F8FE2-9461-4CFE-A336-39272FD5B119}" dt="2021-09-21T09:54:37.498" v="43156" actId="1076"/>
          <ac:graphicFrameMkLst>
            <pc:docMk/>
            <pc:sldMk cId="2506527499" sldId="313"/>
            <ac:graphicFrameMk id="52" creationId="{00000000-0000-0000-0000-000000000000}"/>
          </ac:graphicFrameMkLst>
        </pc:graphicFrameChg>
        <pc:cxnChg chg="mod">
          <ac:chgData name="Minesh Patel" userId="a66d4990ec83ac90" providerId="LiveId" clId="{B97F8FE2-9461-4CFE-A336-39272FD5B119}" dt="2021-09-21T09:54:37.498" v="43156" actId="1076"/>
          <ac:cxnSpMkLst>
            <pc:docMk/>
            <pc:sldMk cId="2506527499" sldId="313"/>
            <ac:cxnSpMk id="4" creationId="{00000000-0000-0000-0000-000000000000}"/>
          </ac:cxnSpMkLst>
        </pc:cxnChg>
        <pc:cxnChg chg="mod">
          <ac:chgData name="Minesh Patel" userId="a66d4990ec83ac90" providerId="LiveId" clId="{B97F8FE2-9461-4CFE-A336-39272FD5B119}" dt="2021-09-21T09:54:37.498" v="43156" actId="1076"/>
          <ac:cxnSpMkLst>
            <pc:docMk/>
            <pc:sldMk cId="2506527499" sldId="313"/>
            <ac:cxnSpMk id="7" creationId="{00000000-0000-0000-0000-000000000000}"/>
          </ac:cxnSpMkLst>
        </pc:cxnChg>
        <pc:cxnChg chg="mod">
          <ac:chgData name="Minesh Patel" userId="a66d4990ec83ac90" providerId="LiveId" clId="{B97F8FE2-9461-4CFE-A336-39272FD5B119}" dt="2021-09-21T09:54:37.498" v="43156" actId="1076"/>
          <ac:cxnSpMkLst>
            <pc:docMk/>
            <pc:sldMk cId="2506527499" sldId="313"/>
            <ac:cxnSpMk id="39" creationId="{00000000-0000-0000-0000-000000000000}"/>
          </ac:cxnSpMkLst>
        </pc:cxnChg>
        <pc:cxnChg chg="mod">
          <ac:chgData name="Minesh Patel" userId="a66d4990ec83ac90" providerId="LiveId" clId="{B97F8FE2-9461-4CFE-A336-39272FD5B119}" dt="2021-09-21T09:54:37.498" v="43156" actId="1076"/>
          <ac:cxnSpMkLst>
            <pc:docMk/>
            <pc:sldMk cId="2506527499" sldId="313"/>
            <ac:cxnSpMk id="47" creationId="{00000000-0000-0000-0000-000000000000}"/>
          </ac:cxnSpMkLst>
        </pc:cxnChg>
        <pc:cxnChg chg="mod">
          <ac:chgData name="Minesh Patel" userId="a66d4990ec83ac90" providerId="LiveId" clId="{B97F8FE2-9461-4CFE-A336-39272FD5B119}" dt="2021-09-21T09:54:37.498" v="43156" actId="1076"/>
          <ac:cxnSpMkLst>
            <pc:docMk/>
            <pc:sldMk cId="2506527499" sldId="313"/>
            <ac:cxnSpMk id="51" creationId="{00000000-0000-0000-0000-000000000000}"/>
          </ac:cxnSpMkLst>
        </pc:cxnChg>
        <pc:cxnChg chg="mod">
          <ac:chgData name="Minesh Patel" userId="a66d4990ec83ac90" providerId="LiveId" clId="{B97F8FE2-9461-4CFE-A336-39272FD5B119}" dt="2021-09-21T09:54:37.498" v="43156" actId="1076"/>
          <ac:cxnSpMkLst>
            <pc:docMk/>
            <pc:sldMk cId="2506527499" sldId="313"/>
            <ac:cxnSpMk id="53" creationId="{00000000-0000-0000-0000-000000000000}"/>
          </ac:cxnSpMkLst>
        </pc:cxnChg>
      </pc:sldChg>
      <pc:sldChg chg="addSp modSp add mod">
        <pc:chgData name="Minesh Patel" userId="a66d4990ec83ac90" providerId="LiveId" clId="{B97F8FE2-9461-4CFE-A336-39272FD5B119}" dt="2021-09-21T10:06:47.921" v="43333"/>
        <pc:sldMkLst>
          <pc:docMk/>
          <pc:sldMk cId="1674048265" sldId="314"/>
        </pc:sldMkLst>
        <pc:spChg chg="mod">
          <ac:chgData name="Minesh Patel" userId="a66d4990ec83ac90" providerId="LiveId" clId="{B97F8FE2-9461-4CFE-A336-39272FD5B119}" dt="2021-09-21T09:18:12.552" v="42840" actId="2711"/>
          <ac:spMkLst>
            <pc:docMk/>
            <pc:sldMk cId="1674048265" sldId="314"/>
            <ac:spMk id="4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8:12.552" v="42840" actId="2711"/>
          <ac:spMkLst>
            <pc:docMk/>
            <pc:sldMk cId="1674048265" sldId="314"/>
            <ac:spMk id="5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8:12.552" v="42840" actId="2711"/>
          <ac:spMkLst>
            <pc:docMk/>
            <pc:sldMk cId="1674048265" sldId="314"/>
            <ac:spMk id="6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8:12.552" v="42840" actId="2711"/>
          <ac:spMkLst>
            <pc:docMk/>
            <pc:sldMk cId="1674048265" sldId="314"/>
            <ac:spMk id="7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8:12.552" v="42840" actId="2711"/>
          <ac:spMkLst>
            <pc:docMk/>
            <pc:sldMk cId="1674048265" sldId="314"/>
            <ac:spMk id="8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8:12.552" v="42840" actId="2711"/>
          <ac:spMkLst>
            <pc:docMk/>
            <pc:sldMk cId="1674048265" sldId="314"/>
            <ac:spMk id="9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8:12.552" v="42840" actId="2711"/>
          <ac:spMkLst>
            <pc:docMk/>
            <pc:sldMk cId="1674048265" sldId="314"/>
            <ac:spMk id="10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54:08.960" v="43150"/>
          <ac:spMkLst>
            <pc:docMk/>
            <pc:sldMk cId="1674048265" sldId="314"/>
            <ac:spMk id="12" creationId="{F751472C-5374-4589-BA4E-7FAAB1730AED}"/>
          </ac:spMkLst>
        </pc:spChg>
        <pc:spChg chg="mod">
          <ac:chgData name="Minesh Patel" userId="a66d4990ec83ac90" providerId="LiveId" clId="{B97F8FE2-9461-4CFE-A336-39272FD5B119}" dt="2021-09-21T09:54:08.960" v="43150"/>
          <ac:spMkLst>
            <pc:docMk/>
            <pc:sldMk cId="1674048265" sldId="314"/>
            <ac:spMk id="13" creationId="{51831643-FAD3-43E6-9865-76F773AEEFDE}"/>
          </ac:spMkLst>
        </pc:spChg>
        <pc:spChg chg="mod">
          <ac:chgData name="Minesh Patel" userId="a66d4990ec83ac90" providerId="LiveId" clId="{B97F8FE2-9461-4CFE-A336-39272FD5B119}" dt="2021-09-21T09:54:08.960" v="43150"/>
          <ac:spMkLst>
            <pc:docMk/>
            <pc:sldMk cId="1674048265" sldId="314"/>
            <ac:spMk id="14" creationId="{3C93C179-767E-4564-9C4F-4A4F2EF304E4}"/>
          </ac:spMkLst>
        </pc:spChg>
        <pc:spChg chg="mod">
          <ac:chgData name="Minesh Patel" userId="a66d4990ec83ac90" providerId="LiveId" clId="{B97F8FE2-9461-4CFE-A336-39272FD5B119}" dt="2021-09-21T09:54:08.960" v="43150"/>
          <ac:spMkLst>
            <pc:docMk/>
            <pc:sldMk cId="1674048265" sldId="314"/>
            <ac:spMk id="15" creationId="{506BDA73-AF43-4954-ABBC-4B39ABB5AFA5}"/>
          </ac:spMkLst>
        </pc:spChg>
        <pc:spChg chg="mod">
          <ac:chgData name="Minesh Patel" userId="a66d4990ec83ac90" providerId="LiveId" clId="{B97F8FE2-9461-4CFE-A336-39272FD5B119}" dt="2021-09-21T09:54:08.960" v="43150"/>
          <ac:spMkLst>
            <pc:docMk/>
            <pc:sldMk cId="1674048265" sldId="314"/>
            <ac:spMk id="16" creationId="{F37DF395-6484-471C-ABEE-ED6D145BCC59}"/>
          </ac:spMkLst>
        </pc:spChg>
        <pc:spChg chg="add mod">
          <ac:chgData name="Minesh Patel" userId="a66d4990ec83ac90" providerId="LiveId" clId="{B97F8FE2-9461-4CFE-A336-39272FD5B119}" dt="2021-09-21T10:06:47.921" v="43333"/>
          <ac:spMkLst>
            <pc:docMk/>
            <pc:sldMk cId="1674048265" sldId="314"/>
            <ac:spMk id="17" creationId="{5BCFE250-6260-4340-AA0D-6D1881E9D9CF}"/>
          </ac:spMkLst>
        </pc:spChg>
        <pc:grpChg chg="add mod">
          <ac:chgData name="Minesh Patel" userId="a66d4990ec83ac90" providerId="LiveId" clId="{B97F8FE2-9461-4CFE-A336-39272FD5B119}" dt="2021-09-21T09:54:08.960" v="43150"/>
          <ac:grpSpMkLst>
            <pc:docMk/>
            <pc:sldMk cId="1674048265" sldId="314"/>
            <ac:grpSpMk id="11" creationId="{A59C8693-CCF6-4B57-97DF-85B47770E06E}"/>
          </ac:grpSpMkLst>
        </pc:grpChg>
      </pc:sldChg>
      <pc:sldChg chg="addSp modSp add">
        <pc:chgData name="Minesh Patel" userId="a66d4990ec83ac90" providerId="LiveId" clId="{B97F8FE2-9461-4CFE-A336-39272FD5B119}" dt="2021-09-21T10:06:53.057" v="43339"/>
        <pc:sldMkLst>
          <pc:docMk/>
          <pc:sldMk cId="2230228905" sldId="315"/>
        </pc:sldMkLst>
        <pc:spChg chg="mod">
          <ac:chgData name="Minesh Patel" userId="a66d4990ec83ac90" providerId="LiveId" clId="{B97F8FE2-9461-4CFE-A336-39272FD5B119}" dt="2021-09-21T09:54:41.025" v="43157"/>
          <ac:spMkLst>
            <pc:docMk/>
            <pc:sldMk cId="2230228905" sldId="315"/>
            <ac:spMk id="12" creationId="{D11778BD-407D-41AF-B41D-C02B76043233}"/>
          </ac:spMkLst>
        </pc:spChg>
        <pc:spChg chg="mod">
          <ac:chgData name="Minesh Patel" userId="a66d4990ec83ac90" providerId="LiveId" clId="{B97F8FE2-9461-4CFE-A336-39272FD5B119}" dt="2021-09-21T09:54:41.025" v="43157"/>
          <ac:spMkLst>
            <pc:docMk/>
            <pc:sldMk cId="2230228905" sldId="315"/>
            <ac:spMk id="13" creationId="{33F850D8-B9D1-495C-BEA1-A4F00D86EC97}"/>
          </ac:spMkLst>
        </pc:spChg>
        <pc:spChg chg="mod">
          <ac:chgData name="Minesh Patel" userId="a66d4990ec83ac90" providerId="LiveId" clId="{B97F8FE2-9461-4CFE-A336-39272FD5B119}" dt="2021-09-21T09:54:41.025" v="43157"/>
          <ac:spMkLst>
            <pc:docMk/>
            <pc:sldMk cId="2230228905" sldId="315"/>
            <ac:spMk id="14" creationId="{E72EEA8D-DCB1-47D0-B663-6A0F18F711B0}"/>
          </ac:spMkLst>
        </pc:spChg>
        <pc:spChg chg="mod">
          <ac:chgData name="Minesh Patel" userId="a66d4990ec83ac90" providerId="LiveId" clId="{B97F8FE2-9461-4CFE-A336-39272FD5B119}" dt="2021-09-21T09:54:41.025" v="43157"/>
          <ac:spMkLst>
            <pc:docMk/>
            <pc:sldMk cId="2230228905" sldId="315"/>
            <ac:spMk id="15" creationId="{03547257-C356-4819-9485-F28B095DEA12}"/>
          </ac:spMkLst>
        </pc:spChg>
        <pc:spChg chg="mod">
          <ac:chgData name="Minesh Patel" userId="a66d4990ec83ac90" providerId="LiveId" clId="{B97F8FE2-9461-4CFE-A336-39272FD5B119}" dt="2021-09-21T09:54:41.025" v="43157"/>
          <ac:spMkLst>
            <pc:docMk/>
            <pc:sldMk cId="2230228905" sldId="315"/>
            <ac:spMk id="16" creationId="{530E7316-8B73-450E-A7EB-F070492B0ECE}"/>
          </ac:spMkLst>
        </pc:spChg>
        <pc:spChg chg="add mod">
          <ac:chgData name="Minesh Patel" userId="a66d4990ec83ac90" providerId="LiveId" clId="{B97F8FE2-9461-4CFE-A336-39272FD5B119}" dt="2021-09-21T10:06:53.057" v="43339"/>
          <ac:spMkLst>
            <pc:docMk/>
            <pc:sldMk cId="2230228905" sldId="315"/>
            <ac:spMk id="17" creationId="{DB9EF235-A1C4-4AD2-9AAE-AE0F023550A1}"/>
          </ac:spMkLst>
        </pc:spChg>
        <pc:grpChg chg="add mod">
          <ac:chgData name="Minesh Patel" userId="a66d4990ec83ac90" providerId="LiveId" clId="{B97F8FE2-9461-4CFE-A336-39272FD5B119}" dt="2021-09-21T09:54:41.025" v="43157"/>
          <ac:grpSpMkLst>
            <pc:docMk/>
            <pc:sldMk cId="2230228905" sldId="315"/>
            <ac:grpSpMk id="11" creationId="{D38AF039-BF34-42CD-A364-C9250B0EF1DD}"/>
          </ac:grpSpMkLst>
        </pc:grpChg>
      </pc:sldChg>
      <pc:sldChg chg="addSp delSp modSp add mod">
        <pc:chgData name="Minesh Patel" userId="a66d4990ec83ac90" providerId="LiveId" clId="{B97F8FE2-9461-4CFE-A336-39272FD5B119}" dt="2021-09-21T10:06:59.315" v="43347"/>
        <pc:sldMkLst>
          <pc:docMk/>
          <pc:sldMk cId="1789404604" sldId="316"/>
        </pc:sldMkLst>
        <pc:spChg chg="mod">
          <ac:chgData name="Minesh Patel" userId="a66d4990ec83ac90" providerId="LiveId" clId="{B97F8FE2-9461-4CFE-A336-39272FD5B119}" dt="2021-09-21T09:23:33.100" v="42898" actId="2711"/>
          <ac:spMkLst>
            <pc:docMk/>
            <pc:sldMk cId="1789404604" sldId="316"/>
            <ac:spMk id="4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23:33.100" v="42898" actId="2711"/>
          <ac:spMkLst>
            <pc:docMk/>
            <pc:sldMk cId="1789404604" sldId="316"/>
            <ac:spMk id="5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23:33.100" v="42898" actId="2711"/>
          <ac:spMkLst>
            <pc:docMk/>
            <pc:sldMk cId="1789404604" sldId="316"/>
            <ac:spMk id="6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23:33.100" v="42898" actId="2711"/>
          <ac:spMkLst>
            <pc:docMk/>
            <pc:sldMk cId="1789404604" sldId="316"/>
            <ac:spMk id="7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23:33.100" v="42898" actId="2711"/>
          <ac:spMkLst>
            <pc:docMk/>
            <pc:sldMk cId="1789404604" sldId="316"/>
            <ac:spMk id="8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23:33.100" v="42898" actId="2711"/>
          <ac:spMkLst>
            <pc:docMk/>
            <pc:sldMk cId="1789404604" sldId="316"/>
            <ac:spMk id="9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23:33.100" v="42898" actId="2711"/>
          <ac:spMkLst>
            <pc:docMk/>
            <pc:sldMk cId="1789404604" sldId="316"/>
            <ac:spMk id="10" creationId="{00000000-0000-0000-0000-000000000000}"/>
          </ac:spMkLst>
        </pc:spChg>
        <pc:spChg chg="add del mod">
          <ac:chgData name="Minesh Patel" userId="a66d4990ec83ac90" providerId="LiveId" clId="{B97F8FE2-9461-4CFE-A336-39272FD5B119}" dt="2021-09-21T09:23:29.653" v="42897" actId="22"/>
          <ac:spMkLst>
            <pc:docMk/>
            <pc:sldMk cId="1789404604" sldId="316"/>
            <ac:spMk id="11" creationId="{795DE455-13DC-4672-B9F4-636A1D74E74E}"/>
          </ac:spMkLst>
        </pc:spChg>
        <pc:spChg chg="mod">
          <ac:chgData name="Minesh Patel" userId="a66d4990ec83ac90" providerId="LiveId" clId="{B97F8FE2-9461-4CFE-A336-39272FD5B119}" dt="2021-09-21T09:55:10.523" v="43166"/>
          <ac:spMkLst>
            <pc:docMk/>
            <pc:sldMk cId="1789404604" sldId="316"/>
            <ac:spMk id="13" creationId="{8ED22734-337C-4AB1-A1C1-68EEF70F004F}"/>
          </ac:spMkLst>
        </pc:spChg>
        <pc:spChg chg="mod">
          <ac:chgData name="Minesh Patel" userId="a66d4990ec83ac90" providerId="LiveId" clId="{B97F8FE2-9461-4CFE-A336-39272FD5B119}" dt="2021-09-21T09:55:10.523" v="43166"/>
          <ac:spMkLst>
            <pc:docMk/>
            <pc:sldMk cId="1789404604" sldId="316"/>
            <ac:spMk id="14" creationId="{359FE0B2-3F83-4B86-853A-0624F6875B2E}"/>
          </ac:spMkLst>
        </pc:spChg>
        <pc:spChg chg="mod">
          <ac:chgData name="Minesh Patel" userId="a66d4990ec83ac90" providerId="LiveId" clId="{B97F8FE2-9461-4CFE-A336-39272FD5B119}" dt="2021-09-21T09:55:10.523" v="43166"/>
          <ac:spMkLst>
            <pc:docMk/>
            <pc:sldMk cId="1789404604" sldId="316"/>
            <ac:spMk id="15" creationId="{FED4A117-EA77-4A3C-A9C9-8476E6478BEC}"/>
          </ac:spMkLst>
        </pc:spChg>
        <pc:spChg chg="mod">
          <ac:chgData name="Minesh Patel" userId="a66d4990ec83ac90" providerId="LiveId" clId="{B97F8FE2-9461-4CFE-A336-39272FD5B119}" dt="2021-09-21T09:55:10.523" v="43166"/>
          <ac:spMkLst>
            <pc:docMk/>
            <pc:sldMk cId="1789404604" sldId="316"/>
            <ac:spMk id="16" creationId="{4DAEB9FA-8FAE-4E86-8B01-DAF59E591A0D}"/>
          </ac:spMkLst>
        </pc:spChg>
        <pc:spChg chg="mod">
          <ac:chgData name="Minesh Patel" userId="a66d4990ec83ac90" providerId="LiveId" clId="{B97F8FE2-9461-4CFE-A336-39272FD5B119}" dt="2021-09-21T09:55:10.523" v="43166"/>
          <ac:spMkLst>
            <pc:docMk/>
            <pc:sldMk cId="1789404604" sldId="316"/>
            <ac:spMk id="17" creationId="{A56C5653-2F38-4802-9458-46A1C02CBBF7}"/>
          </ac:spMkLst>
        </pc:spChg>
        <pc:spChg chg="add mod">
          <ac:chgData name="Minesh Patel" userId="a66d4990ec83ac90" providerId="LiveId" clId="{B97F8FE2-9461-4CFE-A336-39272FD5B119}" dt="2021-09-21T10:06:59.315" v="43347"/>
          <ac:spMkLst>
            <pc:docMk/>
            <pc:sldMk cId="1789404604" sldId="316"/>
            <ac:spMk id="18" creationId="{8AD6BC15-A469-45DA-A4BF-73D167B56C7C}"/>
          </ac:spMkLst>
        </pc:spChg>
        <pc:grpChg chg="add mod">
          <ac:chgData name="Minesh Patel" userId="a66d4990ec83ac90" providerId="LiveId" clId="{B97F8FE2-9461-4CFE-A336-39272FD5B119}" dt="2021-09-21T09:55:10.523" v="43166"/>
          <ac:grpSpMkLst>
            <pc:docMk/>
            <pc:sldMk cId="1789404604" sldId="316"/>
            <ac:grpSpMk id="12" creationId="{3CC0D4A7-33AE-457F-86C1-CFC7C11B9D31}"/>
          </ac:grpSpMkLst>
        </pc:grpChg>
      </pc:sldChg>
      <pc:sldChg chg="addSp modSp add mod">
        <pc:chgData name="Minesh Patel" userId="a66d4990ec83ac90" providerId="LiveId" clId="{B97F8FE2-9461-4CFE-A336-39272FD5B119}" dt="2021-09-21T10:06:58.198" v="43345"/>
        <pc:sldMkLst>
          <pc:docMk/>
          <pc:sldMk cId="165959764" sldId="317"/>
        </pc:sldMkLst>
        <pc:spChg chg="mod">
          <ac:chgData name="Minesh Patel" userId="a66d4990ec83ac90" providerId="LiveId" clId="{B97F8FE2-9461-4CFE-A336-39272FD5B119}" dt="2021-09-21T09:55:04.224" v="43164"/>
          <ac:spMkLst>
            <pc:docMk/>
            <pc:sldMk cId="165959764" sldId="317"/>
            <ac:spMk id="6" creationId="{2AD034AB-3063-4E94-AF96-8CF3208D0179}"/>
          </ac:spMkLst>
        </pc:spChg>
        <pc:spChg chg="mod">
          <ac:chgData name="Minesh Patel" userId="a66d4990ec83ac90" providerId="LiveId" clId="{B97F8FE2-9461-4CFE-A336-39272FD5B119}" dt="2021-09-21T09:55:04.224" v="43164"/>
          <ac:spMkLst>
            <pc:docMk/>
            <pc:sldMk cId="165959764" sldId="317"/>
            <ac:spMk id="7" creationId="{EB27F692-B3F8-446E-91FD-72239D6EF495}"/>
          </ac:spMkLst>
        </pc:spChg>
        <pc:spChg chg="mod">
          <ac:chgData name="Minesh Patel" userId="a66d4990ec83ac90" providerId="LiveId" clId="{B97F8FE2-9461-4CFE-A336-39272FD5B119}" dt="2021-09-21T09:55:04.224" v="43164"/>
          <ac:spMkLst>
            <pc:docMk/>
            <pc:sldMk cId="165959764" sldId="317"/>
            <ac:spMk id="8" creationId="{BB9B2ED1-A3C6-4453-9625-9F1B09946393}"/>
          </ac:spMkLst>
        </pc:spChg>
        <pc:spChg chg="mod">
          <ac:chgData name="Minesh Patel" userId="a66d4990ec83ac90" providerId="LiveId" clId="{B97F8FE2-9461-4CFE-A336-39272FD5B119}" dt="2021-09-21T09:55:04.224" v="43164"/>
          <ac:spMkLst>
            <pc:docMk/>
            <pc:sldMk cId="165959764" sldId="317"/>
            <ac:spMk id="9" creationId="{6530918A-0661-4486-9A96-08033D109FD3}"/>
          </ac:spMkLst>
        </pc:spChg>
        <pc:spChg chg="mod">
          <ac:chgData name="Minesh Patel" userId="a66d4990ec83ac90" providerId="LiveId" clId="{B97F8FE2-9461-4CFE-A336-39272FD5B119}" dt="2021-09-21T09:55:04.224" v="43164"/>
          <ac:spMkLst>
            <pc:docMk/>
            <pc:sldMk cId="165959764" sldId="317"/>
            <ac:spMk id="10" creationId="{DBFFE391-9625-4D47-816F-485A4DB27237}"/>
          </ac:spMkLst>
        </pc:spChg>
        <pc:spChg chg="add mod">
          <ac:chgData name="Minesh Patel" userId="a66d4990ec83ac90" providerId="LiveId" clId="{B97F8FE2-9461-4CFE-A336-39272FD5B119}" dt="2021-09-21T10:06:58.198" v="43345"/>
          <ac:spMkLst>
            <pc:docMk/>
            <pc:sldMk cId="165959764" sldId="317"/>
            <ac:spMk id="11" creationId="{02FDDB01-5C83-4EBC-9808-A3DE9A78D82A}"/>
          </ac:spMkLst>
        </pc:spChg>
        <pc:spChg chg="mod">
          <ac:chgData name="Minesh Patel" userId="a66d4990ec83ac90" providerId="LiveId" clId="{B97F8FE2-9461-4CFE-A336-39272FD5B119}" dt="2021-09-21T09:20:13.600" v="42867" actId="108"/>
          <ac:spMkLst>
            <pc:docMk/>
            <pc:sldMk cId="165959764" sldId="317"/>
            <ac:spMk id="22" creationId="{00000000-0000-0000-0000-000000000000}"/>
          </ac:spMkLst>
        </pc:spChg>
        <pc:grpChg chg="add mod">
          <ac:chgData name="Minesh Patel" userId="a66d4990ec83ac90" providerId="LiveId" clId="{B97F8FE2-9461-4CFE-A336-39272FD5B119}" dt="2021-09-21T09:55:04.224" v="43164"/>
          <ac:grpSpMkLst>
            <pc:docMk/>
            <pc:sldMk cId="165959764" sldId="317"/>
            <ac:grpSpMk id="5" creationId="{7DBAE694-B847-47F2-85CD-670AD207A1BC}"/>
          </ac:grpSpMkLst>
        </pc:grpChg>
      </pc:sldChg>
      <pc:sldChg chg="add">
        <pc:chgData name="Minesh Patel" userId="a66d4990ec83ac90" providerId="LiveId" clId="{B97F8FE2-9461-4CFE-A336-39272FD5B119}" dt="2021-09-21T09:03:15.862" v="42720"/>
        <pc:sldMkLst>
          <pc:docMk/>
          <pc:sldMk cId="3420885591" sldId="318"/>
        </pc:sldMkLst>
      </pc:sldChg>
      <pc:sldChg chg="addSp modSp add">
        <pc:chgData name="Minesh Patel" userId="a66d4990ec83ac90" providerId="LiveId" clId="{B97F8FE2-9461-4CFE-A336-39272FD5B119}" dt="2021-09-21T10:06:38.010" v="43324"/>
        <pc:sldMkLst>
          <pc:docMk/>
          <pc:sldMk cId="1809286682" sldId="319"/>
        </pc:sldMkLst>
        <pc:spChg chg="mod">
          <ac:chgData name="Minesh Patel" userId="a66d4990ec83ac90" providerId="LiveId" clId="{B97F8FE2-9461-4CFE-A336-39272FD5B119}" dt="2021-09-21T09:53:41.004" v="43138"/>
          <ac:spMkLst>
            <pc:docMk/>
            <pc:sldMk cId="1809286682" sldId="319"/>
            <ac:spMk id="6" creationId="{62BB1C22-B9D8-4C08-A5AA-DC7374EEAC06}"/>
          </ac:spMkLst>
        </pc:spChg>
        <pc:spChg chg="mod">
          <ac:chgData name="Minesh Patel" userId="a66d4990ec83ac90" providerId="LiveId" clId="{B97F8FE2-9461-4CFE-A336-39272FD5B119}" dt="2021-09-21T09:53:41.004" v="43138"/>
          <ac:spMkLst>
            <pc:docMk/>
            <pc:sldMk cId="1809286682" sldId="319"/>
            <ac:spMk id="7" creationId="{883DB14D-D9CA-416E-9C83-0C57503DD901}"/>
          </ac:spMkLst>
        </pc:spChg>
        <pc:spChg chg="mod">
          <ac:chgData name="Minesh Patel" userId="a66d4990ec83ac90" providerId="LiveId" clId="{B97F8FE2-9461-4CFE-A336-39272FD5B119}" dt="2021-09-21T09:53:41.004" v="43138"/>
          <ac:spMkLst>
            <pc:docMk/>
            <pc:sldMk cId="1809286682" sldId="319"/>
            <ac:spMk id="8" creationId="{B07499CF-9F71-4D4C-B411-570B7694EB30}"/>
          </ac:spMkLst>
        </pc:spChg>
        <pc:spChg chg="mod">
          <ac:chgData name="Minesh Patel" userId="a66d4990ec83ac90" providerId="LiveId" clId="{B97F8FE2-9461-4CFE-A336-39272FD5B119}" dt="2021-09-21T09:10:55.421" v="42753" actId="404"/>
          <ac:spMkLst>
            <pc:docMk/>
            <pc:sldMk cId="1809286682" sldId="319"/>
            <ac:spMk id="9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53:41.004" v="43138"/>
          <ac:spMkLst>
            <pc:docMk/>
            <pc:sldMk cId="1809286682" sldId="319"/>
            <ac:spMk id="10" creationId="{A251FA1D-B01F-40B2-B7EE-A38B0EC65B98}"/>
          </ac:spMkLst>
        </pc:spChg>
        <pc:spChg chg="mod">
          <ac:chgData name="Minesh Patel" userId="a66d4990ec83ac90" providerId="LiveId" clId="{B97F8FE2-9461-4CFE-A336-39272FD5B119}" dt="2021-09-21T09:53:41.004" v="43138"/>
          <ac:spMkLst>
            <pc:docMk/>
            <pc:sldMk cId="1809286682" sldId="319"/>
            <ac:spMk id="11" creationId="{D522FA16-1920-4849-A88B-857ED2F3D3E0}"/>
          </ac:spMkLst>
        </pc:spChg>
        <pc:spChg chg="add mod">
          <ac:chgData name="Minesh Patel" userId="a66d4990ec83ac90" providerId="LiveId" clId="{B97F8FE2-9461-4CFE-A336-39272FD5B119}" dt="2021-09-21T10:06:38.010" v="43324"/>
          <ac:spMkLst>
            <pc:docMk/>
            <pc:sldMk cId="1809286682" sldId="319"/>
            <ac:spMk id="12" creationId="{8A5898EA-1AA4-424F-87EB-2063915C92BE}"/>
          </ac:spMkLst>
        </pc:spChg>
        <pc:grpChg chg="add mod">
          <ac:chgData name="Minesh Patel" userId="a66d4990ec83ac90" providerId="LiveId" clId="{B97F8FE2-9461-4CFE-A336-39272FD5B119}" dt="2021-09-21T09:53:41.004" v="43138"/>
          <ac:grpSpMkLst>
            <pc:docMk/>
            <pc:sldMk cId="1809286682" sldId="319"/>
            <ac:grpSpMk id="5" creationId="{9B56C408-82A6-45E0-8FC0-196B54D52948}"/>
          </ac:grpSpMkLst>
        </pc:grpChg>
      </pc:sldChg>
      <pc:sldChg chg="add">
        <pc:chgData name="Minesh Patel" userId="a66d4990ec83ac90" providerId="LiveId" clId="{B97F8FE2-9461-4CFE-A336-39272FD5B119}" dt="2021-09-21T09:03:15.862" v="42720"/>
        <pc:sldMkLst>
          <pc:docMk/>
          <pc:sldMk cId="3386769205" sldId="320"/>
        </pc:sldMkLst>
      </pc:sldChg>
      <pc:sldChg chg="addSp modSp add mod">
        <pc:chgData name="Minesh Patel" userId="a66d4990ec83ac90" providerId="LiveId" clId="{B97F8FE2-9461-4CFE-A336-39272FD5B119}" dt="2021-09-21T10:06:54.384" v="43341"/>
        <pc:sldMkLst>
          <pc:docMk/>
          <pc:sldMk cId="462705924" sldId="321"/>
        </pc:sldMkLst>
        <pc:spChg chg="mod">
          <ac:chgData name="Minesh Patel" userId="a66d4990ec83ac90" providerId="LiveId" clId="{B97F8FE2-9461-4CFE-A336-39272FD5B119}" dt="2021-09-21T09:22:19.595" v="42890" actId="2711"/>
          <ac:spMkLst>
            <pc:docMk/>
            <pc:sldMk cId="462705924" sldId="321"/>
            <ac:spMk id="8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22:19.595" v="42890" actId="2711"/>
          <ac:spMkLst>
            <pc:docMk/>
            <pc:sldMk cId="462705924" sldId="321"/>
            <ac:spMk id="9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22:19.595" v="42890" actId="2711"/>
          <ac:spMkLst>
            <pc:docMk/>
            <pc:sldMk cId="462705924" sldId="321"/>
            <ac:spMk id="16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22:19.595" v="42890" actId="2711"/>
          <ac:spMkLst>
            <pc:docMk/>
            <pc:sldMk cId="462705924" sldId="321"/>
            <ac:spMk id="17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54:50.671" v="43160"/>
          <ac:spMkLst>
            <pc:docMk/>
            <pc:sldMk cId="462705924" sldId="321"/>
            <ac:spMk id="21" creationId="{E97952B8-8148-474D-8DB7-969C29DAA156}"/>
          </ac:spMkLst>
        </pc:spChg>
        <pc:spChg chg="mod">
          <ac:chgData name="Minesh Patel" userId="a66d4990ec83ac90" providerId="LiveId" clId="{B97F8FE2-9461-4CFE-A336-39272FD5B119}" dt="2021-09-21T09:22:19.595" v="42890" actId="2711"/>
          <ac:spMkLst>
            <pc:docMk/>
            <pc:sldMk cId="462705924" sldId="321"/>
            <ac:spMk id="2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54:50.671" v="43160"/>
          <ac:spMkLst>
            <pc:docMk/>
            <pc:sldMk cId="462705924" sldId="321"/>
            <ac:spMk id="23" creationId="{3150C97E-8CBD-40BB-B569-281D08621E78}"/>
          </ac:spMkLst>
        </pc:spChg>
        <pc:spChg chg="mod">
          <ac:chgData name="Minesh Patel" userId="a66d4990ec83ac90" providerId="LiveId" clId="{B97F8FE2-9461-4CFE-A336-39272FD5B119}" dt="2021-09-21T09:54:50.671" v="43160"/>
          <ac:spMkLst>
            <pc:docMk/>
            <pc:sldMk cId="462705924" sldId="321"/>
            <ac:spMk id="24" creationId="{28865C6D-2620-4CAD-A119-78F932CF62FD}"/>
          </ac:spMkLst>
        </pc:spChg>
        <pc:spChg chg="mod">
          <ac:chgData name="Minesh Patel" userId="a66d4990ec83ac90" providerId="LiveId" clId="{B97F8FE2-9461-4CFE-A336-39272FD5B119}" dt="2021-09-21T09:54:50.671" v="43160"/>
          <ac:spMkLst>
            <pc:docMk/>
            <pc:sldMk cId="462705924" sldId="321"/>
            <ac:spMk id="25" creationId="{EA959601-AFEB-4A3B-9563-1DB1D623CEB0}"/>
          </ac:spMkLst>
        </pc:spChg>
        <pc:spChg chg="mod">
          <ac:chgData name="Minesh Patel" userId="a66d4990ec83ac90" providerId="LiveId" clId="{B97F8FE2-9461-4CFE-A336-39272FD5B119}" dt="2021-09-21T09:54:50.671" v="43160"/>
          <ac:spMkLst>
            <pc:docMk/>
            <pc:sldMk cId="462705924" sldId="321"/>
            <ac:spMk id="26" creationId="{0905B86B-646A-45F9-A00D-00907A7BAF02}"/>
          </ac:spMkLst>
        </pc:spChg>
        <pc:spChg chg="add mod">
          <ac:chgData name="Minesh Patel" userId="a66d4990ec83ac90" providerId="LiveId" clId="{B97F8FE2-9461-4CFE-A336-39272FD5B119}" dt="2021-09-21T10:06:54.384" v="43341"/>
          <ac:spMkLst>
            <pc:docMk/>
            <pc:sldMk cId="462705924" sldId="321"/>
            <ac:spMk id="27" creationId="{C000CE18-0594-4BB3-9721-9DD42EA0FE1E}"/>
          </ac:spMkLst>
        </pc:spChg>
        <pc:spChg chg="mod">
          <ac:chgData name="Minesh Patel" userId="a66d4990ec83ac90" providerId="LiveId" clId="{B97F8FE2-9461-4CFE-A336-39272FD5B119}" dt="2021-09-21T09:22:19.595" v="42890" actId="2711"/>
          <ac:spMkLst>
            <pc:docMk/>
            <pc:sldMk cId="462705924" sldId="321"/>
            <ac:spMk id="107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22:19.595" v="42890" actId="2711"/>
          <ac:spMkLst>
            <pc:docMk/>
            <pc:sldMk cId="462705924" sldId="321"/>
            <ac:spMk id="112" creationId="{00000000-0000-0000-0000-000000000000}"/>
          </ac:spMkLst>
        </pc:spChg>
        <pc:grpChg chg="mod">
          <ac:chgData name="Minesh Patel" userId="a66d4990ec83ac90" providerId="LiveId" clId="{B97F8FE2-9461-4CFE-A336-39272FD5B119}" dt="2021-09-21T09:22:19.595" v="42890" actId="2711"/>
          <ac:grpSpMkLst>
            <pc:docMk/>
            <pc:sldMk cId="462705924" sldId="321"/>
            <ac:grpSpMk id="15" creationId="{00000000-0000-0000-0000-000000000000}"/>
          </ac:grpSpMkLst>
        </pc:grpChg>
        <pc:grpChg chg="add mod">
          <ac:chgData name="Minesh Patel" userId="a66d4990ec83ac90" providerId="LiveId" clId="{B97F8FE2-9461-4CFE-A336-39272FD5B119}" dt="2021-09-21T09:54:50.671" v="43160"/>
          <ac:grpSpMkLst>
            <pc:docMk/>
            <pc:sldMk cId="462705924" sldId="321"/>
            <ac:grpSpMk id="20" creationId="{2808BC94-6111-40AF-B67C-FD8AD1CFE0F9}"/>
          </ac:grpSpMkLst>
        </pc:grpChg>
        <pc:grpChg chg="mod">
          <ac:chgData name="Minesh Patel" userId="a66d4990ec83ac90" providerId="LiveId" clId="{B97F8FE2-9461-4CFE-A336-39272FD5B119}" dt="2021-09-21T09:22:19.595" v="42890" actId="2711"/>
          <ac:grpSpMkLst>
            <pc:docMk/>
            <pc:sldMk cId="462705924" sldId="321"/>
            <ac:grpSpMk id="31" creationId="{00000000-0000-0000-0000-000000000000}"/>
          </ac:grpSpMkLst>
        </pc:grpChg>
        <pc:grpChg chg="mod">
          <ac:chgData name="Minesh Patel" userId="a66d4990ec83ac90" providerId="LiveId" clId="{B97F8FE2-9461-4CFE-A336-39272FD5B119}" dt="2021-09-21T09:22:19.595" v="42890" actId="2711"/>
          <ac:grpSpMkLst>
            <pc:docMk/>
            <pc:sldMk cId="462705924" sldId="321"/>
            <ac:grpSpMk id="109" creationId="{00000000-0000-0000-0000-000000000000}"/>
          </ac:grpSpMkLst>
        </pc:grpChg>
        <pc:cxnChg chg="mod">
          <ac:chgData name="Minesh Patel" userId="a66d4990ec83ac90" providerId="LiveId" clId="{B97F8FE2-9461-4CFE-A336-39272FD5B119}" dt="2021-09-21T09:22:19.595" v="42890" actId="2711"/>
          <ac:cxnSpMkLst>
            <pc:docMk/>
            <pc:sldMk cId="462705924" sldId="321"/>
            <ac:cxnSpMk id="5" creationId="{00000000-0000-0000-0000-000000000000}"/>
          </ac:cxnSpMkLst>
        </pc:cxnChg>
        <pc:cxnChg chg="mod">
          <ac:chgData name="Minesh Patel" userId="a66d4990ec83ac90" providerId="LiveId" clId="{B97F8FE2-9461-4CFE-A336-39272FD5B119}" dt="2021-09-21T09:22:19.595" v="42890" actId="2711"/>
          <ac:cxnSpMkLst>
            <pc:docMk/>
            <pc:sldMk cId="462705924" sldId="321"/>
            <ac:cxnSpMk id="7" creationId="{00000000-0000-0000-0000-000000000000}"/>
          </ac:cxnSpMkLst>
        </pc:cxnChg>
        <pc:cxnChg chg="mod">
          <ac:chgData name="Minesh Patel" userId="a66d4990ec83ac90" providerId="LiveId" clId="{B97F8FE2-9461-4CFE-A336-39272FD5B119}" dt="2021-09-21T09:22:19.595" v="42890" actId="2711"/>
          <ac:cxnSpMkLst>
            <pc:docMk/>
            <pc:sldMk cId="462705924" sldId="321"/>
            <ac:cxnSpMk id="108" creationId="{00000000-0000-0000-0000-000000000000}"/>
          </ac:cxnSpMkLst>
        </pc:cxnChg>
        <pc:cxnChg chg="mod">
          <ac:chgData name="Minesh Patel" userId="a66d4990ec83ac90" providerId="LiveId" clId="{B97F8FE2-9461-4CFE-A336-39272FD5B119}" dt="2021-09-21T09:22:19.595" v="42890" actId="2711"/>
          <ac:cxnSpMkLst>
            <pc:docMk/>
            <pc:sldMk cId="462705924" sldId="321"/>
            <ac:cxnSpMk id="113" creationId="{00000000-0000-0000-0000-000000000000}"/>
          </ac:cxnSpMkLst>
        </pc:cxnChg>
      </pc:sldChg>
      <pc:sldChg chg="addSp modSp add mod">
        <pc:chgData name="Minesh Patel" userId="a66d4990ec83ac90" providerId="LiveId" clId="{B97F8FE2-9461-4CFE-A336-39272FD5B119}" dt="2021-09-21T10:06:44.706" v="43330"/>
        <pc:sldMkLst>
          <pc:docMk/>
          <pc:sldMk cId="209636962" sldId="322"/>
        </pc:sldMkLst>
        <pc:spChg chg="mod">
          <ac:chgData name="Minesh Patel" userId="a66d4990ec83ac90" providerId="LiveId" clId="{B97F8FE2-9461-4CFE-A336-39272FD5B119}" dt="2021-09-21T09:16:36.956" v="42821" actId="2711"/>
          <ac:spMkLst>
            <pc:docMk/>
            <pc:sldMk cId="209636962" sldId="322"/>
            <ac:spMk id="4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36.956" v="42821" actId="2711"/>
          <ac:spMkLst>
            <pc:docMk/>
            <pc:sldMk cId="209636962" sldId="322"/>
            <ac:spMk id="5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36.956" v="42821" actId="2711"/>
          <ac:spMkLst>
            <pc:docMk/>
            <pc:sldMk cId="209636962" sldId="322"/>
            <ac:spMk id="6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36.956" v="42821" actId="2711"/>
          <ac:spMkLst>
            <pc:docMk/>
            <pc:sldMk cId="209636962" sldId="322"/>
            <ac:spMk id="7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36.956" v="42821" actId="2711"/>
          <ac:spMkLst>
            <pc:docMk/>
            <pc:sldMk cId="209636962" sldId="322"/>
            <ac:spMk id="8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36.956" v="42821" actId="2711"/>
          <ac:spMkLst>
            <pc:docMk/>
            <pc:sldMk cId="209636962" sldId="322"/>
            <ac:spMk id="9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6:36.956" v="42821" actId="2711"/>
          <ac:spMkLst>
            <pc:docMk/>
            <pc:sldMk cId="209636962" sldId="322"/>
            <ac:spMk id="10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54:02.960" v="43147"/>
          <ac:spMkLst>
            <pc:docMk/>
            <pc:sldMk cId="209636962" sldId="322"/>
            <ac:spMk id="12" creationId="{2AF7B497-314F-42D3-9EC6-3255725F6348}"/>
          </ac:spMkLst>
        </pc:spChg>
        <pc:spChg chg="mod">
          <ac:chgData name="Minesh Patel" userId="a66d4990ec83ac90" providerId="LiveId" clId="{B97F8FE2-9461-4CFE-A336-39272FD5B119}" dt="2021-09-21T09:54:02.960" v="43147"/>
          <ac:spMkLst>
            <pc:docMk/>
            <pc:sldMk cId="209636962" sldId="322"/>
            <ac:spMk id="13" creationId="{FFFAB45C-1329-4AF1-A227-EC00C3BAD9DF}"/>
          </ac:spMkLst>
        </pc:spChg>
        <pc:spChg chg="mod">
          <ac:chgData name="Minesh Patel" userId="a66d4990ec83ac90" providerId="LiveId" clId="{B97F8FE2-9461-4CFE-A336-39272FD5B119}" dt="2021-09-21T09:54:02.960" v="43147"/>
          <ac:spMkLst>
            <pc:docMk/>
            <pc:sldMk cId="209636962" sldId="322"/>
            <ac:spMk id="14" creationId="{AFB1FCE5-7569-4FBB-8DCF-2398C64FE146}"/>
          </ac:spMkLst>
        </pc:spChg>
        <pc:spChg chg="mod">
          <ac:chgData name="Minesh Patel" userId="a66d4990ec83ac90" providerId="LiveId" clId="{B97F8FE2-9461-4CFE-A336-39272FD5B119}" dt="2021-09-21T09:54:02.960" v="43147"/>
          <ac:spMkLst>
            <pc:docMk/>
            <pc:sldMk cId="209636962" sldId="322"/>
            <ac:spMk id="15" creationId="{DEAB8375-0A2B-4ED6-9BB4-412B801380AC}"/>
          </ac:spMkLst>
        </pc:spChg>
        <pc:spChg chg="mod">
          <ac:chgData name="Minesh Patel" userId="a66d4990ec83ac90" providerId="LiveId" clId="{B97F8FE2-9461-4CFE-A336-39272FD5B119}" dt="2021-09-21T09:54:02.960" v="43147"/>
          <ac:spMkLst>
            <pc:docMk/>
            <pc:sldMk cId="209636962" sldId="322"/>
            <ac:spMk id="16" creationId="{1DEC3DEA-94B3-4FE1-B47B-294D451C6C09}"/>
          </ac:spMkLst>
        </pc:spChg>
        <pc:spChg chg="add mod">
          <ac:chgData name="Minesh Patel" userId="a66d4990ec83ac90" providerId="LiveId" clId="{B97F8FE2-9461-4CFE-A336-39272FD5B119}" dt="2021-09-21T10:06:44.706" v="43330"/>
          <ac:spMkLst>
            <pc:docMk/>
            <pc:sldMk cId="209636962" sldId="322"/>
            <ac:spMk id="17" creationId="{3BC03BFD-30F0-4E4B-B292-F66508B1DDE2}"/>
          </ac:spMkLst>
        </pc:spChg>
        <pc:grpChg chg="add mod">
          <ac:chgData name="Minesh Patel" userId="a66d4990ec83ac90" providerId="LiveId" clId="{B97F8FE2-9461-4CFE-A336-39272FD5B119}" dt="2021-09-21T09:54:02.960" v="43147"/>
          <ac:grpSpMkLst>
            <pc:docMk/>
            <pc:sldMk cId="209636962" sldId="322"/>
            <ac:grpSpMk id="11" creationId="{6C51E352-2EE3-4225-BCDF-3AA438BA2602}"/>
          </ac:grpSpMkLst>
        </pc:grpChg>
      </pc:sldChg>
      <pc:sldChg chg="add">
        <pc:chgData name="Minesh Patel" userId="a66d4990ec83ac90" providerId="LiveId" clId="{B97F8FE2-9461-4CFE-A336-39272FD5B119}" dt="2021-09-21T09:03:15.862" v="42720"/>
        <pc:sldMkLst>
          <pc:docMk/>
          <pc:sldMk cId="3919356526" sldId="324"/>
        </pc:sldMkLst>
      </pc:sldChg>
      <pc:sldChg chg="add">
        <pc:chgData name="Minesh Patel" userId="a66d4990ec83ac90" providerId="LiveId" clId="{B97F8FE2-9461-4CFE-A336-39272FD5B119}" dt="2021-09-21T09:03:15.862" v="42720"/>
        <pc:sldMkLst>
          <pc:docMk/>
          <pc:sldMk cId="2685939861" sldId="325"/>
        </pc:sldMkLst>
      </pc:sldChg>
      <pc:sldChg chg="add">
        <pc:chgData name="Minesh Patel" userId="a66d4990ec83ac90" providerId="LiveId" clId="{B97F8FE2-9461-4CFE-A336-39272FD5B119}" dt="2021-09-21T09:03:15.862" v="42720"/>
        <pc:sldMkLst>
          <pc:docMk/>
          <pc:sldMk cId="2724378703" sldId="326"/>
        </pc:sldMkLst>
      </pc:sldChg>
      <pc:sldChg chg="addSp modSp add mod">
        <pc:chgData name="Minesh Patel" userId="a66d4990ec83ac90" providerId="LiveId" clId="{B97F8FE2-9461-4CFE-A336-39272FD5B119}" dt="2021-09-21T10:07:01.407" v="43349"/>
        <pc:sldMkLst>
          <pc:docMk/>
          <pc:sldMk cId="220434484" sldId="327"/>
        </pc:sldMkLst>
        <pc:spChg chg="mod">
          <ac:chgData name="Minesh Patel" userId="a66d4990ec83ac90" providerId="LiveId" clId="{B97F8FE2-9461-4CFE-A336-39272FD5B119}" dt="2021-09-21T09:55:13.358" v="43168"/>
          <ac:spMkLst>
            <pc:docMk/>
            <pc:sldMk cId="220434484" sldId="327"/>
            <ac:spMk id="5" creationId="{518AF58A-B71F-41F4-843A-69F2678E4039}"/>
          </ac:spMkLst>
        </pc:spChg>
        <pc:spChg chg="mod">
          <ac:chgData name="Minesh Patel" userId="a66d4990ec83ac90" providerId="LiveId" clId="{B97F8FE2-9461-4CFE-A336-39272FD5B119}" dt="2021-09-21T09:55:13.358" v="43168"/>
          <ac:spMkLst>
            <pc:docMk/>
            <pc:sldMk cId="220434484" sldId="327"/>
            <ac:spMk id="6" creationId="{886F0A4B-278C-4355-A548-8E2F7779F3EF}"/>
          </ac:spMkLst>
        </pc:spChg>
        <pc:spChg chg="mod">
          <ac:chgData name="Minesh Patel" userId="a66d4990ec83ac90" providerId="LiveId" clId="{B97F8FE2-9461-4CFE-A336-39272FD5B119}" dt="2021-09-21T09:55:13.358" v="43168"/>
          <ac:spMkLst>
            <pc:docMk/>
            <pc:sldMk cId="220434484" sldId="327"/>
            <ac:spMk id="7" creationId="{A515DF8E-8681-4E0D-934A-E4E9EE394C75}"/>
          </ac:spMkLst>
        </pc:spChg>
        <pc:spChg chg="mod">
          <ac:chgData name="Minesh Patel" userId="a66d4990ec83ac90" providerId="LiveId" clId="{B97F8FE2-9461-4CFE-A336-39272FD5B119}" dt="2021-09-21T09:55:13.358" v="43168"/>
          <ac:spMkLst>
            <pc:docMk/>
            <pc:sldMk cId="220434484" sldId="327"/>
            <ac:spMk id="9" creationId="{1FA348F3-EE95-453F-BAEF-CB06DE62A499}"/>
          </ac:spMkLst>
        </pc:spChg>
        <pc:spChg chg="mod">
          <ac:chgData name="Minesh Patel" userId="a66d4990ec83ac90" providerId="LiveId" clId="{B97F8FE2-9461-4CFE-A336-39272FD5B119}" dt="2021-09-21T09:55:13.358" v="43168"/>
          <ac:spMkLst>
            <pc:docMk/>
            <pc:sldMk cId="220434484" sldId="327"/>
            <ac:spMk id="10" creationId="{C31D3D14-9DC8-4555-8546-97C3CFD0B7A3}"/>
          </ac:spMkLst>
        </pc:spChg>
        <pc:spChg chg="add mod">
          <ac:chgData name="Minesh Patel" userId="a66d4990ec83ac90" providerId="LiveId" clId="{B97F8FE2-9461-4CFE-A336-39272FD5B119}" dt="2021-09-21T10:07:01.407" v="43349"/>
          <ac:spMkLst>
            <pc:docMk/>
            <pc:sldMk cId="220434484" sldId="327"/>
            <ac:spMk id="11" creationId="{6CFAAACB-11FC-409B-8855-CF2D31A43D45}"/>
          </ac:spMkLst>
        </pc:spChg>
        <pc:spChg chg="mod">
          <ac:chgData name="Minesh Patel" userId="a66d4990ec83ac90" providerId="LiveId" clId="{B97F8FE2-9461-4CFE-A336-39272FD5B119}" dt="2021-09-21T09:20:22.219" v="42871" actId="108"/>
          <ac:spMkLst>
            <pc:docMk/>
            <pc:sldMk cId="220434484" sldId="327"/>
            <ac:spMk id="22" creationId="{00000000-0000-0000-0000-000000000000}"/>
          </ac:spMkLst>
        </pc:spChg>
        <pc:grpChg chg="add mod">
          <ac:chgData name="Minesh Patel" userId="a66d4990ec83ac90" providerId="LiveId" clId="{B97F8FE2-9461-4CFE-A336-39272FD5B119}" dt="2021-09-21T09:55:13.358" v="43168"/>
          <ac:grpSpMkLst>
            <pc:docMk/>
            <pc:sldMk cId="220434484" sldId="327"/>
            <ac:grpSpMk id="4" creationId="{E18822E8-43B6-4E02-A3C7-4B4E97165902}"/>
          </ac:grpSpMkLst>
        </pc:grpChg>
      </pc:sldChg>
      <pc:sldChg chg="addSp modSp add mod">
        <pc:chgData name="Minesh Patel" userId="a66d4990ec83ac90" providerId="LiveId" clId="{B97F8FE2-9461-4CFE-A336-39272FD5B119}" dt="2021-09-21T10:07:02.229" v="43350"/>
        <pc:sldMkLst>
          <pc:docMk/>
          <pc:sldMk cId="168705547" sldId="328"/>
        </pc:sldMkLst>
        <pc:spChg chg="mod">
          <ac:chgData name="Minesh Patel" userId="a66d4990ec83ac90" providerId="LiveId" clId="{B97F8FE2-9461-4CFE-A336-39272FD5B119}" dt="2021-09-21T09:55:32.139" v="43171" actId="1076"/>
          <ac:spMkLst>
            <pc:docMk/>
            <pc:sldMk cId="168705547" sldId="328"/>
            <ac:spMk id="10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55:32.139" v="43171" actId="1076"/>
          <ac:spMkLst>
            <pc:docMk/>
            <pc:sldMk cId="168705547" sldId="328"/>
            <ac:spMk id="17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55:32.139" v="43171" actId="1076"/>
          <ac:spMkLst>
            <pc:docMk/>
            <pc:sldMk cId="168705547" sldId="328"/>
            <ac:spMk id="21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23:45.022" v="42899" actId="2711"/>
          <ac:spMkLst>
            <pc:docMk/>
            <pc:sldMk cId="168705547" sldId="328"/>
            <ac:spMk id="2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55:15.012" v="43169"/>
          <ac:spMkLst>
            <pc:docMk/>
            <pc:sldMk cId="168705547" sldId="328"/>
            <ac:spMk id="25" creationId="{412500A2-12D8-4855-B5FD-0E27EF72DD85}"/>
          </ac:spMkLst>
        </pc:spChg>
        <pc:spChg chg="mod">
          <ac:chgData name="Minesh Patel" userId="a66d4990ec83ac90" providerId="LiveId" clId="{B97F8FE2-9461-4CFE-A336-39272FD5B119}" dt="2021-09-21T09:55:15.012" v="43169"/>
          <ac:spMkLst>
            <pc:docMk/>
            <pc:sldMk cId="168705547" sldId="328"/>
            <ac:spMk id="26" creationId="{A96A88AA-B890-4518-B973-02966BECAA1B}"/>
          </ac:spMkLst>
        </pc:spChg>
        <pc:spChg chg="mod">
          <ac:chgData name="Minesh Patel" userId="a66d4990ec83ac90" providerId="LiveId" clId="{B97F8FE2-9461-4CFE-A336-39272FD5B119}" dt="2021-09-21T09:55:15.012" v="43169"/>
          <ac:spMkLst>
            <pc:docMk/>
            <pc:sldMk cId="168705547" sldId="328"/>
            <ac:spMk id="29" creationId="{5CA9EE14-5265-4640-86B5-D4CBF926092C}"/>
          </ac:spMkLst>
        </pc:spChg>
        <pc:spChg chg="mod">
          <ac:chgData name="Minesh Patel" userId="a66d4990ec83ac90" providerId="LiveId" clId="{B97F8FE2-9461-4CFE-A336-39272FD5B119}" dt="2021-09-21T09:55:15.012" v="43169"/>
          <ac:spMkLst>
            <pc:docMk/>
            <pc:sldMk cId="168705547" sldId="328"/>
            <ac:spMk id="30" creationId="{13F5FB87-3005-463C-A269-45AA6D4C983D}"/>
          </ac:spMkLst>
        </pc:spChg>
        <pc:spChg chg="mod">
          <ac:chgData name="Minesh Patel" userId="a66d4990ec83ac90" providerId="LiveId" clId="{B97F8FE2-9461-4CFE-A336-39272FD5B119}" dt="2021-09-21T09:55:15.012" v="43169"/>
          <ac:spMkLst>
            <pc:docMk/>
            <pc:sldMk cId="168705547" sldId="328"/>
            <ac:spMk id="31" creationId="{A96089C9-1452-4979-BB08-5C200413C5CB}"/>
          </ac:spMkLst>
        </pc:spChg>
        <pc:spChg chg="add mod">
          <ac:chgData name="Minesh Patel" userId="a66d4990ec83ac90" providerId="LiveId" clId="{B97F8FE2-9461-4CFE-A336-39272FD5B119}" dt="2021-09-21T10:07:02.229" v="43350"/>
          <ac:spMkLst>
            <pc:docMk/>
            <pc:sldMk cId="168705547" sldId="328"/>
            <ac:spMk id="32" creationId="{59F94642-553E-429B-9466-62F33C629F0F}"/>
          </ac:spMkLst>
        </pc:spChg>
        <pc:spChg chg="mod">
          <ac:chgData name="Minesh Patel" userId="a66d4990ec83ac90" providerId="LiveId" clId="{B97F8FE2-9461-4CFE-A336-39272FD5B119}" dt="2021-09-21T09:55:32.139" v="43171" actId="1076"/>
          <ac:spMkLst>
            <pc:docMk/>
            <pc:sldMk cId="168705547" sldId="328"/>
            <ac:spMk id="39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55:32.139" v="43171" actId="1076"/>
          <ac:spMkLst>
            <pc:docMk/>
            <pc:sldMk cId="168705547" sldId="328"/>
            <ac:spMk id="41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55:32.139" v="43171" actId="1076"/>
          <ac:spMkLst>
            <pc:docMk/>
            <pc:sldMk cId="168705547" sldId="328"/>
            <ac:spMk id="42" creationId="{00000000-0000-0000-0000-000000000000}"/>
          </ac:spMkLst>
        </pc:spChg>
        <pc:grpChg chg="mod">
          <ac:chgData name="Minesh Patel" userId="a66d4990ec83ac90" providerId="LiveId" clId="{B97F8FE2-9461-4CFE-A336-39272FD5B119}" dt="2021-09-21T09:55:32.139" v="43171" actId="1076"/>
          <ac:grpSpMkLst>
            <pc:docMk/>
            <pc:sldMk cId="168705547" sldId="328"/>
            <ac:grpSpMk id="7" creationId="{00000000-0000-0000-0000-000000000000}"/>
          </ac:grpSpMkLst>
        </pc:grpChg>
        <pc:grpChg chg="add mod">
          <ac:chgData name="Minesh Patel" userId="a66d4990ec83ac90" providerId="LiveId" clId="{B97F8FE2-9461-4CFE-A336-39272FD5B119}" dt="2021-09-21T09:55:15.012" v="43169"/>
          <ac:grpSpMkLst>
            <pc:docMk/>
            <pc:sldMk cId="168705547" sldId="328"/>
            <ac:grpSpMk id="24" creationId="{FAC09CE0-5991-4C00-9B95-4E08C8F3BE1A}"/>
          </ac:grpSpMkLst>
        </pc:grpChg>
        <pc:grpChg chg="mod">
          <ac:chgData name="Minesh Patel" userId="a66d4990ec83ac90" providerId="LiveId" clId="{B97F8FE2-9461-4CFE-A336-39272FD5B119}" dt="2021-09-21T09:55:32.139" v="43171" actId="1076"/>
          <ac:grpSpMkLst>
            <pc:docMk/>
            <pc:sldMk cId="168705547" sldId="328"/>
            <ac:grpSpMk id="38" creationId="{00000000-0000-0000-0000-000000000000}"/>
          </ac:grpSpMkLst>
        </pc:grpChg>
        <pc:cxnChg chg="mod">
          <ac:chgData name="Minesh Patel" userId="a66d4990ec83ac90" providerId="LiveId" clId="{B97F8FE2-9461-4CFE-A336-39272FD5B119}" dt="2021-09-21T09:55:32.139" v="43171" actId="1076"/>
          <ac:cxnSpMkLst>
            <pc:docMk/>
            <pc:sldMk cId="168705547" sldId="328"/>
            <ac:cxnSpMk id="18" creationId="{00000000-0000-0000-0000-000000000000}"/>
          </ac:cxnSpMkLst>
        </pc:cxnChg>
        <pc:cxnChg chg="mod">
          <ac:chgData name="Minesh Patel" userId="a66d4990ec83ac90" providerId="LiveId" clId="{B97F8FE2-9461-4CFE-A336-39272FD5B119}" dt="2021-09-21T09:55:32.139" v="43171" actId="1076"/>
          <ac:cxnSpMkLst>
            <pc:docMk/>
            <pc:sldMk cId="168705547" sldId="328"/>
            <ac:cxnSpMk id="23" creationId="{00000000-0000-0000-0000-000000000000}"/>
          </ac:cxnSpMkLst>
        </pc:cxnChg>
      </pc:sldChg>
      <pc:sldChg chg="addSp delSp modSp add mod">
        <pc:chgData name="Minesh Patel" userId="a66d4990ec83ac90" providerId="LiveId" clId="{B97F8FE2-9461-4CFE-A336-39272FD5B119}" dt="2021-09-21T10:03:15.417" v="43271" actId="478"/>
        <pc:sldMkLst>
          <pc:docMk/>
          <pc:sldMk cId="3703214488" sldId="330"/>
        </pc:sldMkLst>
        <pc:spChg chg="mod">
          <ac:chgData name="Minesh Patel" userId="a66d4990ec83ac90" providerId="LiveId" clId="{B97F8FE2-9461-4CFE-A336-39272FD5B119}" dt="2021-09-21T09:42:00.015" v="43012" actId="2711"/>
          <ac:spMkLst>
            <pc:docMk/>
            <pc:sldMk cId="3703214488" sldId="330"/>
            <ac:spMk id="2" creationId="{00000000-0000-0000-0000-000000000000}"/>
          </ac:spMkLst>
        </pc:spChg>
        <pc:spChg chg="del mod">
          <ac:chgData name="Minesh Patel" userId="a66d4990ec83ac90" providerId="LiveId" clId="{B97F8FE2-9461-4CFE-A336-39272FD5B119}" dt="2021-09-21T10:03:15.417" v="43271" actId="478"/>
          <ac:spMkLst>
            <pc:docMk/>
            <pc:sldMk cId="3703214488" sldId="330"/>
            <ac:spMk id="8" creationId="{5103C8C6-59BD-4DDB-90C4-4B529A55CCE0}"/>
          </ac:spMkLst>
        </pc:spChg>
        <pc:spChg chg="mod">
          <ac:chgData name="Minesh Patel" userId="a66d4990ec83ac90" providerId="LiveId" clId="{B97F8FE2-9461-4CFE-A336-39272FD5B119}" dt="2021-09-21T09:42:00.015" v="43012" actId="2711"/>
          <ac:spMkLst>
            <pc:docMk/>
            <pc:sldMk cId="3703214488" sldId="330"/>
            <ac:spMk id="15" creationId="{B255CCA9-15B3-441A-928E-C7A652164D16}"/>
          </ac:spMkLst>
        </pc:spChg>
        <pc:spChg chg="mod">
          <ac:chgData name="Minesh Patel" userId="a66d4990ec83ac90" providerId="LiveId" clId="{B97F8FE2-9461-4CFE-A336-39272FD5B119}" dt="2021-09-21T09:42:13.469" v="43016" actId="1037"/>
          <ac:spMkLst>
            <pc:docMk/>
            <pc:sldMk cId="3703214488" sldId="330"/>
            <ac:spMk id="20" creationId="{3CC8EE69-0E3C-47F4-B896-82D0A0D3BFC2}"/>
          </ac:spMkLst>
        </pc:spChg>
        <pc:spChg chg="mod">
          <ac:chgData name="Minesh Patel" userId="a66d4990ec83ac90" providerId="LiveId" clId="{B97F8FE2-9461-4CFE-A336-39272FD5B119}" dt="2021-09-21T09:42:00.015" v="43012" actId="2711"/>
          <ac:spMkLst>
            <pc:docMk/>
            <pc:sldMk cId="3703214488" sldId="330"/>
            <ac:spMk id="26" creationId="{0E0AD4CF-43D9-4334-AA98-B1D8A6DB5217}"/>
          </ac:spMkLst>
        </pc:spChg>
        <pc:spChg chg="mod">
          <ac:chgData name="Minesh Patel" userId="a66d4990ec83ac90" providerId="LiveId" clId="{B97F8FE2-9461-4CFE-A336-39272FD5B119}" dt="2021-09-21T09:42:00.015" v="43012" actId="2711"/>
          <ac:spMkLst>
            <pc:docMk/>
            <pc:sldMk cId="3703214488" sldId="330"/>
            <ac:spMk id="29" creationId="{F4D03671-C6A1-49C6-A1E9-1D6E58C4CE59}"/>
          </ac:spMkLst>
        </pc:spChg>
        <pc:spChg chg="mod">
          <ac:chgData name="Minesh Patel" userId="a66d4990ec83ac90" providerId="LiveId" clId="{B97F8FE2-9461-4CFE-A336-39272FD5B119}" dt="2021-09-21T09:42:00.015" v="43012" actId="2711"/>
          <ac:spMkLst>
            <pc:docMk/>
            <pc:sldMk cId="3703214488" sldId="330"/>
            <ac:spMk id="30" creationId="{5BE9BB2C-8347-4759-93A9-CBA0B7145754}"/>
          </ac:spMkLst>
        </pc:spChg>
        <pc:spChg chg="mod">
          <ac:chgData name="Minesh Patel" userId="a66d4990ec83ac90" providerId="LiveId" clId="{B97F8FE2-9461-4CFE-A336-39272FD5B119}" dt="2021-09-21T09:42:00.015" v="43012" actId="2711"/>
          <ac:spMkLst>
            <pc:docMk/>
            <pc:sldMk cId="3703214488" sldId="330"/>
            <ac:spMk id="31" creationId="{DEEBBC35-58CE-48F5-8348-0A03CE8840DF}"/>
          </ac:spMkLst>
        </pc:spChg>
        <pc:spChg chg="mod">
          <ac:chgData name="Minesh Patel" userId="a66d4990ec83ac90" providerId="LiveId" clId="{B97F8FE2-9461-4CFE-A336-39272FD5B119}" dt="2021-09-21T09:42:00.015" v="43012" actId="2711"/>
          <ac:spMkLst>
            <pc:docMk/>
            <pc:sldMk cId="3703214488" sldId="330"/>
            <ac:spMk id="33" creationId="{B60EDB60-8353-497A-8CA7-AEA09731F31C}"/>
          </ac:spMkLst>
        </pc:spChg>
        <pc:spChg chg="mod">
          <ac:chgData name="Minesh Patel" userId="a66d4990ec83ac90" providerId="LiveId" clId="{B97F8FE2-9461-4CFE-A336-39272FD5B119}" dt="2021-09-21T09:42:00.015" v="43012" actId="2711"/>
          <ac:spMkLst>
            <pc:docMk/>
            <pc:sldMk cId="3703214488" sldId="330"/>
            <ac:spMk id="35" creationId="{4EE4BFE6-DEE3-4A5B-A763-C95B73418120}"/>
          </ac:spMkLst>
        </pc:spChg>
        <pc:spChg chg="mod">
          <ac:chgData name="Minesh Patel" userId="a66d4990ec83ac90" providerId="LiveId" clId="{B97F8FE2-9461-4CFE-A336-39272FD5B119}" dt="2021-09-21T09:42:00.015" v="43012" actId="2711"/>
          <ac:spMkLst>
            <pc:docMk/>
            <pc:sldMk cId="3703214488" sldId="330"/>
            <ac:spMk id="36" creationId="{AB2271C8-670F-462C-B836-1DF71E62C5CB}"/>
          </ac:spMkLst>
        </pc:spChg>
        <pc:spChg chg="mod">
          <ac:chgData name="Minesh Patel" userId="a66d4990ec83ac90" providerId="LiveId" clId="{B97F8FE2-9461-4CFE-A336-39272FD5B119}" dt="2021-09-21T09:42:00.015" v="43012" actId="2711"/>
          <ac:spMkLst>
            <pc:docMk/>
            <pc:sldMk cId="3703214488" sldId="330"/>
            <ac:spMk id="37" creationId="{3D678B07-9696-4A52-94A5-10852D78C835}"/>
          </ac:spMkLst>
        </pc:spChg>
        <pc:spChg chg="mod">
          <ac:chgData name="Minesh Patel" userId="a66d4990ec83ac90" providerId="LiveId" clId="{B97F8FE2-9461-4CFE-A336-39272FD5B119}" dt="2021-09-21T09:42:00.015" v="43012" actId="2711"/>
          <ac:spMkLst>
            <pc:docMk/>
            <pc:sldMk cId="3703214488" sldId="330"/>
            <ac:spMk id="38" creationId="{61F32F88-8F4D-4BBD-A80D-F3206DD8EA07}"/>
          </ac:spMkLst>
        </pc:spChg>
        <pc:spChg chg="mod">
          <ac:chgData name="Minesh Patel" userId="a66d4990ec83ac90" providerId="LiveId" clId="{B97F8FE2-9461-4CFE-A336-39272FD5B119}" dt="2021-09-21T09:42:00.015" v="43012" actId="2711"/>
          <ac:spMkLst>
            <pc:docMk/>
            <pc:sldMk cId="3703214488" sldId="330"/>
            <ac:spMk id="39" creationId="{C3F856F5-AF17-4681-983C-EC2A76B45979}"/>
          </ac:spMkLst>
        </pc:spChg>
        <pc:spChg chg="mod">
          <ac:chgData name="Minesh Patel" userId="a66d4990ec83ac90" providerId="LiveId" clId="{B97F8FE2-9461-4CFE-A336-39272FD5B119}" dt="2021-09-21T09:42:00.015" v="43012" actId="2711"/>
          <ac:spMkLst>
            <pc:docMk/>
            <pc:sldMk cId="3703214488" sldId="330"/>
            <ac:spMk id="45" creationId="{65855406-A92E-4999-8EEA-FEC889ED7562}"/>
          </ac:spMkLst>
        </pc:spChg>
        <pc:spChg chg="mod">
          <ac:chgData name="Minesh Patel" userId="a66d4990ec83ac90" providerId="LiveId" clId="{B97F8FE2-9461-4CFE-A336-39272FD5B119}" dt="2021-09-21T09:42:13.469" v="43016" actId="1037"/>
          <ac:spMkLst>
            <pc:docMk/>
            <pc:sldMk cId="3703214488" sldId="330"/>
            <ac:spMk id="59" creationId="{C9BB4BB6-3E73-44D0-AD2A-ADA1B82E30F4}"/>
          </ac:spMkLst>
        </pc:spChg>
        <pc:spChg chg="mod">
          <ac:chgData name="Minesh Patel" userId="a66d4990ec83ac90" providerId="LiveId" clId="{B97F8FE2-9461-4CFE-A336-39272FD5B119}" dt="2021-09-21T09:42:09.544" v="43014" actId="113"/>
          <ac:spMkLst>
            <pc:docMk/>
            <pc:sldMk cId="3703214488" sldId="330"/>
            <ac:spMk id="61" creationId="{F842272E-BF91-487F-9E54-9FB340E8BAED}"/>
          </ac:spMkLst>
        </pc:spChg>
        <pc:spChg chg="mod">
          <ac:chgData name="Minesh Patel" userId="a66d4990ec83ac90" providerId="LiveId" clId="{B97F8FE2-9461-4CFE-A336-39272FD5B119}" dt="2021-09-21T09:42:09.544" v="43014" actId="113"/>
          <ac:spMkLst>
            <pc:docMk/>
            <pc:sldMk cId="3703214488" sldId="330"/>
            <ac:spMk id="64" creationId="{65F8895A-84C1-44D2-A5F3-D29BF81F1C93}"/>
          </ac:spMkLst>
        </pc:spChg>
        <pc:spChg chg="mod">
          <ac:chgData name="Minesh Patel" userId="a66d4990ec83ac90" providerId="LiveId" clId="{B97F8FE2-9461-4CFE-A336-39272FD5B119}" dt="2021-09-21T09:42:00.015" v="43012" actId="2711"/>
          <ac:spMkLst>
            <pc:docMk/>
            <pc:sldMk cId="3703214488" sldId="330"/>
            <ac:spMk id="65" creationId="{052FE41C-2653-44F9-88C7-E9C45FA75455}"/>
          </ac:spMkLst>
        </pc:spChg>
        <pc:spChg chg="mod">
          <ac:chgData name="Minesh Patel" userId="a66d4990ec83ac90" providerId="LiveId" clId="{B97F8FE2-9461-4CFE-A336-39272FD5B119}" dt="2021-09-21T09:42:00.015" v="43012" actId="2711"/>
          <ac:spMkLst>
            <pc:docMk/>
            <pc:sldMk cId="3703214488" sldId="330"/>
            <ac:spMk id="66" creationId="{EB072CCC-1F0D-478E-BA91-C2798208AC09}"/>
          </ac:spMkLst>
        </pc:spChg>
        <pc:spChg chg="mod">
          <ac:chgData name="Minesh Patel" userId="a66d4990ec83ac90" providerId="LiveId" clId="{B97F8FE2-9461-4CFE-A336-39272FD5B119}" dt="2021-09-21T09:42:00.015" v="43012" actId="2711"/>
          <ac:spMkLst>
            <pc:docMk/>
            <pc:sldMk cId="3703214488" sldId="330"/>
            <ac:spMk id="67" creationId="{74BD2C9D-C490-4D5D-ABC6-C1DEC9181383}"/>
          </ac:spMkLst>
        </pc:spChg>
        <pc:spChg chg="mod">
          <ac:chgData name="Minesh Patel" userId="a66d4990ec83ac90" providerId="LiveId" clId="{B97F8FE2-9461-4CFE-A336-39272FD5B119}" dt="2021-09-21T09:42:00.015" v="43012" actId="2711"/>
          <ac:spMkLst>
            <pc:docMk/>
            <pc:sldMk cId="3703214488" sldId="330"/>
            <ac:spMk id="69" creationId="{DB583F54-E29D-454D-ADCC-413D66664836}"/>
          </ac:spMkLst>
        </pc:spChg>
        <pc:spChg chg="mod">
          <ac:chgData name="Minesh Patel" userId="a66d4990ec83ac90" providerId="LiveId" clId="{B97F8FE2-9461-4CFE-A336-39272FD5B119}" dt="2021-09-21T09:42:00.015" v="43012" actId="2711"/>
          <ac:spMkLst>
            <pc:docMk/>
            <pc:sldMk cId="3703214488" sldId="330"/>
            <ac:spMk id="72" creationId="{2943061C-ECEC-4A21-9C5F-408784C88759}"/>
          </ac:spMkLst>
        </pc:spChg>
        <pc:spChg chg="mod">
          <ac:chgData name="Minesh Patel" userId="a66d4990ec83ac90" providerId="LiveId" clId="{B97F8FE2-9461-4CFE-A336-39272FD5B119}" dt="2021-09-21T09:42:00.015" v="43012" actId="2711"/>
          <ac:spMkLst>
            <pc:docMk/>
            <pc:sldMk cId="3703214488" sldId="330"/>
            <ac:spMk id="73" creationId="{F982721B-8114-4E3C-8DFE-0C4DA57D8A62}"/>
          </ac:spMkLst>
        </pc:spChg>
        <pc:spChg chg="mod">
          <ac:chgData name="Minesh Patel" userId="a66d4990ec83ac90" providerId="LiveId" clId="{B97F8FE2-9461-4CFE-A336-39272FD5B119}" dt="2021-09-21T10:03:08.096" v="43268"/>
          <ac:spMkLst>
            <pc:docMk/>
            <pc:sldMk cId="3703214488" sldId="330"/>
            <ac:spMk id="76" creationId="{0F556754-1AB1-48E4-AC35-7814DA1D481E}"/>
          </ac:spMkLst>
        </pc:spChg>
        <pc:spChg chg="mod">
          <ac:chgData name="Minesh Patel" userId="a66d4990ec83ac90" providerId="LiveId" clId="{B97F8FE2-9461-4CFE-A336-39272FD5B119}" dt="2021-09-21T09:42:00.015" v="43012" actId="2711"/>
          <ac:spMkLst>
            <pc:docMk/>
            <pc:sldMk cId="3703214488" sldId="330"/>
            <ac:spMk id="78" creationId="{300EC570-CD3E-4286-968B-850D1332FF08}"/>
          </ac:spMkLst>
        </pc:spChg>
        <pc:spChg chg="mod">
          <ac:chgData name="Minesh Patel" userId="a66d4990ec83ac90" providerId="LiveId" clId="{B97F8FE2-9461-4CFE-A336-39272FD5B119}" dt="2021-09-21T09:42:00.015" v="43012" actId="2711"/>
          <ac:spMkLst>
            <pc:docMk/>
            <pc:sldMk cId="3703214488" sldId="330"/>
            <ac:spMk id="79" creationId="{CECA594F-7CA3-4963-A691-F6683BEAE255}"/>
          </ac:spMkLst>
        </pc:spChg>
        <pc:spChg chg="mod">
          <ac:chgData name="Minesh Patel" userId="a66d4990ec83ac90" providerId="LiveId" clId="{B97F8FE2-9461-4CFE-A336-39272FD5B119}" dt="2021-09-21T09:42:00.015" v="43012" actId="2711"/>
          <ac:spMkLst>
            <pc:docMk/>
            <pc:sldMk cId="3703214488" sldId="330"/>
            <ac:spMk id="80" creationId="{93BE57C0-7DFF-470E-9C9B-D25DADAC53A8}"/>
          </ac:spMkLst>
        </pc:spChg>
        <pc:spChg chg="mod">
          <ac:chgData name="Minesh Patel" userId="a66d4990ec83ac90" providerId="LiveId" clId="{B97F8FE2-9461-4CFE-A336-39272FD5B119}" dt="2021-09-21T09:42:00.015" v="43012" actId="2711"/>
          <ac:spMkLst>
            <pc:docMk/>
            <pc:sldMk cId="3703214488" sldId="330"/>
            <ac:spMk id="81" creationId="{00435AF5-A4CE-4E9D-99D7-EB213EF6D95D}"/>
          </ac:spMkLst>
        </pc:spChg>
        <pc:spChg chg="mod">
          <ac:chgData name="Minesh Patel" userId="a66d4990ec83ac90" providerId="LiveId" clId="{B97F8FE2-9461-4CFE-A336-39272FD5B119}" dt="2021-09-21T10:03:08.096" v="43268"/>
          <ac:spMkLst>
            <pc:docMk/>
            <pc:sldMk cId="3703214488" sldId="330"/>
            <ac:spMk id="82" creationId="{C61063DB-DD31-401A-AFE0-03205F9E0CC2}"/>
          </ac:spMkLst>
        </pc:spChg>
        <pc:spChg chg="mod">
          <ac:chgData name="Minesh Patel" userId="a66d4990ec83ac90" providerId="LiveId" clId="{B97F8FE2-9461-4CFE-A336-39272FD5B119}" dt="2021-09-21T10:03:08.096" v="43268"/>
          <ac:spMkLst>
            <pc:docMk/>
            <pc:sldMk cId="3703214488" sldId="330"/>
            <ac:spMk id="83" creationId="{2D34D4AD-B016-45D4-975B-3CC04063668D}"/>
          </ac:spMkLst>
        </pc:spChg>
        <pc:spChg chg="mod">
          <ac:chgData name="Minesh Patel" userId="a66d4990ec83ac90" providerId="LiveId" clId="{B97F8FE2-9461-4CFE-A336-39272FD5B119}" dt="2021-09-21T09:42:00.015" v="43012" actId="2711"/>
          <ac:spMkLst>
            <pc:docMk/>
            <pc:sldMk cId="3703214488" sldId="330"/>
            <ac:spMk id="84" creationId="{0454F455-0E37-4B7A-AFD2-8A458E2302E8}"/>
          </ac:spMkLst>
        </pc:spChg>
        <pc:spChg chg="mod">
          <ac:chgData name="Minesh Patel" userId="a66d4990ec83ac90" providerId="LiveId" clId="{B97F8FE2-9461-4CFE-A336-39272FD5B119}" dt="2021-09-21T10:03:08.096" v="43268"/>
          <ac:spMkLst>
            <pc:docMk/>
            <pc:sldMk cId="3703214488" sldId="330"/>
            <ac:spMk id="85" creationId="{64E75040-2E9D-402C-A569-ABC405ECE81D}"/>
          </ac:spMkLst>
        </pc:spChg>
        <pc:spChg chg="mod">
          <ac:chgData name="Minesh Patel" userId="a66d4990ec83ac90" providerId="LiveId" clId="{B97F8FE2-9461-4CFE-A336-39272FD5B119}" dt="2021-09-21T09:42:00.015" v="43012" actId="2711"/>
          <ac:spMkLst>
            <pc:docMk/>
            <pc:sldMk cId="3703214488" sldId="330"/>
            <ac:spMk id="86" creationId="{2C4F5780-01D8-4721-902F-15F3F22D9A10}"/>
          </ac:spMkLst>
        </pc:spChg>
        <pc:spChg chg="mod">
          <ac:chgData name="Minesh Patel" userId="a66d4990ec83ac90" providerId="LiveId" clId="{B97F8FE2-9461-4CFE-A336-39272FD5B119}" dt="2021-09-21T10:03:08.096" v="43268"/>
          <ac:spMkLst>
            <pc:docMk/>
            <pc:sldMk cId="3703214488" sldId="330"/>
            <ac:spMk id="87" creationId="{898E3526-CB16-40F1-90E4-DAD2EFF78EB2}"/>
          </ac:spMkLst>
        </pc:spChg>
        <pc:spChg chg="mod">
          <ac:chgData name="Minesh Patel" userId="a66d4990ec83ac90" providerId="LiveId" clId="{B97F8FE2-9461-4CFE-A336-39272FD5B119}" dt="2021-09-21T09:42:00.015" v="43012" actId="2711"/>
          <ac:spMkLst>
            <pc:docMk/>
            <pc:sldMk cId="3703214488" sldId="330"/>
            <ac:spMk id="91" creationId="{8328B1B4-AA7B-4A77-850E-05683234D913}"/>
          </ac:spMkLst>
        </pc:spChg>
        <pc:spChg chg="mod">
          <ac:chgData name="Minesh Patel" userId="a66d4990ec83ac90" providerId="LiveId" clId="{B97F8FE2-9461-4CFE-A336-39272FD5B119}" dt="2021-09-21T09:42:00.015" v="43012" actId="2711"/>
          <ac:spMkLst>
            <pc:docMk/>
            <pc:sldMk cId="3703214488" sldId="330"/>
            <ac:spMk id="97" creationId="{AD53F46D-8564-4F0F-986A-351EB7854100}"/>
          </ac:spMkLst>
        </pc:spChg>
        <pc:spChg chg="mod">
          <ac:chgData name="Minesh Patel" userId="a66d4990ec83ac90" providerId="LiveId" clId="{B97F8FE2-9461-4CFE-A336-39272FD5B119}" dt="2021-09-21T09:42:00.015" v="43012" actId="2711"/>
          <ac:spMkLst>
            <pc:docMk/>
            <pc:sldMk cId="3703214488" sldId="330"/>
            <ac:spMk id="100" creationId="{79A082E7-D1F0-4175-9585-3F436A9A130D}"/>
          </ac:spMkLst>
        </pc:spChg>
        <pc:spChg chg="mod">
          <ac:chgData name="Minesh Patel" userId="a66d4990ec83ac90" providerId="LiveId" clId="{B97F8FE2-9461-4CFE-A336-39272FD5B119}" dt="2021-09-21T09:42:00.015" v="43012" actId="2711"/>
          <ac:spMkLst>
            <pc:docMk/>
            <pc:sldMk cId="3703214488" sldId="330"/>
            <ac:spMk id="101" creationId="{4C443027-8C3B-4628-BCA1-3C56D97A8C1F}"/>
          </ac:spMkLst>
        </pc:spChg>
        <pc:spChg chg="mod">
          <ac:chgData name="Minesh Patel" userId="a66d4990ec83ac90" providerId="LiveId" clId="{B97F8FE2-9461-4CFE-A336-39272FD5B119}" dt="2021-09-21T09:42:00.015" v="43012" actId="2711"/>
          <ac:spMkLst>
            <pc:docMk/>
            <pc:sldMk cId="3703214488" sldId="330"/>
            <ac:spMk id="102" creationId="{E9AB6B27-679F-416A-B89B-9AB42232535B}"/>
          </ac:spMkLst>
        </pc:spChg>
        <pc:spChg chg="mod">
          <ac:chgData name="Minesh Patel" userId="a66d4990ec83ac90" providerId="LiveId" clId="{B97F8FE2-9461-4CFE-A336-39272FD5B119}" dt="2021-09-21T09:42:00.015" v="43012" actId="2711"/>
          <ac:spMkLst>
            <pc:docMk/>
            <pc:sldMk cId="3703214488" sldId="330"/>
            <ac:spMk id="103" creationId="{E5F80DD5-88FB-4204-A8E8-56958D5B97A8}"/>
          </ac:spMkLst>
        </pc:spChg>
        <pc:spChg chg="mod">
          <ac:chgData name="Minesh Patel" userId="a66d4990ec83ac90" providerId="LiveId" clId="{B97F8FE2-9461-4CFE-A336-39272FD5B119}" dt="2021-09-21T09:42:00.015" v="43012" actId="2711"/>
          <ac:spMkLst>
            <pc:docMk/>
            <pc:sldMk cId="3703214488" sldId="330"/>
            <ac:spMk id="107" creationId="{C3FAF99F-FAF9-40BD-AC08-4A14773841A5}"/>
          </ac:spMkLst>
        </pc:spChg>
        <pc:spChg chg="mod">
          <ac:chgData name="Minesh Patel" userId="a66d4990ec83ac90" providerId="LiveId" clId="{B97F8FE2-9461-4CFE-A336-39272FD5B119}" dt="2021-09-21T09:42:00.015" v="43012" actId="2711"/>
          <ac:spMkLst>
            <pc:docMk/>
            <pc:sldMk cId="3703214488" sldId="330"/>
            <ac:spMk id="108" creationId="{E8CF2552-F275-4F14-81E1-CF817FBF80BB}"/>
          </ac:spMkLst>
        </pc:spChg>
        <pc:spChg chg="mod">
          <ac:chgData name="Minesh Patel" userId="a66d4990ec83ac90" providerId="LiveId" clId="{B97F8FE2-9461-4CFE-A336-39272FD5B119}" dt="2021-09-21T09:42:00.015" v="43012" actId="2711"/>
          <ac:spMkLst>
            <pc:docMk/>
            <pc:sldMk cId="3703214488" sldId="330"/>
            <ac:spMk id="109" creationId="{00C25C11-9272-4873-8787-4C750424948E}"/>
          </ac:spMkLst>
        </pc:spChg>
        <pc:spChg chg="mod">
          <ac:chgData name="Minesh Patel" userId="a66d4990ec83ac90" providerId="LiveId" clId="{B97F8FE2-9461-4CFE-A336-39272FD5B119}" dt="2021-09-21T09:42:00.015" v="43012" actId="2711"/>
          <ac:spMkLst>
            <pc:docMk/>
            <pc:sldMk cId="3703214488" sldId="330"/>
            <ac:spMk id="112" creationId="{86294460-FAF1-46BA-B737-CCBBD85FA980}"/>
          </ac:spMkLst>
        </pc:spChg>
        <pc:spChg chg="mod">
          <ac:chgData name="Minesh Patel" userId="a66d4990ec83ac90" providerId="LiveId" clId="{B97F8FE2-9461-4CFE-A336-39272FD5B119}" dt="2021-09-21T09:42:00.015" v="43012" actId="2711"/>
          <ac:spMkLst>
            <pc:docMk/>
            <pc:sldMk cId="3703214488" sldId="330"/>
            <ac:spMk id="113" creationId="{49C9635A-C6DA-459D-8E29-66290FDA076F}"/>
          </ac:spMkLst>
        </pc:spChg>
        <pc:spChg chg="mod">
          <ac:chgData name="Minesh Patel" userId="a66d4990ec83ac90" providerId="LiveId" clId="{B97F8FE2-9461-4CFE-A336-39272FD5B119}" dt="2021-09-21T09:42:00.015" v="43012" actId="2711"/>
          <ac:spMkLst>
            <pc:docMk/>
            <pc:sldMk cId="3703214488" sldId="330"/>
            <ac:spMk id="114" creationId="{C2D5DAA8-AF15-4CC6-88E3-463EB9AE6C25}"/>
          </ac:spMkLst>
        </pc:spChg>
        <pc:grpChg chg="add mod">
          <ac:chgData name="Minesh Patel" userId="a66d4990ec83ac90" providerId="LiveId" clId="{B97F8FE2-9461-4CFE-A336-39272FD5B119}" dt="2021-09-21T10:03:08.096" v="43268"/>
          <ac:grpSpMkLst>
            <pc:docMk/>
            <pc:sldMk cId="3703214488" sldId="330"/>
            <ac:grpSpMk id="75" creationId="{FBD9C28D-6D61-48FA-97D6-BE7F26F189BE}"/>
          </ac:grpSpMkLst>
        </pc:grpChg>
      </pc:sldChg>
      <pc:sldChg chg="add">
        <pc:chgData name="Minesh Patel" userId="a66d4990ec83ac90" providerId="LiveId" clId="{B97F8FE2-9461-4CFE-A336-39272FD5B119}" dt="2021-09-21T09:03:15.862" v="42720"/>
        <pc:sldMkLst>
          <pc:docMk/>
          <pc:sldMk cId="3946689823" sldId="331"/>
        </pc:sldMkLst>
      </pc:sldChg>
      <pc:sldChg chg="add">
        <pc:chgData name="Minesh Patel" userId="a66d4990ec83ac90" providerId="LiveId" clId="{B97F8FE2-9461-4CFE-A336-39272FD5B119}" dt="2021-09-21T09:03:15.862" v="42720"/>
        <pc:sldMkLst>
          <pc:docMk/>
          <pc:sldMk cId="2294870649" sldId="332"/>
        </pc:sldMkLst>
      </pc:sldChg>
      <pc:sldChg chg="modSp add mod">
        <pc:chgData name="Minesh Patel" userId="a66d4990ec83ac90" providerId="LiveId" clId="{B97F8FE2-9461-4CFE-A336-39272FD5B119}" dt="2021-09-21T09:03:16.019" v="42721" actId="27636"/>
        <pc:sldMkLst>
          <pc:docMk/>
          <pc:sldMk cId="3987334194" sldId="333"/>
        </pc:sldMkLst>
        <pc:spChg chg="mod">
          <ac:chgData name="Minesh Patel" userId="a66d4990ec83ac90" providerId="LiveId" clId="{B97F8FE2-9461-4CFE-A336-39272FD5B119}" dt="2021-09-21T09:03:16.019" v="42721" actId="27636"/>
          <ac:spMkLst>
            <pc:docMk/>
            <pc:sldMk cId="3987334194" sldId="333"/>
            <ac:spMk id="2" creationId="{00000000-0000-0000-0000-000000000000}"/>
          </ac:spMkLst>
        </pc:spChg>
      </pc:sldChg>
      <pc:sldChg chg="modSp add mod">
        <pc:chgData name="Minesh Patel" userId="a66d4990ec83ac90" providerId="LiveId" clId="{B97F8FE2-9461-4CFE-A336-39272FD5B119}" dt="2021-09-21T09:03:16.023" v="42722" actId="27636"/>
        <pc:sldMkLst>
          <pc:docMk/>
          <pc:sldMk cId="4148969579" sldId="334"/>
        </pc:sldMkLst>
        <pc:spChg chg="mod">
          <ac:chgData name="Minesh Patel" userId="a66d4990ec83ac90" providerId="LiveId" clId="{B97F8FE2-9461-4CFE-A336-39272FD5B119}" dt="2021-09-21T09:03:16.023" v="42722" actId="27636"/>
          <ac:spMkLst>
            <pc:docMk/>
            <pc:sldMk cId="4148969579" sldId="334"/>
            <ac:spMk id="2" creationId="{00000000-0000-0000-0000-000000000000}"/>
          </ac:spMkLst>
        </pc:spChg>
      </pc:sldChg>
      <pc:sldChg chg="modSp add mod">
        <pc:chgData name="Minesh Patel" userId="a66d4990ec83ac90" providerId="LiveId" clId="{B97F8FE2-9461-4CFE-A336-39272FD5B119}" dt="2021-09-21T09:03:16.029" v="42723" actId="27636"/>
        <pc:sldMkLst>
          <pc:docMk/>
          <pc:sldMk cId="564422677" sldId="335"/>
        </pc:sldMkLst>
        <pc:spChg chg="mod">
          <ac:chgData name="Minesh Patel" userId="a66d4990ec83ac90" providerId="LiveId" clId="{B97F8FE2-9461-4CFE-A336-39272FD5B119}" dt="2021-09-21T09:03:16.029" v="42723" actId="27636"/>
          <ac:spMkLst>
            <pc:docMk/>
            <pc:sldMk cId="564422677" sldId="335"/>
            <ac:spMk id="2" creationId="{00000000-0000-0000-0000-000000000000}"/>
          </ac:spMkLst>
        </pc:spChg>
      </pc:sldChg>
      <pc:sldChg chg="modSp add mod">
        <pc:chgData name="Minesh Patel" userId="a66d4990ec83ac90" providerId="LiveId" clId="{B97F8FE2-9461-4CFE-A336-39272FD5B119}" dt="2021-09-21T09:03:16.039" v="42724" actId="27636"/>
        <pc:sldMkLst>
          <pc:docMk/>
          <pc:sldMk cId="1843980896" sldId="336"/>
        </pc:sldMkLst>
        <pc:spChg chg="mod">
          <ac:chgData name="Minesh Patel" userId="a66d4990ec83ac90" providerId="LiveId" clId="{B97F8FE2-9461-4CFE-A336-39272FD5B119}" dt="2021-09-21T09:03:16.039" v="42724" actId="27636"/>
          <ac:spMkLst>
            <pc:docMk/>
            <pc:sldMk cId="1843980896" sldId="336"/>
            <ac:spMk id="2" creationId="{00000000-0000-0000-0000-000000000000}"/>
          </ac:spMkLst>
        </pc:spChg>
      </pc:sldChg>
      <pc:sldChg chg="add">
        <pc:chgData name="Minesh Patel" userId="a66d4990ec83ac90" providerId="LiveId" clId="{B97F8FE2-9461-4CFE-A336-39272FD5B119}" dt="2021-09-21T09:03:15.862" v="42720"/>
        <pc:sldMkLst>
          <pc:docMk/>
          <pc:sldMk cId="1826879424" sldId="337"/>
        </pc:sldMkLst>
      </pc:sldChg>
      <pc:sldChg chg="addSp delSp modSp mod modNotesTx">
        <pc:chgData name="Minesh Patel" userId="a66d4990ec83ac90" providerId="LiveId" clId="{B97F8FE2-9461-4CFE-A336-39272FD5B119}" dt="2021-09-13T00:04:35.705" v="818" actId="20577"/>
        <pc:sldMkLst>
          <pc:docMk/>
          <pc:sldMk cId="1164887623" sldId="338"/>
        </pc:sldMkLst>
        <pc:spChg chg="mod">
          <ac:chgData name="Minesh Patel" userId="a66d4990ec83ac90" providerId="LiveId" clId="{B97F8FE2-9461-4CFE-A336-39272FD5B119}" dt="2021-09-12T23:09:59.885" v="78" actId="122"/>
          <ac:spMkLst>
            <pc:docMk/>
            <pc:sldMk cId="1164887623" sldId="338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12T23:06:57.706" v="43" actId="1076"/>
          <ac:spMkLst>
            <pc:docMk/>
            <pc:sldMk cId="1164887623" sldId="338"/>
            <ac:spMk id="3" creationId="{00000000-0000-0000-0000-000000000000}"/>
          </ac:spMkLst>
        </pc:spChg>
        <pc:spChg chg="del">
          <ac:chgData name="Minesh Patel" userId="a66d4990ec83ac90" providerId="LiveId" clId="{B97F8FE2-9461-4CFE-A336-39272FD5B119}" dt="2021-09-12T23:06:23.066" v="27" actId="478"/>
          <ac:spMkLst>
            <pc:docMk/>
            <pc:sldMk cId="1164887623" sldId="338"/>
            <ac:spMk id="9" creationId="{2ED90441-37AD-4B49-A91C-1B7A5249A139}"/>
          </ac:spMkLst>
        </pc:spChg>
        <pc:spChg chg="add del">
          <ac:chgData name="Minesh Patel" userId="a66d4990ec83ac90" providerId="LiveId" clId="{B97F8FE2-9461-4CFE-A336-39272FD5B119}" dt="2021-09-12T23:06:31.231" v="33" actId="22"/>
          <ac:spMkLst>
            <pc:docMk/>
            <pc:sldMk cId="1164887623" sldId="338"/>
            <ac:spMk id="11" creationId="{2D733964-2B5A-4B00-B19B-A76B5C38DC65}"/>
          </ac:spMkLst>
        </pc:spChg>
        <pc:spChg chg="add mod">
          <ac:chgData name="Minesh Patel" userId="a66d4990ec83ac90" providerId="LiveId" clId="{B97F8FE2-9461-4CFE-A336-39272FD5B119}" dt="2021-09-12T23:07:00.242" v="44" actId="1076"/>
          <ac:spMkLst>
            <pc:docMk/>
            <pc:sldMk cId="1164887623" sldId="338"/>
            <ac:spMk id="12" creationId="{CBCBE281-032A-4087-995B-ACE0C297EBE5}"/>
          </ac:spMkLst>
        </pc:spChg>
        <pc:picChg chg="mod">
          <ac:chgData name="Minesh Patel" userId="a66d4990ec83ac90" providerId="LiveId" clId="{B97F8FE2-9461-4CFE-A336-39272FD5B119}" dt="2021-09-12T23:06:47.215" v="39" actId="1076"/>
          <ac:picMkLst>
            <pc:docMk/>
            <pc:sldMk cId="1164887623" sldId="338"/>
            <ac:picMk id="7" creationId="{C7731885-DF02-499B-B161-7BC4E63744D6}"/>
          </ac:picMkLst>
        </pc:picChg>
        <pc:picChg chg="mod">
          <ac:chgData name="Minesh Patel" userId="a66d4990ec83ac90" providerId="LiveId" clId="{B97F8FE2-9461-4CFE-A336-39272FD5B119}" dt="2021-09-12T23:06:47.215" v="39" actId="1076"/>
          <ac:picMkLst>
            <pc:docMk/>
            <pc:sldMk cId="1164887623" sldId="338"/>
            <ac:picMk id="10" creationId="{F333957F-F1D9-4DD3-8DE1-238F11115EE7}"/>
          </ac:picMkLst>
        </pc:picChg>
      </pc:sldChg>
      <pc:sldChg chg="add">
        <pc:chgData name="Minesh Patel" userId="a66d4990ec83ac90" providerId="LiveId" clId="{B97F8FE2-9461-4CFE-A336-39272FD5B119}" dt="2021-09-21T09:03:15.862" v="42720"/>
        <pc:sldMkLst>
          <pc:docMk/>
          <pc:sldMk cId="2452341872" sldId="339"/>
        </pc:sldMkLst>
      </pc:sldChg>
      <pc:sldChg chg="add">
        <pc:chgData name="Minesh Patel" userId="a66d4990ec83ac90" providerId="LiveId" clId="{B97F8FE2-9461-4CFE-A336-39272FD5B119}" dt="2021-09-21T09:03:15.862" v="42720"/>
        <pc:sldMkLst>
          <pc:docMk/>
          <pc:sldMk cId="1517140587" sldId="340"/>
        </pc:sldMkLst>
      </pc:sldChg>
      <pc:sldChg chg="add">
        <pc:chgData name="Minesh Patel" userId="a66d4990ec83ac90" providerId="LiveId" clId="{B97F8FE2-9461-4CFE-A336-39272FD5B119}" dt="2021-09-21T09:03:15.862" v="42720"/>
        <pc:sldMkLst>
          <pc:docMk/>
          <pc:sldMk cId="3056148396" sldId="341"/>
        </pc:sldMkLst>
      </pc:sldChg>
      <pc:sldChg chg="add">
        <pc:chgData name="Minesh Patel" userId="a66d4990ec83ac90" providerId="LiveId" clId="{B97F8FE2-9461-4CFE-A336-39272FD5B119}" dt="2021-09-21T09:03:15.862" v="42720"/>
        <pc:sldMkLst>
          <pc:docMk/>
          <pc:sldMk cId="3958601905" sldId="342"/>
        </pc:sldMkLst>
      </pc:sldChg>
      <pc:sldChg chg="add">
        <pc:chgData name="Minesh Patel" userId="a66d4990ec83ac90" providerId="LiveId" clId="{B97F8FE2-9461-4CFE-A336-39272FD5B119}" dt="2021-09-21T09:03:15.862" v="42720"/>
        <pc:sldMkLst>
          <pc:docMk/>
          <pc:sldMk cId="48614487" sldId="343"/>
        </pc:sldMkLst>
      </pc:sldChg>
      <pc:sldChg chg="addSp modSp add mod">
        <pc:chgData name="Minesh Patel" userId="a66d4990ec83ac90" providerId="LiveId" clId="{B97F8FE2-9461-4CFE-A336-39272FD5B119}" dt="2021-09-21T10:02:59.104" v="43265"/>
        <pc:sldMkLst>
          <pc:docMk/>
          <pc:sldMk cId="2315199062" sldId="350"/>
        </pc:sldMkLst>
        <pc:spChg chg="mod">
          <ac:chgData name="Minesh Patel" userId="a66d4990ec83ac90" providerId="LiveId" clId="{B97F8FE2-9461-4CFE-A336-39272FD5B119}" dt="2021-09-21T09:41:45.832" v="43009" actId="2711"/>
          <ac:spMkLst>
            <pc:docMk/>
            <pc:sldMk cId="2315199062" sldId="350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41:45.832" v="43009" actId="2711"/>
          <ac:spMkLst>
            <pc:docMk/>
            <pc:sldMk cId="2315199062" sldId="350"/>
            <ac:spMk id="4" creationId="{6DDDDCD1-8DDE-4143-8CA1-DA012CDCCD79}"/>
          </ac:spMkLst>
        </pc:spChg>
        <pc:spChg chg="mod">
          <ac:chgData name="Minesh Patel" userId="a66d4990ec83ac90" providerId="LiveId" clId="{B97F8FE2-9461-4CFE-A336-39272FD5B119}" dt="2021-09-21T09:41:45.832" v="43009" actId="2711"/>
          <ac:spMkLst>
            <pc:docMk/>
            <pc:sldMk cId="2315199062" sldId="350"/>
            <ac:spMk id="5" creationId="{55AA5717-B700-4A10-A188-FFEBB0FDFF06}"/>
          </ac:spMkLst>
        </pc:spChg>
        <pc:spChg chg="mod">
          <ac:chgData name="Minesh Patel" userId="a66d4990ec83ac90" providerId="LiveId" clId="{B97F8FE2-9461-4CFE-A336-39272FD5B119}" dt="2021-09-21T09:41:45.832" v="43009" actId="2711"/>
          <ac:spMkLst>
            <pc:docMk/>
            <pc:sldMk cId="2315199062" sldId="350"/>
            <ac:spMk id="13" creationId="{03499030-1BC3-475A-BA97-E7A691EFD823}"/>
          </ac:spMkLst>
        </pc:spChg>
        <pc:spChg chg="mod">
          <ac:chgData name="Minesh Patel" userId="a66d4990ec83ac90" providerId="LiveId" clId="{B97F8FE2-9461-4CFE-A336-39272FD5B119}" dt="2021-09-21T09:41:49.280" v="43011" actId="113"/>
          <ac:spMkLst>
            <pc:docMk/>
            <pc:sldMk cId="2315199062" sldId="350"/>
            <ac:spMk id="18" creationId="{025FC2C7-A95F-4815-84B8-2A556AFB64C2}"/>
          </ac:spMkLst>
        </pc:spChg>
        <pc:spChg chg="mod">
          <ac:chgData name="Minesh Patel" userId="a66d4990ec83ac90" providerId="LiveId" clId="{B97F8FE2-9461-4CFE-A336-39272FD5B119}" dt="2021-09-21T09:41:45.832" v="43009" actId="2711"/>
          <ac:spMkLst>
            <pc:docMk/>
            <pc:sldMk cId="2315199062" sldId="350"/>
            <ac:spMk id="19" creationId="{CF5C9CDD-1AC5-449E-BDA7-9ED3337A6121}"/>
          </ac:spMkLst>
        </pc:spChg>
        <pc:spChg chg="mod">
          <ac:chgData name="Minesh Patel" userId="a66d4990ec83ac90" providerId="LiveId" clId="{B97F8FE2-9461-4CFE-A336-39272FD5B119}" dt="2021-09-21T10:02:59.104" v="43265"/>
          <ac:spMkLst>
            <pc:docMk/>
            <pc:sldMk cId="2315199062" sldId="350"/>
            <ac:spMk id="21" creationId="{68E1B12E-57F5-475D-BF6C-D5EBE80D0F4E}"/>
          </ac:spMkLst>
        </pc:spChg>
        <pc:spChg chg="mod">
          <ac:chgData name="Minesh Patel" userId="a66d4990ec83ac90" providerId="LiveId" clId="{B97F8FE2-9461-4CFE-A336-39272FD5B119}" dt="2021-09-21T10:02:59.104" v="43265"/>
          <ac:spMkLst>
            <pc:docMk/>
            <pc:sldMk cId="2315199062" sldId="350"/>
            <ac:spMk id="22" creationId="{07ACE252-B6C2-4FEE-A430-FE74ACABD751}"/>
          </ac:spMkLst>
        </pc:spChg>
        <pc:spChg chg="mod">
          <ac:chgData name="Minesh Patel" userId="a66d4990ec83ac90" providerId="LiveId" clId="{B97F8FE2-9461-4CFE-A336-39272FD5B119}" dt="2021-09-21T10:02:59.104" v="43265"/>
          <ac:spMkLst>
            <pc:docMk/>
            <pc:sldMk cId="2315199062" sldId="350"/>
            <ac:spMk id="23" creationId="{88621B00-3671-4C7A-96F1-62DD87BEA533}"/>
          </ac:spMkLst>
        </pc:spChg>
        <pc:spChg chg="mod">
          <ac:chgData name="Minesh Patel" userId="a66d4990ec83ac90" providerId="LiveId" clId="{B97F8FE2-9461-4CFE-A336-39272FD5B119}" dt="2021-09-21T10:02:59.104" v="43265"/>
          <ac:spMkLst>
            <pc:docMk/>
            <pc:sldMk cId="2315199062" sldId="350"/>
            <ac:spMk id="24" creationId="{1468EE30-3CF8-4D8B-95C6-37B6F0F7D95E}"/>
          </ac:spMkLst>
        </pc:spChg>
        <pc:spChg chg="mod">
          <ac:chgData name="Minesh Patel" userId="a66d4990ec83ac90" providerId="LiveId" clId="{B97F8FE2-9461-4CFE-A336-39272FD5B119}" dt="2021-09-21T10:02:59.104" v="43265"/>
          <ac:spMkLst>
            <pc:docMk/>
            <pc:sldMk cId="2315199062" sldId="350"/>
            <ac:spMk id="25" creationId="{D4C60778-9AD2-42A6-BA35-AF4BB78CCF34}"/>
          </ac:spMkLst>
        </pc:spChg>
        <pc:spChg chg="mod">
          <ac:chgData name="Minesh Patel" userId="a66d4990ec83ac90" providerId="LiveId" clId="{B97F8FE2-9461-4CFE-A336-39272FD5B119}" dt="2021-09-21T09:41:45.832" v="43009" actId="2711"/>
          <ac:spMkLst>
            <pc:docMk/>
            <pc:sldMk cId="2315199062" sldId="350"/>
            <ac:spMk id="26" creationId="{FCFDD0B4-0662-4DBE-9DA7-17BEFD5ED980}"/>
          </ac:spMkLst>
        </pc:spChg>
        <pc:spChg chg="mod">
          <ac:chgData name="Minesh Patel" userId="a66d4990ec83ac90" providerId="LiveId" clId="{B97F8FE2-9461-4CFE-A336-39272FD5B119}" dt="2021-09-21T09:41:45.832" v="43009" actId="2711"/>
          <ac:spMkLst>
            <pc:docMk/>
            <pc:sldMk cId="2315199062" sldId="350"/>
            <ac:spMk id="27" creationId="{9827F0C7-8F94-42BE-ABC3-12BA393EDDEE}"/>
          </ac:spMkLst>
        </pc:spChg>
        <pc:spChg chg="mod">
          <ac:chgData name="Minesh Patel" userId="a66d4990ec83ac90" providerId="LiveId" clId="{B97F8FE2-9461-4CFE-A336-39272FD5B119}" dt="2021-09-21T09:41:45.832" v="43009" actId="2711"/>
          <ac:spMkLst>
            <pc:docMk/>
            <pc:sldMk cId="2315199062" sldId="350"/>
            <ac:spMk id="28" creationId="{3A23487E-1FA4-426E-AD83-0A44E2551A91}"/>
          </ac:spMkLst>
        </pc:spChg>
        <pc:spChg chg="mod">
          <ac:chgData name="Minesh Patel" userId="a66d4990ec83ac90" providerId="LiveId" clId="{B97F8FE2-9461-4CFE-A336-39272FD5B119}" dt="2021-09-21T09:41:45.832" v="43009" actId="2711"/>
          <ac:spMkLst>
            <pc:docMk/>
            <pc:sldMk cId="2315199062" sldId="350"/>
            <ac:spMk id="29" creationId="{20DAE610-B628-4A2D-AF82-66C64C9126DD}"/>
          </ac:spMkLst>
        </pc:spChg>
        <pc:spChg chg="mod">
          <ac:chgData name="Minesh Patel" userId="a66d4990ec83ac90" providerId="LiveId" clId="{B97F8FE2-9461-4CFE-A336-39272FD5B119}" dt="2021-09-21T09:41:45.832" v="43009" actId="2711"/>
          <ac:spMkLst>
            <pc:docMk/>
            <pc:sldMk cId="2315199062" sldId="350"/>
            <ac:spMk id="34" creationId="{AB424C5C-B978-4BAB-93A7-4DB8929DC5A0}"/>
          </ac:spMkLst>
        </pc:spChg>
        <pc:spChg chg="mod">
          <ac:chgData name="Minesh Patel" userId="a66d4990ec83ac90" providerId="LiveId" clId="{B97F8FE2-9461-4CFE-A336-39272FD5B119}" dt="2021-09-21T09:41:45.832" v="43009" actId="2711"/>
          <ac:spMkLst>
            <pc:docMk/>
            <pc:sldMk cId="2315199062" sldId="350"/>
            <ac:spMk id="66" creationId="{0C3F2436-CCB9-4071-A366-2F60FA77995B}"/>
          </ac:spMkLst>
        </pc:spChg>
        <pc:grpChg chg="add mod">
          <ac:chgData name="Minesh Patel" userId="a66d4990ec83ac90" providerId="LiveId" clId="{B97F8FE2-9461-4CFE-A336-39272FD5B119}" dt="2021-09-21T10:02:59.104" v="43265"/>
          <ac:grpSpMkLst>
            <pc:docMk/>
            <pc:sldMk cId="2315199062" sldId="350"/>
            <ac:grpSpMk id="20" creationId="{805E9451-E525-4163-9EAF-748D1E4B166D}"/>
          </ac:grpSpMkLst>
        </pc:grpChg>
      </pc:sldChg>
      <pc:sldChg chg="add">
        <pc:chgData name="Minesh Patel" userId="a66d4990ec83ac90" providerId="LiveId" clId="{B97F8FE2-9461-4CFE-A336-39272FD5B119}" dt="2021-09-21T09:04:16.409" v="42740"/>
        <pc:sldMkLst>
          <pc:docMk/>
          <pc:sldMk cId="2058467664" sldId="351"/>
        </pc:sldMkLst>
      </pc:sldChg>
      <pc:sldChg chg="addSp modSp add mod">
        <pc:chgData name="Minesh Patel" userId="a66d4990ec83ac90" providerId="LiveId" clId="{B97F8FE2-9461-4CFE-A336-39272FD5B119}" dt="2021-09-21T10:07:18.341" v="43358"/>
        <pc:sldMkLst>
          <pc:docMk/>
          <pc:sldMk cId="3508444251" sldId="353"/>
        </pc:sldMkLst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34" creationId="{E10C4066-9C31-424F-8AFE-31E902E6B7E1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78" creationId="{37BD8821-B5CE-40C6-BC7C-581080F919CF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79" creationId="{6990059F-2BAF-4E9A-8D5E-192AE1260113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81" creationId="{47B956BF-10BB-4F6C-B135-76A26B80827C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90" creationId="{8451DA6E-3385-46EE-A375-E746554DEC8C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91" creationId="{3224D8D7-A7BC-4FCD-9F96-2F770A4D2449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115" creationId="{DE102035-6791-4D52-9E88-16C6EC7C91A7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119" creationId="{6CE48A59-A371-45A1-91A8-20FEC1911BFD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120" creationId="{BA459487-B7EF-499C-BDC9-F33505073E7D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140" creationId="{7BA35FA5-2E02-4D68-8920-833AAD82F4D7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143" creationId="{F667BD4F-7832-4C70-A43E-309B965082B6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147" creationId="{D050A649-824B-43A8-BBBD-4C4049E24C59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162" creationId="{7082822D-D1A1-4F84-BA4C-C9215A138A66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163" creationId="{292E5E09-DC11-44B5-9901-2DA62D4B7FEE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164" creationId="{1CE0A04E-5773-49FC-8080-8E42375B467C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165" creationId="{959C431C-D638-41FF-BE96-93840D7BE332}"/>
          </ac:spMkLst>
        </pc:spChg>
        <pc:spChg chg="mod">
          <ac:chgData name="Minesh Patel" userId="a66d4990ec83ac90" providerId="LiveId" clId="{B97F8FE2-9461-4CFE-A336-39272FD5B119}" dt="2021-09-21T09:56:43.521" v="43195"/>
          <ac:spMkLst>
            <pc:docMk/>
            <pc:sldMk cId="3508444251" sldId="353"/>
            <ac:spMk id="168" creationId="{7546743A-FD32-4419-A488-307A4E9B6370}"/>
          </ac:spMkLst>
        </pc:spChg>
        <pc:spChg chg="mod">
          <ac:chgData name="Minesh Patel" userId="a66d4990ec83ac90" providerId="LiveId" clId="{B97F8FE2-9461-4CFE-A336-39272FD5B119}" dt="2021-09-21T09:56:43.521" v="43195"/>
          <ac:spMkLst>
            <pc:docMk/>
            <pc:sldMk cId="3508444251" sldId="353"/>
            <ac:spMk id="169" creationId="{6E5A841F-754D-426C-85A6-D7A0A62B86FC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174" creationId="{81CD1551-6644-4B25-B3C0-29D182F42D83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189" creationId="{EDAF2FE4-7A82-4CC6-8ECC-482E6508BD89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191" creationId="{9AB41264-7E4F-48C2-A97E-CBD6D437ADE9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192" creationId="{5811FC04-F1CC-4495-9695-B33D0B15CF69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194" creationId="{EC371CAB-79E0-433E-B45D-428D47A3E7DE}"/>
          </ac:spMkLst>
        </pc:spChg>
        <pc:spChg chg="mod">
          <ac:chgData name="Minesh Patel" userId="a66d4990ec83ac90" providerId="LiveId" clId="{B97F8FE2-9461-4CFE-A336-39272FD5B119}" dt="2021-09-21T09:56:43.521" v="43195"/>
          <ac:spMkLst>
            <pc:docMk/>
            <pc:sldMk cId="3508444251" sldId="353"/>
            <ac:spMk id="196" creationId="{444951CE-0C85-44C1-A4B1-682320749D7B}"/>
          </ac:spMkLst>
        </pc:spChg>
        <pc:spChg chg="mod">
          <ac:chgData name="Minesh Patel" userId="a66d4990ec83ac90" providerId="LiveId" clId="{B97F8FE2-9461-4CFE-A336-39272FD5B119}" dt="2021-09-21T09:56:43.521" v="43195"/>
          <ac:spMkLst>
            <pc:docMk/>
            <pc:sldMk cId="3508444251" sldId="353"/>
            <ac:spMk id="197" creationId="{1045E096-28C3-43C6-A7B9-E7ED845720E2}"/>
          </ac:spMkLst>
        </pc:spChg>
        <pc:spChg chg="mod">
          <ac:chgData name="Minesh Patel" userId="a66d4990ec83ac90" providerId="LiveId" clId="{B97F8FE2-9461-4CFE-A336-39272FD5B119}" dt="2021-09-21T09:56:43.521" v="43195"/>
          <ac:spMkLst>
            <pc:docMk/>
            <pc:sldMk cId="3508444251" sldId="353"/>
            <ac:spMk id="198" creationId="{48381D54-8FD5-462A-A5D9-D906D7CFD75B}"/>
          </ac:spMkLst>
        </pc:spChg>
        <pc:spChg chg="add mod">
          <ac:chgData name="Minesh Patel" userId="a66d4990ec83ac90" providerId="LiveId" clId="{B97F8FE2-9461-4CFE-A336-39272FD5B119}" dt="2021-09-21T10:07:18.341" v="43358"/>
          <ac:spMkLst>
            <pc:docMk/>
            <pc:sldMk cId="3508444251" sldId="353"/>
            <ac:spMk id="199" creationId="{74256213-AEE1-4C65-9F4A-606721BAFA88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02" creationId="{F3A31F24-D701-4924-A254-4E03848D4F7F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05" creationId="{F8C3661E-17C9-4386-B660-8316049EF8DC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07" creationId="{C2FC6121-F3D7-4E32-A824-C37C625AFA8A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10" creationId="{459A0BEB-12F2-4FBD-95B5-C8D0A1A99EC3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11" creationId="{C89E079D-85C0-4859-90E8-61B8027C09BA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12" creationId="{48329D7D-EBE1-4EAB-968E-066FF6EB6812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13" creationId="{BC521E26-DF88-41D7-AC92-F8F880C9FAD3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14" creationId="{DFDE6C46-32E1-4FD6-A49D-BC4E80D4289A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15" creationId="{97EC3DBC-4CAF-4E0F-8CB5-F9CC95291BDB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16" creationId="{6F057309-9880-43D4-B92D-9887D89C1C74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17" creationId="{079CC775-D526-43CA-8243-0BBC409AA4A0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18" creationId="{61D3B20B-4A0C-4FF0-94A5-9275DD2D4F30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19" creationId="{0DEDCCC2-FF71-41C1-9F1D-AFDBCD16700E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20" creationId="{99C48E9D-814C-4BB5-A8F4-56E5DC18321D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21" creationId="{76F08E59-3DDE-4079-9125-823C83F924FB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22" creationId="{FC90E713-7BD2-42FD-BE54-30F56D9A820C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35" creationId="{DF747956-B920-4E58-B0EA-9BE497C87AB3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36" creationId="{28B38B65-C404-4173-B82B-059E4430EC84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37" creationId="{A79AAE43-58F4-4DCC-8348-D18D2EE51183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42" creationId="{9102BB43-9E96-4ACA-A6BD-40323724C690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43" creationId="{D1DE5F83-B6F8-47F9-ABFF-100CF885A1B4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44" creationId="{19FCEB0D-9183-47D8-BA21-21D959867564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45" creationId="{E1EB8301-2619-4E62-B9A4-01EBAF8C9673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47" creationId="{212F33EB-B3A0-4D8F-9C77-3A1F7BF068FC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48" creationId="{E5CE0C16-A347-485B-891D-BCFDB686AD0B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49" creationId="{0D674882-D8DE-45AD-A8CF-7665AAACEC41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50" creationId="{E5561A49-07E0-4B89-AB49-C7408D747522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55" creationId="{53DD2DA1-DB0C-4D2D-A23D-6BA6534F2DFC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56" creationId="{3C1B0EF8-DB0A-488B-812A-E7A202132C0F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73" creationId="{BDF3ABB8-10CC-4633-8A6F-E078D0C75078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74" creationId="{AB9BCE07-6DB6-487B-9D67-ECCB083871FD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75" creationId="{4778F73D-B18F-41C6-9AB9-7344B31B67D1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76" creationId="{9BBCFB4F-504D-4884-B432-ED34D10A69D7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77" creationId="{1B7D006E-FCF2-4477-9D04-7DEB80A04893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78" creationId="{E801E88C-6B67-4C2D-8FC2-B52D02DFB074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79" creationId="{5889F987-0677-4DBB-9870-93403BD79945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81" creationId="{CCB49049-8DE7-489A-93BC-7DAC26AA745B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82" creationId="{7524D3A9-56B7-4D7F-9959-2ADFB329CC0B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83" creationId="{C359DADB-009D-4A17-BAAA-090201913F07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84" creationId="{B47F95D6-F2C9-449D-AD3E-B264B31AA1DA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85" creationId="{C9B1D76A-6FBC-4771-8DDE-CBE5977B1DA5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88" creationId="{7481E836-B441-4A28-936E-035649133E22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89" creationId="{63F0B29B-C059-470F-92AE-862405393E12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90" creationId="{2AE117D4-CD4C-403C-A356-9D42FAD3AD5F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91" creationId="{F3459D25-B9CA-43E6-A94B-4DE41DD0FBB9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92" creationId="{99F36D30-B5EB-4358-B3F0-0DEB0FBF0987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93" creationId="{F342A798-385C-4242-A758-BA1FD3160310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94" creationId="{0514CCA2-E88D-4437-93C5-7DCA127001F5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96" creationId="{84CE8764-4957-4925-A630-8498D877F183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97" creationId="{E8D94532-ED9B-4FEF-B525-7C1530DD0BF9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98" creationId="{5B98DCEC-046E-4B77-80AA-D3C47540F7E5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299" creationId="{510BAFE1-891C-477D-8A09-61D1412BBC39}"/>
          </ac:spMkLst>
        </pc:spChg>
        <pc:spChg chg="mod">
          <ac:chgData name="Minesh Patel" userId="a66d4990ec83ac90" providerId="LiveId" clId="{B97F8FE2-9461-4CFE-A336-39272FD5B119}" dt="2021-09-21T09:27:54.684" v="42932" actId="2711"/>
          <ac:spMkLst>
            <pc:docMk/>
            <pc:sldMk cId="3508444251" sldId="353"/>
            <ac:spMk id="300" creationId="{A0EF430E-C9FD-4DA6-A05C-0F158E3D1CD8}"/>
          </ac:spMkLst>
        </pc:spChg>
        <pc:grpChg chg="mod">
          <ac:chgData name="Minesh Patel" userId="a66d4990ec83ac90" providerId="LiveId" clId="{B97F8FE2-9461-4CFE-A336-39272FD5B119}" dt="2021-09-21T09:56:51.423" v="43196" actId="1076"/>
          <ac:grpSpMkLst>
            <pc:docMk/>
            <pc:sldMk cId="3508444251" sldId="353"/>
            <ac:grpSpMk id="4" creationId="{C572E67D-A7C2-4D3A-86C8-9B17054DFDC8}"/>
          </ac:grpSpMkLst>
        </pc:grpChg>
        <pc:grpChg chg="mod">
          <ac:chgData name="Minesh Patel" userId="a66d4990ec83ac90" providerId="LiveId" clId="{B97F8FE2-9461-4CFE-A336-39272FD5B119}" dt="2021-09-21T09:56:51.423" v="43196" actId="1076"/>
          <ac:grpSpMkLst>
            <pc:docMk/>
            <pc:sldMk cId="3508444251" sldId="353"/>
            <ac:grpSpMk id="5" creationId="{D7CE7241-7C7F-4773-A5C8-B63FBD12801D}"/>
          </ac:grpSpMkLst>
        </pc:grpChg>
        <pc:grpChg chg="mod">
          <ac:chgData name="Minesh Patel" userId="a66d4990ec83ac90" providerId="LiveId" clId="{B97F8FE2-9461-4CFE-A336-39272FD5B119}" dt="2021-09-21T09:56:51.423" v="43196" actId="1076"/>
          <ac:grpSpMkLst>
            <pc:docMk/>
            <pc:sldMk cId="3508444251" sldId="353"/>
            <ac:grpSpMk id="6" creationId="{D9B6D0A1-1335-4A21-AE73-725A8011F2D2}"/>
          </ac:grpSpMkLst>
        </pc:grpChg>
        <pc:grpChg chg="mod">
          <ac:chgData name="Minesh Patel" userId="a66d4990ec83ac90" providerId="LiveId" clId="{B97F8FE2-9461-4CFE-A336-39272FD5B119}" dt="2021-09-21T09:56:51.423" v="43196" actId="1076"/>
          <ac:grpSpMkLst>
            <pc:docMk/>
            <pc:sldMk cId="3508444251" sldId="353"/>
            <ac:grpSpMk id="138" creationId="{3E9FB738-F859-4BF9-80D0-B7630B64A1A4}"/>
          </ac:grpSpMkLst>
        </pc:grpChg>
        <pc:grpChg chg="mod">
          <ac:chgData name="Minesh Patel" userId="a66d4990ec83ac90" providerId="LiveId" clId="{B97F8FE2-9461-4CFE-A336-39272FD5B119}" dt="2021-09-21T09:56:51.423" v="43196" actId="1076"/>
          <ac:grpSpMkLst>
            <pc:docMk/>
            <pc:sldMk cId="3508444251" sldId="353"/>
            <ac:grpSpMk id="139" creationId="{6BF85025-BC41-464F-9640-2F69BDE86337}"/>
          </ac:grpSpMkLst>
        </pc:grpChg>
        <pc:grpChg chg="add mod">
          <ac:chgData name="Minesh Patel" userId="a66d4990ec83ac90" providerId="LiveId" clId="{B97F8FE2-9461-4CFE-A336-39272FD5B119}" dt="2021-09-21T09:56:43.521" v="43195"/>
          <ac:grpSpMkLst>
            <pc:docMk/>
            <pc:sldMk cId="3508444251" sldId="353"/>
            <ac:grpSpMk id="167" creationId="{2B8623AE-E542-4DC8-B01F-44CB57FB4EBB}"/>
          </ac:grpSpMkLst>
        </pc:grpChg>
        <pc:grpChg chg="mod">
          <ac:chgData name="Minesh Patel" userId="a66d4990ec83ac90" providerId="LiveId" clId="{B97F8FE2-9461-4CFE-A336-39272FD5B119}" dt="2021-09-21T09:56:51.423" v="43196" actId="1076"/>
          <ac:grpSpMkLst>
            <pc:docMk/>
            <pc:sldMk cId="3508444251" sldId="353"/>
            <ac:grpSpMk id="227" creationId="{2105BCCC-75DB-4C1D-ABE8-9A4EF81E4529}"/>
          </ac:grpSpMkLst>
        </pc:grpChg>
        <pc:grpChg chg="mod">
          <ac:chgData name="Minesh Patel" userId="a66d4990ec83ac90" providerId="LiveId" clId="{B97F8FE2-9461-4CFE-A336-39272FD5B119}" dt="2021-09-21T09:56:51.423" v="43196" actId="1076"/>
          <ac:grpSpMkLst>
            <pc:docMk/>
            <pc:sldMk cId="3508444251" sldId="353"/>
            <ac:grpSpMk id="230" creationId="{39E8DDEC-8B28-4118-82E1-FDCB58E52629}"/>
          </ac:grpSpMkLst>
        </pc:grpChg>
        <pc:grpChg chg="mod">
          <ac:chgData name="Minesh Patel" userId="a66d4990ec83ac90" providerId="LiveId" clId="{B97F8FE2-9461-4CFE-A336-39272FD5B119}" dt="2021-09-21T09:56:51.423" v="43196" actId="1076"/>
          <ac:grpSpMkLst>
            <pc:docMk/>
            <pc:sldMk cId="3508444251" sldId="353"/>
            <ac:grpSpMk id="234" creationId="{FCA82552-1305-4051-BDD4-17D2F7C54431}"/>
          </ac:grpSpMkLst>
        </pc:grpChg>
        <pc:grpChg chg="mod">
          <ac:chgData name="Minesh Patel" userId="a66d4990ec83ac90" providerId="LiveId" clId="{B97F8FE2-9461-4CFE-A336-39272FD5B119}" dt="2021-09-21T09:56:51.423" v="43196" actId="1076"/>
          <ac:grpSpMkLst>
            <pc:docMk/>
            <pc:sldMk cId="3508444251" sldId="353"/>
            <ac:grpSpMk id="238" creationId="{CD2FE9D5-FA41-4D2B-AD8A-BEEF9C6D8D34}"/>
          </ac:grpSpMkLst>
        </pc:grpChg>
        <pc:grpChg chg="mod">
          <ac:chgData name="Minesh Patel" userId="a66d4990ec83ac90" providerId="LiveId" clId="{B97F8FE2-9461-4CFE-A336-39272FD5B119}" dt="2021-09-21T09:56:51.423" v="43196" actId="1076"/>
          <ac:grpSpMkLst>
            <pc:docMk/>
            <pc:sldMk cId="3508444251" sldId="353"/>
            <ac:grpSpMk id="241" creationId="{7F0AC509-4422-4E6F-919F-A32DECBA63A7}"/>
          </ac:grpSpMkLst>
        </pc:grpChg>
      </pc:sldChg>
      <pc:sldChg chg="add">
        <pc:chgData name="Minesh Patel" userId="a66d4990ec83ac90" providerId="LiveId" clId="{B97F8FE2-9461-4CFE-A336-39272FD5B119}" dt="2021-09-21T09:04:16.409" v="42740"/>
        <pc:sldMkLst>
          <pc:docMk/>
          <pc:sldMk cId="141642118" sldId="354"/>
        </pc:sldMkLst>
      </pc:sldChg>
      <pc:sldChg chg="addSp modSp add mod">
        <pc:chgData name="Minesh Patel" userId="a66d4990ec83ac90" providerId="LiveId" clId="{B97F8FE2-9461-4CFE-A336-39272FD5B119}" dt="2021-09-21T10:07:20.314" v="43360"/>
        <pc:sldMkLst>
          <pc:docMk/>
          <pc:sldMk cId="162204352" sldId="356"/>
        </pc:sldMkLst>
        <pc:spChg chg="mod">
          <ac:chgData name="Minesh Patel" userId="a66d4990ec83ac90" providerId="LiveId" clId="{B97F8FE2-9461-4CFE-A336-39272FD5B119}" dt="2021-09-21T09:28:21.535" v="42935" actId="2711"/>
          <ac:spMkLst>
            <pc:docMk/>
            <pc:sldMk cId="162204352" sldId="356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28:21.535" v="42935" actId="2711"/>
          <ac:spMkLst>
            <pc:docMk/>
            <pc:sldMk cId="162204352" sldId="356"/>
            <ac:spMk id="3" creationId="{EB4EF765-8AF1-4F6A-96DA-B7008E92FD95}"/>
          </ac:spMkLst>
        </pc:spChg>
        <pc:spChg chg="mod">
          <ac:chgData name="Minesh Patel" userId="a66d4990ec83ac90" providerId="LiveId" clId="{B97F8FE2-9461-4CFE-A336-39272FD5B119}" dt="2021-09-21T09:28:21.535" v="42935" actId="2711"/>
          <ac:spMkLst>
            <pc:docMk/>
            <pc:sldMk cId="162204352" sldId="356"/>
            <ac:spMk id="6" creationId="{5A7FCC19-A139-40CC-8774-8DD39B7ED172}"/>
          </ac:spMkLst>
        </pc:spChg>
        <pc:spChg chg="mod">
          <ac:chgData name="Minesh Patel" userId="a66d4990ec83ac90" providerId="LiveId" clId="{B97F8FE2-9461-4CFE-A336-39272FD5B119}" dt="2021-09-21T09:28:49.676" v="42938" actId="2711"/>
          <ac:spMkLst>
            <pc:docMk/>
            <pc:sldMk cId="162204352" sldId="356"/>
            <ac:spMk id="7" creationId="{BEAF4664-8CEA-47F8-8A3D-A5D22D460825}"/>
          </ac:spMkLst>
        </pc:spChg>
        <pc:spChg chg="mod">
          <ac:chgData name="Minesh Patel" userId="a66d4990ec83ac90" providerId="LiveId" clId="{B97F8FE2-9461-4CFE-A336-39272FD5B119}" dt="2021-09-21T09:28:49.676" v="42938" actId="2711"/>
          <ac:spMkLst>
            <pc:docMk/>
            <pc:sldMk cId="162204352" sldId="356"/>
            <ac:spMk id="8" creationId="{AD385028-4139-4E25-84A8-BC65C2EB8D62}"/>
          </ac:spMkLst>
        </pc:spChg>
        <pc:spChg chg="mod">
          <ac:chgData name="Minesh Patel" userId="a66d4990ec83ac90" providerId="LiveId" clId="{B97F8FE2-9461-4CFE-A336-39272FD5B119}" dt="2021-09-21T09:28:49.676" v="42938" actId="2711"/>
          <ac:spMkLst>
            <pc:docMk/>
            <pc:sldMk cId="162204352" sldId="356"/>
            <ac:spMk id="9" creationId="{A573FF89-7968-4A0D-86FC-DD4CF23F4B19}"/>
          </ac:spMkLst>
        </pc:spChg>
        <pc:spChg chg="mod">
          <ac:chgData name="Minesh Patel" userId="a66d4990ec83ac90" providerId="LiveId" clId="{B97F8FE2-9461-4CFE-A336-39272FD5B119}" dt="2021-09-21T09:28:21.535" v="42935" actId="2711"/>
          <ac:spMkLst>
            <pc:docMk/>
            <pc:sldMk cId="162204352" sldId="356"/>
            <ac:spMk id="29" creationId="{0F3E8FC1-D57E-4426-B4F7-0B4136129BF1}"/>
          </ac:spMkLst>
        </pc:spChg>
        <pc:spChg chg="mod">
          <ac:chgData name="Minesh Patel" userId="a66d4990ec83ac90" providerId="LiveId" clId="{B97F8FE2-9461-4CFE-A336-39272FD5B119}" dt="2021-09-21T09:28:21.535" v="42935" actId="2711"/>
          <ac:spMkLst>
            <pc:docMk/>
            <pc:sldMk cId="162204352" sldId="356"/>
            <ac:spMk id="30" creationId="{B78ACE9A-ECDF-4F74-A284-1FC565566039}"/>
          </ac:spMkLst>
        </pc:spChg>
        <pc:spChg chg="mod">
          <ac:chgData name="Minesh Patel" userId="a66d4990ec83ac90" providerId="LiveId" clId="{B97F8FE2-9461-4CFE-A336-39272FD5B119}" dt="2021-09-21T09:28:21.535" v="42935" actId="2711"/>
          <ac:spMkLst>
            <pc:docMk/>
            <pc:sldMk cId="162204352" sldId="356"/>
            <ac:spMk id="31" creationId="{17616C5D-E825-47B6-8C2A-06519353AEE9}"/>
          </ac:spMkLst>
        </pc:spChg>
        <pc:spChg chg="mod">
          <ac:chgData name="Minesh Patel" userId="a66d4990ec83ac90" providerId="LiveId" clId="{B97F8FE2-9461-4CFE-A336-39272FD5B119}" dt="2021-09-21T09:28:53.897" v="42939" actId="2711"/>
          <ac:spMkLst>
            <pc:docMk/>
            <pc:sldMk cId="162204352" sldId="356"/>
            <ac:spMk id="33" creationId="{6BF89888-431A-4C46-9E14-C28112B262C3}"/>
          </ac:spMkLst>
        </pc:spChg>
        <pc:spChg chg="mod">
          <ac:chgData name="Minesh Patel" userId="a66d4990ec83ac90" providerId="LiveId" clId="{B97F8FE2-9461-4CFE-A336-39272FD5B119}" dt="2021-09-21T09:28:21.535" v="42935" actId="2711"/>
          <ac:spMkLst>
            <pc:docMk/>
            <pc:sldMk cId="162204352" sldId="356"/>
            <ac:spMk id="34" creationId="{6B80C6AC-8F4D-4D0B-BE94-422CACD6E2D4}"/>
          </ac:spMkLst>
        </pc:spChg>
        <pc:spChg chg="mod">
          <ac:chgData name="Minesh Patel" userId="a66d4990ec83ac90" providerId="LiveId" clId="{B97F8FE2-9461-4CFE-A336-39272FD5B119}" dt="2021-09-21T09:28:53.897" v="42939" actId="2711"/>
          <ac:spMkLst>
            <pc:docMk/>
            <pc:sldMk cId="162204352" sldId="356"/>
            <ac:spMk id="36" creationId="{4C02FF91-8B7E-431E-AE55-A2FD42E25596}"/>
          </ac:spMkLst>
        </pc:spChg>
        <pc:spChg chg="mod">
          <ac:chgData name="Minesh Patel" userId="a66d4990ec83ac90" providerId="LiveId" clId="{B97F8FE2-9461-4CFE-A336-39272FD5B119}" dt="2021-09-21T09:28:53.897" v="42939" actId="2711"/>
          <ac:spMkLst>
            <pc:docMk/>
            <pc:sldMk cId="162204352" sldId="356"/>
            <ac:spMk id="37" creationId="{4E654704-A86D-4073-BC14-537597E86236}"/>
          </ac:spMkLst>
        </pc:spChg>
        <pc:spChg chg="mod">
          <ac:chgData name="Minesh Patel" userId="a66d4990ec83ac90" providerId="LiveId" clId="{B97F8FE2-9461-4CFE-A336-39272FD5B119}" dt="2021-09-21T09:28:43.883" v="42937" actId="2711"/>
          <ac:spMkLst>
            <pc:docMk/>
            <pc:sldMk cId="162204352" sldId="356"/>
            <ac:spMk id="43" creationId="{75974292-DF6B-4EAD-B664-C0CA338E4EED}"/>
          </ac:spMkLst>
        </pc:spChg>
        <pc:spChg chg="mod">
          <ac:chgData name="Minesh Patel" userId="a66d4990ec83ac90" providerId="LiveId" clId="{B97F8FE2-9461-4CFE-A336-39272FD5B119}" dt="2021-09-21T09:28:43.883" v="42937" actId="2711"/>
          <ac:spMkLst>
            <pc:docMk/>
            <pc:sldMk cId="162204352" sldId="356"/>
            <ac:spMk id="44" creationId="{2DDD2B29-EA23-4CE8-BCB6-47458B4C965B}"/>
          </ac:spMkLst>
        </pc:spChg>
        <pc:spChg chg="mod">
          <ac:chgData name="Minesh Patel" userId="a66d4990ec83ac90" providerId="LiveId" clId="{B97F8FE2-9461-4CFE-A336-39272FD5B119}" dt="2021-09-21T09:28:43.883" v="42937" actId="2711"/>
          <ac:spMkLst>
            <pc:docMk/>
            <pc:sldMk cId="162204352" sldId="356"/>
            <ac:spMk id="45" creationId="{EA08F425-6695-4C38-AC6A-156687341B21}"/>
          </ac:spMkLst>
        </pc:spChg>
        <pc:spChg chg="mod">
          <ac:chgData name="Minesh Patel" userId="a66d4990ec83ac90" providerId="LiveId" clId="{B97F8FE2-9461-4CFE-A336-39272FD5B119}" dt="2021-09-21T09:28:21.535" v="42935" actId="2711"/>
          <ac:spMkLst>
            <pc:docMk/>
            <pc:sldMk cId="162204352" sldId="356"/>
            <ac:spMk id="49" creationId="{254DDE76-79D4-4246-B3AB-04486F0AA08E}"/>
          </ac:spMkLst>
        </pc:spChg>
        <pc:spChg chg="mod">
          <ac:chgData name="Minesh Patel" userId="a66d4990ec83ac90" providerId="LiveId" clId="{B97F8FE2-9461-4CFE-A336-39272FD5B119}" dt="2021-09-21T09:28:21.535" v="42935" actId="2711"/>
          <ac:spMkLst>
            <pc:docMk/>
            <pc:sldMk cId="162204352" sldId="356"/>
            <ac:spMk id="55" creationId="{A05C3A3B-E62B-4A77-A568-675D6A8072CF}"/>
          </ac:spMkLst>
        </pc:spChg>
        <pc:spChg chg="mod">
          <ac:chgData name="Minesh Patel" userId="a66d4990ec83ac90" providerId="LiveId" clId="{B97F8FE2-9461-4CFE-A336-39272FD5B119}" dt="2021-09-21T09:28:21.535" v="42935" actId="2711"/>
          <ac:spMkLst>
            <pc:docMk/>
            <pc:sldMk cId="162204352" sldId="356"/>
            <ac:spMk id="56" creationId="{955465A1-B202-47F6-B46D-BC81212FBB30}"/>
          </ac:spMkLst>
        </pc:spChg>
        <pc:spChg chg="mod">
          <ac:chgData name="Minesh Patel" userId="a66d4990ec83ac90" providerId="LiveId" clId="{B97F8FE2-9461-4CFE-A336-39272FD5B119}" dt="2021-09-21T09:28:21.535" v="42935" actId="2711"/>
          <ac:spMkLst>
            <pc:docMk/>
            <pc:sldMk cId="162204352" sldId="356"/>
            <ac:spMk id="57" creationId="{2C4958CB-93C8-49CB-AE2A-182408B550C1}"/>
          </ac:spMkLst>
        </pc:spChg>
        <pc:spChg chg="mod">
          <ac:chgData name="Minesh Patel" userId="a66d4990ec83ac90" providerId="LiveId" clId="{B97F8FE2-9461-4CFE-A336-39272FD5B119}" dt="2021-09-21T09:28:21.535" v="42935" actId="2711"/>
          <ac:spMkLst>
            <pc:docMk/>
            <pc:sldMk cId="162204352" sldId="356"/>
            <ac:spMk id="59" creationId="{A5D86594-3622-4E9A-A9B6-85B5ABDFAC84}"/>
          </ac:spMkLst>
        </pc:spChg>
        <pc:spChg chg="mod">
          <ac:chgData name="Minesh Patel" userId="a66d4990ec83ac90" providerId="LiveId" clId="{B97F8FE2-9461-4CFE-A336-39272FD5B119}" dt="2021-09-21T09:28:43.883" v="42937" actId="2711"/>
          <ac:spMkLst>
            <pc:docMk/>
            <pc:sldMk cId="162204352" sldId="356"/>
            <ac:spMk id="61" creationId="{665A6882-0283-4937-8A4F-25D2A4D15502}"/>
          </ac:spMkLst>
        </pc:spChg>
        <pc:spChg chg="mod">
          <ac:chgData name="Minesh Patel" userId="a66d4990ec83ac90" providerId="LiveId" clId="{B97F8FE2-9461-4CFE-A336-39272FD5B119}" dt="2021-09-21T09:28:21.535" v="42935" actId="2711"/>
          <ac:spMkLst>
            <pc:docMk/>
            <pc:sldMk cId="162204352" sldId="356"/>
            <ac:spMk id="62" creationId="{DB7D0570-6511-488F-8B9A-E25383C07A97}"/>
          </ac:spMkLst>
        </pc:spChg>
        <pc:spChg chg="mod">
          <ac:chgData name="Minesh Patel" userId="a66d4990ec83ac90" providerId="LiveId" clId="{B97F8FE2-9461-4CFE-A336-39272FD5B119}" dt="2021-09-21T09:28:21.535" v="42935" actId="2711"/>
          <ac:spMkLst>
            <pc:docMk/>
            <pc:sldMk cId="162204352" sldId="356"/>
            <ac:spMk id="63" creationId="{C5FAB9AC-B659-416A-BCE7-4349312418A4}"/>
          </ac:spMkLst>
        </pc:spChg>
        <pc:spChg chg="mod">
          <ac:chgData name="Minesh Patel" userId="a66d4990ec83ac90" providerId="LiveId" clId="{B97F8FE2-9461-4CFE-A336-39272FD5B119}" dt="2021-09-21T09:28:21.535" v="42935" actId="2711"/>
          <ac:spMkLst>
            <pc:docMk/>
            <pc:sldMk cId="162204352" sldId="356"/>
            <ac:spMk id="65" creationId="{9AFEAC2B-02A4-4CF0-9FBF-D7C7DBB26B3F}"/>
          </ac:spMkLst>
        </pc:spChg>
        <pc:spChg chg="mod">
          <ac:chgData name="Minesh Patel" userId="a66d4990ec83ac90" providerId="LiveId" clId="{B97F8FE2-9461-4CFE-A336-39272FD5B119}" dt="2021-09-21T09:28:32.234" v="42936" actId="2711"/>
          <ac:spMkLst>
            <pc:docMk/>
            <pc:sldMk cId="162204352" sldId="356"/>
            <ac:spMk id="68" creationId="{5F831C58-6BBB-441E-AEBF-52FBDF13968B}"/>
          </ac:spMkLst>
        </pc:spChg>
        <pc:spChg chg="mod">
          <ac:chgData name="Minesh Patel" userId="a66d4990ec83ac90" providerId="LiveId" clId="{B97F8FE2-9461-4CFE-A336-39272FD5B119}" dt="2021-09-21T09:57:53.137" v="43201"/>
          <ac:spMkLst>
            <pc:docMk/>
            <pc:sldMk cId="162204352" sldId="356"/>
            <ac:spMk id="69" creationId="{F121089D-2FD8-4161-8CD0-C2F567ECFFD5}"/>
          </ac:spMkLst>
        </pc:spChg>
        <pc:spChg chg="mod">
          <ac:chgData name="Minesh Patel" userId="a66d4990ec83ac90" providerId="LiveId" clId="{B97F8FE2-9461-4CFE-A336-39272FD5B119}" dt="2021-09-21T09:28:21.535" v="42935" actId="2711"/>
          <ac:spMkLst>
            <pc:docMk/>
            <pc:sldMk cId="162204352" sldId="356"/>
            <ac:spMk id="70" creationId="{B11A535C-FCB3-41D8-BB3E-22B8E0142D78}"/>
          </ac:spMkLst>
        </pc:spChg>
        <pc:spChg chg="mod">
          <ac:chgData name="Minesh Patel" userId="a66d4990ec83ac90" providerId="LiveId" clId="{B97F8FE2-9461-4CFE-A336-39272FD5B119}" dt="2021-09-21T09:57:53.137" v="43201"/>
          <ac:spMkLst>
            <pc:docMk/>
            <pc:sldMk cId="162204352" sldId="356"/>
            <ac:spMk id="71" creationId="{134F772E-72F9-4FDE-B991-7371EED2BBF2}"/>
          </ac:spMkLst>
        </pc:spChg>
        <pc:spChg chg="mod">
          <ac:chgData name="Minesh Patel" userId="a66d4990ec83ac90" providerId="LiveId" clId="{B97F8FE2-9461-4CFE-A336-39272FD5B119}" dt="2021-09-21T09:28:21.535" v="42935" actId="2711"/>
          <ac:spMkLst>
            <pc:docMk/>
            <pc:sldMk cId="162204352" sldId="356"/>
            <ac:spMk id="72" creationId="{5B5F2980-846A-4F21-A6B1-B985DADDF797}"/>
          </ac:spMkLst>
        </pc:spChg>
        <pc:spChg chg="mod">
          <ac:chgData name="Minesh Patel" userId="a66d4990ec83ac90" providerId="LiveId" clId="{B97F8FE2-9461-4CFE-A336-39272FD5B119}" dt="2021-09-21T09:28:21.535" v="42935" actId="2711"/>
          <ac:spMkLst>
            <pc:docMk/>
            <pc:sldMk cId="162204352" sldId="356"/>
            <ac:spMk id="73" creationId="{97C58C5E-C1C1-4A97-A3EB-6D548727F80B}"/>
          </ac:spMkLst>
        </pc:spChg>
        <pc:spChg chg="mod">
          <ac:chgData name="Minesh Patel" userId="a66d4990ec83ac90" providerId="LiveId" clId="{B97F8FE2-9461-4CFE-A336-39272FD5B119}" dt="2021-09-21T09:28:21.535" v="42935" actId="2711"/>
          <ac:spMkLst>
            <pc:docMk/>
            <pc:sldMk cId="162204352" sldId="356"/>
            <ac:spMk id="74" creationId="{2387E9EC-C120-4F23-9C0F-A8388EA96F5B}"/>
          </ac:spMkLst>
        </pc:spChg>
        <pc:spChg chg="mod">
          <ac:chgData name="Minesh Patel" userId="a66d4990ec83ac90" providerId="LiveId" clId="{B97F8FE2-9461-4CFE-A336-39272FD5B119}" dt="2021-09-21T09:28:21.535" v="42935" actId="2711"/>
          <ac:spMkLst>
            <pc:docMk/>
            <pc:sldMk cId="162204352" sldId="356"/>
            <ac:spMk id="75" creationId="{5C54B086-977E-48EB-BA96-B20CF778B474}"/>
          </ac:spMkLst>
        </pc:spChg>
        <pc:spChg chg="mod">
          <ac:chgData name="Minesh Patel" userId="a66d4990ec83ac90" providerId="LiveId" clId="{B97F8FE2-9461-4CFE-A336-39272FD5B119}" dt="2021-09-21T09:57:53.137" v="43201"/>
          <ac:spMkLst>
            <pc:docMk/>
            <pc:sldMk cId="162204352" sldId="356"/>
            <ac:spMk id="76" creationId="{0C2D733C-3EA1-4A1A-AC09-630E8B3F0B7C}"/>
          </ac:spMkLst>
        </pc:spChg>
        <pc:spChg chg="mod">
          <ac:chgData name="Minesh Patel" userId="a66d4990ec83ac90" providerId="LiveId" clId="{B97F8FE2-9461-4CFE-A336-39272FD5B119}" dt="2021-09-21T09:28:21.535" v="42935" actId="2711"/>
          <ac:spMkLst>
            <pc:docMk/>
            <pc:sldMk cId="162204352" sldId="356"/>
            <ac:spMk id="77" creationId="{F91D3EB7-BE52-4E77-A82C-34998E817686}"/>
          </ac:spMkLst>
        </pc:spChg>
        <pc:spChg chg="mod">
          <ac:chgData name="Minesh Patel" userId="a66d4990ec83ac90" providerId="LiveId" clId="{B97F8FE2-9461-4CFE-A336-39272FD5B119}" dt="2021-09-21T09:57:53.137" v="43201"/>
          <ac:spMkLst>
            <pc:docMk/>
            <pc:sldMk cId="162204352" sldId="356"/>
            <ac:spMk id="78" creationId="{ACD768D5-E067-43F8-AA55-F6698BBCA722}"/>
          </ac:spMkLst>
        </pc:spChg>
        <pc:spChg chg="mod">
          <ac:chgData name="Minesh Patel" userId="a66d4990ec83ac90" providerId="LiveId" clId="{B97F8FE2-9461-4CFE-A336-39272FD5B119}" dt="2021-09-21T09:57:53.137" v="43201"/>
          <ac:spMkLst>
            <pc:docMk/>
            <pc:sldMk cId="162204352" sldId="356"/>
            <ac:spMk id="79" creationId="{BAF35CB4-FDE1-473A-9628-1A4BE00E6171}"/>
          </ac:spMkLst>
        </pc:spChg>
        <pc:spChg chg="add mod">
          <ac:chgData name="Minesh Patel" userId="a66d4990ec83ac90" providerId="LiveId" clId="{B97F8FE2-9461-4CFE-A336-39272FD5B119}" dt="2021-09-21T10:07:20.314" v="43360"/>
          <ac:spMkLst>
            <pc:docMk/>
            <pc:sldMk cId="162204352" sldId="356"/>
            <ac:spMk id="80" creationId="{61A7ADF7-D7C4-48B5-A25D-3525C892D4F7}"/>
          </ac:spMkLst>
        </pc:spChg>
        <pc:spChg chg="mod">
          <ac:chgData name="Minesh Patel" userId="a66d4990ec83ac90" providerId="LiveId" clId="{B97F8FE2-9461-4CFE-A336-39272FD5B119}" dt="2021-09-21T09:28:43.883" v="42937" actId="2711"/>
          <ac:spMkLst>
            <pc:docMk/>
            <pc:sldMk cId="162204352" sldId="356"/>
            <ac:spMk id="90" creationId="{DD8EF0D0-CD49-463F-9949-63C26E98DEC0}"/>
          </ac:spMkLst>
        </pc:spChg>
        <pc:spChg chg="mod">
          <ac:chgData name="Minesh Patel" userId="a66d4990ec83ac90" providerId="LiveId" clId="{B97F8FE2-9461-4CFE-A336-39272FD5B119}" dt="2021-09-21T09:28:21.535" v="42935" actId="2711"/>
          <ac:spMkLst>
            <pc:docMk/>
            <pc:sldMk cId="162204352" sldId="356"/>
            <ac:spMk id="91" creationId="{A6141EC2-0286-4785-B1BA-248C3DC34AC4}"/>
          </ac:spMkLst>
        </pc:spChg>
        <pc:spChg chg="mod">
          <ac:chgData name="Minesh Patel" userId="a66d4990ec83ac90" providerId="LiveId" clId="{B97F8FE2-9461-4CFE-A336-39272FD5B119}" dt="2021-09-21T09:28:21.535" v="42935" actId="2711"/>
          <ac:spMkLst>
            <pc:docMk/>
            <pc:sldMk cId="162204352" sldId="356"/>
            <ac:spMk id="92" creationId="{B1FA69A5-353D-45F8-8A4A-49D8DE6F06B5}"/>
          </ac:spMkLst>
        </pc:spChg>
        <pc:spChg chg="mod">
          <ac:chgData name="Minesh Patel" userId="a66d4990ec83ac90" providerId="LiveId" clId="{B97F8FE2-9461-4CFE-A336-39272FD5B119}" dt="2021-09-21T09:28:43.883" v="42937" actId="2711"/>
          <ac:spMkLst>
            <pc:docMk/>
            <pc:sldMk cId="162204352" sldId="356"/>
            <ac:spMk id="93" creationId="{2226FE3E-DE39-444A-96FB-5D4F1F1F19BD}"/>
          </ac:spMkLst>
        </pc:spChg>
        <pc:grpChg chg="add mod">
          <ac:chgData name="Minesh Patel" userId="a66d4990ec83ac90" providerId="LiveId" clId="{B97F8FE2-9461-4CFE-A336-39272FD5B119}" dt="2021-09-21T09:57:53.137" v="43201"/>
          <ac:grpSpMkLst>
            <pc:docMk/>
            <pc:sldMk cId="162204352" sldId="356"/>
            <ac:grpSpMk id="67" creationId="{73BF1F3E-0BAC-4B48-8332-F155644893A6}"/>
          </ac:grpSpMkLst>
        </pc:grpChg>
      </pc:sldChg>
      <pc:sldChg chg="add">
        <pc:chgData name="Minesh Patel" userId="a66d4990ec83ac90" providerId="LiveId" clId="{B97F8FE2-9461-4CFE-A336-39272FD5B119}" dt="2021-09-21T09:04:16.409" v="42740"/>
        <pc:sldMkLst>
          <pc:docMk/>
          <pc:sldMk cId="1421327654" sldId="360"/>
        </pc:sldMkLst>
      </pc:sldChg>
      <pc:sldChg chg="add">
        <pc:chgData name="Minesh Patel" userId="a66d4990ec83ac90" providerId="LiveId" clId="{B97F8FE2-9461-4CFE-A336-39272FD5B119}" dt="2021-09-21T09:04:16.409" v="42740"/>
        <pc:sldMkLst>
          <pc:docMk/>
          <pc:sldMk cId="1816583391" sldId="361"/>
        </pc:sldMkLst>
      </pc:sldChg>
      <pc:sldChg chg="addSp modSp add mod">
        <pc:chgData name="Minesh Patel" userId="a66d4990ec83ac90" providerId="LiveId" clId="{B97F8FE2-9461-4CFE-A336-39272FD5B119}" dt="2021-09-21T10:07:45.584" v="43379"/>
        <pc:sldMkLst>
          <pc:docMk/>
          <pc:sldMk cId="4059118559" sldId="364"/>
        </pc:sldMkLst>
        <pc:spChg chg="mod">
          <ac:chgData name="Minesh Patel" userId="a66d4990ec83ac90" providerId="LiveId" clId="{B97F8FE2-9461-4CFE-A336-39272FD5B119}" dt="2021-09-21T09:04:00.578" v="42739" actId="27636"/>
          <ac:spMkLst>
            <pc:docMk/>
            <pc:sldMk cId="4059118559" sldId="364"/>
            <ac:spMk id="4" creationId="{C3AFAD73-B65B-4276-8016-4D83BE61770E}"/>
          </ac:spMkLst>
        </pc:spChg>
        <pc:spChg chg="mod">
          <ac:chgData name="Minesh Patel" userId="a66d4990ec83ac90" providerId="LiveId" clId="{B97F8FE2-9461-4CFE-A336-39272FD5B119}" dt="2021-09-21T09:59:28.427" v="43226"/>
          <ac:spMkLst>
            <pc:docMk/>
            <pc:sldMk cId="4059118559" sldId="364"/>
            <ac:spMk id="13" creationId="{579CE49A-C3BB-439F-BB1E-AA76801261D3}"/>
          </ac:spMkLst>
        </pc:spChg>
        <pc:spChg chg="mod">
          <ac:chgData name="Minesh Patel" userId="a66d4990ec83ac90" providerId="LiveId" clId="{B97F8FE2-9461-4CFE-A336-39272FD5B119}" dt="2021-09-21T09:59:28.427" v="43226"/>
          <ac:spMkLst>
            <pc:docMk/>
            <pc:sldMk cId="4059118559" sldId="364"/>
            <ac:spMk id="14" creationId="{2BD92A21-01CF-4152-B0F8-2CB7170AA712}"/>
          </ac:spMkLst>
        </pc:spChg>
        <pc:spChg chg="mod">
          <ac:chgData name="Minesh Patel" userId="a66d4990ec83ac90" providerId="LiveId" clId="{B97F8FE2-9461-4CFE-A336-39272FD5B119}" dt="2021-09-21T09:59:28.427" v="43226"/>
          <ac:spMkLst>
            <pc:docMk/>
            <pc:sldMk cId="4059118559" sldId="364"/>
            <ac:spMk id="15" creationId="{54A5D08B-63A6-49DB-A486-D09E04242526}"/>
          </ac:spMkLst>
        </pc:spChg>
        <pc:spChg chg="mod">
          <ac:chgData name="Minesh Patel" userId="a66d4990ec83ac90" providerId="LiveId" clId="{B97F8FE2-9461-4CFE-A336-39272FD5B119}" dt="2021-09-21T09:59:28.427" v="43226"/>
          <ac:spMkLst>
            <pc:docMk/>
            <pc:sldMk cId="4059118559" sldId="364"/>
            <ac:spMk id="16" creationId="{E20AFA54-408F-4127-BD61-11533524815A}"/>
          </ac:spMkLst>
        </pc:spChg>
        <pc:spChg chg="mod">
          <ac:chgData name="Minesh Patel" userId="a66d4990ec83ac90" providerId="LiveId" clId="{B97F8FE2-9461-4CFE-A336-39272FD5B119}" dt="2021-09-21T09:59:28.427" v="43226"/>
          <ac:spMkLst>
            <pc:docMk/>
            <pc:sldMk cId="4059118559" sldId="364"/>
            <ac:spMk id="17" creationId="{031240B2-7B35-4D24-89E3-542C0FEC9AE9}"/>
          </ac:spMkLst>
        </pc:spChg>
        <pc:spChg chg="add mod">
          <ac:chgData name="Minesh Patel" userId="a66d4990ec83ac90" providerId="LiveId" clId="{B97F8FE2-9461-4CFE-A336-39272FD5B119}" dt="2021-09-21T10:07:45.584" v="43379"/>
          <ac:spMkLst>
            <pc:docMk/>
            <pc:sldMk cId="4059118559" sldId="364"/>
            <ac:spMk id="18" creationId="{990BBAC9-DC62-4D52-988F-B673CAFA84F7}"/>
          </ac:spMkLst>
        </pc:spChg>
        <pc:grpChg chg="add mod">
          <ac:chgData name="Minesh Patel" userId="a66d4990ec83ac90" providerId="LiveId" clId="{B97F8FE2-9461-4CFE-A336-39272FD5B119}" dt="2021-09-21T09:59:28.427" v="43226"/>
          <ac:grpSpMkLst>
            <pc:docMk/>
            <pc:sldMk cId="4059118559" sldId="364"/>
            <ac:grpSpMk id="12" creationId="{AC1FFEA8-3524-47F8-B9F5-3B0B7A34289A}"/>
          </ac:grpSpMkLst>
        </pc:grpChg>
      </pc:sldChg>
      <pc:sldChg chg="addSp modSp add mod">
        <pc:chgData name="Minesh Patel" userId="a66d4990ec83ac90" providerId="LiveId" clId="{B97F8FE2-9461-4CFE-A336-39272FD5B119}" dt="2021-09-21T10:07:25.024" v="43363"/>
        <pc:sldMkLst>
          <pc:docMk/>
          <pc:sldMk cId="1030043266" sldId="370"/>
        </pc:sldMkLst>
        <pc:spChg chg="mod">
          <ac:chgData name="Minesh Patel" userId="a66d4990ec83ac90" providerId="LiveId" clId="{B97F8FE2-9461-4CFE-A336-39272FD5B119}" dt="2021-09-21T09:29:30.787" v="42942" actId="2711"/>
          <ac:spMkLst>
            <pc:docMk/>
            <pc:sldMk cId="1030043266" sldId="370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29:30.787" v="42942" actId="2711"/>
          <ac:spMkLst>
            <pc:docMk/>
            <pc:sldMk cId="1030043266" sldId="370"/>
            <ac:spMk id="30" creationId="{D0CD56EB-5FAC-45CC-87FD-177E4FD61F69}"/>
          </ac:spMkLst>
        </pc:spChg>
        <pc:spChg chg="mod">
          <ac:chgData name="Minesh Patel" userId="a66d4990ec83ac90" providerId="LiveId" clId="{B97F8FE2-9461-4CFE-A336-39272FD5B119}" dt="2021-09-21T09:29:30.787" v="42942" actId="2711"/>
          <ac:spMkLst>
            <pc:docMk/>
            <pc:sldMk cId="1030043266" sldId="370"/>
            <ac:spMk id="41" creationId="{DBF3D196-EA9A-40DE-8089-02CE04989BE4}"/>
          </ac:spMkLst>
        </pc:spChg>
        <pc:spChg chg="mod">
          <ac:chgData name="Minesh Patel" userId="a66d4990ec83ac90" providerId="LiveId" clId="{B97F8FE2-9461-4CFE-A336-39272FD5B119}" dt="2021-09-21T09:58:06.420" v="43205" actId="1076"/>
          <ac:spMkLst>
            <pc:docMk/>
            <pc:sldMk cId="1030043266" sldId="370"/>
            <ac:spMk id="42" creationId="{5D7136E3-76AA-4664-B6BE-AFC7535D694B}"/>
          </ac:spMkLst>
        </pc:spChg>
        <pc:spChg chg="mod">
          <ac:chgData name="Minesh Patel" userId="a66d4990ec83ac90" providerId="LiveId" clId="{B97F8FE2-9461-4CFE-A336-39272FD5B119}" dt="2021-09-21T09:58:02.657" v="43204"/>
          <ac:spMkLst>
            <pc:docMk/>
            <pc:sldMk cId="1030043266" sldId="370"/>
            <ac:spMk id="45" creationId="{F97C6479-963E-49C1-A948-610CBC8C04C2}"/>
          </ac:spMkLst>
        </pc:spChg>
        <pc:spChg chg="mod">
          <ac:chgData name="Minesh Patel" userId="a66d4990ec83ac90" providerId="LiveId" clId="{B97F8FE2-9461-4CFE-A336-39272FD5B119}" dt="2021-09-21T09:58:02.657" v="43204"/>
          <ac:spMkLst>
            <pc:docMk/>
            <pc:sldMk cId="1030043266" sldId="370"/>
            <ac:spMk id="46" creationId="{022FFC67-7BFF-4C92-995D-77EB2800ED30}"/>
          </ac:spMkLst>
        </pc:spChg>
        <pc:spChg chg="mod">
          <ac:chgData name="Minesh Patel" userId="a66d4990ec83ac90" providerId="LiveId" clId="{B97F8FE2-9461-4CFE-A336-39272FD5B119}" dt="2021-09-21T09:58:02.657" v="43204"/>
          <ac:spMkLst>
            <pc:docMk/>
            <pc:sldMk cId="1030043266" sldId="370"/>
            <ac:spMk id="47" creationId="{63AE7A48-8F2E-46F1-8E10-C8CC4965864E}"/>
          </ac:spMkLst>
        </pc:spChg>
        <pc:spChg chg="mod">
          <ac:chgData name="Minesh Patel" userId="a66d4990ec83ac90" providerId="LiveId" clId="{B97F8FE2-9461-4CFE-A336-39272FD5B119}" dt="2021-09-21T09:58:02.657" v="43204"/>
          <ac:spMkLst>
            <pc:docMk/>
            <pc:sldMk cId="1030043266" sldId="370"/>
            <ac:spMk id="48" creationId="{EDE25284-E5F5-48FA-9AD0-2FEF51E96217}"/>
          </ac:spMkLst>
        </pc:spChg>
        <pc:spChg chg="mod">
          <ac:chgData name="Minesh Patel" userId="a66d4990ec83ac90" providerId="LiveId" clId="{B97F8FE2-9461-4CFE-A336-39272FD5B119}" dt="2021-09-21T09:58:02.657" v="43204"/>
          <ac:spMkLst>
            <pc:docMk/>
            <pc:sldMk cId="1030043266" sldId="370"/>
            <ac:spMk id="49" creationId="{49989F09-7CBB-4C00-954D-0C9541C048F1}"/>
          </ac:spMkLst>
        </pc:spChg>
        <pc:spChg chg="add mod">
          <ac:chgData name="Minesh Patel" userId="a66d4990ec83ac90" providerId="LiveId" clId="{B97F8FE2-9461-4CFE-A336-39272FD5B119}" dt="2021-09-21T10:07:25.024" v="43363"/>
          <ac:spMkLst>
            <pc:docMk/>
            <pc:sldMk cId="1030043266" sldId="370"/>
            <ac:spMk id="50" creationId="{64DD6C44-33C1-4E12-9FB3-BA672D495485}"/>
          </ac:spMkLst>
        </pc:spChg>
        <pc:spChg chg="mod">
          <ac:chgData name="Minesh Patel" userId="a66d4990ec83ac90" providerId="LiveId" clId="{B97F8FE2-9461-4CFE-A336-39272FD5B119}" dt="2021-09-21T09:29:30.787" v="42942" actId="2711"/>
          <ac:spMkLst>
            <pc:docMk/>
            <pc:sldMk cId="1030043266" sldId="370"/>
            <ac:spMk id="58" creationId="{3D99B1F8-1A38-4526-A40B-738934CB44D0}"/>
          </ac:spMkLst>
        </pc:spChg>
        <pc:spChg chg="mod">
          <ac:chgData name="Minesh Patel" userId="a66d4990ec83ac90" providerId="LiveId" clId="{B97F8FE2-9461-4CFE-A336-39272FD5B119}" dt="2021-09-21T09:29:30.787" v="42942" actId="2711"/>
          <ac:spMkLst>
            <pc:docMk/>
            <pc:sldMk cId="1030043266" sldId="370"/>
            <ac:spMk id="59" creationId="{D6814E6D-E1A2-4D18-B597-B65D90B56F34}"/>
          </ac:spMkLst>
        </pc:spChg>
        <pc:spChg chg="mod">
          <ac:chgData name="Minesh Patel" userId="a66d4990ec83ac90" providerId="LiveId" clId="{B97F8FE2-9461-4CFE-A336-39272FD5B119}" dt="2021-09-21T09:29:30.787" v="42942" actId="2711"/>
          <ac:spMkLst>
            <pc:docMk/>
            <pc:sldMk cId="1030043266" sldId="370"/>
            <ac:spMk id="60" creationId="{E179F8DC-467B-4923-B7A2-B88264C31F9E}"/>
          </ac:spMkLst>
        </pc:spChg>
        <pc:spChg chg="mod">
          <ac:chgData name="Minesh Patel" userId="a66d4990ec83ac90" providerId="LiveId" clId="{B97F8FE2-9461-4CFE-A336-39272FD5B119}" dt="2021-09-21T09:29:30.787" v="42942" actId="2711"/>
          <ac:spMkLst>
            <pc:docMk/>
            <pc:sldMk cId="1030043266" sldId="370"/>
            <ac:spMk id="62" creationId="{15F766BA-6254-4008-9B8F-FD3F90611B7D}"/>
          </ac:spMkLst>
        </pc:spChg>
        <pc:spChg chg="mod">
          <ac:chgData name="Minesh Patel" userId="a66d4990ec83ac90" providerId="LiveId" clId="{B97F8FE2-9461-4CFE-A336-39272FD5B119}" dt="2021-09-21T09:29:30.787" v="42942" actId="2711"/>
          <ac:spMkLst>
            <pc:docMk/>
            <pc:sldMk cId="1030043266" sldId="370"/>
            <ac:spMk id="63" creationId="{2AF3D040-E572-4E40-BF5C-2B405586C730}"/>
          </ac:spMkLst>
        </pc:spChg>
        <pc:spChg chg="mod">
          <ac:chgData name="Minesh Patel" userId="a66d4990ec83ac90" providerId="LiveId" clId="{B97F8FE2-9461-4CFE-A336-39272FD5B119}" dt="2021-09-21T09:29:30.787" v="42942" actId="2711"/>
          <ac:spMkLst>
            <pc:docMk/>
            <pc:sldMk cId="1030043266" sldId="370"/>
            <ac:spMk id="64" creationId="{0058AFDA-6B90-44DB-B7BD-735542AD9F3C}"/>
          </ac:spMkLst>
        </pc:spChg>
        <pc:spChg chg="mod">
          <ac:chgData name="Minesh Patel" userId="a66d4990ec83ac90" providerId="LiveId" clId="{B97F8FE2-9461-4CFE-A336-39272FD5B119}" dt="2021-09-21T09:29:30.787" v="42942" actId="2711"/>
          <ac:spMkLst>
            <pc:docMk/>
            <pc:sldMk cId="1030043266" sldId="370"/>
            <ac:spMk id="70" creationId="{FF3A4EF4-DA77-4056-93D1-8A05CE582EBF}"/>
          </ac:spMkLst>
        </pc:spChg>
        <pc:spChg chg="mod">
          <ac:chgData name="Minesh Patel" userId="a66d4990ec83ac90" providerId="LiveId" clId="{B97F8FE2-9461-4CFE-A336-39272FD5B119}" dt="2021-09-21T09:29:30.787" v="42942" actId="2711"/>
          <ac:spMkLst>
            <pc:docMk/>
            <pc:sldMk cId="1030043266" sldId="370"/>
            <ac:spMk id="71" creationId="{6D0922FE-2C40-41C6-B601-F153EC765875}"/>
          </ac:spMkLst>
        </pc:spChg>
        <pc:spChg chg="mod">
          <ac:chgData name="Minesh Patel" userId="a66d4990ec83ac90" providerId="LiveId" clId="{B97F8FE2-9461-4CFE-A336-39272FD5B119}" dt="2021-09-21T09:29:30.787" v="42942" actId="2711"/>
          <ac:spMkLst>
            <pc:docMk/>
            <pc:sldMk cId="1030043266" sldId="370"/>
            <ac:spMk id="73" creationId="{A141E329-A053-4EC1-8645-E3853C6C6DF5}"/>
          </ac:spMkLst>
        </pc:spChg>
        <pc:spChg chg="mod">
          <ac:chgData name="Minesh Patel" userId="a66d4990ec83ac90" providerId="LiveId" clId="{B97F8FE2-9461-4CFE-A336-39272FD5B119}" dt="2021-09-21T09:29:30.787" v="42942" actId="2711"/>
          <ac:spMkLst>
            <pc:docMk/>
            <pc:sldMk cId="1030043266" sldId="370"/>
            <ac:spMk id="81" creationId="{C98941C2-0D32-44F7-96CA-9D48AA17DF78}"/>
          </ac:spMkLst>
        </pc:spChg>
        <pc:spChg chg="mod">
          <ac:chgData name="Minesh Patel" userId="a66d4990ec83ac90" providerId="LiveId" clId="{B97F8FE2-9461-4CFE-A336-39272FD5B119}" dt="2021-09-21T09:29:30.787" v="42942" actId="2711"/>
          <ac:spMkLst>
            <pc:docMk/>
            <pc:sldMk cId="1030043266" sldId="370"/>
            <ac:spMk id="82" creationId="{3253CAA3-F55F-47AC-9E7F-60E11558E02E}"/>
          </ac:spMkLst>
        </pc:spChg>
        <pc:spChg chg="mod">
          <ac:chgData name="Minesh Patel" userId="a66d4990ec83ac90" providerId="LiveId" clId="{B97F8FE2-9461-4CFE-A336-39272FD5B119}" dt="2021-09-21T09:29:30.787" v="42942" actId="2711"/>
          <ac:spMkLst>
            <pc:docMk/>
            <pc:sldMk cId="1030043266" sldId="370"/>
            <ac:spMk id="83" creationId="{9475439D-6BA0-443D-AE00-58AD90BBBBC8}"/>
          </ac:spMkLst>
        </pc:spChg>
        <pc:spChg chg="mod">
          <ac:chgData name="Minesh Patel" userId="a66d4990ec83ac90" providerId="LiveId" clId="{B97F8FE2-9461-4CFE-A336-39272FD5B119}" dt="2021-09-21T09:29:30.787" v="42942" actId="2711"/>
          <ac:spMkLst>
            <pc:docMk/>
            <pc:sldMk cId="1030043266" sldId="370"/>
            <ac:spMk id="88" creationId="{A986A38F-0D4D-4F08-86C6-A18BB0E9EAC5}"/>
          </ac:spMkLst>
        </pc:spChg>
        <pc:spChg chg="mod">
          <ac:chgData name="Minesh Patel" userId="a66d4990ec83ac90" providerId="LiveId" clId="{B97F8FE2-9461-4CFE-A336-39272FD5B119}" dt="2021-09-21T09:29:30.787" v="42942" actId="2711"/>
          <ac:spMkLst>
            <pc:docMk/>
            <pc:sldMk cId="1030043266" sldId="370"/>
            <ac:spMk id="89" creationId="{FE7D7E26-AED4-425D-B3DB-5E4FC36C5F42}"/>
          </ac:spMkLst>
        </pc:spChg>
        <pc:spChg chg="mod">
          <ac:chgData name="Minesh Patel" userId="a66d4990ec83ac90" providerId="LiveId" clId="{B97F8FE2-9461-4CFE-A336-39272FD5B119}" dt="2021-09-21T09:29:30.787" v="42942" actId="2711"/>
          <ac:spMkLst>
            <pc:docMk/>
            <pc:sldMk cId="1030043266" sldId="370"/>
            <ac:spMk id="101" creationId="{5044C3A9-19A8-4633-A6FA-B85ECAD710F2}"/>
          </ac:spMkLst>
        </pc:spChg>
        <pc:spChg chg="mod">
          <ac:chgData name="Minesh Patel" userId="a66d4990ec83ac90" providerId="LiveId" clId="{B97F8FE2-9461-4CFE-A336-39272FD5B119}" dt="2021-09-21T09:29:30.787" v="42942" actId="2711"/>
          <ac:spMkLst>
            <pc:docMk/>
            <pc:sldMk cId="1030043266" sldId="370"/>
            <ac:spMk id="109" creationId="{6530E607-FB4F-41DC-8C00-C013D644FE70}"/>
          </ac:spMkLst>
        </pc:spChg>
        <pc:grpChg chg="add mod">
          <ac:chgData name="Minesh Patel" userId="a66d4990ec83ac90" providerId="LiveId" clId="{B97F8FE2-9461-4CFE-A336-39272FD5B119}" dt="2021-09-21T09:58:02.657" v="43204"/>
          <ac:grpSpMkLst>
            <pc:docMk/>
            <pc:sldMk cId="1030043266" sldId="370"/>
            <ac:grpSpMk id="43" creationId="{653DD706-BE13-4BBF-BD11-A9B908A2858C}"/>
          </ac:grpSpMkLst>
        </pc:grpChg>
      </pc:sldChg>
      <pc:sldChg chg="addSp modSp add">
        <pc:chgData name="Minesh Patel" userId="a66d4990ec83ac90" providerId="LiveId" clId="{B97F8FE2-9461-4CFE-A336-39272FD5B119}" dt="2021-09-21T10:07:44.559" v="43378"/>
        <pc:sldMkLst>
          <pc:docMk/>
          <pc:sldMk cId="1725297935" sldId="371"/>
        </pc:sldMkLst>
        <pc:spChg chg="mod">
          <ac:chgData name="Minesh Patel" userId="a66d4990ec83ac90" providerId="LiveId" clId="{B97F8FE2-9461-4CFE-A336-39272FD5B119}" dt="2021-09-21T09:59:27.441" v="43225"/>
          <ac:spMkLst>
            <pc:docMk/>
            <pc:sldMk cId="1725297935" sldId="371"/>
            <ac:spMk id="5" creationId="{FE837C63-AB1F-4870-9719-5D50C93DC558}"/>
          </ac:spMkLst>
        </pc:spChg>
        <pc:spChg chg="mod">
          <ac:chgData name="Minesh Patel" userId="a66d4990ec83ac90" providerId="LiveId" clId="{B97F8FE2-9461-4CFE-A336-39272FD5B119}" dt="2021-09-21T09:59:27.441" v="43225"/>
          <ac:spMkLst>
            <pc:docMk/>
            <pc:sldMk cId="1725297935" sldId="371"/>
            <ac:spMk id="6" creationId="{B77C438C-8E29-4542-BFB9-8414EF376944}"/>
          </ac:spMkLst>
        </pc:spChg>
        <pc:spChg chg="mod">
          <ac:chgData name="Minesh Patel" userId="a66d4990ec83ac90" providerId="LiveId" clId="{B97F8FE2-9461-4CFE-A336-39272FD5B119}" dt="2021-09-21T09:59:27.441" v="43225"/>
          <ac:spMkLst>
            <pc:docMk/>
            <pc:sldMk cId="1725297935" sldId="371"/>
            <ac:spMk id="8" creationId="{984244F3-BE6A-43AD-B1BE-A2F352AB882F}"/>
          </ac:spMkLst>
        </pc:spChg>
        <pc:spChg chg="mod">
          <ac:chgData name="Minesh Patel" userId="a66d4990ec83ac90" providerId="LiveId" clId="{B97F8FE2-9461-4CFE-A336-39272FD5B119}" dt="2021-09-21T09:59:27.441" v="43225"/>
          <ac:spMkLst>
            <pc:docMk/>
            <pc:sldMk cId="1725297935" sldId="371"/>
            <ac:spMk id="9" creationId="{F37184D4-F88C-4FA2-9088-D76505BE4D14}"/>
          </ac:spMkLst>
        </pc:spChg>
        <pc:spChg chg="mod">
          <ac:chgData name="Minesh Patel" userId="a66d4990ec83ac90" providerId="LiveId" clId="{B97F8FE2-9461-4CFE-A336-39272FD5B119}" dt="2021-09-21T09:59:27.441" v="43225"/>
          <ac:spMkLst>
            <pc:docMk/>
            <pc:sldMk cId="1725297935" sldId="371"/>
            <ac:spMk id="10" creationId="{66B57AEE-E731-43B1-88E9-F7DCD17B016C}"/>
          </ac:spMkLst>
        </pc:spChg>
        <pc:spChg chg="add mod">
          <ac:chgData name="Minesh Patel" userId="a66d4990ec83ac90" providerId="LiveId" clId="{B97F8FE2-9461-4CFE-A336-39272FD5B119}" dt="2021-09-21T10:07:44.559" v="43378"/>
          <ac:spMkLst>
            <pc:docMk/>
            <pc:sldMk cId="1725297935" sldId="371"/>
            <ac:spMk id="11" creationId="{7A066406-BF4D-4860-AD5B-CB58074504EE}"/>
          </ac:spMkLst>
        </pc:spChg>
        <pc:grpChg chg="add mod">
          <ac:chgData name="Minesh Patel" userId="a66d4990ec83ac90" providerId="LiveId" clId="{B97F8FE2-9461-4CFE-A336-39272FD5B119}" dt="2021-09-21T09:59:27.441" v="43225"/>
          <ac:grpSpMkLst>
            <pc:docMk/>
            <pc:sldMk cId="1725297935" sldId="371"/>
            <ac:grpSpMk id="4" creationId="{97D6317D-E073-4212-993D-76254E3EE965}"/>
          </ac:grpSpMkLst>
        </pc:grpChg>
      </pc:sldChg>
      <pc:sldChg chg="addSp modSp add mod">
        <pc:chgData name="Minesh Patel" userId="a66d4990ec83ac90" providerId="LiveId" clId="{B97F8FE2-9461-4CFE-A336-39272FD5B119}" dt="2021-09-21T10:07:15.713" v="43356"/>
        <pc:sldMkLst>
          <pc:docMk/>
          <pc:sldMk cId="1698453447" sldId="372"/>
        </pc:sldMkLst>
        <pc:spChg chg="mod">
          <ac:chgData name="Minesh Patel" userId="a66d4990ec83ac90" providerId="LiveId" clId="{B97F8FE2-9461-4CFE-A336-39272FD5B119}" dt="2021-09-21T09:27:32.567" v="42927" actId="2711"/>
          <ac:spMkLst>
            <pc:docMk/>
            <pc:sldMk cId="1698453447" sldId="372"/>
            <ac:spMk id="2" creationId="{6FAF6D94-F2D1-4E88-A909-B4DF4E002525}"/>
          </ac:spMkLst>
        </pc:spChg>
        <pc:spChg chg="mod">
          <ac:chgData name="Minesh Patel" userId="a66d4990ec83ac90" providerId="LiveId" clId="{B97F8FE2-9461-4CFE-A336-39272FD5B119}" dt="2021-09-21T09:27:40.634" v="42930" actId="2711"/>
          <ac:spMkLst>
            <pc:docMk/>
            <pc:sldMk cId="1698453447" sldId="372"/>
            <ac:spMk id="4" creationId="{A779D54E-50AE-4547-A390-EC2952AE0B36}"/>
          </ac:spMkLst>
        </pc:spChg>
        <pc:spChg chg="mod">
          <ac:chgData name="Minesh Patel" userId="a66d4990ec83ac90" providerId="LiveId" clId="{B97F8FE2-9461-4CFE-A336-39272FD5B119}" dt="2021-09-21T09:27:32.567" v="42927" actId="2711"/>
          <ac:spMkLst>
            <pc:docMk/>
            <pc:sldMk cId="1698453447" sldId="372"/>
            <ac:spMk id="6" creationId="{D1E58238-95D9-4E1E-B315-F30DBBD3246F}"/>
          </ac:spMkLst>
        </pc:spChg>
        <pc:spChg chg="mod">
          <ac:chgData name="Minesh Patel" userId="a66d4990ec83ac90" providerId="LiveId" clId="{B97F8FE2-9461-4CFE-A336-39272FD5B119}" dt="2021-09-21T09:27:35.091" v="42929" actId="2711"/>
          <ac:spMkLst>
            <pc:docMk/>
            <pc:sldMk cId="1698453447" sldId="372"/>
            <ac:spMk id="13" creationId="{4FBB20F0-F847-4E29-9B9C-38299D2C005E}"/>
          </ac:spMkLst>
        </pc:spChg>
        <pc:spChg chg="mod">
          <ac:chgData name="Minesh Patel" userId="a66d4990ec83ac90" providerId="LiveId" clId="{B97F8FE2-9461-4CFE-A336-39272FD5B119}" dt="2021-09-21T09:27:32.567" v="42927" actId="2711"/>
          <ac:spMkLst>
            <pc:docMk/>
            <pc:sldMk cId="1698453447" sldId="372"/>
            <ac:spMk id="19" creationId="{5518301F-C0E7-4021-8FDC-FF0172F3CE48}"/>
          </ac:spMkLst>
        </pc:spChg>
        <pc:spChg chg="mod">
          <ac:chgData name="Minesh Patel" userId="a66d4990ec83ac90" providerId="LiveId" clId="{B97F8FE2-9461-4CFE-A336-39272FD5B119}" dt="2021-09-21T09:27:35.091" v="42929" actId="2711"/>
          <ac:spMkLst>
            <pc:docMk/>
            <pc:sldMk cId="1698453447" sldId="372"/>
            <ac:spMk id="26" creationId="{614FDA30-CE15-4B92-B943-0B057AC48B55}"/>
          </ac:spMkLst>
        </pc:spChg>
        <pc:spChg chg="mod">
          <ac:chgData name="Minesh Patel" userId="a66d4990ec83ac90" providerId="LiveId" clId="{B97F8FE2-9461-4CFE-A336-39272FD5B119}" dt="2021-09-21T09:27:32.567" v="42927" actId="2711"/>
          <ac:spMkLst>
            <pc:docMk/>
            <pc:sldMk cId="1698453447" sldId="372"/>
            <ac:spMk id="53" creationId="{1B4026C8-7FBC-4D83-8088-15DA10A9EC0F}"/>
          </ac:spMkLst>
        </pc:spChg>
        <pc:spChg chg="mod">
          <ac:chgData name="Minesh Patel" userId="a66d4990ec83ac90" providerId="LiveId" clId="{B97F8FE2-9461-4CFE-A336-39272FD5B119}" dt="2021-09-21T09:27:32.567" v="42927" actId="2711"/>
          <ac:spMkLst>
            <pc:docMk/>
            <pc:sldMk cId="1698453447" sldId="372"/>
            <ac:spMk id="57" creationId="{A5910A61-606F-4BD7-8FED-59B1D15D9AF5}"/>
          </ac:spMkLst>
        </pc:spChg>
        <pc:spChg chg="mod">
          <ac:chgData name="Minesh Patel" userId="a66d4990ec83ac90" providerId="LiveId" clId="{B97F8FE2-9461-4CFE-A336-39272FD5B119}" dt="2021-09-21T09:27:32.567" v="42927" actId="2711"/>
          <ac:spMkLst>
            <pc:docMk/>
            <pc:sldMk cId="1698453447" sldId="372"/>
            <ac:spMk id="61" creationId="{3E71E316-DFA7-4C77-9C0D-C313D9F42630}"/>
          </ac:spMkLst>
        </pc:spChg>
        <pc:spChg chg="mod">
          <ac:chgData name="Minesh Patel" userId="a66d4990ec83ac90" providerId="LiveId" clId="{B97F8FE2-9461-4CFE-A336-39272FD5B119}" dt="2021-09-21T09:56:22.479" v="43192"/>
          <ac:spMkLst>
            <pc:docMk/>
            <pc:sldMk cId="1698453447" sldId="372"/>
            <ac:spMk id="62" creationId="{533E8792-D1E3-40ED-8AE0-8E36FA5F87F5}"/>
          </ac:spMkLst>
        </pc:spChg>
        <pc:spChg chg="mod">
          <ac:chgData name="Minesh Patel" userId="a66d4990ec83ac90" providerId="LiveId" clId="{B97F8FE2-9461-4CFE-A336-39272FD5B119}" dt="2021-09-21T09:56:22.479" v="43192"/>
          <ac:spMkLst>
            <pc:docMk/>
            <pc:sldMk cId="1698453447" sldId="372"/>
            <ac:spMk id="63" creationId="{9E26D6F4-AA85-4677-9998-CABC1D20F349}"/>
          </ac:spMkLst>
        </pc:spChg>
        <pc:spChg chg="mod">
          <ac:chgData name="Minesh Patel" userId="a66d4990ec83ac90" providerId="LiveId" clId="{B97F8FE2-9461-4CFE-A336-39272FD5B119}" dt="2021-09-21T09:27:32.567" v="42927" actId="2711"/>
          <ac:spMkLst>
            <pc:docMk/>
            <pc:sldMk cId="1698453447" sldId="372"/>
            <ac:spMk id="64" creationId="{BD803BA6-E019-460C-8746-3AD95A5BE3F6}"/>
          </ac:spMkLst>
        </pc:spChg>
        <pc:spChg chg="mod">
          <ac:chgData name="Minesh Patel" userId="a66d4990ec83ac90" providerId="LiveId" clId="{B97F8FE2-9461-4CFE-A336-39272FD5B119}" dt="2021-09-21T09:27:32.567" v="42927" actId="2711"/>
          <ac:spMkLst>
            <pc:docMk/>
            <pc:sldMk cId="1698453447" sldId="372"/>
            <ac:spMk id="65" creationId="{848359D6-B9F5-4B59-AA73-1441BC6A1988}"/>
          </ac:spMkLst>
        </pc:spChg>
        <pc:spChg chg="mod">
          <ac:chgData name="Minesh Patel" userId="a66d4990ec83ac90" providerId="LiveId" clId="{B97F8FE2-9461-4CFE-A336-39272FD5B119}" dt="2021-09-21T09:56:22.479" v="43192"/>
          <ac:spMkLst>
            <pc:docMk/>
            <pc:sldMk cId="1698453447" sldId="372"/>
            <ac:spMk id="66" creationId="{798E16F2-C869-479F-8110-D7EF86402EA0}"/>
          </ac:spMkLst>
        </pc:spChg>
        <pc:spChg chg="mod">
          <ac:chgData name="Minesh Patel" userId="a66d4990ec83ac90" providerId="LiveId" clId="{B97F8FE2-9461-4CFE-A336-39272FD5B119}" dt="2021-09-21T09:56:22.479" v="43192"/>
          <ac:spMkLst>
            <pc:docMk/>
            <pc:sldMk cId="1698453447" sldId="372"/>
            <ac:spMk id="70" creationId="{FEC486B7-3834-459E-A8F3-FA9573CC6C8D}"/>
          </ac:spMkLst>
        </pc:spChg>
        <pc:spChg chg="mod">
          <ac:chgData name="Minesh Patel" userId="a66d4990ec83ac90" providerId="LiveId" clId="{B97F8FE2-9461-4CFE-A336-39272FD5B119}" dt="2021-09-21T09:27:32.567" v="42927" actId="2711"/>
          <ac:spMkLst>
            <pc:docMk/>
            <pc:sldMk cId="1698453447" sldId="372"/>
            <ac:spMk id="71" creationId="{18841002-40B8-49F3-BCBC-B7AAF01E731C}"/>
          </ac:spMkLst>
        </pc:spChg>
        <pc:spChg chg="mod">
          <ac:chgData name="Minesh Patel" userId="a66d4990ec83ac90" providerId="LiveId" clId="{B97F8FE2-9461-4CFE-A336-39272FD5B119}" dt="2021-09-21T09:56:22.479" v="43192"/>
          <ac:spMkLst>
            <pc:docMk/>
            <pc:sldMk cId="1698453447" sldId="372"/>
            <ac:spMk id="72" creationId="{C07768EF-399A-4313-B9DD-11AAAC961844}"/>
          </ac:spMkLst>
        </pc:spChg>
        <pc:spChg chg="add mod">
          <ac:chgData name="Minesh Patel" userId="a66d4990ec83ac90" providerId="LiveId" clId="{B97F8FE2-9461-4CFE-A336-39272FD5B119}" dt="2021-09-21T10:07:15.713" v="43356"/>
          <ac:spMkLst>
            <pc:docMk/>
            <pc:sldMk cId="1698453447" sldId="372"/>
            <ac:spMk id="84" creationId="{CEBC5343-E3C0-4519-A4F1-4491AEC90291}"/>
          </ac:spMkLst>
        </pc:spChg>
        <pc:grpChg chg="mod">
          <ac:chgData name="Minesh Patel" userId="a66d4990ec83ac90" providerId="LiveId" clId="{B97F8FE2-9461-4CFE-A336-39272FD5B119}" dt="2021-09-21T09:27:32.567" v="42927" actId="2711"/>
          <ac:grpSpMkLst>
            <pc:docMk/>
            <pc:sldMk cId="1698453447" sldId="372"/>
            <ac:grpSpMk id="5" creationId="{37B5709B-AFE0-4FAA-8AB4-E333BB3B6EFE}"/>
          </ac:grpSpMkLst>
        </pc:grpChg>
        <pc:grpChg chg="mod">
          <ac:chgData name="Minesh Patel" userId="a66d4990ec83ac90" providerId="LiveId" clId="{B97F8FE2-9461-4CFE-A336-39272FD5B119}" dt="2021-09-21T09:27:32.567" v="42927" actId="2711"/>
          <ac:grpSpMkLst>
            <pc:docMk/>
            <pc:sldMk cId="1698453447" sldId="372"/>
            <ac:grpSpMk id="14" creationId="{5B9E6105-73A3-495F-887B-F351AEC2E7E0}"/>
          </ac:grpSpMkLst>
        </pc:grpChg>
        <pc:grpChg chg="mod">
          <ac:chgData name="Minesh Patel" userId="a66d4990ec83ac90" providerId="LiveId" clId="{B97F8FE2-9461-4CFE-A336-39272FD5B119}" dt="2021-09-21T09:27:35.091" v="42929" actId="2711"/>
          <ac:grpSpMkLst>
            <pc:docMk/>
            <pc:sldMk cId="1698453447" sldId="372"/>
            <ac:grpSpMk id="15" creationId="{91301F19-E3E5-4CAE-B14F-9DF5BFB21C84}"/>
          </ac:grpSpMkLst>
        </pc:grpChg>
        <pc:grpChg chg="mod">
          <ac:chgData name="Minesh Patel" userId="a66d4990ec83ac90" providerId="LiveId" clId="{B97F8FE2-9461-4CFE-A336-39272FD5B119}" dt="2021-09-21T09:27:35.091" v="42929" actId="2711"/>
          <ac:grpSpMkLst>
            <pc:docMk/>
            <pc:sldMk cId="1698453447" sldId="372"/>
            <ac:grpSpMk id="16" creationId="{9FE6AD33-7911-4AF7-9B4B-C67CE1A3BBE9}"/>
          </ac:grpSpMkLst>
        </pc:grpChg>
        <pc:grpChg chg="mod">
          <ac:chgData name="Minesh Patel" userId="a66d4990ec83ac90" providerId="LiveId" clId="{B97F8FE2-9461-4CFE-A336-39272FD5B119}" dt="2021-09-21T09:27:35.091" v="42929" actId="2711"/>
          <ac:grpSpMkLst>
            <pc:docMk/>
            <pc:sldMk cId="1698453447" sldId="372"/>
            <ac:grpSpMk id="24" creationId="{9847583D-13D8-4739-A735-235C1478D615}"/>
          </ac:grpSpMkLst>
        </pc:grpChg>
        <pc:grpChg chg="mod">
          <ac:chgData name="Minesh Patel" userId="a66d4990ec83ac90" providerId="LiveId" clId="{B97F8FE2-9461-4CFE-A336-39272FD5B119}" dt="2021-09-21T09:27:35.091" v="42929" actId="2711"/>
          <ac:grpSpMkLst>
            <pc:docMk/>
            <pc:sldMk cId="1698453447" sldId="372"/>
            <ac:grpSpMk id="25" creationId="{59B90BBF-5AE2-40E9-BE4F-1403B5BCDD92}"/>
          </ac:grpSpMkLst>
        </pc:grpChg>
        <pc:grpChg chg="add mod">
          <ac:chgData name="Minesh Patel" userId="a66d4990ec83ac90" providerId="LiveId" clId="{B97F8FE2-9461-4CFE-A336-39272FD5B119}" dt="2021-09-21T09:56:22.479" v="43192"/>
          <ac:grpSpMkLst>
            <pc:docMk/>
            <pc:sldMk cId="1698453447" sldId="372"/>
            <ac:grpSpMk id="59" creationId="{8C9E6AF2-8C23-4D4D-9E7D-2E8C72B22FC9}"/>
          </ac:grpSpMkLst>
        </pc:grpChg>
        <pc:graphicFrameChg chg="mod">
          <ac:chgData name="Minesh Patel" userId="a66d4990ec83ac90" providerId="LiveId" clId="{B97F8FE2-9461-4CFE-A336-39272FD5B119}" dt="2021-09-21T09:27:32.567" v="42927" actId="2711"/>
          <ac:graphicFrameMkLst>
            <pc:docMk/>
            <pc:sldMk cId="1698453447" sldId="372"/>
            <ac:graphicFrameMk id="54" creationId="{E44ACBD5-4D33-405B-93AC-79A5DB99F396}"/>
          </ac:graphicFrameMkLst>
        </pc:graphicFrameChg>
        <pc:graphicFrameChg chg="mod">
          <ac:chgData name="Minesh Patel" userId="a66d4990ec83ac90" providerId="LiveId" clId="{B97F8FE2-9461-4CFE-A336-39272FD5B119}" dt="2021-09-21T09:27:32.567" v="42927" actId="2711"/>
          <ac:graphicFrameMkLst>
            <pc:docMk/>
            <pc:sldMk cId="1698453447" sldId="372"/>
            <ac:graphicFrameMk id="58" creationId="{0DC5DE53-5CE9-4521-8124-6471432CB08C}"/>
          </ac:graphicFrameMkLst>
        </pc:graphicFrameChg>
        <pc:graphicFrameChg chg="mod">
          <ac:chgData name="Minesh Patel" userId="a66d4990ec83ac90" providerId="LiveId" clId="{B97F8FE2-9461-4CFE-A336-39272FD5B119}" dt="2021-09-21T09:27:32.567" v="42927" actId="2711"/>
          <ac:graphicFrameMkLst>
            <pc:docMk/>
            <pc:sldMk cId="1698453447" sldId="372"/>
            <ac:graphicFrameMk id="69" creationId="{759F8452-DCE0-43FA-B734-45CE041DC1C2}"/>
          </ac:graphicFrameMkLst>
        </pc:graphicFrameChg>
        <pc:cxnChg chg="mod">
          <ac:chgData name="Minesh Patel" userId="a66d4990ec83ac90" providerId="LiveId" clId="{B97F8FE2-9461-4CFE-A336-39272FD5B119}" dt="2021-09-21T09:27:35.091" v="42929" actId="2711"/>
          <ac:cxnSpMkLst>
            <pc:docMk/>
            <pc:sldMk cId="1698453447" sldId="372"/>
            <ac:cxnSpMk id="27" creationId="{6CBDED2B-FDBE-47AD-8E82-62395C543D8B}"/>
          </ac:cxnSpMkLst>
        </pc:cxnChg>
        <pc:cxnChg chg="mod">
          <ac:chgData name="Minesh Patel" userId="a66d4990ec83ac90" providerId="LiveId" clId="{B97F8FE2-9461-4CFE-A336-39272FD5B119}" dt="2021-09-21T09:27:35.091" v="42929" actId="2711"/>
          <ac:cxnSpMkLst>
            <pc:docMk/>
            <pc:sldMk cId="1698453447" sldId="372"/>
            <ac:cxnSpMk id="29" creationId="{D13C7A09-6BC0-4F10-8353-E818AF534686}"/>
          </ac:cxnSpMkLst>
        </pc:cxnChg>
        <pc:cxnChg chg="mod">
          <ac:chgData name="Minesh Patel" userId="a66d4990ec83ac90" providerId="LiveId" clId="{B97F8FE2-9461-4CFE-A336-39272FD5B119}" dt="2021-09-21T09:27:35.091" v="42929" actId="2711"/>
          <ac:cxnSpMkLst>
            <pc:docMk/>
            <pc:sldMk cId="1698453447" sldId="372"/>
            <ac:cxnSpMk id="30" creationId="{C64D5551-3BAC-4C79-8513-AC132CB784AE}"/>
          </ac:cxnSpMkLst>
        </pc:cxnChg>
        <pc:cxnChg chg="mod">
          <ac:chgData name="Minesh Patel" userId="a66d4990ec83ac90" providerId="LiveId" clId="{B97F8FE2-9461-4CFE-A336-39272FD5B119}" dt="2021-09-21T09:27:35.091" v="42929" actId="2711"/>
          <ac:cxnSpMkLst>
            <pc:docMk/>
            <pc:sldMk cId="1698453447" sldId="372"/>
            <ac:cxnSpMk id="31" creationId="{CC394F7B-014C-4F06-8D6A-F05D6E8A7EE3}"/>
          </ac:cxnSpMkLst>
        </pc:cxnChg>
        <pc:cxnChg chg="mod">
          <ac:chgData name="Minesh Patel" userId="a66d4990ec83ac90" providerId="LiveId" clId="{B97F8FE2-9461-4CFE-A336-39272FD5B119}" dt="2021-09-21T09:27:35.091" v="42929" actId="2711"/>
          <ac:cxnSpMkLst>
            <pc:docMk/>
            <pc:sldMk cId="1698453447" sldId="372"/>
            <ac:cxnSpMk id="32" creationId="{19688F20-F6BE-4425-AD8A-E0CEF1590990}"/>
          </ac:cxnSpMkLst>
        </pc:cxnChg>
        <pc:cxnChg chg="mod">
          <ac:chgData name="Minesh Patel" userId="a66d4990ec83ac90" providerId="LiveId" clId="{B97F8FE2-9461-4CFE-A336-39272FD5B119}" dt="2021-09-21T09:27:35.091" v="42929" actId="2711"/>
          <ac:cxnSpMkLst>
            <pc:docMk/>
            <pc:sldMk cId="1698453447" sldId="372"/>
            <ac:cxnSpMk id="33" creationId="{E8A6B8F1-F07C-498C-BC96-FC5E50276C2F}"/>
          </ac:cxnSpMkLst>
        </pc:cxnChg>
        <pc:cxnChg chg="mod">
          <ac:chgData name="Minesh Patel" userId="a66d4990ec83ac90" providerId="LiveId" clId="{B97F8FE2-9461-4CFE-A336-39272FD5B119}" dt="2021-09-21T09:27:35.091" v="42929" actId="2711"/>
          <ac:cxnSpMkLst>
            <pc:docMk/>
            <pc:sldMk cId="1698453447" sldId="372"/>
            <ac:cxnSpMk id="34" creationId="{87198F53-1382-451F-B204-DF8329E8FB5E}"/>
          </ac:cxnSpMkLst>
        </pc:cxnChg>
        <pc:cxnChg chg="mod">
          <ac:chgData name="Minesh Patel" userId="a66d4990ec83ac90" providerId="LiveId" clId="{B97F8FE2-9461-4CFE-A336-39272FD5B119}" dt="2021-09-21T09:27:35.091" v="42929" actId="2711"/>
          <ac:cxnSpMkLst>
            <pc:docMk/>
            <pc:sldMk cId="1698453447" sldId="372"/>
            <ac:cxnSpMk id="35" creationId="{E7B94691-1D52-4749-A0C0-49462DEA7849}"/>
          </ac:cxnSpMkLst>
        </pc:cxnChg>
        <pc:cxnChg chg="mod">
          <ac:chgData name="Minesh Patel" userId="a66d4990ec83ac90" providerId="LiveId" clId="{B97F8FE2-9461-4CFE-A336-39272FD5B119}" dt="2021-09-21T09:27:35.091" v="42929" actId="2711"/>
          <ac:cxnSpMkLst>
            <pc:docMk/>
            <pc:sldMk cId="1698453447" sldId="372"/>
            <ac:cxnSpMk id="36" creationId="{69CC73EC-1DB7-4D94-B101-B0EB8F918D69}"/>
          </ac:cxnSpMkLst>
        </pc:cxnChg>
        <pc:cxnChg chg="mod">
          <ac:chgData name="Minesh Patel" userId="a66d4990ec83ac90" providerId="LiveId" clId="{B97F8FE2-9461-4CFE-A336-39272FD5B119}" dt="2021-09-21T09:27:35.091" v="42929" actId="2711"/>
          <ac:cxnSpMkLst>
            <pc:docMk/>
            <pc:sldMk cId="1698453447" sldId="372"/>
            <ac:cxnSpMk id="37" creationId="{897803A3-271A-43B4-A518-D032D6411616}"/>
          </ac:cxnSpMkLst>
        </pc:cxnChg>
        <pc:cxnChg chg="mod">
          <ac:chgData name="Minesh Patel" userId="a66d4990ec83ac90" providerId="LiveId" clId="{B97F8FE2-9461-4CFE-A336-39272FD5B119}" dt="2021-09-21T09:27:35.091" v="42929" actId="2711"/>
          <ac:cxnSpMkLst>
            <pc:docMk/>
            <pc:sldMk cId="1698453447" sldId="372"/>
            <ac:cxnSpMk id="38" creationId="{1B80651F-6120-44AF-867E-616997727C02}"/>
          </ac:cxnSpMkLst>
        </pc:cxnChg>
        <pc:cxnChg chg="mod">
          <ac:chgData name="Minesh Patel" userId="a66d4990ec83ac90" providerId="LiveId" clId="{B97F8FE2-9461-4CFE-A336-39272FD5B119}" dt="2021-09-21T09:27:35.091" v="42929" actId="2711"/>
          <ac:cxnSpMkLst>
            <pc:docMk/>
            <pc:sldMk cId="1698453447" sldId="372"/>
            <ac:cxnSpMk id="39" creationId="{4B911AE6-C82A-4AD5-8CB1-20A285267868}"/>
          </ac:cxnSpMkLst>
        </pc:cxnChg>
        <pc:cxnChg chg="mod">
          <ac:chgData name="Minesh Patel" userId="a66d4990ec83ac90" providerId="LiveId" clId="{B97F8FE2-9461-4CFE-A336-39272FD5B119}" dt="2021-09-21T09:27:35.091" v="42929" actId="2711"/>
          <ac:cxnSpMkLst>
            <pc:docMk/>
            <pc:sldMk cId="1698453447" sldId="372"/>
            <ac:cxnSpMk id="40" creationId="{329DE77B-9BC5-4643-B05E-DA8E3C914D25}"/>
          </ac:cxnSpMkLst>
        </pc:cxnChg>
        <pc:cxnChg chg="mod">
          <ac:chgData name="Minesh Patel" userId="a66d4990ec83ac90" providerId="LiveId" clId="{B97F8FE2-9461-4CFE-A336-39272FD5B119}" dt="2021-09-21T09:27:35.091" v="42929" actId="2711"/>
          <ac:cxnSpMkLst>
            <pc:docMk/>
            <pc:sldMk cId="1698453447" sldId="372"/>
            <ac:cxnSpMk id="41" creationId="{8683F1EA-9717-4E6A-BD0C-21906A276F09}"/>
          </ac:cxnSpMkLst>
        </pc:cxnChg>
        <pc:cxnChg chg="mod">
          <ac:chgData name="Minesh Patel" userId="a66d4990ec83ac90" providerId="LiveId" clId="{B97F8FE2-9461-4CFE-A336-39272FD5B119}" dt="2021-09-21T09:27:32.567" v="42927" actId="2711"/>
          <ac:cxnSpMkLst>
            <pc:docMk/>
            <pc:sldMk cId="1698453447" sldId="372"/>
            <ac:cxnSpMk id="52" creationId="{D1215578-7273-4B04-A7C4-407C0104F680}"/>
          </ac:cxnSpMkLst>
        </pc:cxnChg>
        <pc:cxnChg chg="mod">
          <ac:chgData name="Minesh Patel" userId="a66d4990ec83ac90" providerId="LiveId" clId="{B97F8FE2-9461-4CFE-A336-39272FD5B119}" dt="2021-09-21T09:27:32.567" v="42927" actId="2711"/>
          <ac:cxnSpMkLst>
            <pc:docMk/>
            <pc:sldMk cId="1698453447" sldId="372"/>
            <ac:cxnSpMk id="60" creationId="{76E6AEFD-157F-408F-97BC-1740AA8AE0C6}"/>
          </ac:cxnSpMkLst>
        </pc:cxnChg>
        <pc:cxnChg chg="mod">
          <ac:chgData name="Minesh Patel" userId="a66d4990ec83ac90" providerId="LiveId" clId="{B97F8FE2-9461-4CFE-A336-39272FD5B119}" dt="2021-09-21T09:27:32.567" v="42927" actId="2711"/>
          <ac:cxnSpMkLst>
            <pc:docMk/>
            <pc:sldMk cId="1698453447" sldId="372"/>
            <ac:cxnSpMk id="73" creationId="{1432D81B-2AFD-40B1-ACA4-6C77F9C7A3E2}"/>
          </ac:cxnSpMkLst>
        </pc:cxnChg>
      </pc:sldChg>
      <pc:sldChg chg="addSp modSp add mod">
        <pc:chgData name="Minesh Patel" userId="a66d4990ec83ac90" providerId="LiveId" clId="{B97F8FE2-9461-4CFE-A336-39272FD5B119}" dt="2021-09-21T10:05:04.302" v="43296"/>
        <pc:sldMkLst>
          <pc:docMk/>
          <pc:sldMk cId="2670048945" sldId="377"/>
        </pc:sldMkLst>
        <pc:spChg chg="mod">
          <ac:chgData name="Minesh Patel" userId="a66d4990ec83ac90" providerId="LiveId" clId="{B97F8FE2-9461-4CFE-A336-39272FD5B119}" dt="2021-09-21T09:43:59.617" v="43031" actId="2711"/>
          <ac:spMkLst>
            <pc:docMk/>
            <pc:sldMk cId="2670048945" sldId="377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43:59.617" v="43031" actId="2711"/>
          <ac:spMkLst>
            <pc:docMk/>
            <pc:sldMk cId="2670048945" sldId="377"/>
            <ac:spMk id="4" creationId="{32B5EE2C-09BE-410F-AD08-97C24FF3E404}"/>
          </ac:spMkLst>
        </pc:spChg>
        <pc:spChg chg="mod">
          <ac:chgData name="Minesh Patel" userId="a66d4990ec83ac90" providerId="LiveId" clId="{B97F8FE2-9461-4CFE-A336-39272FD5B119}" dt="2021-09-21T10:05:04.302" v="43296"/>
          <ac:spMkLst>
            <pc:docMk/>
            <pc:sldMk cId="2670048945" sldId="377"/>
            <ac:spMk id="7" creationId="{A018C382-5BDB-46CB-ADD0-6FE2DF81E62A}"/>
          </ac:spMkLst>
        </pc:spChg>
        <pc:spChg chg="mod">
          <ac:chgData name="Minesh Patel" userId="a66d4990ec83ac90" providerId="LiveId" clId="{B97F8FE2-9461-4CFE-A336-39272FD5B119}" dt="2021-09-21T10:05:04.302" v="43296"/>
          <ac:spMkLst>
            <pc:docMk/>
            <pc:sldMk cId="2670048945" sldId="377"/>
            <ac:spMk id="8" creationId="{3689B6E4-5483-48A3-A2B7-3FD0EB03DB22}"/>
          </ac:spMkLst>
        </pc:spChg>
        <pc:spChg chg="mod">
          <ac:chgData name="Minesh Patel" userId="a66d4990ec83ac90" providerId="LiveId" clId="{B97F8FE2-9461-4CFE-A336-39272FD5B119}" dt="2021-09-21T09:43:59.617" v="43031" actId="2711"/>
          <ac:spMkLst>
            <pc:docMk/>
            <pc:sldMk cId="2670048945" sldId="377"/>
            <ac:spMk id="9" creationId="{AE7A8276-CCF5-455C-B8C8-3EB223EEDED8}"/>
          </ac:spMkLst>
        </pc:spChg>
        <pc:spChg chg="mod">
          <ac:chgData name="Minesh Patel" userId="a66d4990ec83ac90" providerId="LiveId" clId="{B97F8FE2-9461-4CFE-A336-39272FD5B119}" dt="2021-09-21T10:05:04.302" v="43296"/>
          <ac:spMkLst>
            <pc:docMk/>
            <pc:sldMk cId="2670048945" sldId="377"/>
            <ac:spMk id="10" creationId="{E357D41B-7CC2-477E-8BB2-896FA84E6AB4}"/>
          </ac:spMkLst>
        </pc:spChg>
        <pc:spChg chg="mod">
          <ac:chgData name="Minesh Patel" userId="a66d4990ec83ac90" providerId="LiveId" clId="{B97F8FE2-9461-4CFE-A336-39272FD5B119}" dt="2021-09-21T10:05:04.302" v="43296"/>
          <ac:spMkLst>
            <pc:docMk/>
            <pc:sldMk cId="2670048945" sldId="377"/>
            <ac:spMk id="11" creationId="{BF5FE2C4-D04D-4A91-8B95-A88FEF3DCB0A}"/>
          </ac:spMkLst>
        </pc:spChg>
        <pc:spChg chg="mod">
          <ac:chgData name="Minesh Patel" userId="a66d4990ec83ac90" providerId="LiveId" clId="{B97F8FE2-9461-4CFE-A336-39272FD5B119}" dt="2021-09-21T10:05:04.302" v="43296"/>
          <ac:spMkLst>
            <pc:docMk/>
            <pc:sldMk cId="2670048945" sldId="377"/>
            <ac:spMk id="12" creationId="{167DBE27-A4C7-4CCA-900B-A2FCA932CBDA}"/>
          </ac:spMkLst>
        </pc:spChg>
        <pc:spChg chg="mod">
          <ac:chgData name="Minesh Patel" userId="a66d4990ec83ac90" providerId="LiveId" clId="{B97F8FE2-9461-4CFE-A336-39272FD5B119}" dt="2021-09-21T09:43:59.617" v="43031" actId="2711"/>
          <ac:spMkLst>
            <pc:docMk/>
            <pc:sldMk cId="2670048945" sldId="377"/>
            <ac:spMk id="44" creationId="{2B807562-26E7-48B8-9BCA-F6E307CFB060}"/>
          </ac:spMkLst>
        </pc:spChg>
        <pc:grpChg chg="add mod">
          <ac:chgData name="Minesh Patel" userId="a66d4990ec83ac90" providerId="LiveId" clId="{B97F8FE2-9461-4CFE-A336-39272FD5B119}" dt="2021-09-21T10:05:04.302" v="43296"/>
          <ac:grpSpMkLst>
            <pc:docMk/>
            <pc:sldMk cId="2670048945" sldId="377"/>
            <ac:grpSpMk id="6" creationId="{FFCCA8AB-4655-46DB-9356-2761EA740B3B}"/>
          </ac:grpSpMkLst>
        </pc:grpChg>
      </pc:sldChg>
      <pc:sldChg chg="addSp modSp add mod">
        <pc:chgData name="Minesh Patel" userId="a66d4990ec83ac90" providerId="LiveId" clId="{B97F8FE2-9461-4CFE-A336-39272FD5B119}" dt="2021-09-21T10:05:09.334" v="43299"/>
        <pc:sldMkLst>
          <pc:docMk/>
          <pc:sldMk cId="2682718934" sldId="378"/>
        </pc:sldMkLst>
        <pc:spChg chg="mod">
          <ac:chgData name="Minesh Patel" userId="a66d4990ec83ac90" providerId="LiveId" clId="{B97F8FE2-9461-4CFE-A336-39272FD5B119}" dt="2021-09-21T09:44:17.933" v="43034" actId="2711"/>
          <ac:spMkLst>
            <pc:docMk/>
            <pc:sldMk cId="2682718934" sldId="378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44:17.933" v="43034" actId="2711"/>
          <ac:spMkLst>
            <pc:docMk/>
            <pc:sldMk cId="2682718934" sldId="378"/>
            <ac:spMk id="6" creationId="{45530CEF-0508-46A9-BF19-B9204B43F051}"/>
          </ac:spMkLst>
        </pc:spChg>
        <pc:spChg chg="mod">
          <ac:chgData name="Minesh Patel" userId="a66d4990ec83ac90" providerId="LiveId" clId="{B97F8FE2-9461-4CFE-A336-39272FD5B119}" dt="2021-09-21T09:44:17.933" v="43034" actId="2711"/>
          <ac:spMkLst>
            <pc:docMk/>
            <pc:sldMk cId="2682718934" sldId="378"/>
            <ac:spMk id="7" creationId="{E4A887A0-C552-46DA-B44F-CAD5B039BF7F}"/>
          </ac:spMkLst>
        </pc:spChg>
        <pc:spChg chg="mod">
          <ac:chgData name="Minesh Patel" userId="a66d4990ec83ac90" providerId="LiveId" clId="{B97F8FE2-9461-4CFE-A336-39272FD5B119}" dt="2021-09-21T09:44:17.933" v="43034" actId="2711"/>
          <ac:spMkLst>
            <pc:docMk/>
            <pc:sldMk cId="2682718934" sldId="378"/>
            <ac:spMk id="8" creationId="{FC9D2ED8-F38C-43D0-B5FD-4FAE3A40AA61}"/>
          </ac:spMkLst>
        </pc:spChg>
        <pc:spChg chg="mod">
          <ac:chgData name="Minesh Patel" userId="a66d4990ec83ac90" providerId="LiveId" clId="{B97F8FE2-9461-4CFE-A336-39272FD5B119}" dt="2021-09-21T09:44:17.933" v="43034" actId="2711"/>
          <ac:spMkLst>
            <pc:docMk/>
            <pc:sldMk cId="2682718934" sldId="378"/>
            <ac:spMk id="11" creationId="{2D517991-6596-4122-AC95-FA9655D18EA5}"/>
          </ac:spMkLst>
        </pc:spChg>
        <pc:spChg chg="mod">
          <ac:chgData name="Minesh Patel" userId="a66d4990ec83ac90" providerId="LiveId" clId="{B97F8FE2-9461-4CFE-A336-39272FD5B119}" dt="2021-09-21T09:44:17.933" v="43034" actId="2711"/>
          <ac:spMkLst>
            <pc:docMk/>
            <pc:sldMk cId="2682718934" sldId="378"/>
            <ac:spMk id="13" creationId="{6846E938-8797-4829-B3BA-2C67A3ACED99}"/>
          </ac:spMkLst>
        </pc:spChg>
        <pc:spChg chg="mod">
          <ac:chgData name="Minesh Patel" userId="a66d4990ec83ac90" providerId="LiveId" clId="{B97F8FE2-9461-4CFE-A336-39272FD5B119}" dt="2021-09-21T10:05:09.334" v="43299"/>
          <ac:spMkLst>
            <pc:docMk/>
            <pc:sldMk cId="2682718934" sldId="378"/>
            <ac:spMk id="15" creationId="{8C65C712-8F04-488E-A5D7-E1029401C81A}"/>
          </ac:spMkLst>
        </pc:spChg>
        <pc:spChg chg="mod">
          <ac:chgData name="Minesh Patel" userId="a66d4990ec83ac90" providerId="LiveId" clId="{B97F8FE2-9461-4CFE-A336-39272FD5B119}" dt="2021-09-21T10:05:09.334" v="43299"/>
          <ac:spMkLst>
            <pc:docMk/>
            <pc:sldMk cId="2682718934" sldId="378"/>
            <ac:spMk id="16" creationId="{3C01B26C-D661-481F-828E-5D461A11B8E5}"/>
          </ac:spMkLst>
        </pc:spChg>
        <pc:spChg chg="mod">
          <ac:chgData name="Minesh Patel" userId="a66d4990ec83ac90" providerId="LiveId" clId="{B97F8FE2-9461-4CFE-A336-39272FD5B119}" dt="2021-09-21T10:05:09.334" v="43299"/>
          <ac:spMkLst>
            <pc:docMk/>
            <pc:sldMk cId="2682718934" sldId="378"/>
            <ac:spMk id="17" creationId="{26C567C7-6B49-4BAB-8847-BD6A0F76FA48}"/>
          </ac:spMkLst>
        </pc:spChg>
        <pc:spChg chg="mod">
          <ac:chgData name="Minesh Patel" userId="a66d4990ec83ac90" providerId="LiveId" clId="{B97F8FE2-9461-4CFE-A336-39272FD5B119}" dt="2021-09-21T10:05:09.334" v="43299"/>
          <ac:spMkLst>
            <pc:docMk/>
            <pc:sldMk cId="2682718934" sldId="378"/>
            <ac:spMk id="18" creationId="{A21F9515-5C0A-47F9-B6A4-0A12685392CD}"/>
          </ac:spMkLst>
        </pc:spChg>
        <pc:spChg chg="mod">
          <ac:chgData name="Minesh Patel" userId="a66d4990ec83ac90" providerId="LiveId" clId="{B97F8FE2-9461-4CFE-A336-39272FD5B119}" dt="2021-09-21T10:05:09.334" v="43299"/>
          <ac:spMkLst>
            <pc:docMk/>
            <pc:sldMk cId="2682718934" sldId="378"/>
            <ac:spMk id="19" creationId="{67C3ACC9-2AF1-4909-848A-5FE14AAE5C70}"/>
          </ac:spMkLst>
        </pc:spChg>
        <pc:spChg chg="mod">
          <ac:chgData name="Minesh Patel" userId="a66d4990ec83ac90" providerId="LiveId" clId="{B97F8FE2-9461-4CFE-A336-39272FD5B119}" dt="2021-09-21T09:44:17.933" v="43034" actId="2711"/>
          <ac:spMkLst>
            <pc:docMk/>
            <pc:sldMk cId="2682718934" sldId="378"/>
            <ac:spMk id="44" creationId="{2B807562-26E7-48B8-9BCA-F6E307CFB060}"/>
          </ac:spMkLst>
        </pc:spChg>
        <pc:grpChg chg="add mod">
          <ac:chgData name="Minesh Patel" userId="a66d4990ec83ac90" providerId="LiveId" clId="{B97F8FE2-9461-4CFE-A336-39272FD5B119}" dt="2021-09-21T10:05:09.334" v="43299"/>
          <ac:grpSpMkLst>
            <pc:docMk/>
            <pc:sldMk cId="2682718934" sldId="378"/>
            <ac:grpSpMk id="14" creationId="{493CD813-78EC-4636-A60C-C930C543DE57}"/>
          </ac:grpSpMkLst>
        </pc:grpChg>
      </pc:sldChg>
      <pc:sldChg chg="add">
        <pc:chgData name="Minesh Patel" userId="a66d4990ec83ac90" providerId="LiveId" clId="{B97F8FE2-9461-4CFE-A336-39272FD5B119}" dt="2021-09-21T09:34:26.654" v="42967"/>
        <pc:sldMkLst>
          <pc:docMk/>
          <pc:sldMk cId="2785997009" sldId="379"/>
        </pc:sldMkLst>
      </pc:sldChg>
      <pc:sldChg chg="del">
        <pc:chgData name="Minesh Patel" userId="a66d4990ec83ac90" providerId="LiveId" clId="{B97F8FE2-9461-4CFE-A336-39272FD5B119}" dt="2021-09-21T09:34:19.727" v="42966" actId="2696"/>
        <pc:sldMkLst>
          <pc:docMk/>
          <pc:sldMk cId="3771362713" sldId="379"/>
        </pc:sldMkLst>
      </pc:sldChg>
      <pc:sldChg chg="addSp modSp add mod">
        <pc:chgData name="Minesh Patel" userId="a66d4990ec83ac90" providerId="LiveId" clId="{B97F8FE2-9461-4CFE-A336-39272FD5B119}" dt="2021-09-21T10:04:59.583" v="43294"/>
        <pc:sldMkLst>
          <pc:docMk/>
          <pc:sldMk cId="1668112999" sldId="380"/>
        </pc:sldMkLst>
        <pc:spChg chg="mod">
          <ac:chgData name="Minesh Patel" userId="a66d4990ec83ac90" providerId="LiveId" clId="{B97F8FE2-9461-4CFE-A336-39272FD5B119}" dt="2021-09-21T09:43:48.699" v="43029" actId="2711"/>
          <ac:spMkLst>
            <pc:docMk/>
            <pc:sldMk cId="1668112999" sldId="380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43:48.699" v="43029" actId="2711"/>
          <ac:spMkLst>
            <pc:docMk/>
            <pc:sldMk cId="1668112999" sldId="380"/>
            <ac:spMk id="4" creationId="{8EB81BA3-C033-487D-A12D-40530D01FB4E}"/>
          </ac:spMkLst>
        </pc:spChg>
        <pc:spChg chg="mod">
          <ac:chgData name="Minesh Patel" userId="a66d4990ec83ac90" providerId="LiveId" clId="{B97F8FE2-9461-4CFE-A336-39272FD5B119}" dt="2021-09-21T09:43:48.699" v="43029" actId="2711"/>
          <ac:spMkLst>
            <pc:docMk/>
            <pc:sldMk cId="1668112999" sldId="380"/>
            <ac:spMk id="7" creationId="{9FD85A3F-7AC7-4A24-AB4D-7AD16253D1B0}"/>
          </ac:spMkLst>
        </pc:spChg>
        <pc:spChg chg="mod">
          <ac:chgData name="Minesh Patel" userId="a66d4990ec83ac90" providerId="LiveId" clId="{B97F8FE2-9461-4CFE-A336-39272FD5B119}" dt="2021-09-21T09:43:48.699" v="43029" actId="2711"/>
          <ac:spMkLst>
            <pc:docMk/>
            <pc:sldMk cId="1668112999" sldId="380"/>
            <ac:spMk id="8" creationId="{5358D795-AF0B-45F0-AE25-998E348D3EC5}"/>
          </ac:spMkLst>
        </pc:spChg>
        <pc:spChg chg="mod">
          <ac:chgData name="Minesh Patel" userId="a66d4990ec83ac90" providerId="LiveId" clId="{B97F8FE2-9461-4CFE-A336-39272FD5B119}" dt="2021-09-21T09:43:48.699" v="43029" actId="2711"/>
          <ac:spMkLst>
            <pc:docMk/>
            <pc:sldMk cId="1668112999" sldId="380"/>
            <ac:spMk id="9" creationId="{9831B075-AFAC-471B-AC63-AA53484D546F}"/>
          </ac:spMkLst>
        </pc:spChg>
        <pc:spChg chg="mod">
          <ac:chgData name="Minesh Patel" userId="a66d4990ec83ac90" providerId="LiveId" clId="{B97F8FE2-9461-4CFE-A336-39272FD5B119}" dt="2021-09-21T09:43:48.699" v="43029" actId="2711"/>
          <ac:spMkLst>
            <pc:docMk/>
            <pc:sldMk cId="1668112999" sldId="380"/>
            <ac:spMk id="14" creationId="{E55A5364-E4EC-4E7B-8715-738478C2ED3B}"/>
          </ac:spMkLst>
        </pc:spChg>
        <pc:spChg chg="mod">
          <ac:chgData name="Minesh Patel" userId="a66d4990ec83ac90" providerId="LiveId" clId="{B97F8FE2-9461-4CFE-A336-39272FD5B119}" dt="2021-09-21T09:43:48.699" v="43029" actId="2711"/>
          <ac:spMkLst>
            <pc:docMk/>
            <pc:sldMk cId="1668112999" sldId="380"/>
            <ac:spMk id="18" creationId="{D26BF032-1479-43DB-B9FC-44BE1DF5DE9E}"/>
          </ac:spMkLst>
        </pc:spChg>
        <pc:spChg chg="mod">
          <ac:chgData name="Minesh Patel" userId="a66d4990ec83ac90" providerId="LiveId" clId="{B97F8FE2-9461-4CFE-A336-39272FD5B119}" dt="2021-09-21T10:04:59.583" v="43294"/>
          <ac:spMkLst>
            <pc:docMk/>
            <pc:sldMk cId="1668112999" sldId="380"/>
            <ac:spMk id="21" creationId="{1D79DA1D-4A2C-4A89-A618-34E89423E641}"/>
          </ac:spMkLst>
        </pc:spChg>
        <pc:spChg chg="mod">
          <ac:chgData name="Minesh Patel" userId="a66d4990ec83ac90" providerId="LiveId" clId="{B97F8FE2-9461-4CFE-A336-39272FD5B119}" dt="2021-09-21T10:04:59.583" v="43294"/>
          <ac:spMkLst>
            <pc:docMk/>
            <pc:sldMk cId="1668112999" sldId="380"/>
            <ac:spMk id="22" creationId="{6CCCB612-5F49-4C00-8E34-AC54EAF2A59D}"/>
          </ac:spMkLst>
        </pc:spChg>
        <pc:spChg chg="mod">
          <ac:chgData name="Minesh Patel" userId="a66d4990ec83ac90" providerId="LiveId" clId="{B97F8FE2-9461-4CFE-A336-39272FD5B119}" dt="2021-09-21T09:43:48.699" v="43029" actId="2711"/>
          <ac:spMkLst>
            <pc:docMk/>
            <pc:sldMk cId="1668112999" sldId="380"/>
            <ac:spMk id="23" creationId="{65FD1F8D-1CB4-40AA-87AD-5F13E499D1B6}"/>
          </ac:spMkLst>
        </pc:spChg>
        <pc:spChg chg="mod">
          <ac:chgData name="Minesh Patel" userId="a66d4990ec83ac90" providerId="LiveId" clId="{B97F8FE2-9461-4CFE-A336-39272FD5B119}" dt="2021-09-21T09:43:48.699" v="43029" actId="2711"/>
          <ac:spMkLst>
            <pc:docMk/>
            <pc:sldMk cId="1668112999" sldId="380"/>
            <ac:spMk id="24" creationId="{ABC72E42-B6F9-4524-BB53-34544B674CC9}"/>
          </ac:spMkLst>
        </pc:spChg>
        <pc:spChg chg="mod">
          <ac:chgData name="Minesh Patel" userId="a66d4990ec83ac90" providerId="LiveId" clId="{B97F8FE2-9461-4CFE-A336-39272FD5B119}" dt="2021-09-21T10:04:59.583" v="43294"/>
          <ac:spMkLst>
            <pc:docMk/>
            <pc:sldMk cId="1668112999" sldId="380"/>
            <ac:spMk id="25" creationId="{A8938C67-54C0-4CFF-8B73-6BEE540E885B}"/>
          </ac:spMkLst>
        </pc:spChg>
        <pc:spChg chg="mod">
          <ac:chgData name="Minesh Patel" userId="a66d4990ec83ac90" providerId="LiveId" clId="{B97F8FE2-9461-4CFE-A336-39272FD5B119}" dt="2021-09-21T10:04:59.583" v="43294"/>
          <ac:spMkLst>
            <pc:docMk/>
            <pc:sldMk cId="1668112999" sldId="380"/>
            <ac:spMk id="26" creationId="{21946B3F-9FD1-4E65-B342-6F51513AF22C}"/>
          </ac:spMkLst>
        </pc:spChg>
        <pc:spChg chg="mod">
          <ac:chgData name="Minesh Patel" userId="a66d4990ec83ac90" providerId="LiveId" clId="{B97F8FE2-9461-4CFE-A336-39272FD5B119}" dt="2021-09-21T10:04:59.583" v="43294"/>
          <ac:spMkLst>
            <pc:docMk/>
            <pc:sldMk cId="1668112999" sldId="380"/>
            <ac:spMk id="28" creationId="{795BF7F3-1203-400F-8071-68EAECB983FB}"/>
          </ac:spMkLst>
        </pc:spChg>
        <pc:spChg chg="mod">
          <ac:chgData name="Minesh Patel" userId="a66d4990ec83ac90" providerId="LiveId" clId="{B97F8FE2-9461-4CFE-A336-39272FD5B119}" dt="2021-09-21T09:43:48.699" v="43029" actId="2711"/>
          <ac:spMkLst>
            <pc:docMk/>
            <pc:sldMk cId="1668112999" sldId="380"/>
            <ac:spMk id="30" creationId="{9E2617F5-A474-4685-81B7-217CEA327888}"/>
          </ac:spMkLst>
        </pc:spChg>
        <pc:grpChg chg="add mod">
          <ac:chgData name="Minesh Patel" userId="a66d4990ec83ac90" providerId="LiveId" clId="{B97F8FE2-9461-4CFE-A336-39272FD5B119}" dt="2021-09-21T10:04:59.583" v="43294"/>
          <ac:grpSpMkLst>
            <pc:docMk/>
            <pc:sldMk cId="1668112999" sldId="380"/>
            <ac:grpSpMk id="20" creationId="{9AF2BDEB-CEC3-43B3-A4E9-C9BDE459080E}"/>
          </ac:grpSpMkLst>
        </pc:grpChg>
      </pc:sldChg>
      <pc:sldChg chg="addSp delSp modSp add mod">
        <pc:chgData name="Minesh Patel" userId="a66d4990ec83ac90" providerId="LiveId" clId="{B97F8FE2-9461-4CFE-A336-39272FD5B119}" dt="2021-09-21T10:05:15.616" v="43304"/>
        <pc:sldMkLst>
          <pc:docMk/>
          <pc:sldMk cId="4002366640" sldId="382"/>
        </pc:sldMkLst>
        <pc:spChg chg="mod">
          <ac:chgData name="Minesh Patel" userId="a66d4990ec83ac90" providerId="LiveId" clId="{B97F8FE2-9461-4CFE-A336-39272FD5B119}" dt="2021-09-21T09:44:26.815" v="43036" actId="2711"/>
          <ac:spMkLst>
            <pc:docMk/>
            <pc:sldMk cId="4002366640" sldId="382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10:05:12.634" v="43301"/>
          <ac:spMkLst>
            <pc:docMk/>
            <pc:sldMk cId="4002366640" sldId="382"/>
            <ac:spMk id="6" creationId="{3DB0439E-8404-4F0E-B59E-0213DC36B79D}"/>
          </ac:spMkLst>
        </pc:spChg>
        <pc:spChg chg="mod">
          <ac:chgData name="Minesh Patel" userId="a66d4990ec83ac90" providerId="LiveId" clId="{B97F8FE2-9461-4CFE-A336-39272FD5B119}" dt="2021-09-21T10:05:12.634" v="43301"/>
          <ac:spMkLst>
            <pc:docMk/>
            <pc:sldMk cId="4002366640" sldId="382"/>
            <ac:spMk id="7" creationId="{333A52C8-EC4B-4D45-A409-35D1A4350F06}"/>
          </ac:spMkLst>
        </pc:spChg>
        <pc:spChg chg="del mod">
          <ac:chgData name="Minesh Patel" userId="a66d4990ec83ac90" providerId="LiveId" clId="{B97F8FE2-9461-4CFE-A336-39272FD5B119}" dt="2021-09-21T10:05:15.258" v="43303" actId="478"/>
          <ac:spMkLst>
            <pc:docMk/>
            <pc:sldMk cId="4002366640" sldId="382"/>
            <ac:spMk id="8" creationId="{5103C8C6-59BD-4DDB-90C4-4B529A55CCE0}"/>
          </ac:spMkLst>
        </pc:spChg>
        <pc:spChg chg="mod">
          <ac:chgData name="Minesh Patel" userId="a66d4990ec83ac90" providerId="LiveId" clId="{B97F8FE2-9461-4CFE-A336-39272FD5B119}" dt="2021-09-21T10:05:12.634" v="43301"/>
          <ac:spMkLst>
            <pc:docMk/>
            <pc:sldMk cId="4002366640" sldId="382"/>
            <ac:spMk id="9" creationId="{EE3969F4-BC5F-4AEE-A97B-50D97C47D8D6}"/>
          </ac:spMkLst>
        </pc:spChg>
        <pc:spChg chg="mod">
          <ac:chgData name="Minesh Patel" userId="a66d4990ec83ac90" providerId="LiveId" clId="{B97F8FE2-9461-4CFE-A336-39272FD5B119}" dt="2021-09-21T10:05:12.634" v="43301"/>
          <ac:spMkLst>
            <pc:docMk/>
            <pc:sldMk cId="4002366640" sldId="382"/>
            <ac:spMk id="10" creationId="{F68CF472-296D-46BE-8172-744D48E2D44C}"/>
          </ac:spMkLst>
        </pc:spChg>
        <pc:spChg chg="mod">
          <ac:chgData name="Minesh Patel" userId="a66d4990ec83ac90" providerId="LiveId" clId="{B97F8FE2-9461-4CFE-A336-39272FD5B119}" dt="2021-09-21T10:05:12.634" v="43301"/>
          <ac:spMkLst>
            <pc:docMk/>
            <pc:sldMk cId="4002366640" sldId="382"/>
            <ac:spMk id="11" creationId="{E0B77753-C25B-4B5C-AD52-3049FF993558}"/>
          </ac:spMkLst>
        </pc:spChg>
        <pc:spChg chg="mod">
          <ac:chgData name="Minesh Patel" userId="a66d4990ec83ac90" providerId="LiveId" clId="{B97F8FE2-9461-4CFE-A336-39272FD5B119}" dt="2021-09-21T10:05:15.616" v="43304"/>
          <ac:spMkLst>
            <pc:docMk/>
            <pc:sldMk cId="4002366640" sldId="382"/>
            <ac:spMk id="13" creationId="{DFCFEF1E-17BE-41A0-BF2C-DB2F81140691}"/>
          </ac:spMkLst>
        </pc:spChg>
        <pc:spChg chg="mod">
          <ac:chgData name="Minesh Patel" userId="a66d4990ec83ac90" providerId="LiveId" clId="{B97F8FE2-9461-4CFE-A336-39272FD5B119}" dt="2021-09-21T10:05:15.616" v="43304"/>
          <ac:spMkLst>
            <pc:docMk/>
            <pc:sldMk cId="4002366640" sldId="382"/>
            <ac:spMk id="14" creationId="{38533BA1-A02B-49D2-B22C-56DF32427F12}"/>
          </ac:spMkLst>
        </pc:spChg>
        <pc:spChg chg="mod">
          <ac:chgData name="Minesh Patel" userId="a66d4990ec83ac90" providerId="LiveId" clId="{B97F8FE2-9461-4CFE-A336-39272FD5B119}" dt="2021-09-21T10:05:15.616" v="43304"/>
          <ac:spMkLst>
            <pc:docMk/>
            <pc:sldMk cId="4002366640" sldId="382"/>
            <ac:spMk id="15" creationId="{A187B2AB-65D4-4B9B-89CA-220EBA923CA2}"/>
          </ac:spMkLst>
        </pc:spChg>
        <pc:spChg chg="mod">
          <ac:chgData name="Minesh Patel" userId="a66d4990ec83ac90" providerId="LiveId" clId="{B97F8FE2-9461-4CFE-A336-39272FD5B119}" dt="2021-09-21T10:05:15.616" v="43304"/>
          <ac:spMkLst>
            <pc:docMk/>
            <pc:sldMk cId="4002366640" sldId="382"/>
            <ac:spMk id="16" creationId="{ABFDA537-7B7B-4BBA-918D-AF4AAD1EEF3C}"/>
          </ac:spMkLst>
        </pc:spChg>
        <pc:spChg chg="mod">
          <ac:chgData name="Minesh Patel" userId="a66d4990ec83ac90" providerId="LiveId" clId="{B97F8FE2-9461-4CFE-A336-39272FD5B119}" dt="2021-09-21T10:05:15.616" v="43304"/>
          <ac:spMkLst>
            <pc:docMk/>
            <pc:sldMk cId="4002366640" sldId="382"/>
            <ac:spMk id="17" creationId="{A80A7B58-5925-44E8-9544-4B561987AE32}"/>
          </ac:spMkLst>
        </pc:spChg>
        <pc:spChg chg="mod">
          <ac:chgData name="Minesh Patel" userId="a66d4990ec83ac90" providerId="LiveId" clId="{B97F8FE2-9461-4CFE-A336-39272FD5B119}" dt="2021-09-21T09:44:26.815" v="43036" actId="2711"/>
          <ac:spMkLst>
            <pc:docMk/>
            <pc:sldMk cId="4002366640" sldId="382"/>
            <ac:spMk id="44" creationId="{2B807562-26E7-48B8-9BCA-F6E307CFB060}"/>
          </ac:spMkLst>
        </pc:spChg>
        <pc:grpChg chg="add del mod">
          <ac:chgData name="Minesh Patel" userId="a66d4990ec83ac90" providerId="LiveId" clId="{B97F8FE2-9461-4CFE-A336-39272FD5B119}" dt="2021-09-21T10:05:13.834" v="43302"/>
          <ac:grpSpMkLst>
            <pc:docMk/>
            <pc:sldMk cId="4002366640" sldId="382"/>
            <ac:grpSpMk id="5" creationId="{72E87448-6130-49F7-8E96-A24664D5B7EC}"/>
          </ac:grpSpMkLst>
        </pc:grpChg>
        <pc:grpChg chg="add mod">
          <ac:chgData name="Minesh Patel" userId="a66d4990ec83ac90" providerId="LiveId" clId="{B97F8FE2-9461-4CFE-A336-39272FD5B119}" dt="2021-09-21T10:05:15.616" v="43304"/>
          <ac:grpSpMkLst>
            <pc:docMk/>
            <pc:sldMk cId="4002366640" sldId="382"/>
            <ac:grpSpMk id="12" creationId="{418898FB-1016-40CB-AEA5-0CD28C94E393}"/>
          </ac:grpSpMkLst>
        </pc:grpChg>
      </pc:sldChg>
      <pc:sldChg chg="addSp modSp add">
        <pc:chgData name="Minesh Patel" userId="a66d4990ec83ac90" providerId="LiveId" clId="{B97F8FE2-9461-4CFE-A336-39272FD5B119}" dt="2021-09-21T10:07:33.824" v="43370"/>
        <pc:sldMkLst>
          <pc:docMk/>
          <pc:sldMk cId="3437092079" sldId="384"/>
        </pc:sldMkLst>
        <pc:spChg chg="mod">
          <ac:chgData name="Minesh Patel" userId="a66d4990ec83ac90" providerId="LiveId" clId="{B97F8FE2-9461-4CFE-A336-39272FD5B119}" dt="2021-09-21T09:30:44.445" v="42948" actId="2711"/>
          <ac:spMkLst>
            <pc:docMk/>
            <pc:sldMk cId="3437092079" sldId="384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30:44.445" v="42948" actId="2711"/>
          <ac:spMkLst>
            <pc:docMk/>
            <pc:sldMk cId="3437092079" sldId="384"/>
            <ac:spMk id="7" creationId="{19EC2C06-E55B-4B9C-BC1A-39F0B9B5A9FE}"/>
          </ac:spMkLst>
        </pc:spChg>
        <pc:spChg chg="mod">
          <ac:chgData name="Minesh Patel" userId="a66d4990ec83ac90" providerId="LiveId" clId="{B97F8FE2-9461-4CFE-A336-39272FD5B119}" dt="2021-09-21T09:30:44.445" v="42948" actId="2711"/>
          <ac:spMkLst>
            <pc:docMk/>
            <pc:sldMk cId="3437092079" sldId="384"/>
            <ac:spMk id="10" creationId="{61A44F6F-E6EF-47BF-85AA-66E6A90AEE8B}"/>
          </ac:spMkLst>
        </pc:spChg>
        <pc:spChg chg="mod">
          <ac:chgData name="Minesh Patel" userId="a66d4990ec83ac90" providerId="LiveId" clId="{B97F8FE2-9461-4CFE-A336-39272FD5B119}" dt="2021-09-21T09:30:44.445" v="42948" actId="2711"/>
          <ac:spMkLst>
            <pc:docMk/>
            <pc:sldMk cId="3437092079" sldId="384"/>
            <ac:spMk id="12" creationId="{1160FDEE-DE97-4F78-8822-2AA0E5C648A6}"/>
          </ac:spMkLst>
        </pc:spChg>
        <pc:spChg chg="mod">
          <ac:chgData name="Minesh Patel" userId="a66d4990ec83ac90" providerId="LiveId" clId="{B97F8FE2-9461-4CFE-A336-39272FD5B119}" dt="2021-09-21T09:30:44.445" v="42948" actId="2711"/>
          <ac:spMkLst>
            <pc:docMk/>
            <pc:sldMk cId="3437092079" sldId="384"/>
            <ac:spMk id="14" creationId="{0F39BF9D-DBA3-4ECF-893A-9BE5FAFBE10A}"/>
          </ac:spMkLst>
        </pc:spChg>
        <pc:spChg chg="mod">
          <ac:chgData name="Minesh Patel" userId="a66d4990ec83ac90" providerId="LiveId" clId="{B97F8FE2-9461-4CFE-A336-39272FD5B119}" dt="2021-09-21T09:30:44.445" v="42948" actId="2711"/>
          <ac:spMkLst>
            <pc:docMk/>
            <pc:sldMk cId="3437092079" sldId="384"/>
            <ac:spMk id="23" creationId="{F201BCFF-5DC8-4934-B2A3-EA7405228862}"/>
          </ac:spMkLst>
        </pc:spChg>
        <pc:spChg chg="mod">
          <ac:chgData name="Minesh Patel" userId="a66d4990ec83ac90" providerId="LiveId" clId="{B97F8FE2-9461-4CFE-A336-39272FD5B119}" dt="2021-09-21T09:59:09.662" v="43216"/>
          <ac:spMkLst>
            <pc:docMk/>
            <pc:sldMk cId="3437092079" sldId="384"/>
            <ac:spMk id="25" creationId="{7865E9CF-C8F0-42F1-B531-A7AE4446C324}"/>
          </ac:spMkLst>
        </pc:spChg>
        <pc:spChg chg="mod">
          <ac:chgData name="Minesh Patel" userId="a66d4990ec83ac90" providerId="LiveId" clId="{B97F8FE2-9461-4CFE-A336-39272FD5B119}" dt="2021-09-21T09:59:09.662" v="43216"/>
          <ac:spMkLst>
            <pc:docMk/>
            <pc:sldMk cId="3437092079" sldId="384"/>
            <ac:spMk id="27" creationId="{364086DC-A362-44A2-AEAE-61447D2260F6}"/>
          </ac:spMkLst>
        </pc:spChg>
        <pc:spChg chg="mod">
          <ac:chgData name="Minesh Patel" userId="a66d4990ec83ac90" providerId="LiveId" clId="{B97F8FE2-9461-4CFE-A336-39272FD5B119}" dt="2021-09-21T09:59:09.662" v="43216"/>
          <ac:spMkLst>
            <pc:docMk/>
            <pc:sldMk cId="3437092079" sldId="384"/>
            <ac:spMk id="28" creationId="{38ECB522-37EB-4329-B084-26D34AB44F3A}"/>
          </ac:spMkLst>
        </pc:spChg>
        <pc:spChg chg="mod">
          <ac:chgData name="Minesh Patel" userId="a66d4990ec83ac90" providerId="LiveId" clId="{B97F8FE2-9461-4CFE-A336-39272FD5B119}" dt="2021-09-21T09:30:44.445" v="42948" actId="2711"/>
          <ac:spMkLst>
            <pc:docMk/>
            <pc:sldMk cId="3437092079" sldId="384"/>
            <ac:spMk id="29" creationId="{5912C239-DE6B-4084-B7DC-FD1BA5EC90A7}"/>
          </ac:spMkLst>
        </pc:spChg>
        <pc:spChg chg="mod">
          <ac:chgData name="Minesh Patel" userId="a66d4990ec83ac90" providerId="LiveId" clId="{B97F8FE2-9461-4CFE-A336-39272FD5B119}" dt="2021-09-21T09:59:09.662" v="43216"/>
          <ac:spMkLst>
            <pc:docMk/>
            <pc:sldMk cId="3437092079" sldId="384"/>
            <ac:spMk id="30" creationId="{869C9299-A5B8-4F9E-A333-A29CAA0104A7}"/>
          </ac:spMkLst>
        </pc:spChg>
        <pc:spChg chg="mod">
          <ac:chgData name="Minesh Patel" userId="a66d4990ec83ac90" providerId="LiveId" clId="{B97F8FE2-9461-4CFE-A336-39272FD5B119}" dt="2021-09-21T09:30:44.445" v="42948" actId="2711"/>
          <ac:spMkLst>
            <pc:docMk/>
            <pc:sldMk cId="3437092079" sldId="384"/>
            <ac:spMk id="31" creationId="{D9BAB4A4-440E-4D96-A27E-84D526D79B74}"/>
          </ac:spMkLst>
        </pc:spChg>
        <pc:spChg chg="mod">
          <ac:chgData name="Minesh Patel" userId="a66d4990ec83ac90" providerId="LiveId" clId="{B97F8FE2-9461-4CFE-A336-39272FD5B119}" dt="2021-09-21T09:59:09.662" v="43216"/>
          <ac:spMkLst>
            <pc:docMk/>
            <pc:sldMk cId="3437092079" sldId="384"/>
            <ac:spMk id="32" creationId="{1A359698-7731-414F-9B6B-9FE56BA7E118}"/>
          </ac:spMkLst>
        </pc:spChg>
        <pc:spChg chg="add mod">
          <ac:chgData name="Minesh Patel" userId="a66d4990ec83ac90" providerId="LiveId" clId="{B97F8FE2-9461-4CFE-A336-39272FD5B119}" dt="2021-09-21T10:07:33.824" v="43370"/>
          <ac:spMkLst>
            <pc:docMk/>
            <pc:sldMk cId="3437092079" sldId="384"/>
            <ac:spMk id="33" creationId="{8B2E1F38-E877-4BE1-A185-DCCBD2123E1A}"/>
          </ac:spMkLst>
        </pc:spChg>
        <pc:spChg chg="mod">
          <ac:chgData name="Minesh Patel" userId="a66d4990ec83ac90" providerId="LiveId" clId="{B97F8FE2-9461-4CFE-A336-39272FD5B119}" dt="2021-09-21T09:30:44.445" v="42948" actId="2711"/>
          <ac:spMkLst>
            <pc:docMk/>
            <pc:sldMk cId="3437092079" sldId="384"/>
            <ac:spMk id="35" creationId="{20F7FE1C-C3AE-4BCB-8D41-2FDE201BC05D}"/>
          </ac:spMkLst>
        </pc:spChg>
        <pc:spChg chg="mod">
          <ac:chgData name="Minesh Patel" userId="a66d4990ec83ac90" providerId="LiveId" clId="{B97F8FE2-9461-4CFE-A336-39272FD5B119}" dt="2021-09-21T09:30:44.445" v="42948" actId="2711"/>
          <ac:spMkLst>
            <pc:docMk/>
            <pc:sldMk cId="3437092079" sldId="384"/>
            <ac:spMk id="36" creationId="{39C8DD9A-4F53-4F96-9713-DD259773CB70}"/>
          </ac:spMkLst>
        </pc:spChg>
        <pc:spChg chg="mod">
          <ac:chgData name="Minesh Patel" userId="a66d4990ec83ac90" providerId="LiveId" clId="{B97F8FE2-9461-4CFE-A336-39272FD5B119}" dt="2021-09-21T09:30:44.445" v="42948" actId="2711"/>
          <ac:spMkLst>
            <pc:docMk/>
            <pc:sldMk cId="3437092079" sldId="384"/>
            <ac:spMk id="51" creationId="{16993913-AAAE-4FE5-886C-AF8AE65891D4}"/>
          </ac:spMkLst>
        </pc:spChg>
        <pc:spChg chg="mod">
          <ac:chgData name="Minesh Patel" userId="a66d4990ec83ac90" providerId="LiveId" clId="{B97F8FE2-9461-4CFE-A336-39272FD5B119}" dt="2021-09-21T09:30:44.445" v="42948" actId="2711"/>
          <ac:spMkLst>
            <pc:docMk/>
            <pc:sldMk cId="3437092079" sldId="384"/>
            <ac:spMk id="53" creationId="{469ABE00-7688-4F51-9496-EEABF6AB8D8C}"/>
          </ac:spMkLst>
        </pc:spChg>
        <pc:grpChg chg="mod">
          <ac:chgData name="Minesh Patel" userId="a66d4990ec83ac90" providerId="LiveId" clId="{B97F8FE2-9461-4CFE-A336-39272FD5B119}" dt="2021-09-21T09:30:44.445" v="42948" actId="2711"/>
          <ac:grpSpMkLst>
            <pc:docMk/>
            <pc:sldMk cId="3437092079" sldId="384"/>
            <ac:grpSpMk id="3" creationId="{889ED1FC-AEFA-4BF8-A0FE-2C0E4D6877E9}"/>
          </ac:grpSpMkLst>
        </pc:grpChg>
        <pc:grpChg chg="mod">
          <ac:chgData name="Minesh Patel" userId="a66d4990ec83ac90" providerId="LiveId" clId="{B97F8FE2-9461-4CFE-A336-39272FD5B119}" dt="2021-09-21T09:30:44.445" v="42948" actId="2711"/>
          <ac:grpSpMkLst>
            <pc:docMk/>
            <pc:sldMk cId="3437092079" sldId="384"/>
            <ac:grpSpMk id="5" creationId="{80EE97EF-0826-4105-BF29-DCCDFE5CBDCF}"/>
          </ac:grpSpMkLst>
        </pc:grpChg>
        <pc:grpChg chg="add mod">
          <ac:chgData name="Minesh Patel" userId="a66d4990ec83ac90" providerId="LiveId" clId="{B97F8FE2-9461-4CFE-A336-39272FD5B119}" dt="2021-09-21T09:59:09.662" v="43216"/>
          <ac:grpSpMkLst>
            <pc:docMk/>
            <pc:sldMk cId="3437092079" sldId="384"/>
            <ac:grpSpMk id="22" creationId="{DF1A26D7-4BA6-41C3-9FCB-2F12A21875FF}"/>
          </ac:grpSpMkLst>
        </pc:grpChg>
        <pc:cxnChg chg="mod">
          <ac:chgData name="Minesh Patel" userId="a66d4990ec83ac90" providerId="LiveId" clId="{B97F8FE2-9461-4CFE-A336-39272FD5B119}" dt="2021-09-21T09:30:44.445" v="42948" actId="2711"/>
          <ac:cxnSpMkLst>
            <pc:docMk/>
            <pc:sldMk cId="3437092079" sldId="384"/>
            <ac:cxnSpMk id="24" creationId="{2F8A3E0A-4D91-4672-B112-567982A09B75}"/>
          </ac:cxnSpMkLst>
        </pc:cxnChg>
        <pc:cxnChg chg="mod">
          <ac:chgData name="Minesh Patel" userId="a66d4990ec83ac90" providerId="LiveId" clId="{B97F8FE2-9461-4CFE-A336-39272FD5B119}" dt="2021-09-21T09:30:44.445" v="42948" actId="2711"/>
          <ac:cxnSpMkLst>
            <pc:docMk/>
            <pc:sldMk cId="3437092079" sldId="384"/>
            <ac:cxnSpMk id="26" creationId="{21461D3A-775B-49F2-879A-762C97FECD31}"/>
          </ac:cxnSpMkLst>
        </pc:cxnChg>
      </pc:sldChg>
      <pc:sldChg chg="addSp modSp add mod">
        <pc:chgData name="Minesh Patel" userId="a66d4990ec83ac90" providerId="LiveId" clId="{B97F8FE2-9461-4CFE-A336-39272FD5B119}" dt="2021-09-21T10:07:39.857" v="43375"/>
        <pc:sldMkLst>
          <pc:docMk/>
          <pc:sldMk cId="1438536088" sldId="385"/>
        </pc:sldMkLst>
        <pc:spChg chg="mod">
          <ac:chgData name="Minesh Patel" userId="a66d4990ec83ac90" providerId="LiveId" clId="{B97F8FE2-9461-4CFE-A336-39272FD5B119}" dt="2021-09-21T09:31:47.021" v="42952" actId="2711"/>
          <ac:spMkLst>
            <pc:docMk/>
            <pc:sldMk cId="1438536088" sldId="385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31:47.021" v="42952" actId="2711"/>
          <ac:spMkLst>
            <pc:docMk/>
            <pc:sldMk cId="1438536088" sldId="385"/>
            <ac:spMk id="4" creationId="{0DEAF71B-4740-4120-9258-6AF5790F6E80}"/>
          </ac:spMkLst>
        </pc:spChg>
        <pc:spChg chg="mod">
          <ac:chgData name="Minesh Patel" userId="a66d4990ec83ac90" providerId="LiveId" clId="{B97F8FE2-9461-4CFE-A336-39272FD5B119}" dt="2021-09-21T09:31:47.021" v="42952" actId="2711"/>
          <ac:spMkLst>
            <pc:docMk/>
            <pc:sldMk cId="1438536088" sldId="385"/>
            <ac:spMk id="5" creationId="{AEB749E8-091D-4618-8890-71A65ADEA094}"/>
          </ac:spMkLst>
        </pc:spChg>
        <pc:spChg chg="mod">
          <ac:chgData name="Minesh Patel" userId="a66d4990ec83ac90" providerId="LiveId" clId="{B97F8FE2-9461-4CFE-A336-39272FD5B119}" dt="2021-09-21T09:31:47.021" v="42952" actId="2711"/>
          <ac:spMkLst>
            <pc:docMk/>
            <pc:sldMk cId="1438536088" sldId="385"/>
            <ac:spMk id="7" creationId="{19EC2C06-E55B-4B9C-BC1A-39F0B9B5A9FE}"/>
          </ac:spMkLst>
        </pc:spChg>
        <pc:spChg chg="mod">
          <ac:chgData name="Minesh Patel" userId="a66d4990ec83ac90" providerId="LiveId" clId="{B97F8FE2-9461-4CFE-A336-39272FD5B119}" dt="2021-09-21T09:59:22.785" v="43222"/>
          <ac:spMkLst>
            <pc:docMk/>
            <pc:sldMk cId="1438536088" sldId="385"/>
            <ac:spMk id="8" creationId="{7D90A048-67BD-45CE-A4E9-7FA81CE6BAA8}"/>
          </ac:spMkLst>
        </pc:spChg>
        <pc:spChg chg="mod">
          <ac:chgData name="Minesh Patel" userId="a66d4990ec83ac90" providerId="LiveId" clId="{B97F8FE2-9461-4CFE-A336-39272FD5B119}" dt="2021-09-21T09:59:22.785" v="43222"/>
          <ac:spMkLst>
            <pc:docMk/>
            <pc:sldMk cId="1438536088" sldId="385"/>
            <ac:spMk id="9" creationId="{01138CE9-03C1-4CCE-871A-6DAB535F58BC}"/>
          </ac:spMkLst>
        </pc:spChg>
        <pc:spChg chg="mod">
          <ac:chgData name="Minesh Patel" userId="a66d4990ec83ac90" providerId="LiveId" clId="{B97F8FE2-9461-4CFE-A336-39272FD5B119}" dt="2021-09-21T09:59:22.785" v="43222"/>
          <ac:spMkLst>
            <pc:docMk/>
            <pc:sldMk cId="1438536088" sldId="385"/>
            <ac:spMk id="10" creationId="{6A95928B-8AE3-4CA7-B4B5-7A741EE26DA5}"/>
          </ac:spMkLst>
        </pc:spChg>
        <pc:spChg chg="mod">
          <ac:chgData name="Minesh Patel" userId="a66d4990ec83ac90" providerId="LiveId" clId="{B97F8FE2-9461-4CFE-A336-39272FD5B119}" dt="2021-09-21T09:59:22.785" v="43222"/>
          <ac:spMkLst>
            <pc:docMk/>
            <pc:sldMk cId="1438536088" sldId="385"/>
            <ac:spMk id="11" creationId="{33FA1297-C15E-4EEF-809A-BDB67798CFFF}"/>
          </ac:spMkLst>
        </pc:spChg>
        <pc:spChg chg="mod">
          <ac:chgData name="Minesh Patel" userId="a66d4990ec83ac90" providerId="LiveId" clId="{B97F8FE2-9461-4CFE-A336-39272FD5B119}" dt="2021-09-21T09:59:22.785" v="43222"/>
          <ac:spMkLst>
            <pc:docMk/>
            <pc:sldMk cId="1438536088" sldId="385"/>
            <ac:spMk id="12" creationId="{C312D6FA-EDE6-4D45-AA60-399072C8EC45}"/>
          </ac:spMkLst>
        </pc:spChg>
        <pc:spChg chg="add mod">
          <ac:chgData name="Minesh Patel" userId="a66d4990ec83ac90" providerId="LiveId" clId="{B97F8FE2-9461-4CFE-A336-39272FD5B119}" dt="2021-09-21T10:07:39.857" v="43375"/>
          <ac:spMkLst>
            <pc:docMk/>
            <pc:sldMk cId="1438536088" sldId="385"/>
            <ac:spMk id="13" creationId="{B83E1353-11DE-4219-A7A0-E0C8C137625E}"/>
          </ac:spMkLst>
        </pc:spChg>
        <pc:grpChg chg="add mod">
          <ac:chgData name="Minesh Patel" userId="a66d4990ec83ac90" providerId="LiveId" clId="{B97F8FE2-9461-4CFE-A336-39272FD5B119}" dt="2021-09-21T09:59:22.785" v="43222"/>
          <ac:grpSpMkLst>
            <pc:docMk/>
            <pc:sldMk cId="1438536088" sldId="385"/>
            <ac:grpSpMk id="6" creationId="{6DA9DE6E-C7E8-47A3-A26E-A3B28B635673}"/>
          </ac:grpSpMkLst>
        </pc:grpChg>
      </pc:sldChg>
      <pc:sldChg chg="addSp modSp add mod">
        <pc:chgData name="Minesh Patel" userId="a66d4990ec83ac90" providerId="LiveId" clId="{B97F8FE2-9461-4CFE-A336-39272FD5B119}" dt="2021-09-21T10:04:54.285" v="43291"/>
        <pc:sldMkLst>
          <pc:docMk/>
          <pc:sldMk cId="4115814163" sldId="388"/>
        </pc:sldMkLst>
        <pc:spChg chg="mod">
          <ac:chgData name="Minesh Patel" userId="a66d4990ec83ac90" providerId="LiveId" clId="{B97F8FE2-9461-4CFE-A336-39272FD5B119}" dt="2021-09-21T09:43:06.406" v="43024" actId="2711"/>
          <ac:spMkLst>
            <pc:docMk/>
            <pc:sldMk cId="4115814163" sldId="388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43:06.406" v="43024" actId="2711"/>
          <ac:spMkLst>
            <pc:docMk/>
            <pc:sldMk cId="4115814163" sldId="388"/>
            <ac:spMk id="4" creationId="{FCD08A3E-A33A-42A7-BFBE-3AD1DC5E5F82}"/>
          </ac:spMkLst>
        </pc:spChg>
        <pc:spChg chg="mod">
          <ac:chgData name="Minesh Patel" userId="a66d4990ec83ac90" providerId="LiveId" clId="{B97F8FE2-9461-4CFE-A336-39272FD5B119}" dt="2021-09-21T09:43:06.406" v="43024" actId="2711"/>
          <ac:spMkLst>
            <pc:docMk/>
            <pc:sldMk cId="4115814163" sldId="388"/>
            <ac:spMk id="29" creationId="{0A83F2B1-6BA7-44B8-B331-A71490115DFB}"/>
          </ac:spMkLst>
        </pc:spChg>
        <pc:spChg chg="mod">
          <ac:chgData name="Minesh Patel" userId="a66d4990ec83ac90" providerId="LiveId" clId="{B97F8FE2-9461-4CFE-A336-39272FD5B119}" dt="2021-09-21T09:43:06.406" v="43024" actId="2711"/>
          <ac:spMkLst>
            <pc:docMk/>
            <pc:sldMk cId="4115814163" sldId="388"/>
            <ac:spMk id="30" creationId="{74AFE0B6-01E2-4B2C-8A46-4149D0EDDCB3}"/>
          </ac:spMkLst>
        </pc:spChg>
        <pc:spChg chg="mod">
          <ac:chgData name="Minesh Patel" userId="a66d4990ec83ac90" providerId="LiveId" clId="{B97F8FE2-9461-4CFE-A336-39272FD5B119}" dt="2021-09-21T09:43:06.406" v="43024" actId="2711"/>
          <ac:spMkLst>
            <pc:docMk/>
            <pc:sldMk cId="4115814163" sldId="388"/>
            <ac:spMk id="32" creationId="{BB1B8E2B-9B85-47F0-9373-4084C63F708E}"/>
          </ac:spMkLst>
        </pc:spChg>
        <pc:spChg chg="mod">
          <ac:chgData name="Minesh Patel" userId="a66d4990ec83ac90" providerId="LiveId" clId="{B97F8FE2-9461-4CFE-A336-39272FD5B119}" dt="2021-09-21T10:04:54.285" v="43291"/>
          <ac:spMkLst>
            <pc:docMk/>
            <pc:sldMk cId="4115814163" sldId="388"/>
            <ac:spMk id="33" creationId="{F559247C-2508-4399-A757-848458A41538}"/>
          </ac:spMkLst>
        </pc:spChg>
        <pc:spChg chg="mod">
          <ac:chgData name="Minesh Patel" userId="a66d4990ec83ac90" providerId="LiveId" clId="{B97F8FE2-9461-4CFE-A336-39272FD5B119}" dt="2021-09-21T10:04:54.285" v="43291"/>
          <ac:spMkLst>
            <pc:docMk/>
            <pc:sldMk cId="4115814163" sldId="388"/>
            <ac:spMk id="34" creationId="{B2AEAFF5-529F-4193-9712-19F710C4F51D}"/>
          </ac:spMkLst>
        </pc:spChg>
        <pc:spChg chg="mod">
          <ac:chgData name="Minesh Patel" userId="a66d4990ec83ac90" providerId="LiveId" clId="{B97F8FE2-9461-4CFE-A336-39272FD5B119}" dt="2021-09-21T10:04:54.285" v="43291"/>
          <ac:spMkLst>
            <pc:docMk/>
            <pc:sldMk cId="4115814163" sldId="388"/>
            <ac:spMk id="35" creationId="{1887F642-943E-43BC-A710-9E8A9DFAFC72}"/>
          </ac:spMkLst>
        </pc:spChg>
        <pc:spChg chg="mod">
          <ac:chgData name="Minesh Patel" userId="a66d4990ec83ac90" providerId="LiveId" clId="{B97F8FE2-9461-4CFE-A336-39272FD5B119}" dt="2021-09-21T10:04:54.285" v="43291"/>
          <ac:spMkLst>
            <pc:docMk/>
            <pc:sldMk cId="4115814163" sldId="388"/>
            <ac:spMk id="36" creationId="{0D038B16-4711-4BC5-81D6-242E83F41AB3}"/>
          </ac:spMkLst>
        </pc:spChg>
        <pc:spChg chg="mod">
          <ac:chgData name="Minesh Patel" userId="a66d4990ec83ac90" providerId="LiveId" clId="{B97F8FE2-9461-4CFE-A336-39272FD5B119}" dt="2021-09-21T10:04:54.285" v="43291"/>
          <ac:spMkLst>
            <pc:docMk/>
            <pc:sldMk cId="4115814163" sldId="388"/>
            <ac:spMk id="37" creationId="{30E1DBED-2289-4685-B4BE-489D2119CCE8}"/>
          </ac:spMkLst>
        </pc:spChg>
        <pc:spChg chg="mod">
          <ac:chgData name="Minesh Patel" userId="a66d4990ec83ac90" providerId="LiveId" clId="{B97F8FE2-9461-4CFE-A336-39272FD5B119}" dt="2021-09-21T09:43:06.406" v="43024" actId="2711"/>
          <ac:spMkLst>
            <pc:docMk/>
            <pc:sldMk cId="4115814163" sldId="388"/>
            <ac:spMk id="39" creationId="{38FB557A-5395-4B32-8F37-7E89AB6DAC23}"/>
          </ac:spMkLst>
        </pc:spChg>
        <pc:spChg chg="mod">
          <ac:chgData name="Minesh Patel" userId="a66d4990ec83ac90" providerId="LiveId" clId="{B97F8FE2-9461-4CFE-A336-39272FD5B119}" dt="2021-09-21T09:43:06.406" v="43024" actId="2711"/>
          <ac:spMkLst>
            <pc:docMk/>
            <pc:sldMk cId="4115814163" sldId="388"/>
            <ac:spMk id="44" creationId="{2B807562-26E7-48B8-9BCA-F6E307CFB060}"/>
          </ac:spMkLst>
        </pc:spChg>
        <pc:spChg chg="mod">
          <ac:chgData name="Minesh Patel" userId="a66d4990ec83ac90" providerId="LiveId" clId="{B97F8FE2-9461-4CFE-A336-39272FD5B119}" dt="2021-09-21T09:43:06.406" v="43024" actId="2711"/>
          <ac:spMkLst>
            <pc:docMk/>
            <pc:sldMk cId="4115814163" sldId="388"/>
            <ac:spMk id="46" creationId="{D22A9424-E0A6-4E73-9FC7-C21A258A1B98}"/>
          </ac:spMkLst>
        </pc:spChg>
        <pc:spChg chg="mod">
          <ac:chgData name="Minesh Patel" userId="a66d4990ec83ac90" providerId="LiveId" clId="{B97F8FE2-9461-4CFE-A336-39272FD5B119}" dt="2021-09-21T09:43:06.406" v="43024" actId="2711"/>
          <ac:spMkLst>
            <pc:docMk/>
            <pc:sldMk cId="4115814163" sldId="388"/>
            <ac:spMk id="47" creationId="{BB1C0804-47D0-4B07-9A4E-1A3C57F9E6B4}"/>
          </ac:spMkLst>
        </pc:spChg>
        <pc:spChg chg="mod">
          <ac:chgData name="Minesh Patel" userId="a66d4990ec83ac90" providerId="LiveId" clId="{B97F8FE2-9461-4CFE-A336-39272FD5B119}" dt="2021-09-21T09:43:06.406" v="43024" actId="2711"/>
          <ac:spMkLst>
            <pc:docMk/>
            <pc:sldMk cId="4115814163" sldId="388"/>
            <ac:spMk id="48" creationId="{3EEC39A4-BB3B-4810-ABF0-53CA42CD68F6}"/>
          </ac:spMkLst>
        </pc:spChg>
        <pc:spChg chg="mod">
          <ac:chgData name="Minesh Patel" userId="a66d4990ec83ac90" providerId="LiveId" clId="{B97F8FE2-9461-4CFE-A336-39272FD5B119}" dt="2021-09-21T09:43:06.406" v="43024" actId="2711"/>
          <ac:spMkLst>
            <pc:docMk/>
            <pc:sldMk cId="4115814163" sldId="388"/>
            <ac:spMk id="49" creationId="{BEE65D19-F754-447D-B0BF-CF3DFB3DDE12}"/>
          </ac:spMkLst>
        </pc:spChg>
        <pc:spChg chg="mod">
          <ac:chgData name="Minesh Patel" userId="a66d4990ec83ac90" providerId="LiveId" clId="{B97F8FE2-9461-4CFE-A336-39272FD5B119}" dt="2021-09-21T09:43:06.406" v="43024" actId="2711"/>
          <ac:spMkLst>
            <pc:docMk/>
            <pc:sldMk cId="4115814163" sldId="388"/>
            <ac:spMk id="54" creationId="{233329C9-0A54-4592-8201-36562B937B71}"/>
          </ac:spMkLst>
        </pc:spChg>
        <pc:spChg chg="mod">
          <ac:chgData name="Minesh Patel" userId="a66d4990ec83ac90" providerId="LiveId" clId="{B97F8FE2-9461-4CFE-A336-39272FD5B119}" dt="2021-09-21T09:43:06.406" v="43024" actId="2711"/>
          <ac:spMkLst>
            <pc:docMk/>
            <pc:sldMk cId="4115814163" sldId="388"/>
            <ac:spMk id="55" creationId="{85C3876B-F5B7-49FA-B80B-18221F933A45}"/>
          </ac:spMkLst>
        </pc:spChg>
        <pc:spChg chg="mod">
          <ac:chgData name="Minesh Patel" userId="a66d4990ec83ac90" providerId="LiveId" clId="{B97F8FE2-9461-4CFE-A336-39272FD5B119}" dt="2021-09-21T09:43:06.406" v="43024" actId="2711"/>
          <ac:spMkLst>
            <pc:docMk/>
            <pc:sldMk cId="4115814163" sldId="388"/>
            <ac:spMk id="56" creationId="{BC548733-BD28-4863-BC0D-D967CB69867A}"/>
          </ac:spMkLst>
        </pc:spChg>
        <pc:spChg chg="mod">
          <ac:chgData name="Minesh Patel" userId="a66d4990ec83ac90" providerId="LiveId" clId="{B97F8FE2-9461-4CFE-A336-39272FD5B119}" dt="2021-09-21T09:43:06.406" v="43024" actId="2711"/>
          <ac:spMkLst>
            <pc:docMk/>
            <pc:sldMk cId="4115814163" sldId="388"/>
            <ac:spMk id="57" creationId="{C811B3E2-D752-4EE6-B4BB-B9205AAD6D9A}"/>
          </ac:spMkLst>
        </pc:spChg>
        <pc:spChg chg="mod">
          <ac:chgData name="Minesh Patel" userId="a66d4990ec83ac90" providerId="LiveId" clId="{B97F8FE2-9461-4CFE-A336-39272FD5B119}" dt="2021-09-21T09:43:06.406" v="43024" actId="2711"/>
          <ac:spMkLst>
            <pc:docMk/>
            <pc:sldMk cId="4115814163" sldId="388"/>
            <ac:spMk id="58" creationId="{688332FD-94A4-4F19-8246-392EE74E3B2F}"/>
          </ac:spMkLst>
        </pc:spChg>
        <pc:grpChg chg="add mod">
          <ac:chgData name="Minesh Patel" userId="a66d4990ec83ac90" providerId="LiveId" clId="{B97F8FE2-9461-4CFE-A336-39272FD5B119}" dt="2021-09-21T10:04:54.285" v="43291"/>
          <ac:grpSpMkLst>
            <pc:docMk/>
            <pc:sldMk cId="4115814163" sldId="388"/>
            <ac:grpSpMk id="31" creationId="{6FE21288-A717-4A1E-9C5E-AFFB6D8B1C1C}"/>
          </ac:grpSpMkLst>
        </pc:grpChg>
      </pc:sldChg>
      <pc:sldChg chg="addSp modSp add mod">
        <pc:chgData name="Minesh Patel" userId="a66d4990ec83ac90" providerId="LiveId" clId="{B97F8FE2-9461-4CFE-A336-39272FD5B119}" dt="2021-09-21T10:05:36.006" v="43317"/>
        <pc:sldMkLst>
          <pc:docMk/>
          <pc:sldMk cId="621168429" sldId="393"/>
        </pc:sldMkLst>
        <pc:spChg chg="mod">
          <ac:chgData name="Minesh Patel" userId="a66d4990ec83ac90" providerId="LiveId" clId="{B97F8FE2-9461-4CFE-A336-39272FD5B119}" dt="2021-09-21T09:45:15.520" v="43042" actId="2711"/>
          <ac:spMkLst>
            <pc:docMk/>
            <pc:sldMk cId="621168429" sldId="393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45:15.520" v="43042" actId="2711"/>
          <ac:spMkLst>
            <pc:docMk/>
            <pc:sldMk cId="621168429" sldId="393"/>
            <ac:spMk id="4" creationId="{35453897-5E84-438F-A9BF-8629E0BCA16C}"/>
          </ac:spMkLst>
        </pc:spChg>
        <pc:spChg chg="mod">
          <ac:chgData name="Minesh Patel" userId="a66d4990ec83ac90" providerId="LiveId" clId="{B97F8FE2-9461-4CFE-A336-39272FD5B119}" dt="2021-09-21T10:05:36.006" v="43317"/>
          <ac:spMkLst>
            <pc:docMk/>
            <pc:sldMk cId="621168429" sldId="393"/>
            <ac:spMk id="6" creationId="{798776C3-9A56-4537-B073-E1AF829D8A8A}"/>
          </ac:spMkLst>
        </pc:spChg>
        <pc:spChg chg="mod">
          <ac:chgData name="Minesh Patel" userId="a66d4990ec83ac90" providerId="LiveId" clId="{B97F8FE2-9461-4CFE-A336-39272FD5B119}" dt="2021-09-21T10:05:36.006" v="43317"/>
          <ac:spMkLst>
            <pc:docMk/>
            <pc:sldMk cId="621168429" sldId="393"/>
            <ac:spMk id="7" creationId="{833EBA9F-8D51-49D5-8711-CC8AE1A211A8}"/>
          </ac:spMkLst>
        </pc:spChg>
        <pc:spChg chg="mod">
          <ac:chgData name="Minesh Patel" userId="a66d4990ec83ac90" providerId="LiveId" clId="{B97F8FE2-9461-4CFE-A336-39272FD5B119}" dt="2021-09-21T10:05:36.006" v="43317"/>
          <ac:spMkLst>
            <pc:docMk/>
            <pc:sldMk cId="621168429" sldId="393"/>
            <ac:spMk id="8" creationId="{F0A3F4FA-4D56-44D8-9EEB-58CC8520C62F}"/>
          </ac:spMkLst>
        </pc:spChg>
        <pc:spChg chg="mod">
          <ac:chgData name="Minesh Patel" userId="a66d4990ec83ac90" providerId="LiveId" clId="{B97F8FE2-9461-4CFE-A336-39272FD5B119}" dt="2021-09-21T10:05:36.006" v="43317"/>
          <ac:spMkLst>
            <pc:docMk/>
            <pc:sldMk cId="621168429" sldId="393"/>
            <ac:spMk id="9" creationId="{83D9B28A-53F8-458A-B048-0D1A32BF3E56}"/>
          </ac:spMkLst>
        </pc:spChg>
        <pc:spChg chg="mod">
          <ac:chgData name="Minesh Patel" userId="a66d4990ec83ac90" providerId="LiveId" clId="{B97F8FE2-9461-4CFE-A336-39272FD5B119}" dt="2021-09-21T10:05:36.006" v="43317"/>
          <ac:spMkLst>
            <pc:docMk/>
            <pc:sldMk cId="621168429" sldId="393"/>
            <ac:spMk id="10" creationId="{6470563F-6ED0-461C-9366-89D98A4C0B63}"/>
          </ac:spMkLst>
        </pc:spChg>
        <pc:spChg chg="mod">
          <ac:chgData name="Minesh Patel" userId="a66d4990ec83ac90" providerId="LiveId" clId="{B97F8FE2-9461-4CFE-A336-39272FD5B119}" dt="2021-09-21T09:45:15.520" v="43042" actId="2711"/>
          <ac:spMkLst>
            <pc:docMk/>
            <pc:sldMk cId="621168429" sldId="393"/>
            <ac:spMk id="44" creationId="{2B807562-26E7-48B8-9BCA-F6E307CFB060}"/>
          </ac:spMkLst>
        </pc:spChg>
        <pc:grpChg chg="add mod">
          <ac:chgData name="Minesh Patel" userId="a66d4990ec83ac90" providerId="LiveId" clId="{B97F8FE2-9461-4CFE-A336-39272FD5B119}" dt="2021-09-21T10:05:36.006" v="43317"/>
          <ac:grpSpMkLst>
            <pc:docMk/>
            <pc:sldMk cId="621168429" sldId="393"/>
            <ac:grpSpMk id="5" creationId="{93132917-34FA-4A41-800D-EE445E1F9094}"/>
          </ac:grpSpMkLst>
        </pc:grpChg>
      </pc:sldChg>
      <pc:sldChg chg="addSp delSp modSp add mod">
        <pc:chgData name="Minesh Patel" userId="a66d4990ec83ac90" providerId="LiveId" clId="{B97F8FE2-9461-4CFE-A336-39272FD5B119}" dt="2021-09-21T10:05:26.983" v="43312"/>
        <pc:sldMkLst>
          <pc:docMk/>
          <pc:sldMk cId="4223472216" sldId="394"/>
        </pc:sldMkLst>
        <pc:spChg chg="mod">
          <ac:chgData name="Minesh Patel" userId="a66d4990ec83ac90" providerId="LiveId" clId="{B97F8FE2-9461-4CFE-A336-39272FD5B119}" dt="2021-09-21T09:44:44.557" v="43039" actId="2711"/>
          <ac:spMkLst>
            <pc:docMk/>
            <pc:sldMk cId="4223472216" sldId="394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44:44.557" v="43039" actId="2711"/>
          <ac:spMkLst>
            <pc:docMk/>
            <pc:sldMk cId="4223472216" sldId="394"/>
            <ac:spMk id="5" creationId="{5EAC6219-CF5B-490D-893C-C9390B977761}"/>
          </ac:spMkLst>
        </pc:spChg>
        <pc:spChg chg="mod">
          <ac:chgData name="Minesh Patel" userId="a66d4990ec83ac90" providerId="LiveId" clId="{B97F8FE2-9461-4CFE-A336-39272FD5B119}" dt="2021-09-21T09:44:44.557" v="43039" actId="2711"/>
          <ac:spMkLst>
            <pc:docMk/>
            <pc:sldMk cId="4223472216" sldId="394"/>
            <ac:spMk id="6" creationId="{AE7C301F-CD19-4E45-947E-1F5B104E77E4}"/>
          </ac:spMkLst>
        </pc:spChg>
        <pc:spChg chg="mod">
          <ac:chgData name="Minesh Patel" userId="a66d4990ec83ac90" providerId="LiveId" clId="{B97F8FE2-9461-4CFE-A336-39272FD5B119}" dt="2021-09-21T09:44:44.557" v="43039" actId="2711"/>
          <ac:spMkLst>
            <pc:docMk/>
            <pc:sldMk cId="4223472216" sldId="394"/>
            <ac:spMk id="7" creationId="{28FB32A0-D763-4803-B39B-E199A2ECA42F}"/>
          </ac:spMkLst>
        </pc:spChg>
        <pc:spChg chg="del mod">
          <ac:chgData name="Minesh Patel" userId="a66d4990ec83ac90" providerId="LiveId" clId="{B97F8FE2-9461-4CFE-A336-39272FD5B119}" dt="2021-09-21T10:05:26.619" v="43311" actId="478"/>
          <ac:spMkLst>
            <pc:docMk/>
            <pc:sldMk cId="4223472216" sldId="394"/>
            <ac:spMk id="8" creationId="{5103C8C6-59BD-4DDB-90C4-4B529A55CCE0}"/>
          </ac:spMkLst>
        </pc:spChg>
        <pc:spChg chg="mod">
          <ac:chgData name="Minesh Patel" userId="a66d4990ec83ac90" providerId="LiveId" clId="{B97F8FE2-9461-4CFE-A336-39272FD5B119}" dt="2021-09-21T09:44:44.557" v="43039" actId="2711"/>
          <ac:spMkLst>
            <pc:docMk/>
            <pc:sldMk cId="4223472216" sldId="394"/>
            <ac:spMk id="10" creationId="{11BCA763-2EC5-449C-8C9F-3DA3810B2B59}"/>
          </ac:spMkLst>
        </pc:spChg>
        <pc:spChg chg="mod">
          <ac:chgData name="Minesh Patel" userId="a66d4990ec83ac90" providerId="LiveId" clId="{B97F8FE2-9461-4CFE-A336-39272FD5B119}" dt="2021-09-21T09:44:44.557" v="43039" actId="2711"/>
          <ac:spMkLst>
            <pc:docMk/>
            <pc:sldMk cId="4223472216" sldId="394"/>
            <ac:spMk id="11" creationId="{8C535BBA-92A6-4BBE-8099-A6D1E92BF6AA}"/>
          </ac:spMkLst>
        </pc:spChg>
        <pc:spChg chg="mod">
          <ac:chgData name="Minesh Patel" userId="a66d4990ec83ac90" providerId="LiveId" clId="{B97F8FE2-9461-4CFE-A336-39272FD5B119}" dt="2021-09-21T09:44:44.557" v="43039" actId="2711"/>
          <ac:spMkLst>
            <pc:docMk/>
            <pc:sldMk cId="4223472216" sldId="394"/>
            <ac:spMk id="12" creationId="{8FF700E5-5CA4-4372-9FC6-B30FF201A5ED}"/>
          </ac:spMkLst>
        </pc:spChg>
        <pc:spChg chg="mod">
          <ac:chgData name="Minesh Patel" userId="a66d4990ec83ac90" providerId="LiveId" clId="{B97F8FE2-9461-4CFE-A336-39272FD5B119}" dt="2021-09-21T10:05:26.983" v="43312"/>
          <ac:spMkLst>
            <pc:docMk/>
            <pc:sldMk cId="4223472216" sldId="394"/>
            <ac:spMk id="21" creationId="{342FFB26-40EA-446B-A2B4-132E3E0ACA26}"/>
          </ac:spMkLst>
        </pc:spChg>
        <pc:spChg chg="mod">
          <ac:chgData name="Minesh Patel" userId="a66d4990ec83ac90" providerId="LiveId" clId="{B97F8FE2-9461-4CFE-A336-39272FD5B119}" dt="2021-09-21T10:05:26.983" v="43312"/>
          <ac:spMkLst>
            <pc:docMk/>
            <pc:sldMk cId="4223472216" sldId="394"/>
            <ac:spMk id="22" creationId="{5FDACB12-FEDB-45A6-9F1D-3D68DAAA2E10}"/>
          </ac:spMkLst>
        </pc:spChg>
        <pc:spChg chg="mod">
          <ac:chgData name="Minesh Patel" userId="a66d4990ec83ac90" providerId="LiveId" clId="{B97F8FE2-9461-4CFE-A336-39272FD5B119}" dt="2021-09-21T10:05:26.983" v="43312"/>
          <ac:spMkLst>
            <pc:docMk/>
            <pc:sldMk cId="4223472216" sldId="394"/>
            <ac:spMk id="23" creationId="{E8C6BBB6-ED2E-4C03-9C46-806B128D7E4F}"/>
          </ac:spMkLst>
        </pc:spChg>
        <pc:spChg chg="mod">
          <ac:chgData name="Minesh Patel" userId="a66d4990ec83ac90" providerId="LiveId" clId="{B97F8FE2-9461-4CFE-A336-39272FD5B119}" dt="2021-09-21T10:05:26.983" v="43312"/>
          <ac:spMkLst>
            <pc:docMk/>
            <pc:sldMk cId="4223472216" sldId="394"/>
            <ac:spMk id="24" creationId="{6E3D6EC6-99CE-4928-B6B2-C6685B97BF4B}"/>
          </ac:spMkLst>
        </pc:spChg>
        <pc:spChg chg="mod">
          <ac:chgData name="Minesh Patel" userId="a66d4990ec83ac90" providerId="LiveId" clId="{B97F8FE2-9461-4CFE-A336-39272FD5B119}" dt="2021-09-21T10:05:26.983" v="43312"/>
          <ac:spMkLst>
            <pc:docMk/>
            <pc:sldMk cId="4223472216" sldId="394"/>
            <ac:spMk id="25" creationId="{680BBE3C-E55C-4C30-82E3-8B0EADD9D7C6}"/>
          </ac:spMkLst>
        </pc:spChg>
        <pc:spChg chg="mod">
          <ac:chgData name="Minesh Patel" userId="a66d4990ec83ac90" providerId="LiveId" clId="{B97F8FE2-9461-4CFE-A336-39272FD5B119}" dt="2021-09-21T09:44:44.557" v="43039" actId="2711"/>
          <ac:spMkLst>
            <pc:docMk/>
            <pc:sldMk cId="4223472216" sldId="394"/>
            <ac:spMk id="42" creationId="{6F2C4E6E-11D7-4380-A721-3A4DC45E8C1B}"/>
          </ac:spMkLst>
        </pc:spChg>
        <pc:spChg chg="mod">
          <ac:chgData name="Minesh Patel" userId="a66d4990ec83ac90" providerId="LiveId" clId="{B97F8FE2-9461-4CFE-A336-39272FD5B119}" dt="2021-09-21T09:44:44.557" v="43039" actId="2711"/>
          <ac:spMkLst>
            <pc:docMk/>
            <pc:sldMk cId="4223472216" sldId="394"/>
            <ac:spMk id="44" creationId="{2B807562-26E7-48B8-9BCA-F6E307CFB060}"/>
          </ac:spMkLst>
        </pc:spChg>
        <pc:grpChg chg="add mod">
          <ac:chgData name="Minesh Patel" userId="a66d4990ec83ac90" providerId="LiveId" clId="{B97F8FE2-9461-4CFE-A336-39272FD5B119}" dt="2021-09-21T10:05:26.983" v="43312"/>
          <ac:grpSpMkLst>
            <pc:docMk/>
            <pc:sldMk cId="4223472216" sldId="394"/>
            <ac:grpSpMk id="20" creationId="{4B0D5DE7-7D04-4688-AFC2-98A1826A23E0}"/>
          </ac:grpSpMkLst>
        </pc:grpChg>
      </pc:sldChg>
      <pc:sldChg chg="add">
        <pc:chgData name="Minesh Patel" userId="a66d4990ec83ac90" providerId="LiveId" clId="{B97F8FE2-9461-4CFE-A336-39272FD5B119}" dt="2021-09-21T09:04:16.409" v="42740"/>
        <pc:sldMkLst>
          <pc:docMk/>
          <pc:sldMk cId="954293740" sldId="395"/>
        </pc:sldMkLst>
      </pc:sldChg>
      <pc:sldChg chg="addSp modSp add mod">
        <pc:chgData name="Minesh Patel" userId="a66d4990ec83ac90" providerId="LiveId" clId="{B97F8FE2-9461-4CFE-A336-39272FD5B119}" dt="2021-09-21T10:07:35.383" v="43371"/>
        <pc:sldMkLst>
          <pc:docMk/>
          <pc:sldMk cId="1789984002" sldId="398"/>
        </pc:sldMkLst>
        <pc:spChg chg="mod">
          <ac:chgData name="Minesh Patel" userId="a66d4990ec83ac90" providerId="LiveId" clId="{B97F8FE2-9461-4CFE-A336-39272FD5B119}" dt="2021-09-21T09:30:51.054" v="42949" actId="2711"/>
          <ac:spMkLst>
            <pc:docMk/>
            <pc:sldMk cId="1789984002" sldId="398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31:01.615" v="42950" actId="2711"/>
          <ac:spMkLst>
            <pc:docMk/>
            <pc:sldMk cId="1789984002" sldId="398"/>
            <ac:spMk id="10" creationId="{6F419803-B092-48F1-9613-8AE182BEF994}"/>
          </ac:spMkLst>
        </pc:spChg>
        <pc:spChg chg="mod">
          <ac:chgData name="Minesh Patel" userId="a66d4990ec83ac90" providerId="LiveId" clId="{B97F8FE2-9461-4CFE-A336-39272FD5B119}" dt="2021-09-21T09:59:11.715" v="43217"/>
          <ac:spMkLst>
            <pc:docMk/>
            <pc:sldMk cId="1789984002" sldId="398"/>
            <ac:spMk id="25" creationId="{F054EDD4-72D4-487A-A8D8-655133AFDFD5}"/>
          </ac:spMkLst>
        </pc:spChg>
        <pc:spChg chg="mod">
          <ac:chgData name="Minesh Patel" userId="a66d4990ec83ac90" providerId="LiveId" clId="{B97F8FE2-9461-4CFE-A336-39272FD5B119}" dt="2021-09-21T09:59:11.715" v="43217"/>
          <ac:spMkLst>
            <pc:docMk/>
            <pc:sldMk cId="1789984002" sldId="398"/>
            <ac:spMk id="26" creationId="{1CB1AE24-121C-4F90-BCFF-FA530A5DABCB}"/>
          </ac:spMkLst>
        </pc:spChg>
        <pc:spChg chg="mod">
          <ac:chgData name="Minesh Patel" userId="a66d4990ec83ac90" providerId="LiveId" clId="{B97F8FE2-9461-4CFE-A336-39272FD5B119}" dt="2021-09-21T09:59:11.715" v="43217"/>
          <ac:spMkLst>
            <pc:docMk/>
            <pc:sldMk cId="1789984002" sldId="398"/>
            <ac:spMk id="27" creationId="{AA80FEBC-2C40-4F2C-AE10-2B7DC6AA3925}"/>
          </ac:spMkLst>
        </pc:spChg>
        <pc:spChg chg="mod">
          <ac:chgData name="Minesh Patel" userId="a66d4990ec83ac90" providerId="LiveId" clId="{B97F8FE2-9461-4CFE-A336-39272FD5B119}" dt="2021-09-21T09:59:11.715" v="43217"/>
          <ac:spMkLst>
            <pc:docMk/>
            <pc:sldMk cId="1789984002" sldId="398"/>
            <ac:spMk id="28" creationId="{E86D883B-A10D-4433-A25E-AD2629C850FF}"/>
          </ac:spMkLst>
        </pc:spChg>
        <pc:spChg chg="mod">
          <ac:chgData name="Minesh Patel" userId="a66d4990ec83ac90" providerId="LiveId" clId="{B97F8FE2-9461-4CFE-A336-39272FD5B119}" dt="2021-09-21T09:30:51.054" v="42949" actId="2711"/>
          <ac:spMkLst>
            <pc:docMk/>
            <pc:sldMk cId="1789984002" sldId="398"/>
            <ac:spMk id="29" creationId="{70FE4836-550B-433C-B856-A88FB2099850}"/>
          </ac:spMkLst>
        </pc:spChg>
        <pc:spChg chg="mod">
          <ac:chgData name="Minesh Patel" userId="a66d4990ec83ac90" providerId="LiveId" clId="{B97F8FE2-9461-4CFE-A336-39272FD5B119}" dt="2021-09-21T09:30:51.054" v="42949" actId="2711"/>
          <ac:spMkLst>
            <pc:docMk/>
            <pc:sldMk cId="1789984002" sldId="398"/>
            <ac:spMk id="30" creationId="{3D6FCF6A-38D9-40BF-B443-7F57E4037A7F}"/>
          </ac:spMkLst>
        </pc:spChg>
        <pc:spChg chg="mod">
          <ac:chgData name="Minesh Patel" userId="a66d4990ec83ac90" providerId="LiveId" clId="{B97F8FE2-9461-4CFE-A336-39272FD5B119}" dt="2021-09-21T09:59:11.715" v="43217"/>
          <ac:spMkLst>
            <pc:docMk/>
            <pc:sldMk cId="1789984002" sldId="398"/>
            <ac:spMk id="31" creationId="{964926A6-5C87-4EB7-B23D-F15FF164B5D6}"/>
          </ac:spMkLst>
        </pc:spChg>
        <pc:spChg chg="add mod">
          <ac:chgData name="Minesh Patel" userId="a66d4990ec83ac90" providerId="LiveId" clId="{B97F8FE2-9461-4CFE-A336-39272FD5B119}" dt="2021-09-21T10:07:35.383" v="43371"/>
          <ac:spMkLst>
            <pc:docMk/>
            <pc:sldMk cId="1789984002" sldId="398"/>
            <ac:spMk id="32" creationId="{7BACB307-C756-4D0E-BD0D-D6B5FF85241A}"/>
          </ac:spMkLst>
        </pc:spChg>
        <pc:spChg chg="mod">
          <ac:chgData name="Minesh Patel" userId="a66d4990ec83ac90" providerId="LiveId" clId="{B97F8FE2-9461-4CFE-A336-39272FD5B119}" dt="2021-09-21T09:30:51.054" v="42949" actId="2711"/>
          <ac:spMkLst>
            <pc:docMk/>
            <pc:sldMk cId="1789984002" sldId="398"/>
            <ac:spMk id="50" creationId="{25E81D6B-719A-4000-9AC3-107C5EA935C2}"/>
          </ac:spMkLst>
        </pc:spChg>
        <pc:spChg chg="mod">
          <ac:chgData name="Minesh Patel" userId="a66d4990ec83ac90" providerId="LiveId" clId="{B97F8FE2-9461-4CFE-A336-39272FD5B119}" dt="2021-09-21T09:31:01.615" v="42950" actId="2711"/>
          <ac:spMkLst>
            <pc:docMk/>
            <pc:sldMk cId="1789984002" sldId="398"/>
            <ac:spMk id="75" creationId="{7A53613C-4918-4EDA-B98D-43B03E492A88}"/>
          </ac:spMkLst>
        </pc:spChg>
        <pc:spChg chg="mod">
          <ac:chgData name="Minesh Patel" userId="a66d4990ec83ac90" providerId="LiveId" clId="{B97F8FE2-9461-4CFE-A336-39272FD5B119}" dt="2021-09-21T09:31:01.615" v="42950" actId="2711"/>
          <ac:spMkLst>
            <pc:docMk/>
            <pc:sldMk cId="1789984002" sldId="398"/>
            <ac:spMk id="76" creationId="{F90AF59F-E003-47EB-9CD4-081623002128}"/>
          </ac:spMkLst>
        </pc:spChg>
        <pc:spChg chg="mod">
          <ac:chgData name="Minesh Patel" userId="a66d4990ec83ac90" providerId="LiveId" clId="{B97F8FE2-9461-4CFE-A336-39272FD5B119}" dt="2021-09-21T09:31:01.615" v="42950" actId="2711"/>
          <ac:spMkLst>
            <pc:docMk/>
            <pc:sldMk cId="1789984002" sldId="398"/>
            <ac:spMk id="77" creationId="{51DF4197-CB29-4D79-80C8-F9108CAEF453}"/>
          </ac:spMkLst>
        </pc:spChg>
        <pc:spChg chg="mod">
          <ac:chgData name="Minesh Patel" userId="a66d4990ec83ac90" providerId="LiveId" clId="{B97F8FE2-9461-4CFE-A336-39272FD5B119}" dt="2021-09-21T09:59:15.158" v="43218" actId="1076"/>
          <ac:spMkLst>
            <pc:docMk/>
            <pc:sldMk cId="1789984002" sldId="398"/>
            <ac:spMk id="88" creationId="{7986119E-6892-4D77-9469-577BBA0AD280}"/>
          </ac:spMkLst>
        </pc:spChg>
        <pc:spChg chg="mod">
          <ac:chgData name="Minesh Patel" userId="a66d4990ec83ac90" providerId="LiveId" clId="{B97F8FE2-9461-4CFE-A336-39272FD5B119}" dt="2021-09-21T09:30:51.054" v="42949" actId="2711"/>
          <ac:spMkLst>
            <pc:docMk/>
            <pc:sldMk cId="1789984002" sldId="398"/>
            <ac:spMk id="89" creationId="{42FDADFD-D992-4E89-A7E3-944F654277FC}"/>
          </ac:spMkLst>
        </pc:spChg>
        <pc:grpChg chg="add mod">
          <ac:chgData name="Minesh Patel" userId="a66d4990ec83ac90" providerId="LiveId" clId="{B97F8FE2-9461-4CFE-A336-39272FD5B119}" dt="2021-09-21T09:59:11.715" v="43217"/>
          <ac:grpSpMkLst>
            <pc:docMk/>
            <pc:sldMk cId="1789984002" sldId="398"/>
            <ac:grpSpMk id="24" creationId="{B0BBB090-7CD6-480A-AF85-A0FC9C787B3A}"/>
          </ac:grpSpMkLst>
        </pc:grpChg>
        <pc:grpChg chg="mod">
          <ac:chgData name="Minesh Patel" userId="a66d4990ec83ac90" providerId="LiveId" clId="{B97F8FE2-9461-4CFE-A336-39272FD5B119}" dt="2021-09-21T09:30:51.054" v="42949" actId="2711"/>
          <ac:grpSpMkLst>
            <pc:docMk/>
            <pc:sldMk cId="1789984002" sldId="398"/>
            <ac:grpSpMk id="34" creationId="{493D0FCF-378B-4702-915D-792E0FAABC66}"/>
          </ac:grpSpMkLst>
        </pc:grpChg>
        <pc:grpChg chg="mod">
          <ac:chgData name="Minesh Patel" userId="a66d4990ec83ac90" providerId="LiveId" clId="{B97F8FE2-9461-4CFE-A336-39272FD5B119}" dt="2021-09-21T09:30:51.054" v="42949" actId="2711"/>
          <ac:grpSpMkLst>
            <pc:docMk/>
            <pc:sldMk cId="1789984002" sldId="398"/>
            <ac:grpSpMk id="47" creationId="{E902180A-BF8A-499D-92BD-C6B264FA9492}"/>
          </ac:grpSpMkLst>
        </pc:grpChg>
        <pc:grpChg chg="mod">
          <ac:chgData name="Minesh Patel" userId="a66d4990ec83ac90" providerId="LiveId" clId="{B97F8FE2-9461-4CFE-A336-39272FD5B119}" dt="2021-09-21T09:30:51.054" v="42949" actId="2711"/>
          <ac:grpSpMkLst>
            <pc:docMk/>
            <pc:sldMk cId="1789984002" sldId="398"/>
            <ac:grpSpMk id="51" creationId="{6C6B0149-297E-496A-A96B-DF10787E3384}"/>
          </ac:grpSpMkLst>
        </pc:grpChg>
        <pc:grpChg chg="mod">
          <ac:chgData name="Minesh Patel" userId="a66d4990ec83ac90" providerId="LiveId" clId="{B97F8FE2-9461-4CFE-A336-39272FD5B119}" dt="2021-09-21T09:30:51.054" v="42949" actId="2711"/>
          <ac:grpSpMkLst>
            <pc:docMk/>
            <pc:sldMk cId="1789984002" sldId="398"/>
            <ac:grpSpMk id="53" creationId="{8B118478-23F2-454E-A775-D2F75D96785F}"/>
          </ac:grpSpMkLst>
        </pc:grpChg>
      </pc:sldChg>
      <pc:sldChg chg="add">
        <pc:chgData name="Minesh Patel" userId="a66d4990ec83ac90" providerId="LiveId" clId="{B97F8FE2-9461-4CFE-A336-39272FD5B119}" dt="2021-09-21T09:04:16.409" v="42740"/>
        <pc:sldMkLst>
          <pc:docMk/>
          <pc:sldMk cId="935254004" sldId="400"/>
        </pc:sldMkLst>
      </pc:sldChg>
      <pc:sldChg chg="add">
        <pc:chgData name="Minesh Patel" userId="a66d4990ec83ac90" providerId="LiveId" clId="{B97F8FE2-9461-4CFE-A336-39272FD5B119}" dt="2021-09-21T09:04:16.409" v="42740"/>
        <pc:sldMkLst>
          <pc:docMk/>
          <pc:sldMk cId="390458114" sldId="402"/>
        </pc:sldMkLst>
      </pc:sldChg>
      <pc:sldChg chg="addSp modSp add mod">
        <pc:chgData name="Minesh Patel" userId="a66d4990ec83ac90" providerId="LiveId" clId="{B97F8FE2-9461-4CFE-A336-39272FD5B119}" dt="2021-09-21T10:07:48.031" v="43381"/>
        <pc:sldMkLst>
          <pc:docMk/>
          <pc:sldMk cId="1112179227" sldId="405"/>
        </pc:sldMkLst>
        <pc:spChg chg="mod">
          <ac:chgData name="Minesh Patel" userId="a66d4990ec83ac90" providerId="LiveId" clId="{B97F8FE2-9461-4CFE-A336-39272FD5B119}" dt="2021-09-21T09:32:18.769" v="42954" actId="2711"/>
          <ac:spMkLst>
            <pc:docMk/>
            <pc:sldMk cId="1112179227" sldId="405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32:18.769" v="42954" actId="2711"/>
          <ac:spMkLst>
            <pc:docMk/>
            <pc:sldMk cId="1112179227" sldId="405"/>
            <ac:spMk id="3" creationId="{6BE30CCA-87AC-469A-A1FC-D1D88530DE3F}"/>
          </ac:spMkLst>
        </pc:spChg>
        <pc:spChg chg="mod">
          <ac:chgData name="Minesh Patel" userId="a66d4990ec83ac90" providerId="LiveId" clId="{B97F8FE2-9461-4CFE-A336-39272FD5B119}" dt="2021-09-21T09:32:18.769" v="42954" actId="2711"/>
          <ac:spMkLst>
            <pc:docMk/>
            <pc:sldMk cId="1112179227" sldId="405"/>
            <ac:spMk id="4" creationId="{A879A821-59AF-4870-946E-52AEF5B65792}"/>
          </ac:spMkLst>
        </pc:spChg>
        <pc:spChg chg="mod">
          <ac:chgData name="Minesh Patel" userId="a66d4990ec83ac90" providerId="LiveId" clId="{B97F8FE2-9461-4CFE-A336-39272FD5B119}" dt="2021-09-21T09:32:18.769" v="42954" actId="2711"/>
          <ac:spMkLst>
            <pc:docMk/>
            <pc:sldMk cId="1112179227" sldId="405"/>
            <ac:spMk id="5" creationId="{FD108F91-F10E-42DB-AA07-501708A121BD}"/>
          </ac:spMkLst>
        </pc:spChg>
        <pc:spChg chg="mod">
          <ac:chgData name="Minesh Patel" userId="a66d4990ec83ac90" providerId="LiveId" clId="{B97F8FE2-9461-4CFE-A336-39272FD5B119}" dt="2021-09-21T09:32:18.769" v="42954" actId="2711"/>
          <ac:spMkLst>
            <pc:docMk/>
            <pc:sldMk cId="1112179227" sldId="405"/>
            <ac:spMk id="6" creationId="{D717B734-106C-4FF5-A0C0-8F1CE7FF5A89}"/>
          </ac:spMkLst>
        </pc:spChg>
        <pc:spChg chg="mod">
          <ac:chgData name="Minesh Patel" userId="a66d4990ec83ac90" providerId="LiveId" clId="{B97F8FE2-9461-4CFE-A336-39272FD5B119}" dt="2021-09-21T09:32:18.769" v="42954" actId="2711"/>
          <ac:spMkLst>
            <pc:docMk/>
            <pc:sldMk cId="1112179227" sldId="405"/>
            <ac:spMk id="8" creationId="{06D267C9-742D-40AB-AE93-084EC2EE5256}"/>
          </ac:spMkLst>
        </pc:spChg>
        <pc:spChg chg="mod">
          <ac:chgData name="Minesh Patel" userId="a66d4990ec83ac90" providerId="LiveId" clId="{B97F8FE2-9461-4CFE-A336-39272FD5B119}" dt="2021-09-21T09:32:18.769" v="42954" actId="2711"/>
          <ac:spMkLst>
            <pc:docMk/>
            <pc:sldMk cId="1112179227" sldId="405"/>
            <ac:spMk id="9" creationId="{01466386-3A8E-485F-AF77-6EB534EDF408}"/>
          </ac:spMkLst>
        </pc:spChg>
        <pc:spChg chg="mod">
          <ac:chgData name="Minesh Patel" userId="a66d4990ec83ac90" providerId="LiveId" clId="{B97F8FE2-9461-4CFE-A336-39272FD5B119}" dt="2021-09-21T09:32:18.769" v="42954" actId="2711"/>
          <ac:spMkLst>
            <pc:docMk/>
            <pc:sldMk cId="1112179227" sldId="405"/>
            <ac:spMk id="10" creationId="{6D13F569-12C5-420F-B861-43486D4CB9F1}"/>
          </ac:spMkLst>
        </pc:spChg>
        <pc:spChg chg="mod">
          <ac:chgData name="Minesh Patel" userId="a66d4990ec83ac90" providerId="LiveId" clId="{B97F8FE2-9461-4CFE-A336-39272FD5B119}" dt="2021-09-21T09:32:18.769" v="42954" actId="2711"/>
          <ac:spMkLst>
            <pc:docMk/>
            <pc:sldMk cId="1112179227" sldId="405"/>
            <ac:spMk id="11" creationId="{80461A66-B61A-4D77-A351-157355F58AD5}"/>
          </ac:spMkLst>
        </pc:spChg>
        <pc:spChg chg="mod">
          <ac:chgData name="Minesh Patel" userId="a66d4990ec83ac90" providerId="LiveId" clId="{B97F8FE2-9461-4CFE-A336-39272FD5B119}" dt="2021-09-21T09:32:18.769" v="42954" actId="2711"/>
          <ac:spMkLst>
            <pc:docMk/>
            <pc:sldMk cId="1112179227" sldId="405"/>
            <ac:spMk id="14" creationId="{54D3F223-98C8-4788-8E23-40413041B484}"/>
          </ac:spMkLst>
        </pc:spChg>
        <pc:spChg chg="mod">
          <ac:chgData name="Minesh Patel" userId="a66d4990ec83ac90" providerId="LiveId" clId="{B97F8FE2-9461-4CFE-A336-39272FD5B119}" dt="2021-09-21T09:32:18.769" v="42954" actId="2711"/>
          <ac:spMkLst>
            <pc:docMk/>
            <pc:sldMk cId="1112179227" sldId="405"/>
            <ac:spMk id="15" creationId="{37064378-5269-4A1A-B436-F42F61F516A2}"/>
          </ac:spMkLst>
        </pc:spChg>
        <pc:spChg chg="mod">
          <ac:chgData name="Minesh Patel" userId="a66d4990ec83ac90" providerId="LiveId" clId="{B97F8FE2-9461-4CFE-A336-39272FD5B119}" dt="2021-09-21T09:32:18.769" v="42954" actId="2711"/>
          <ac:spMkLst>
            <pc:docMk/>
            <pc:sldMk cId="1112179227" sldId="405"/>
            <ac:spMk id="17" creationId="{8B59F425-F004-4306-A344-55F7C0FB047C}"/>
          </ac:spMkLst>
        </pc:spChg>
        <pc:spChg chg="mod">
          <ac:chgData name="Minesh Patel" userId="a66d4990ec83ac90" providerId="LiveId" clId="{B97F8FE2-9461-4CFE-A336-39272FD5B119}" dt="2021-09-21T09:59:30.134" v="43228"/>
          <ac:spMkLst>
            <pc:docMk/>
            <pc:sldMk cId="1112179227" sldId="405"/>
            <ac:spMk id="36" creationId="{4F18C170-6325-4FD0-8FF2-35387CF87B03}"/>
          </ac:spMkLst>
        </pc:spChg>
        <pc:spChg chg="mod">
          <ac:chgData name="Minesh Patel" userId="a66d4990ec83ac90" providerId="LiveId" clId="{B97F8FE2-9461-4CFE-A336-39272FD5B119}" dt="2021-09-21T09:32:18.769" v="42954" actId="2711"/>
          <ac:spMkLst>
            <pc:docMk/>
            <pc:sldMk cId="1112179227" sldId="405"/>
            <ac:spMk id="37" creationId="{7AA9078F-C880-4923-97D7-730A3DBA43FB}"/>
          </ac:spMkLst>
        </pc:spChg>
        <pc:spChg chg="mod">
          <ac:chgData name="Minesh Patel" userId="a66d4990ec83ac90" providerId="LiveId" clId="{B97F8FE2-9461-4CFE-A336-39272FD5B119}" dt="2021-09-21T09:32:18.769" v="42954" actId="2711"/>
          <ac:spMkLst>
            <pc:docMk/>
            <pc:sldMk cId="1112179227" sldId="405"/>
            <ac:spMk id="38" creationId="{E95FF578-D28A-4214-9C5B-ED8618BFE70D}"/>
          </ac:spMkLst>
        </pc:spChg>
        <pc:spChg chg="mod">
          <ac:chgData name="Minesh Patel" userId="a66d4990ec83ac90" providerId="LiveId" clId="{B97F8FE2-9461-4CFE-A336-39272FD5B119}" dt="2021-09-21T09:32:18.769" v="42954" actId="2711"/>
          <ac:spMkLst>
            <pc:docMk/>
            <pc:sldMk cId="1112179227" sldId="405"/>
            <ac:spMk id="39" creationId="{E9246117-BBE7-4EA5-BD67-CCEA3CB854B5}"/>
          </ac:spMkLst>
        </pc:spChg>
        <pc:spChg chg="mod">
          <ac:chgData name="Minesh Patel" userId="a66d4990ec83ac90" providerId="LiveId" clId="{B97F8FE2-9461-4CFE-A336-39272FD5B119}" dt="2021-09-21T09:32:18.769" v="42954" actId="2711"/>
          <ac:spMkLst>
            <pc:docMk/>
            <pc:sldMk cId="1112179227" sldId="405"/>
            <ac:spMk id="41" creationId="{879AFED4-01C7-4760-ABF8-A50D4263350E}"/>
          </ac:spMkLst>
        </pc:spChg>
        <pc:spChg chg="mod">
          <ac:chgData name="Minesh Patel" userId="a66d4990ec83ac90" providerId="LiveId" clId="{B97F8FE2-9461-4CFE-A336-39272FD5B119}" dt="2021-09-21T09:32:18.769" v="42954" actId="2711"/>
          <ac:spMkLst>
            <pc:docMk/>
            <pc:sldMk cId="1112179227" sldId="405"/>
            <ac:spMk id="42" creationId="{DC82A2A1-1344-4A10-8B4D-E07A1BF61774}"/>
          </ac:spMkLst>
        </pc:spChg>
        <pc:spChg chg="mod">
          <ac:chgData name="Minesh Patel" userId="a66d4990ec83ac90" providerId="LiveId" clId="{B97F8FE2-9461-4CFE-A336-39272FD5B119}" dt="2021-09-21T09:59:30.134" v="43228"/>
          <ac:spMkLst>
            <pc:docMk/>
            <pc:sldMk cId="1112179227" sldId="405"/>
            <ac:spMk id="43" creationId="{F4EACF2F-C450-40B2-95AD-2ACC068D23E0}"/>
          </ac:spMkLst>
        </pc:spChg>
        <pc:spChg chg="mod">
          <ac:chgData name="Minesh Patel" userId="a66d4990ec83ac90" providerId="LiveId" clId="{B97F8FE2-9461-4CFE-A336-39272FD5B119}" dt="2021-09-21T09:59:30.134" v="43228"/>
          <ac:spMkLst>
            <pc:docMk/>
            <pc:sldMk cId="1112179227" sldId="405"/>
            <ac:spMk id="44" creationId="{AAE9F188-E309-42B2-AFE0-47A48A658FB0}"/>
          </ac:spMkLst>
        </pc:spChg>
        <pc:spChg chg="mod">
          <ac:chgData name="Minesh Patel" userId="a66d4990ec83ac90" providerId="LiveId" clId="{B97F8FE2-9461-4CFE-A336-39272FD5B119}" dt="2021-09-21T09:59:30.134" v="43228"/>
          <ac:spMkLst>
            <pc:docMk/>
            <pc:sldMk cId="1112179227" sldId="405"/>
            <ac:spMk id="45" creationId="{7F6B8611-6DCD-4D9C-BCD5-4E4346A16EF7}"/>
          </ac:spMkLst>
        </pc:spChg>
        <pc:spChg chg="mod">
          <ac:chgData name="Minesh Patel" userId="a66d4990ec83ac90" providerId="LiveId" clId="{B97F8FE2-9461-4CFE-A336-39272FD5B119}" dt="2021-09-21T09:59:30.134" v="43228"/>
          <ac:spMkLst>
            <pc:docMk/>
            <pc:sldMk cId="1112179227" sldId="405"/>
            <ac:spMk id="46" creationId="{EBC33F7E-6900-4A12-861F-D35B790A96E9}"/>
          </ac:spMkLst>
        </pc:spChg>
        <pc:spChg chg="add mod">
          <ac:chgData name="Minesh Patel" userId="a66d4990ec83ac90" providerId="LiveId" clId="{B97F8FE2-9461-4CFE-A336-39272FD5B119}" dt="2021-09-21T10:07:48.031" v="43381"/>
          <ac:spMkLst>
            <pc:docMk/>
            <pc:sldMk cId="1112179227" sldId="405"/>
            <ac:spMk id="47" creationId="{952B01FC-19A0-4AA5-BE86-FCC8F05E13C8}"/>
          </ac:spMkLst>
        </pc:spChg>
        <pc:spChg chg="mod">
          <ac:chgData name="Minesh Patel" userId="a66d4990ec83ac90" providerId="LiveId" clId="{B97F8FE2-9461-4CFE-A336-39272FD5B119}" dt="2021-09-21T09:32:18.769" v="42954" actId="2711"/>
          <ac:spMkLst>
            <pc:docMk/>
            <pc:sldMk cId="1112179227" sldId="405"/>
            <ac:spMk id="53" creationId="{94BBB814-4BF1-4E69-8CF4-C5D0AFA937A9}"/>
          </ac:spMkLst>
        </pc:spChg>
        <pc:spChg chg="mod">
          <ac:chgData name="Minesh Patel" userId="a66d4990ec83ac90" providerId="LiveId" clId="{B97F8FE2-9461-4CFE-A336-39272FD5B119}" dt="2021-09-21T09:32:18.769" v="42954" actId="2711"/>
          <ac:spMkLst>
            <pc:docMk/>
            <pc:sldMk cId="1112179227" sldId="405"/>
            <ac:spMk id="54" creationId="{1F640C73-6671-43B9-B216-7BBF68B8F855}"/>
          </ac:spMkLst>
        </pc:spChg>
        <pc:spChg chg="mod">
          <ac:chgData name="Minesh Patel" userId="a66d4990ec83ac90" providerId="LiveId" clId="{B97F8FE2-9461-4CFE-A336-39272FD5B119}" dt="2021-09-21T09:32:25.427" v="42955" actId="1076"/>
          <ac:spMkLst>
            <pc:docMk/>
            <pc:sldMk cId="1112179227" sldId="405"/>
            <ac:spMk id="62" creationId="{4605A128-D230-43FE-B3D8-D5FA688A2FF7}"/>
          </ac:spMkLst>
        </pc:spChg>
        <pc:spChg chg="mod">
          <ac:chgData name="Minesh Patel" userId="a66d4990ec83ac90" providerId="LiveId" clId="{B97F8FE2-9461-4CFE-A336-39272FD5B119}" dt="2021-09-21T09:32:18.769" v="42954" actId="2711"/>
          <ac:spMkLst>
            <pc:docMk/>
            <pc:sldMk cId="1112179227" sldId="405"/>
            <ac:spMk id="65" creationId="{60BF255D-EBFA-4122-8B8D-7CC0FCEA513B}"/>
          </ac:spMkLst>
        </pc:spChg>
        <pc:grpChg chg="add mod">
          <ac:chgData name="Minesh Patel" userId="a66d4990ec83ac90" providerId="LiveId" clId="{B97F8FE2-9461-4CFE-A336-39272FD5B119}" dt="2021-09-21T09:59:30.134" v="43228"/>
          <ac:grpSpMkLst>
            <pc:docMk/>
            <pc:sldMk cId="1112179227" sldId="405"/>
            <ac:grpSpMk id="35" creationId="{767AAB5C-5BD5-4170-A0E9-FB05740E276D}"/>
          </ac:grpSpMkLst>
        </pc:grpChg>
      </pc:sldChg>
      <pc:sldChg chg="add">
        <pc:chgData name="Minesh Patel" userId="a66d4990ec83ac90" providerId="LiveId" clId="{B97F8FE2-9461-4CFE-A336-39272FD5B119}" dt="2021-09-21T09:04:16.409" v="42740"/>
        <pc:sldMkLst>
          <pc:docMk/>
          <pc:sldMk cId="1183712637" sldId="406"/>
        </pc:sldMkLst>
      </pc:sldChg>
      <pc:sldChg chg="add">
        <pc:chgData name="Minesh Patel" userId="a66d4990ec83ac90" providerId="LiveId" clId="{B97F8FE2-9461-4CFE-A336-39272FD5B119}" dt="2021-09-21T09:04:16.409" v="42740"/>
        <pc:sldMkLst>
          <pc:docMk/>
          <pc:sldMk cId="2515531538" sldId="407"/>
        </pc:sldMkLst>
      </pc:sldChg>
      <pc:sldChg chg="add">
        <pc:chgData name="Minesh Patel" userId="a66d4990ec83ac90" providerId="LiveId" clId="{B97F8FE2-9461-4CFE-A336-39272FD5B119}" dt="2021-09-21T09:04:16.409" v="42740"/>
        <pc:sldMkLst>
          <pc:docMk/>
          <pc:sldMk cId="4263456158" sldId="408"/>
        </pc:sldMkLst>
      </pc:sldChg>
      <pc:sldChg chg="add">
        <pc:chgData name="Minesh Patel" userId="a66d4990ec83ac90" providerId="LiveId" clId="{B97F8FE2-9461-4CFE-A336-39272FD5B119}" dt="2021-09-21T09:04:16.409" v="42740"/>
        <pc:sldMkLst>
          <pc:docMk/>
          <pc:sldMk cId="2596683054" sldId="409"/>
        </pc:sldMkLst>
      </pc:sldChg>
      <pc:sldChg chg="addSp modSp add mod">
        <pc:chgData name="Minesh Patel" userId="a66d4990ec83ac90" providerId="LiveId" clId="{B97F8FE2-9461-4CFE-A336-39272FD5B119}" dt="2021-09-21T10:05:07.729" v="43298"/>
        <pc:sldMkLst>
          <pc:docMk/>
          <pc:sldMk cId="191160217" sldId="410"/>
        </pc:sldMkLst>
        <pc:spChg chg="mod">
          <ac:chgData name="Minesh Patel" userId="a66d4990ec83ac90" providerId="LiveId" clId="{B97F8FE2-9461-4CFE-A336-39272FD5B119}" dt="2021-09-21T09:44:11.461" v="43033" actId="2711"/>
          <ac:spMkLst>
            <pc:docMk/>
            <pc:sldMk cId="191160217" sldId="410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44:11.461" v="43033" actId="2711"/>
          <ac:spMkLst>
            <pc:docMk/>
            <pc:sldMk cId="191160217" sldId="410"/>
            <ac:spMk id="4" creationId="{441547BC-64DA-448F-B1B9-D65C8FC6025B}"/>
          </ac:spMkLst>
        </pc:spChg>
        <pc:spChg chg="mod">
          <ac:chgData name="Minesh Patel" userId="a66d4990ec83ac90" providerId="LiveId" clId="{B97F8FE2-9461-4CFE-A336-39272FD5B119}" dt="2021-09-21T10:05:07.729" v="43298"/>
          <ac:spMkLst>
            <pc:docMk/>
            <pc:sldMk cId="191160217" sldId="410"/>
            <ac:spMk id="7" creationId="{22E4242D-D9E5-411E-8249-AA9140CEF94A}"/>
          </ac:spMkLst>
        </pc:spChg>
        <pc:spChg chg="mod">
          <ac:chgData name="Minesh Patel" userId="a66d4990ec83ac90" providerId="LiveId" clId="{B97F8FE2-9461-4CFE-A336-39272FD5B119}" dt="2021-09-21T10:05:07.729" v="43298"/>
          <ac:spMkLst>
            <pc:docMk/>
            <pc:sldMk cId="191160217" sldId="410"/>
            <ac:spMk id="8" creationId="{CDC1BB2A-0536-47E5-8C8E-ADE7DBF76861}"/>
          </ac:spMkLst>
        </pc:spChg>
        <pc:spChg chg="mod">
          <ac:chgData name="Minesh Patel" userId="a66d4990ec83ac90" providerId="LiveId" clId="{B97F8FE2-9461-4CFE-A336-39272FD5B119}" dt="2021-09-21T09:44:11.461" v="43033" actId="2711"/>
          <ac:spMkLst>
            <pc:docMk/>
            <pc:sldMk cId="191160217" sldId="410"/>
            <ac:spMk id="9" creationId="{AE7A8276-CCF5-455C-B8C8-3EB223EEDED8}"/>
          </ac:spMkLst>
        </pc:spChg>
        <pc:spChg chg="mod">
          <ac:chgData name="Minesh Patel" userId="a66d4990ec83ac90" providerId="LiveId" clId="{B97F8FE2-9461-4CFE-A336-39272FD5B119}" dt="2021-09-21T10:05:07.729" v="43298"/>
          <ac:spMkLst>
            <pc:docMk/>
            <pc:sldMk cId="191160217" sldId="410"/>
            <ac:spMk id="10" creationId="{9D4FCB4E-721D-45A2-A3B8-95D513AA140F}"/>
          </ac:spMkLst>
        </pc:spChg>
        <pc:spChg chg="mod">
          <ac:chgData name="Minesh Patel" userId="a66d4990ec83ac90" providerId="LiveId" clId="{B97F8FE2-9461-4CFE-A336-39272FD5B119}" dt="2021-09-21T10:05:07.729" v="43298"/>
          <ac:spMkLst>
            <pc:docMk/>
            <pc:sldMk cId="191160217" sldId="410"/>
            <ac:spMk id="11" creationId="{F9E10E4C-2F4F-4D1D-945F-C52A9D282D72}"/>
          </ac:spMkLst>
        </pc:spChg>
        <pc:spChg chg="mod">
          <ac:chgData name="Minesh Patel" userId="a66d4990ec83ac90" providerId="LiveId" clId="{B97F8FE2-9461-4CFE-A336-39272FD5B119}" dt="2021-09-21T10:05:07.729" v="43298"/>
          <ac:spMkLst>
            <pc:docMk/>
            <pc:sldMk cId="191160217" sldId="410"/>
            <ac:spMk id="12" creationId="{922386F2-C2F7-48F9-819A-4731F92C3BC5}"/>
          </ac:spMkLst>
        </pc:spChg>
        <pc:spChg chg="mod">
          <ac:chgData name="Minesh Patel" userId="a66d4990ec83ac90" providerId="LiveId" clId="{B97F8FE2-9461-4CFE-A336-39272FD5B119}" dt="2021-09-21T09:44:11.461" v="43033" actId="2711"/>
          <ac:spMkLst>
            <pc:docMk/>
            <pc:sldMk cId="191160217" sldId="410"/>
            <ac:spMk id="44" creationId="{2B807562-26E7-48B8-9BCA-F6E307CFB060}"/>
          </ac:spMkLst>
        </pc:spChg>
        <pc:grpChg chg="add mod">
          <ac:chgData name="Minesh Patel" userId="a66d4990ec83ac90" providerId="LiveId" clId="{B97F8FE2-9461-4CFE-A336-39272FD5B119}" dt="2021-09-21T10:05:07.729" v="43298"/>
          <ac:grpSpMkLst>
            <pc:docMk/>
            <pc:sldMk cId="191160217" sldId="410"/>
            <ac:grpSpMk id="6" creationId="{895D1853-B8B4-4A67-AFB3-3780A09F11B6}"/>
          </ac:grpSpMkLst>
        </pc:grpChg>
      </pc:sldChg>
      <pc:sldChg chg="del">
        <pc:chgData name="Minesh Patel" userId="a66d4990ec83ac90" providerId="LiveId" clId="{B97F8FE2-9461-4CFE-A336-39272FD5B119}" dt="2021-09-21T09:34:19.727" v="42966" actId="2696"/>
        <pc:sldMkLst>
          <pc:docMk/>
          <pc:sldMk cId="1194841187" sldId="413"/>
        </pc:sldMkLst>
      </pc:sldChg>
      <pc:sldChg chg="add">
        <pc:chgData name="Minesh Patel" userId="a66d4990ec83ac90" providerId="LiveId" clId="{B97F8FE2-9461-4CFE-A336-39272FD5B119}" dt="2021-09-21T09:34:26.654" v="42967"/>
        <pc:sldMkLst>
          <pc:docMk/>
          <pc:sldMk cId="3554944947" sldId="413"/>
        </pc:sldMkLst>
      </pc:sldChg>
      <pc:sldChg chg="addSp modSp add mod">
        <pc:chgData name="Minesh Patel" userId="a66d4990ec83ac90" providerId="LiveId" clId="{B97F8FE2-9461-4CFE-A336-39272FD5B119}" dt="2021-09-21T10:07:30.128" v="43367"/>
        <pc:sldMkLst>
          <pc:docMk/>
          <pc:sldMk cId="2319435830" sldId="414"/>
        </pc:sldMkLst>
        <pc:spChg chg="mod">
          <ac:chgData name="Minesh Patel" userId="a66d4990ec83ac90" providerId="LiveId" clId="{B97F8FE2-9461-4CFE-A336-39272FD5B119}" dt="2021-09-21T09:29:58.675" v="42945" actId="2711"/>
          <ac:spMkLst>
            <pc:docMk/>
            <pc:sldMk cId="2319435830" sldId="414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29:58.675" v="42945" actId="2711"/>
          <ac:spMkLst>
            <pc:docMk/>
            <pc:sldMk cId="2319435830" sldId="414"/>
            <ac:spMk id="55" creationId="{0141EAEB-E66C-410D-B47D-26006DA1C0E9}"/>
          </ac:spMkLst>
        </pc:spChg>
        <pc:spChg chg="mod">
          <ac:chgData name="Minesh Patel" userId="a66d4990ec83ac90" providerId="LiveId" clId="{B97F8FE2-9461-4CFE-A336-39272FD5B119}" dt="2021-09-21T09:29:58.675" v="42945" actId="2711"/>
          <ac:spMkLst>
            <pc:docMk/>
            <pc:sldMk cId="2319435830" sldId="414"/>
            <ac:spMk id="56" creationId="{AD0E8C27-0EDB-4B4B-BC59-12DBAFB9D03A}"/>
          </ac:spMkLst>
        </pc:spChg>
        <pc:spChg chg="mod">
          <ac:chgData name="Minesh Patel" userId="a66d4990ec83ac90" providerId="LiveId" clId="{B97F8FE2-9461-4CFE-A336-39272FD5B119}" dt="2021-09-21T09:29:58.675" v="42945" actId="2711"/>
          <ac:spMkLst>
            <pc:docMk/>
            <pc:sldMk cId="2319435830" sldId="414"/>
            <ac:spMk id="57" creationId="{43A3FD6D-6011-4F91-AE33-F86FECF57A9B}"/>
          </ac:spMkLst>
        </pc:spChg>
        <pc:spChg chg="mod">
          <ac:chgData name="Minesh Patel" userId="a66d4990ec83ac90" providerId="LiveId" clId="{B97F8FE2-9461-4CFE-A336-39272FD5B119}" dt="2021-09-21T09:29:58.675" v="42945" actId="2711"/>
          <ac:spMkLst>
            <pc:docMk/>
            <pc:sldMk cId="2319435830" sldId="414"/>
            <ac:spMk id="65" creationId="{C513A103-CF1B-4BDC-AE7B-6FC1B4CA2615}"/>
          </ac:spMkLst>
        </pc:spChg>
        <pc:spChg chg="mod">
          <ac:chgData name="Minesh Patel" userId="a66d4990ec83ac90" providerId="LiveId" clId="{B97F8FE2-9461-4CFE-A336-39272FD5B119}" dt="2021-09-21T09:29:58.675" v="42945" actId="2711"/>
          <ac:spMkLst>
            <pc:docMk/>
            <pc:sldMk cId="2319435830" sldId="414"/>
            <ac:spMk id="66" creationId="{23F725B9-4C85-434F-8450-9B06FDC78337}"/>
          </ac:spMkLst>
        </pc:spChg>
        <pc:spChg chg="mod">
          <ac:chgData name="Minesh Patel" userId="a66d4990ec83ac90" providerId="LiveId" clId="{B97F8FE2-9461-4CFE-A336-39272FD5B119}" dt="2021-09-21T09:29:58.675" v="42945" actId="2711"/>
          <ac:spMkLst>
            <pc:docMk/>
            <pc:sldMk cId="2319435830" sldId="414"/>
            <ac:spMk id="67" creationId="{6209D3F5-0293-4360-9C8D-10F6425DD8B2}"/>
          </ac:spMkLst>
        </pc:spChg>
        <pc:spChg chg="mod">
          <ac:chgData name="Minesh Patel" userId="a66d4990ec83ac90" providerId="LiveId" clId="{B97F8FE2-9461-4CFE-A336-39272FD5B119}" dt="2021-09-21T09:29:58.675" v="42945" actId="2711"/>
          <ac:spMkLst>
            <pc:docMk/>
            <pc:sldMk cId="2319435830" sldId="414"/>
            <ac:spMk id="68" creationId="{678C311C-9D08-4292-8985-0874386A9E15}"/>
          </ac:spMkLst>
        </pc:spChg>
        <pc:spChg chg="mod">
          <ac:chgData name="Minesh Patel" userId="a66d4990ec83ac90" providerId="LiveId" clId="{B97F8FE2-9461-4CFE-A336-39272FD5B119}" dt="2021-09-21T09:29:58.675" v="42945" actId="2711"/>
          <ac:spMkLst>
            <pc:docMk/>
            <pc:sldMk cId="2319435830" sldId="414"/>
            <ac:spMk id="69" creationId="{6E22E5B0-FD2C-4FB8-A71A-86A546C9E219}"/>
          </ac:spMkLst>
        </pc:spChg>
        <pc:spChg chg="mod">
          <ac:chgData name="Minesh Patel" userId="a66d4990ec83ac90" providerId="LiveId" clId="{B97F8FE2-9461-4CFE-A336-39272FD5B119}" dt="2021-09-21T09:29:58.675" v="42945" actId="2711"/>
          <ac:spMkLst>
            <pc:docMk/>
            <pc:sldMk cId="2319435830" sldId="414"/>
            <ac:spMk id="70" creationId="{B9E7D9F1-3076-4695-963D-DC575280F2F3}"/>
          </ac:spMkLst>
        </pc:spChg>
        <pc:spChg chg="mod">
          <ac:chgData name="Minesh Patel" userId="a66d4990ec83ac90" providerId="LiveId" clId="{B97F8FE2-9461-4CFE-A336-39272FD5B119}" dt="2021-09-21T09:29:58.675" v="42945" actId="2711"/>
          <ac:spMkLst>
            <pc:docMk/>
            <pc:sldMk cId="2319435830" sldId="414"/>
            <ac:spMk id="71" creationId="{86293DF5-19A8-4992-A1B2-9CE316FE1D52}"/>
          </ac:spMkLst>
        </pc:spChg>
        <pc:spChg chg="mod">
          <ac:chgData name="Minesh Patel" userId="a66d4990ec83ac90" providerId="LiveId" clId="{B97F8FE2-9461-4CFE-A336-39272FD5B119}" dt="2021-09-21T09:29:58.675" v="42945" actId="2711"/>
          <ac:spMkLst>
            <pc:docMk/>
            <pc:sldMk cId="2319435830" sldId="414"/>
            <ac:spMk id="72" creationId="{4F14AE46-7E24-4DB9-B7A2-7EAE0D657764}"/>
          </ac:spMkLst>
        </pc:spChg>
        <pc:spChg chg="mod">
          <ac:chgData name="Minesh Patel" userId="a66d4990ec83ac90" providerId="LiveId" clId="{B97F8FE2-9461-4CFE-A336-39272FD5B119}" dt="2021-09-21T09:29:58.675" v="42945" actId="2711"/>
          <ac:spMkLst>
            <pc:docMk/>
            <pc:sldMk cId="2319435830" sldId="414"/>
            <ac:spMk id="73" creationId="{72D96990-2E84-49FC-91FE-76919CE54A6B}"/>
          </ac:spMkLst>
        </pc:spChg>
        <pc:spChg chg="mod">
          <ac:chgData name="Minesh Patel" userId="a66d4990ec83ac90" providerId="LiveId" clId="{B97F8FE2-9461-4CFE-A336-39272FD5B119}" dt="2021-09-21T09:29:58.675" v="42945" actId="2711"/>
          <ac:spMkLst>
            <pc:docMk/>
            <pc:sldMk cId="2319435830" sldId="414"/>
            <ac:spMk id="74" creationId="{6797C079-B56E-4947-AFD2-16E923B12A1A}"/>
          </ac:spMkLst>
        </pc:spChg>
        <pc:spChg chg="mod">
          <ac:chgData name="Minesh Patel" userId="a66d4990ec83ac90" providerId="LiveId" clId="{B97F8FE2-9461-4CFE-A336-39272FD5B119}" dt="2021-09-21T09:29:58.675" v="42945" actId="2711"/>
          <ac:spMkLst>
            <pc:docMk/>
            <pc:sldMk cId="2319435830" sldId="414"/>
            <ac:spMk id="75" creationId="{4C0129F0-A467-4356-87CC-1D0E46116467}"/>
          </ac:spMkLst>
        </pc:spChg>
        <pc:spChg chg="mod">
          <ac:chgData name="Minesh Patel" userId="a66d4990ec83ac90" providerId="LiveId" clId="{B97F8FE2-9461-4CFE-A336-39272FD5B119}" dt="2021-09-21T09:29:58.675" v="42945" actId="2711"/>
          <ac:spMkLst>
            <pc:docMk/>
            <pc:sldMk cId="2319435830" sldId="414"/>
            <ac:spMk id="76" creationId="{BD856BF8-41D6-4374-A141-27540329097B}"/>
          </ac:spMkLst>
        </pc:spChg>
        <pc:spChg chg="mod">
          <ac:chgData name="Minesh Patel" userId="a66d4990ec83ac90" providerId="LiveId" clId="{B97F8FE2-9461-4CFE-A336-39272FD5B119}" dt="2021-09-21T09:29:58.675" v="42945" actId="2711"/>
          <ac:spMkLst>
            <pc:docMk/>
            <pc:sldMk cId="2319435830" sldId="414"/>
            <ac:spMk id="77" creationId="{9BC0C901-CC9A-4BBD-9531-CAEB4738D77E}"/>
          </ac:spMkLst>
        </pc:spChg>
        <pc:spChg chg="mod">
          <ac:chgData name="Minesh Patel" userId="a66d4990ec83ac90" providerId="LiveId" clId="{B97F8FE2-9461-4CFE-A336-39272FD5B119}" dt="2021-09-21T09:29:58.675" v="42945" actId="2711"/>
          <ac:spMkLst>
            <pc:docMk/>
            <pc:sldMk cId="2319435830" sldId="414"/>
            <ac:spMk id="78" creationId="{6B2B7A52-50D9-4AE7-8373-BB93F40F9117}"/>
          </ac:spMkLst>
        </pc:spChg>
        <pc:spChg chg="mod">
          <ac:chgData name="Minesh Patel" userId="a66d4990ec83ac90" providerId="LiveId" clId="{B97F8FE2-9461-4CFE-A336-39272FD5B119}" dt="2021-09-21T09:29:58.675" v="42945" actId="2711"/>
          <ac:spMkLst>
            <pc:docMk/>
            <pc:sldMk cId="2319435830" sldId="414"/>
            <ac:spMk id="79" creationId="{22F52294-F4D3-4780-9BB9-064BA2A4A5A7}"/>
          </ac:spMkLst>
        </pc:spChg>
        <pc:spChg chg="mod">
          <ac:chgData name="Minesh Patel" userId="a66d4990ec83ac90" providerId="LiveId" clId="{B97F8FE2-9461-4CFE-A336-39272FD5B119}" dt="2021-09-21T09:29:58.675" v="42945" actId="2711"/>
          <ac:spMkLst>
            <pc:docMk/>
            <pc:sldMk cId="2319435830" sldId="414"/>
            <ac:spMk id="80" creationId="{5673FCAA-E744-4387-B86C-5DED576F1601}"/>
          </ac:spMkLst>
        </pc:spChg>
        <pc:spChg chg="mod">
          <ac:chgData name="Minesh Patel" userId="a66d4990ec83ac90" providerId="LiveId" clId="{B97F8FE2-9461-4CFE-A336-39272FD5B119}" dt="2021-09-21T09:29:58.675" v="42945" actId="2711"/>
          <ac:spMkLst>
            <pc:docMk/>
            <pc:sldMk cId="2319435830" sldId="414"/>
            <ac:spMk id="81" creationId="{437B580F-C7F7-446B-9770-3F67783F4F57}"/>
          </ac:spMkLst>
        </pc:spChg>
        <pc:spChg chg="mod">
          <ac:chgData name="Minesh Patel" userId="a66d4990ec83ac90" providerId="LiveId" clId="{B97F8FE2-9461-4CFE-A336-39272FD5B119}" dt="2021-09-21T09:29:58.675" v="42945" actId="2711"/>
          <ac:spMkLst>
            <pc:docMk/>
            <pc:sldMk cId="2319435830" sldId="414"/>
            <ac:spMk id="82" creationId="{B1CA0B81-8F8F-4FFA-BDFA-AD86715A3F71}"/>
          </ac:spMkLst>
        </pc:spChg>
        <pc:spChg chg="mod">
          <ac:chgData name="Minesh Patel" userId="a66d4990ec83ac90" providerId="LiveId" clId="{B97F8FE2-9461-4CFE-A336-39272FD5B119}" dt="2021-09-21T09:29:58.675" v="42945" actId="2711"/>
          <ac:spMkLst>
            <pc:docMk/>
            <pc:sldMk cId="2319435830" sldId="414"/>
            <ac:spMk id="83" creationId="{B1EC9838-6921-48D3-81DE-83394E264D88}"/>
          </ac:spMkLst>
        </pc:spChg>
        <pc:spChg chg="mod">
          <ac:chgData name="Minesh Patel" userId="a66d4990ec83ac90" providerId="LiveId" clId="{B97F8FE2-9461-4CFE-A336-39272FD5B119}" dt="2021-09-21T09:29:58.675" v="42945" actId="2711"/>
          <ac:spMkLst>
            <pc:docMk/>
            <pc:sldMk cId="2319435830" sldId="414"/>
            <ac:spMk id="84" creationId="{D68A83D3-A89B-497B-BA98-1BB25F55C4D3}"/>
          </ac:spMkLst>
        </pc:spChg>
        <pc:spChg chg="mod">
          <ac:chgData name="Minesh Patel" userId="a66d4990ec83ac90" providerId="LiveId" clId="{B97F8FE2-9461-4CFE-A336-39272FD5B119}" dt="2021-09-21T09:58:38.147" v="43209"/>
          <ac:spMkLst>
            <pc:docMk/>
            <pc:sldMk cId="2319435830" sldId="414"/>
            <ac:spMk id="113" creationId="{E7AD18D1-4FDC-4197-94D1-97941F00578C}"/>
          </ac:spMkLst>
        </pc:spChg>
        <pc:spChg chg="mod">
          <ac:chgData name="Minesh Patel" userId="a66d4990ec83ac90" providerId="LiveId" clId="{B97F8FE2-9461-4CFE-A336-39272FD5B119}" dt="2021-09-21T09:58:38.147" v="43209"/>
          <ac:spMkLst>
            <pc:docMk/>
            <pc:sldMk cId="2319435830" sldId="414"/>
            <ac:spMk id="114" creationId="{D076532A-D16F-463C-8DA4-CF0E16CF1876}"/>
          </ac:spMkLst>
        </pc:spChg>
        <pc:spChg chg="mod">
          <ac:chgData name="Minesh Patel" userId="a66d4990ec83ac90" providerId="LiveId" clId="{B97F8FE2-9461-4CFE-A336-39272FD5B119}" dt="2021-09-21T09:58:38.147" v="43209"/>
          <ac:spMkLst>
            <pc:docMk/>
            <pc:sldMk cId="2319435830" sldId="414"/>
            <ac:spMk id="115" creationId="{0BB61DC7-EFB8-4F80-8F96-69FC2E7C41E2}"/>
          </ac:spMkLst>
        </pc:spChg>
        <pc:spChg chg="mod">
          <ac:chgData name="Minesh Patel" userId="a66d4990ec83ac90" providerId="LiveId" clId="{B97F8FE2-9461-4CFE-A336-39272FD5B119}" dt="2021-09-21T09:58:38.147" v="43209"/>
          <ac:spMkLst>
            <pc:docMk/>
            <pc:sldMk cId="2319435830" sldId="414"/>
            <ac:spMk id="116" creationId="{59B7D2E0-A6FF-4350-81DC-6243D5E5F3BE}"/>
          </ac:spMkLst>
        </pc:spChg>
        <pc:spChg chg="mod">
          <ac:chgData name="Minesh Patel" userId="a66d4990ec83ac90" providerId="LiveId" clId="{B97F8FE2-9461-4CFE-A336-39272FD5B119}" dt="2021-09-21T09:58:38.147" v="43209"/>
          <ac:spMkLst>
            <pc:docMk/>
            <pc:sldMk cId="2319435830" sldId="414"/>
            <ac:spMk id="117" creationId="{A5478AD8-07EB-4BC6-930E-B454595A47CB}"/>
          </ac:spMkLst>
        </pc:spChg>
        <pc:spChg chg="add mod">
          <ac:chgData name="Minesh Patel" userId="a66d4990ec83ac90" providerId="LiveId" clId="{B97F8FE2-9461-4CFE-A336-39272FD5B119}" dt="2021-09-21T10:07:30.128" v="43367"/>
          <ac:spMkLst>
            <pc:docMk/>
            <pc:sldMk cId="2319435830" sldId="414"/>
            <ac:spMk id="118" creationId="{687BDF6E-D231-45E1-B5B2-E7B0414021F7}"/>
          </ac:spMkLst>
        </pc:spChg>
        <pc:spChg chg="mod">
          <ac:chgData name="Minesh Patel" userId="a66d4990ec83ac90" providerId="LiveId" clId="{B97F8FE2-9461-4CFE-A336-39272FD5B119}" dt="2021-09-21T09:29:58.675" v="42945" actId="2711"/>
          <ac:spMkLst>
            <pc:docMk/>
            <pc:sldMk cId="2319435830" sldId="414"/>
            <ac:spMk id="133" creationId="{6007B8C8-D281-4E12-847B-11C2F2FC291C}"/>
          </ac:spMkLst>
        </pc:spChg>
        <pc:spChg chg="mod">
          <ac:chgData name="Minesh Patel" userId="a66d4990ec83ac90" providerId="LiveId" clId="{B97F8FE2-9461-4CFE-A336-39272FD5B119}" dt="2021-09-21T09:29:58.675" v="42945" actId="2711"/>
          <ac:spMkLst>
            <pc:docMk/>
            <pc:sldMk cId="2319435830" sldId="414"/>
            <ac:spMk id="135" creationId="{C8A973C5-7911-43DA-9578-56F785695B3D}"/>
          </ac:spMkLst>
        </pc:spChg>
        <pc:spChg chg="mod">
          <ac:chgData name="Minesh Patel" userId="a66d4990ec83ac90" providerId="LiveId" clId="{B97F8FE2-9461-4CFE-A336-39272FD5B119}" dt="2021-09-21T09:29:58.675" v="42945" actId="2711"/>
          <ac:spMkLst>
            <pc:docMk/>
            <pc:sldMk cId="2319435830" sldId="414"/>
            <ac:spMk id="137" creationId="{EFC7D844-3BFC-4223-8F29-52F6B2037E91}"/>
          </ac:spMkLst>
        </pc:spChg>
        <pc:grpChg chg="add mod">
          <ac:chgData name="Minesh Patel" userId="a66d4990ec83ac90" providerId="LiveId" clId="{B97F8FE2-9461-4CFE-A336-39272FD5B119}" dt="2021-09-21T09:58:38.147" v="43209"/>
          <ac:grpSpMkLst>
            <pc:docMk/>
            <pc:sldMk cId="2319435830" sldId="414"/>
            <ac:grpSpMk id="112" creationId="{FC7BE906-F5C3-46A5-B92F-C871EFA5E7E2}"/>
          </ac:grpSpMkLst>
        </pc:grpChg>
      </pc:sldChg>
      <pc:sldChg chg="addSp modSp add mod">
        <pc:chgData name="Minesh Patel" userId="a66d4990ec83ac90" providerId="LiveId" clId="{B97F8FE2-9461-4CFE-A336-39272FD5B119}" dt="2021-09-21T10:05:10.703" v="43300"/>
        <pc:sldMkLst>
          <pc:docMk/>
          <pc:sldMk cId="3298850408" sldId="417"/>
        </pc:sldMkLst>
        <pc:spChg chg="mod">
          <ac:chgData name="Minesh Patel" userId="a66d4990ec83ac90" providerId="LiveId" clId="{B97F8FE2-9461-4CFE-A336-39272FD5B119}" dt="2021-09-21T09:44:22.322" v="43035" actId="2711"/>
          <ac:spMkLst>
            <pc:docMk/>
            <pc:sldMk cId="3298850408" sldId="417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44:22.322" v="43035" actId="2711"/>
          <ac:spMkLst>
            <pc:docMk/>
            <pc:sldMk cId="3298850408" sldId="417"/>
            <ac:spMk id="6" creationId="{45530CEF-0508-46A9-BF19-B9204B43F051}"/>
          </ac:spMkLst>
        </pc:spChg>
        <pc:spChg chg="mod">
          <ac:chgData name="Minesh Patel" userId="a66d4990ec83ac90" providerId="LiveId" clId="{B97F8FE2-9461-4CFE-A336-39272FD5B119}" dt="2021-09-21T09:44:22.322" v="43035" actId="2711"/>
          <ac:spMkLst>
            <pc:docMk/>
            <pc:sldMk cId="3298850408" sldId="417"/>
            <ac:spMk id="7" creationId="{E4A887A0-C552-46DA-B44F-CAD5B039BF7F}"/>
          </ac:spMkLst>
        </pc:spChg>
        <pc:spChg chg="mod">
          <ac:chgData name="Minesh Patel" userId="a66d4990ec83ac90" providerId="LiveId" clId="{B97F8FE2-9461-4CFE-A336-39272FD5B119}" dt="2021-09-21T09:44:22.322" v="43035" actId="2711"/>
          <ac:spMkLst>
            <pc:docMk/>
            <pc:sldMk cId="3298850408" sldId="417"/>
            <ac:spMk id="8" creationId="{1CCB3279-8512-42F4-814E-99F008F960B4}"/>
          </ac:spMkLst>
        </pc:spChg>
        <pc:spChg chg="mod">
          <ac:chgData name="Minesh Patel" userId="a66d4990ec83ac90" providerId="LiveId" clId="{B97F8FE2-9461-4CFE-A336-39272FD5B119}" dt="2021-09-21T09:44:22.322" v="43035" actId="2711"/>
          <ac:spMkLst>
            <pc:docMk/>
            <pc:sldMk cId="3298850408" sldId="417"/>
            <ac:spMk id="11" creationId="{2D517991-6596-4122-AC95-FA9655D18EA5}"/>
          </ac:spMkLst>
        </pc:spChg>
        <pc:spChg chg="mod">
          <ac:chgData name="Minesh Patel" userId="a66d4990ec83ac90" providerId="LiveId" clId="{B97F8FE2-9461-4CFE-A336-39272FD5B119}" dt="2021-09-21T09:44:22.322" v="43035" actId="2711"/>
          <ac:spMkLst>
            <pc:docMk/>
            <pc:sldMk cId="3298850408" sldId="417"/>
            <ac:spMk id="13" creationId="{6846E938-8797-4829-B3BA-2C67A3ACED99}"/>
          </ac:spMkLst>
        </pc:spChg>
        <pc:spChg chg="mod">
          <ac:chgData name="Minesh Patel" userId="a66d4990ec83ac90" providerId="LiveId" clId="{B97F8FE2-9461-4CFE-A336-39272FD5B119}" dt="2021-09-21T09:44:22.322" v="43035" actId="2711"/>
          <ac:spMkLst>
            <pc:docMk/>
            <pc:sldMk cId="3298850408" sldId="417"/>
            <ac:spMk id="15" creationId="{5682BB45-C96F-4C27-9FD9-5D7D5F97ED15}"/>
          </ac:spMkLst>
        </pc:spChg>
        <pc:spChg chg="mod">
          <ac:chgData name="Minesh Patel" userId="a66d4990ec83ac90" providerId="LiveId" clId="{B97F8FE2-9461-4CFE-A336-39272FD5B119}" dt="2021-09-21T09:44:22.322" v="43035" actId="2711"/>
          <ac:spMkLst>
            <pc:docMk/>
            <pc:sldMk cId="3298850408" sldId="417"/>
            <ac:spMk id="16" creationId="{7F4E8247-B7C7-40A4-82A6-D2233E66A315}"/>
          </ac:spMkLst>
        </pc:spChg>
        <pc:spChg chg="mod">
          <ac:chgData name="Minesh Patel" userId="a66d4990ec83ac90" providerId="LiveId" clId="{B97F8FE2-9461-4CFE-A336-39272FD5B119}" dt="2021-09-21T09:44:22.322" v="43035" actId="2711"/>
          <ac:spMkLst>
            <pc:docMk/>
            <pc:sldMk cId="3298850408" sldId="417"/>
            <ac:spMk id="17" creationId="{9B3428C1-3367-47F0-82FA-8E5C0AFAED0B}"/>
          </ac:spMkLst>
        </pc:spChg>
        <pc:spChg chg="mod">
          <ac:chgData name="Minesh Patel" userId="a66d4990ec83ac90" providerId="LiveId" clId="{B97F8FE2-9461-4CFE-A336-39272FD5B119}" dt="2021-09-21T10:05:10.703" v="43300"/>
          <ac:spMkLst>
            <pc:docMk/>
            <pc:sldMk cId="3298850408" sldId="417"/>
            <ac:spMk id="19" creationId="{75113F23-30FE-4550-A647-99284037DDD2}"/>
          </ac:spMkLst>
        </pc:spChg>
        <pc:spChg chg="mod">
          <ac:chgData name="Minesh Patel" userId="a66d4990ec83ac90" providerId="LiveId" clId="{B97F8FE2-9461-4CFE-A336-39272FD5B119}" dt="2021-09-21T10:05:10.703" v="43300"/>
          <ac:spMkLst>
            <pc:docMk/>
            <pc:sldMk cId="3298850408" sldId="417"/>
            <ac:spMk id="20" creationId="{9D8B33DA-5DB8-4FCC-B14F-299252E2E85B}"/>
          </ac:spMkLst>
        </pc:spChg>
        <pc:spChg chg="mod">
          <ac:chgData name="Minesh Patel" userId="a66d4990ec83ac90" providerId="LiveId" clId="{B97F8FE2-9461-4CFE-A336-39272FD5B119}" dt="2021-09-21T10:05:10.703" v="43300"/>
          <ac:spMkLst>
            <pc:docMk/>
            <pc:sldMk cId="3298850408" sldId="417"/>
            <ac:spMk id="21" creationId="{EC77161C-D6CA-4311-AFB4-9CA29BA2486E}"/>
          </ac:spMkLst>
        </pc:spChg>
        <pc:spChg chg="mod">
          <ac:chgData name="Minesh Patel" userId="a66d4990ec83ac90" providerId="LiveId" clId="{B97F8FE2-9461-4CFE-A336-39272FD5B119}" dt="2021-09-21T10:05:10.703" v="43300"/>
          <ac:spMkLst>
            <pc:docMk/>
            <pc:sldMk cId="3298850408" sldId="417"/>
            <ac:spMk id="22" creationId="{85E513E9-E4F9-43EA-BDC3-AAAEF5BE222D}"/>
          </ac:spMkLst>
        </pc:spChg>
        <pc:spChg chg="mod">
          <ac:chgData name="Minesh Patel" userId="a66d4990ec83ac90" providerId="LiveId" clId="{B97F8FE2-9461-4CFE-A336-39272FD5B119}" dt="2021-09-21T10:05:10.703" v="43300"/>
          <ac:spMkLst>
            <pc:docMk/>
            <pc:sldMk cId="3298850408" sldId="417"/>
            <ac:spMk id="23" creationId="{F4A3ABFA-6EAC-4A5C-A75B-E1559001F66F}"/>
          </ac:spMkLst>
        </pc:spChg>
        <pc:spChg chg="mod">
          <ac:chgData name="Minesh Patel" userId="a66d4990ec83ac90" providerId="LiveId" clId="{B97F8FE2-9461-4CFE-A336-39272FD5B119}" dt="2021-09-21T09:44:22.322" v="43035" actId="2711"/>
          <ac:spMkLst>
            <pc:docMk/>
            <pc:sldMk cId="3298850408" sldId="417"/>
            <ac:spMk id="44" creationId="{2B807562-26E7-48B8-9BCA-F6E307CFB060}"/>
          </ac:spMkLst>
        </pc:spChg>
        <pc:grpChg chg="add mod">
          <ac:chgData name="Minesh Patel" userId="a66d4990ec83ac90" providerId="LiveId" clId="{B97F8FE2-9461-4CFE-A336-39272FD5B119}" dt="2021-09-21T10:05:10.703" v="43300"/>
          <ac:grpSpMkLst>
            <pc:docMk/>
            <pc:sldMk cId="3298850408" sldId="417"/>
            <ac:grpSpMk id="18" creationId="{63E66D70-0590-4AA4-81CB-2C8F502DD28C}"/>
          </ac:grpSpMkLst>
        </pc:grpChg>
      </pc:sldChg>
      <pc:sldChg chg="addSp modSp add modAnim">
        <pc:chgData name="Minesh Patel" userId="a66d4990ec83ac90" providerId="LiveId" clId="{B97F8FE2-9461-4CFE-A336-39272FD5B119}" dt="2021-09-21T14:41:58.950" v="71618"/>
        <pc:sldMkLst>
          <pc:docMk/>
          <pc:sldMk cId="2138928808" sldId="418"/>
        </pc:sldMkLst>
        <pc:spChg chg="mod">
          <ac:chgData name="Minesh Patel" userId="a66d4990ec83ac90" providerId="LiveId" clId="{B97F8FE2-9461-4CFE-A336-39272FD5B119}" dt="2021-09-21T09:33:15.355" v="42962" actId="113"/>
          <ac:spMkLst>
            <pc:docMk/>
            <pc:sldMk cId="2138928808" sldId="418"/>
            <ac:spMk id="3" creationId="{494EC80F-2976-4A92-B16F-8065FDCC9552}"/>
          </ac:spMkLst>
        </pc:spChg>
        <pc:spChg chg="mod">
          <ac:chgData name="Minesh Patel" userId="a66d4990ec83ac90" providerId="LiveId" clId="{B97F8FE2-9461-4CFE-A336-39272FD5B119}" dt="2021-09-21T09:59:42.361" v="43233"/>
          <ac:spMkLst>
            <pc:docMk/>
            <pc:sldMk cId="2138928808" sldId="418"/>
            <ac:spMk id="5" creationId="{8C699B35-370E-4FFE-BBDB-7489C21EAC40}"/>
          </ac:spMkLst>
        </pc:spChg>
        <pc:spChg chg="mod">
          <ac:chgData name="Minesh Patel" userId="a66d4990ec83ac90" providerId="LiveId" clId="{B97F8FE2-9461-4CFE-A336-39272FD5B119}" dt="2021-09-21T09:59:42.361" v="43233"/>
          <ac:spMkLst>
            <pc:docMk/>
            <pc:sldMk cId="2138928808" sldId="418"/>
            <ac:spMk id="6" creationId="{32865E85-7135-423F-B44E-2F789B5D6132}"/>
          </ac:spMkLst>
        </pc:spChg>
        <pc:spChg chg="mod">
          <ac:chgData name="Minesh Patel" userId="a66d4990ec83ac90" providerId="LiveId" clId="{B97F8FE2-9461-4CFE-A336-39272FD5B119}" dt="2021-09-21T09:59:42.361" v="43233"/>
          <ac:spMkLst>
            <pc:docMk/>
            <pc:sldMk cId="2138928808" sldId="418"/>
            <ac:spMk id="7" creationId="{672E36E6-E29A-4A46-83EC-1631BB934EA2}"/>
          </ac:spMkLst>
        </pc:spChg>
        <pc:spChg chg="mod">
          <ac:chgData name="Minesh Patel" userId="a66d4990ec83ac90" providerId="LiveId" clId="{B97F8FE2-9461-4CFE-A336-39272FD5B119}" dt="2021-09-21T09:59:42.361" v="43233"/>
          <ac:spMkLst>
            <pc:docMk/>
            <pc:sldMk cId="2138928808" sldId="418"/>
            <ac:spMk id="8" creationId="{5B1AE700-609E-4A8B-8436-81F40D969F0C}"/>
          </ac:spMkLst>
        </pc:spChg>
        <pc:spChg chg="mod">
          <ac:chgData name="Minesh Patel" userId="a66d4990ec83ac90" providerId="LiveId" clId="{B97F8FE2-9461-4CFE-A336-39272FD5B119}" dt="2021-09-21T09:59:42.361" v="43233"/>
          <ac:spMkLst>
            <pc:docMk/>
            <pc:sldMk cId="2138928808" sldId="418"/>
            <ac:spMk id="9" creationId="{BFADD893-F4A5-4018-B69B-250888575ED2}"/>
          </ac:spMkLst>
        </pc:spChg>
        <pc:spChg chg="add mod">
          <ac:chgData name="Minesh Patel" userId="a66d4990ec83ac90" providerId="LiveId" clId="{B97F8FE2-9461-4CFE-A336-39272FD5B119}" dt="2021-09-21T10:07:54.213" v="43385"/>
          <ac:spMkLst>
            <pc:docMk/>
            <pc:sldMk cId="2138928808" sldId="418"/>
            <ac:spMk id="10" creationId="{B27C1D1F-1822-4D2B-96F6-B1E2ABB9E3CC}"/>
          </ac:spMkLst>
        </pc:spChg>
        <pc:grpChg chg="add mod">
          <ac:chgData name="Minesh Patel" userId="a66d4990ec83ac90" providerId="LiveId" clId="{B97F8FE2-9461-4CFE-A336-39272FD5B119}" dt="2021-09-21T09:59:42.361" v="43233"/>
          <ac:grpSpMkLst>
            <pc:docMk/>
            <pc:sldMk cId="2138928808" sldId="418"/>
            <ac:grpSpMk id="4" creationId="{DA98C922-0FDB-47DC-8052-5F91037233B1}"/>
          </ac:grpSpMkLst>
        </pc:grpChg>
      </pc:sldChg>
      <pc:sldChg chg="add">
        <pc:chgData name="Minesh Patel" userId="a66d4990ec83ac90" providerId="LiveId" clId="{B97F8FE2-9461-4CFE-A336-39272FD5B119}" dt="2021-09-21T09:04:16.409" v="42740"/>
        <pc:sldMkLst>
          <pc:docMk/>
          <pc:sldMk cId="3541538294" sldId="419"/>
        </pc:sldMkLst>
      </pc:sldChg>
      <pc:sldChg chg="addSp modSp add mod">
        <pc:chgData name="Minesh Patel" userId="a66d4990ec83ac90" providerId="LiveId" clId="{B97F8FE2-9461-4CFE-A336-39272FD5B119}" dt="2021-09-21T10:07:53.187" v="43384"/>
        <pc:sldMkLst>
          <pc:docMk/>
          <pc:sldMk cId="1014060731" sldId="421"/>
        </pc:sldMkLst>
        <pc:spChg chg="mod">
          <ac:chgData name="Minesh Patel" userId="a66d4990ec83ac90" providerId="LiveId" clId="{B97F8FE2-9461-4CFE-A336-39272FD5B119}" dt="2021-09-21T09:33:08.127" v="42960" actId="2711"/>
          <ac:spMkLst>
            <pc:docMk/>
            <pc:sldMk cId="1014060731" sldId="421"/>
            <ac:spMk id="5" creationId="{24FA3D97-5CA3-4D50-8AAE-2B0921B2A50C}"/>
          </ac:spMkLst>
        </pc:spChg>
        <pc:spChg chg="mod">
          <ac:chgData name="Minesh Patel" userId="a66d4990ec83ac90" providerId="LiveId" clId="{B97F8FE2-9461-4CFE-A336-39272FD5B119}" dt="2021-09-21T09:33:08.127" v="42960" actId="2711"/>
          <ac:spMkLst>
            <pc:docMk/>
            <pc:sldMk cId="1014060731" sldId="421"/>
            <ac:spMk id="12" creationId="{4A3E82FD-DF48-4FF8-BC7D-78170001C57A}"/>
          </ac:spMkLst>
        </pc:spChg>
        <pc:spChg chg="mod">
          <ac:chgData name="Minesh Patel" userId="a66d4990ec83ac90" providerId="LiveId" clId="{B97F8FE2-9461-4CFE-A336-39272FD5B119}" dt="2021-09-21T09:33:08.127" v="42960" actId="2711"/>
          <ac:spMkLst>
            <pc:docMk/>
            <pc:sldMk cId="1014060731" sldId="421"/>
            <ac:spMk id="14" creationId="{3F00B0AB-EE47-45C7-8353-CF11CC1FA8FF}"/>
          </ac:spMkLst>
        </pc:spChg>
        <pc:spChg chg="mod">
          <ac:chgData name="Minesh Patel" userId="a66d4990ec83ac90" providerId="LiveId" clId="{B97F8FE2-9461-4CFE-A336-39272FD5B119}" dt="2021-09-21T09:33:08.127" v="42960" actId="2711"/>
          <ac:spMkLst>
            <pc:docMk/>
            <pc:sldMk cId="1014060731" sldId="421"/>
            <ac:spMk id="18" creationId="{A553D70A-FDF3-4CD9-B2D9-8975C7DD2B3A}"/>
          </ac:spMkLst>
        </pc:spChg>
        <pc:spChg chg="mod">
          <ac:chgData name="Minesh Patel" userId="a66d4990ec83ac90" providerId="LiveId" clId="{B97F8FE2-9461-4CFE-A336-39272FD5B119}" dt="2021-09-21T09:33:08.127" v="42960" actId="2711"/>
          <ac:spMkLst>
            <pc:docMk/>
            <pc:sldMk cId="1014060731" sldId="421"/>
            <ac:spMk id="40" creationId="{F00336C9-E2A3-4D56-A229-ACC6B0A6C0C5}"/>
          </ac:spMkLst>
        </pc:spChg>
        <pc:spChg chg="mod">
          <ac:chgData name="Minesh Patel" userId="a66d4990ec83ac90" providerId="LiveId" clId="{B97F8FE2-9461-4CFE-A336-39272FD5B119}" dt="2021-09-21T09:33:08.127" v="42960" actId="2711"/>
          <ac:spMkLst>
            <pc:docMk/>
            <pc:sldMk cId="1014060731" sldId="421"/>
            <ac:spMk id="51" creationId="{25CBF4F6-FCB5-4EB6-9D17-B17C57E433C7}"/>
          </ac:spMkLst>
        </pc:spChg>
        <pc:spChg chg="mod">
          <ac:chgData name="Minesh Patel" userId="a66d4990ec83ac90" providerId="LiveId" clId="{B97F8FE2-9461-4CFE-A336-39272FD5B119}" dt="2021-09-21T09:59:34.593" v="43231"/>
          <ac:spMkLst>
            <pc:docMk/>
            <pc:sldMk cId="1014060731" sldId="421"/>
            <ac:spMk id="67" creationId="{BF1BAA90-9579-4435-BB60-6B8DD8CC9E69}"/>
          </ac:spMkLst>
        </pc:spChg>
        <pc:spChg chg="mod">
          <ac:chgData name="Minesh Patel" userId="a66d4990ec83ac90" providerId="LiveId" clId="{B97F8FE2-9461-4CFE-A336-39272FD5B119}" dt="2021-09-21T09:59:34.593" v="43231"/>
          <ac:spMkLst>
            <pc:docMk/>
            <pc:sldMk cId="1014060731" sldId="421"/>
            <ac:spMk id="75" creationId="{7A86FD78-BBF4-4FDC-ACC2-4F5E50B1420C}"/>
          </ac:spMkLst>
        </pc:spChg>
        <pc:spChg chg="mod">
          <ac:chgData name="Minesh Patel" userId="a66d4990ec83ac90" providerId="LiveId" clId="{B97F8FE2-9461-4CFE-A336-39272FD5B119}" dt="2021-09-21T09:33:08.127" v="42960" actId="2711"/>
          <ac:spMkLst>
            <pc:docMk/>
            <pc:sldMk cId="1014060731" sldId="421"/>
            <ac:spMk id="76" creationId="{101452D0-D891-4316-8BE9-D992A09ED6CE}"/>
          </ac:spMkLst>
        </pc:spChg>
        <pc:spChg chg="mod">
          <ac:chgData name="Minesh Patel" userId="a66d4990ec83ac90" providerId="LiveId" clId="{B97F8FE2-9461-4CFE-A336-39272FD5B119}" dt="2021-09-21T09:33:08.127" v="42960" actId="2711"/>
          <ac:spMkLst>
            <pc:docMk/>
            <pc:sldMk cId="1014060731" sldId="421"/>
            <ac:spMk id="77" creationId="{65CDACB2-2721-4686-A986-9B093D323D35}"/>
          </ac:spMkLst>
        </pc:spChg>
        <pc:spChg chg="mod">
          <ac:chgData name="Minesh Patel" userId="a66d4990ec83ac90" providerId="LiveId" clId="{B97F8FE2-9461-4CFE-A336-39272FD5B119}" dt="2021-09-21T09:33:08.127" v="42960" actId="2711"/>
          <ac:spMkLst>
            <pc:docMk/>
            <pc:sldMk cId="1014060731" sldId="421"/>
            <ac:spMk id="78" creationId="{C9F24AFB-C912-4B14-B17A-CE6C6E87DF4B}"/>
          </ac:spMkLst>
        </pc:spChg>
        <pc:spChg chg="mod">
          <ac:chgData name="Minesh Patel" userId="a66d4990ec83ac90" providerId="LiveId" clId="{B97F8FE2-9461-4CFE-A336-39272FD5B119}" dt="2021-09-21T09:33:08.127" v="42960" actId="2711"/>
          <ac:spMkLst>
            <pc:docMk/>
            <pc:sldMk cId="1014060731" sldId="421"/>
            <ac:spMk id="79" creationId="{D0989194-CF07-4DC9-9350-36BF7034EE7B}"/>
          </ac:spMkLst>
        </pc:spChg>
        <pc:spChg chg="mod">
          <ac:chgData name="Minesh Patel" userId="a66d4990ec83ac90" providerId="LiveId" clId="{B97F8FE2-9461-4CFE-A336-39272FD5B119}" dt="2021-09-21T09:33:08.127" v="42960" actId="2711"/>
          <ac:spMkLst>
            <pc:docMk/>
            <pc:sldMk cId="1014060731" sldId="421"/>
            <ac:spMk id="80" creationId="{C0535129-87A5-466E-B9E0-2821841DCDF7}"/>
          </ac:spMkLst>
        </pc:spChg>
        <pc:spChg chg="mod">
          <ac:chgData name="Minesh Patel" userId="a66d4990ec83ac90" providerId="LiveId" clId="{B97F8FE2-9461-4CFE-A336-39272FD5B119}" dt="2021-09-21T09:33:08.127" v="42960" actId="2711"/>
          <ac:spMkLst>
            <pc:docMk/>
            <pc:sldMk cId="1014060731" sldId="421"/>
            <ac:spMk id="81" creationId="{6882F149-1DE4-43F9-8295-36AC004B87AD}"/>
          </ac:spMkLst>
        </pc:spChg>
        <pc:spChg chg="mod">
          <ac:chgData name="Minesh Patel" userId="a66d4990ec83ac90" providerId="LiveId" clId="{B97F8FE2-9461-4CFE-A336-39272FD5B119}" dt="2021-09-21T09:33:08.127" v="42960" actId="2711"/>
          <ac:spMkLst>
            <pc:docMk/>
            <pc:sldMk cId="1014060731" sldId="421"/>
            <ac:spMk id="82" creationId="{079C0821-CA88-4429-AC20-5BB6783116D7}"/>
          </ac:spMkLst>
        </pc:spChg>
        <pc:spChg chg="mod">
          <ac:chgData name="Minesh Patel" userId="a66d4990ec83ac90" providerId="LiveId" clId="{B97F8FE2-9461-4CFE-A336-39272FD5B119}" dt="2021-09-21T09:33:08.127" v="42960" actId="2711"/>
          <ac:spMkLst>
            <pc:docMk/>
            <pc:sldMk cId="1014060731" sldId="421"/>
            <ac:spMk id="84" creationId="{8106C18D-77ED-49AB-A865-B20DDC2F8AC4}"/>
          </ac:spMkLst>
        </pc:spChg>
        <pc:spChg chg="mod">
          <ac:chgData name="Minesh Patel" userId="a66d4990ec83ac90" providerId="LiveId" clId="{B97F8FE2-9461-4CFE-A336-39272FD5B119}" dt="2021-09-21T09:33:08.127" v="42960" actId="2711"/>
          <ac:spMkLst>
            <pc:docMk/>
            <pc:sldMk cId="1014060731" sldId="421"/>
            <ac:spMk id="85" creationId="{B58C37E3-F5AA-4EB7-8BB2-506EB519A8D6}"/>
          </ac:spMkLst>
        </pc:spChg>
        <pc:spChg chg="mod">
          <ac:chgData name="Minesh Patel" userId="a66d4990ec83ac90" providerId="LiveId" clId="{B97F8FE2-9461-4CFE-A336-39272FD5B119}" dt="2021-09-21T09:33:08.127" v="42960" actId="2711"/>
          <ac:spMkLst>
            <pc:docMk/>
            <pc:sldMk cId="1014060731" sldId="421"/>
            <ac:spMk id="86" creationId="{4B3758EA-44B6-4DE1-816A-7756204EF8FE}"/>
          </ac:spMkLst>
        </pc:spChg>
        <pc:spChg chg="mod">
          <ac:chgData name="Minesh Patel" userId="a66d4990ec83ac90" providerId="LiveId" clId="{B97F8FE2-9461-4CFE-A336-39272FD5B119}" dt="2021-09-21T09:33:08.127" v="42960" actId="2711"/>
          <ac:spMkLst>
            <pc:docMk/>
            <pc:sldMk cId="1014060731" sldId="421"/>
            <ac:spMk id="87" creationId="{0B59015B-57E7-4C37-B579-3438AB97BA73}"/>
          </ac:spMkLst>
        </pc:spChg>
        <pc:spChg chg="mod">
          <ac:chgData name="Minesh Patel" userId="a66d4990ec83ac90" providerId="LiveId" clId="{B97F8FE2-9461-4CFE-A336-39272FD5B119}" dt="2021-09-21T09:33:08.127" v="42960" actId="2711"/>
          <ac:spMkLst>
            <pc:docMk/>
            <pc:sldMk cId="1014060731" sldId="421"/>
            <ac:spMk id="88" creationId="{402174C3-7D3A-4D2D-86FD-2AD54C4BE06F}"/>
          </ac:spMkLst>
        </pc:spChg>
        <pc:spChg chg="mod">
          <ac:chgData name="Minesh Patel" userId="a66d4990ec83ac90" providerId="LiveId" clId="{B97F8FE2-9461-4CFE-A336-39272FD5B119}" dt="2021-09-21T09:59:34.593" v="43231"/>
          <ac:spMkLst>
            <pc:docMk/>
            <pc:sldMk cId="1014060731" sldId="421"/>
            <ac:spMk id="89" creationId="{4168BA1E-CB8F-4080-A803-A46ED87CAA40}"/>
          </ac:spMkLst>
        </pc:spChg>
        <pc:spChg chg="mod">
          <ac:chgData name="Minesh Patel" userId="a66d4990ec83ac90" providerId="LiveId" clId="{B97F8FE2-9461-4CFE-A336-39272FD5B119}" dt="2021-09-21T09:59:34.593" v="43231"/>
          <ac:spMkLst>
            <pc:docMk/>
            <pc:sldMk cId="1014060731" sldId="421"/>
            <ac:spMk id="90" creationId="{6CAF600B-548B-48E5-8D9F-AFE2CBBED4F0}"/>
          </ac:spMkLst>
        </pc:spChg>
        <pc:spChg chg="mod">
          <ac:chgData name="Minesh Patel" userId="a66d4990ec83ac90" providerId="LiveId" clId="{B97F8FE2-9461-4CFE-A336-39272FD5B119}" dt="2021-09-21T09:59:34.593" v="43231"/>
          <ac:spMkLst>
            <pc:docMk/>
            <pc:sldMk cId="1014060731" sldId="421"/>
            <ac:spMk id="91" creationId="{805BCA46-5F47-43E4-A597-0A6C268207B4}"/>
          </ac:spMkLst>
        </pc:spChg>
        <pc:spChg chg="mod">
          <ac:chgData name="Minesh Patel" userId="a66d4990ec83ac90" providerId="LiveId" clId="{B97F8FE2-9461-4CFE-A336-39272FD5B119}" dt="2021-09-21T09:33:08.127" v="42960" actId="2711"/>
          <ac:spMkLst>
            <pc:docMk/>
            <pc:sldMk cId="1014060731" sldId="421"/>
            <ac:spMk id="92" creationId="{75E4DDE5-27D9-4795-9D1E-C9B889ED4473}"/>
          </ac:spMkLst>
        </pc:spChg>
        <pc:spChg chg="mod">
          <ac:chgData name="Minesh Patel" userId="a66d4990ec83ac90" providerId="LiveId" clId="{B97F8FE2-9461-4CFE-A336-39272FD5B119}" dt="2021-09-21T09:33:08.127" v="42960" actId="2711"/>
          <ac:spMkLst>
            <pc:docMk/>
            <pc:sldMk cId="1014060731" sldId="421"/>
            <ac:spMk id="93" creationId="{D9D78BB7-4D13-4133-8C90-2D8A8506D7D7}"/>
          </ac:spMkLst>
        </pc:spChg>
        <pc:spChg chg="mod">
          <ac:chgData name="Minesh Patel" userId="a66d4990ec83ac90" providerId="LiveId" clId="{B97F8FE2-9461-4CFE-A336-39272FD5B119}" dt="2021-09-21T09:33:08.127" v="42960" actId="2711"/>
          <ac:spMkLst>
            <pc:docMk/>
            <pc:sldMk cId="1014060731" sldId="421"/>
            <ac:spMk id="94" creationId="{E259913C-6A7A-4AD1-AF35-18757E559BD5}"/>
          </ac:spMkLst>
        </pc:spChg>
        <pc:spChg chg="add mod">
          <ac:chgData name="Minesh Patel" userId="a66d4990ec83ac90" providerId="LiveId" clId="{B97F8FE2-9461-4CFE-A336-39272FD5B119}" dt="2021-09-21T10:07:53.187" v="43384"/>
          <ac:spMkLst>
            <pc:docMk/>
            <pc:sldMk cId="1014060731" sldId="421"/>
            <ac:spMk id="95" creationId="{B53624EE-1A56-4B07-9836-97BF070F2D0F}"/>
          </ac:spMkLst>
        </pc:spChg>
        <pc:grpChg chg="mod">
          <ac:chgData name="Minesh Patel" userId="a66d4990ec83ac90" providerId="LiveId" clId="{B97F8FE2-9461-4CFE-A336-39272FD5B119}" dt="2021-09-21T09:59:39.956" v="43232" actId="1076"/>
          <ac:grpSpMkLst>
            <pc:docMk/>
            <pc:sldMk cId="1014060731" sldId="421"/>
            <ac:grpSpMk id="4" creationId="{1D1AE1D2-A694-4FAB-90AF-A3459F8FEA28}"/>
          </ac:grpSpMkLst>
        </pc:grpChg>
        <pc:grpChg chg="mod">
          <ac:chgData name="Minesh Patel" userId="a66d4990ec83ac90" providerId="LiveId" clId="{B97F8FE2-9461-4CFE-A336-39272FD5B119}" dt="2021-09-21T09:59:39.956" v="43232" actId="1076"/>
          <ac:grpSpMkLst>
            <pc:docMk/>
            <pc:sldMk cId="1014060731" sldId="421"/>
            <ac:grpSpMk id="44" creationId="{E3ADD5DA-3DBA-4D2E-8E63-9051E4B2C3D6}"/>
          </ac:grpSpMkLst>
        </pc:grpChg>
        <pc:grpChg chg="add mod">
          <ac:chgData name="Minesh Patel" userId="a66d4990ec83ac90" providerId="LiveId" clId="{B97F8FE2-9461-4CFE-A336-39272FD5B119}" dt="2021-09-21T09:59:34.593" v="43231"/>
          <ac:grpSpMkLst>
            <pc:docMk/>
            <pc:sldMk cId="1014060731" sldId="421"/>
            <ac:grpSpMk id="66" creationId="{0FA7A7D3-2E42-49D1-8425-69F49FF6B8E9}"/>
          </ac:grpSpMkLst>
        </pc:grpChg>
      </pc:sldChg>
      <pc:sldChg chg="addSp modSp add mod">
        <pc:chgData name="Minesh Patel" userId="a66d4990ec83ac90" providerId="LiveId" clId="{B97F8FE2-9461-4CFE-A336-39272FD5B119}" dt="2021-09-21T10:03:31.263" v="43275"/>
        <pc:sldMkLst>
          <pc:docMk/>
          <pc:sldMk cId="1456555615" sldId="422"/>
        </pc:sldMkLst>
        <pc:spChg chg="mod">
          <ac:chgData name="Minesh Patel" userId="a66d4990ec83ac90" providerId="LiveId" clId="{B97F8FE2-9461-4CFE-A336-39272FD5B119}" dt="2021-09-21T09:42:41.302" v="43020" actId="2711"/>
          <ac:spMkLst>
            <pc:docMk/>
            <pc:sldMk cId="1456555615" sldId="422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42:41.302" v="43020" actId="2711"/>
          <ac:spMkLst>
            <pc:docMk/>
            <pc:sldMk cId="1456555615" sldId="422"/>
            <ac:spMk id="3" creationId="{1568EFD1-DB44-4150-850D-BBF67016985B}"/>
          </ac:spMkLst>
        </pc:spChg>
        <pc:spChg chg="mod">
          <ac:chgData name="Minesh Patel" userId="a66d4990ec83ac90" providerId="LiveId" clId="{B97F8FE2-9461-4CFE-A336-39272FD5B119}" dt="2021-09-21T09:42:41.302" v="43020" actId="2711"/>
          <ac:spMkLst>
            <pc:docMk/>
            <pc:sldMk cId="1456555615" sldId="422"/>
            <ac:spMk id="4" creationId="{5E2FF22B-3DFB-407D-9EE5-8BA4D547C8B4}"/>
          </ac:spMkLst>
        </pc:spChg>
        <pc:spChg chg="mod">
          <ac:chgData name="Minesh Patel" userId="a66d4990ec83ac90" providerId="LiveId" clId="{B97F8FE2-9461-4CFE-A336-39272FD5B119}" dt="2021-09-21T09:42:41.302" v="43020" actId="2711"/>
          <ac:spMkLst>
            <pc:docMk/>
            <pc:sldMk cId="1456555615" sldId="422"/>
            <ac:spMk id="5" creationId="{BE744CD1-D43B-492A-B25B-9238E604165B}"/>
          </ac:spMkLst>
        </pc:spChg>
        <pc:spChg chg="mod">
          <ac:chgData name="Minesh Patel" userId="a66d4990ec83ac90" providerId="LiveId" clId="{B97F8FE2-9461-4CFE-A336-39272FD5B119}" dt="2021-09-21T09:42:41.302" v="43020" actId="2711"/>
          <ac:spMkLst>
            <pc:docMk/>
            <pc:sldMk cId="1456555615" sldId="422"/>
            <ac:spMk id="6" creationId="{44B6803E-9732-436A-BA63-3B38A6AEC35F}"/>
          </ac:spMkLst>
        </pc:spChg>
        <pc:spChg chg="mod">
          <ac:chgData name="Minesh Patel" userId="a66d4990ec83ac90" providerId="LiveId" clId="{B97F8FE2-9461-4CFE-A336-39272FD5B119}" dt="2021-09-21T09:42:41.302" v="43020" actId="2711"/>
          <ac:spMkLst>
            <pc:docMk/>
            <pc:sldMk cId="1456555615" sldId="422"/>
            <ac:spMk id="7" creationId="{3F074243-D206-4766-B2FA-75C31407F51A}"/>
          </ac:spMkLst>
        </pc:spChg>
        <pc:spChg chg="mod">
          <ac:chgData name="Minesh Patel" userId="a66d4990ec83ac90" providerId="LiveId" clId="{B97F8FE2-9461-4CFE-A336-39272FD5B119}" dt="2021-09-21T09:42:41.302" v="43020" actId="2711"/>
          <ac:spMkLst>
            <pc:docMk/>
            <pc:sldMk cId="1456555615" sldId="422"/>
            <ac:spMk id="8" creationId="{5103C8C6-59BD-4DDB-90C4-4B529A55CCE0}"/>
          </ac:spMkLst>
        </pc:spChg>
        <pc:spChg chg="mod">
          <ac:chgData name="Minesh Patel" userId="a66d4990ec83ac90" providerId="LiveId" clId="{B97F8FE2-9461-4CFE-A336-39272FD5B119}" dt="2021-09-21T09:42:41.302" v="43020" actId="2711"/>
          <ac:spMkLst>
            <pc:docMk/>
            <pc:sldMk cId="1456555615" sldId="422"/>
            <ac:spMk id="12" creationId="{16F0E8DF-F625-4A8C-8159-DA4D89B7FAB4}"/>
          </ac:spMkLst>
        </pc:spChg>
        <pc:spChg chg="mod">
          <ac:chgData name="Minesh Patel" userId="a66d4990ec83ac90" providerId="LiveId" clId="{B97F8FE2-9461-4CFE-A336-39272FD5B119}" dt="2021-09-21T09:42:41.302" v="43020" actId="2711"/>
          <ac:spMkLst>
            <pc:docMk/>
            <pc:sldMk cId="1456555615" sldId="422"/>
            <ac:spMk id="13" creationId="{E8771549-3A46-47CF-A952-C31E272DF7A6}"/>
          </ac:spMkLst>
        </pc:spChg>
        <pc:spChg chg="mod">
          <ac:chgData name="Minesh Patel" userId="a66d4990ec83ac90" providerId="LiveId" clId="{B97F8FE2-9461-4CFE-A336-39272FD5B119}" dt="2021-09-21T09:42:41.302" v="43020" actId="2711"/>
          <ac:spMkLst>
            <pc:docMk/>
            <pc:sldMk cId="1456555615" sldId="422"/>
            <ac:spMk id="14" creationId="{7D964F94-B162-4962-AD42-D6E40A2EFE09}"/>
          </ac:spMkLst>
        </pc:spChg>
        <pc:spChg chg="mod">
          <ac:chgData name="Minesh Patel" userId="a66d4990ec83ac90" providerId="LiveId" clId="{B97F8FE2-9461-4CFE-A336-39272FD5B119}" dt="2021-09-21T09:42:41.302" v="43020" actId="2711"/>
          <ac:spMkLst>
            <pc:docMk/>
            <pc:sldMk cId="1456555615" sldId="422"/>
            <ac:spMk id="15" creationId="{2888070E-262A-4FEE-91C5-CA3523E3D530}"/>
          </ac:spMkLst>
        </pc:spChg>
        <pc:spChg chg="mod">
          <ac:chgData name="Minesh Patel" userId="a66d4990ec83ac90" providerId="LiveId" clId="{B97F8FE2-9461-4CFE-A336-39272FD5B119}" dt="2021-09-21T09:42:41.302" v="43020" actId="2711"/>
          <ac:spMkLst>
            <pc:docMk/>
            <pc:sldMk cId="1456555615" sldId="422"/>
            <ac:spMk id="16" creationId="{79DCBE7D-F930-4134-85D6-6F195A8D4C51}"/>
          </ac:spMkLst>
        </pc:spChg>
        <pc:spChg chg="mod">
          <ac:chgData name="Minesh Patel" userId="a66d4990ec83ac90" providerId="LiveId" clId="{B97F8FE2-9461-4CFE-A336-39272FD5B119}" dt="2021-09-21T09:42:41.302" v="43020" actId="2711"/>
          <ac:spMkLst>
            <pc:docMk/>
            <pc:sldMk cId="1456555615" sldId="422"/>
            <ac:spMk id="19" creationId="{D10D789D-C1E5-4468-978E-6A700E9BA582}"/>
          </ac:spMkLst>
        </pc:spChg>
        <pc:spChg chg="mod">
          <ac:chgData name="Minesh Patel" userId="a66d4990ec83ac90" providerId="LiveId" clId="{B97F8FE2-9461-4CFE-A336-39272FD5B119}" dt="2021-09-21T09:42:41.302" v="43020" actId="2711"/>
          <ac:spMkLst>
            <pc:docMk/>
            <pc:sldMk cId="1456555615" sldId="422"/>
            <ac:spMk id="20" creationId="{F09AE5AD-19A0-47CF-B8BC-FD9B26C22CF9}"/>
          </ac:spMkLst>
        </pc:spChg>
        <pc:spChg chg="mod">
          <ac:chgData name="Minesh Patel" userId="a66d4990ec83ac90" providerId="LiveId" clId="{B97F8FE2-9461-4CFE-A336-39272FD5B119}" dt="2021-09-21T09:42:41.302" v="43020" actId="2711"/>
          <ac:spMkLst>
            <pc:docMk/>
            <pc:sldMk cId="1456555615" sldId="422"/>
            <ac:spMk id="21" creationId="{D8AFD28C-AC06-4EAF-97D5-60A6173F1D1C}"/>
          </ac:spMkLst>
        </pc:spChg>
        <pc:spChg chg="mod">
          <ac:chgData name="Minesh Patel" userId="a66d4990ec83ac90" providerId="LiveId" clId="{B97F8FE2-9461-4CFE-A336-39272FD5B119}" dt="2021-09-21T09:42:41.302" v="43020" actId="2711"/>
          <ac:spMkLst>
            <pc:docMk/>
            <pc:sldMk cId="1456555615" sldId="422"/>
            <ac:spMk id="26" creationId="{466BE35B-DE81-4DA0-8447-70D007FE077F}"/>
          </ac:spMkLst>
        </pc:spChg>
        <pc:spChg chg="mod">
          <ac:chgData name="Minesh Patel" userId="a66d4990ec83ac90" providerId="LiveId" clId="{B97F8FE2-9461-4CFE-A336-39272FD5B119}" dt="2021-09-21T09:42:41.302" v="43020" actId="2711"/>
          <ac:spMkLst>
            <pc:docMk/>
            <pc:sldMk cId="1456555615" sldId="422"/>
            <ac:spMk id="28" creationId="{D122A07F-B7D5-4729-B990-5E993D54AF1C}"/>
          </ac:spMkLst>
        </pc:spChg>
        <pc:spChg chg="mod">
          <ac:chgData name="Minesh Patel" userId="a66d4990ec83ac90" providerId="LiveId" clId="{B97F8FE2-9461-4CFE-A336-39272FD5B119}" dt="2021-09-21T09:42:41.302" v="43020" actId="2711"/>
          <ac:spMkLst>
            <pc:docMk/>
            <pc:sldMk cId="1456555615" sldId="422"/>
            <ac:spMk id="30" creationId="{02488C83-B852-468C-AC46-C15FB7F88128}"/>
          </ac:spMkLst>
        </pc:spChg>
        <pc:spChg chg="mod">
          <ac:chgData name="Minesh Patel" userId="a66d4990ec83ac90" providerId="LiveId" clId="{B97F8FE2-9461-4CFE-A336-39272FD5B119}" dt="2021-09-21T09:42:41.302" v="43020" actId="2711"/>
          <ac:spMkLst>
            <pc:docMk/>
            <pc:sldMk cId="1456555615" sldId="422"/>
            <ac:spMk id="33" creationId="{12555188-AFB1-4806-97F7-2BA7ACDEEFB0}"/>
          </ac:spMkLst>
        </pc:spChg>
        <pc:spChg chg="mod">
          <ac:chgData name="Minesh Patel" userId="a66d4990ec83ac90" providerId="LiveId" clId="{B97F8FE2-9461-4CFE-A336-39272FD5B119}" dt="2021-09-21T09:42:41.302" v="43020" actId="2711"/>
          <ac:spMkLst>
            <pc:docMk/>
            <pc:sldMk cId="1456555615" sldId="422"/>
            <ac:spMk id="34" creationId="{65CA7C1B-9D07-4D6B-83EB-EE3E440F8C0A}"/>
          </ac:spMkLst>
        </pc:spChg>
        <pc:spChg chg="mod">
          <ac:chgData name="Minesh Patel" userId="a66d4990ec83ac90" providerId="LiveId" clId="{B97F8FE2-9461-4CFE-A336-39272FD5B119}" dt="2021-09-21T10:03:31.263" v="43275"/>
          <ac:spMkLst>
            <pc:docMk/>
            <pc:sldMk cId="1456555615" sldId="422"/>
            <ac:spMk id="36" creationId="{DE82872E-E888-4B3B-AC90-FB7C57F11CF5}"/>
          </ac:spMkLst>
        </pc:spChg>
        <pc:spChg chg="mod">
          <ac:chgData name="Minesh Patel" userId="a66d4990ec83ac90" providerId="LiveId" clId="{B97F8FE2-9461-4CFE-A336-39272FD5B119}" dt="2021-09-21T10:03:31.263" v="43275"/>
          <ac:spMkLst>
            <pc:docMk/>
            <pc:sldMk cId="1456555615" sldId="422"/>
            <ac:spMk id="37" creationId="{4752E3FE-CB3F-4DC6-9FAE-D122012FDC07}"/>
          </ac:spMkLst>
        </pc:spChg>
        <pc:spChg chg="mod">
          <ac:chgData name="Minesh Patel" userId="a66d4990ec83ac90" providerId="LiveId" clId="{B97F8FE2-9461-4CFE-A336-39272FD5B119}" dt="2021-09-21T10:03:31.263" v="43275"/>
          <ac:spMkLst>
            <pc:docMk/>
            <pc:sldMk cId="1456555615" sldId="422"/>
            <ac:spMk id="38" creationId="{D0F37CA7-2A46-4279-9335-10C8D731C320}"/>
          </ac:spMkLst>
        </pc:spChg>
        <pc:spChg chg="mod">
          <ac:chgData name="Minesh Patel" userId="a66d4990ec83ac90" providerId="LiveId" clId="{B97F8FE2-9461-4CFE-A336-39272FD5B119}" dt="2021-09-21T09:42:41.302" v="43020" actId="2711"/>
          <ac:spMkLst>
            <pc:docMk/>
            <pc:sldMk cId="1456555615" sldId="422"/>
            <ac:spMk id="39" creationId="{F17800CB-982B-4F47-B184-E0614C6EFA0F}"/>
          </ac:spMkLst>
        </pc:spChg>
        <pc:spChg chg="mod">
          <ac:chgData name="Minesh Patel" userId="a66d4990ec83ac90" providerId="LiveId" clId="{B97F8FE2-9461-4CFE-A336-39272FD5B119}" dt="2021-09-21T09:42:41.302" v="43020" actId="2711"/>
          <ac:spMkLst>
            <pc:docMk/>
            <pc:sldMk cId="1456555615" sldId="422"/>
            <ac:spMk id="41" creationId="{8D12E685-00B0-455E-8B79-91E707912CBA}"/>
          </ac:spMkLst>
        </pc:spChg>
        <pc:spChg chg="mod">
          <ac:chgData name="Minesh Patel" userId="a66d4990ec83ac90" providerId="LiveId" clId="{B97F8FE2-9461-4CFE-A336-39272FD5B119}" dt="2021-09-21T10:03:31.263" v="43275"/>
          <ac:spMkLst>
            <pc:docMk/>
            <pc:sldMk cId="1456555615" sldId="422"/>
            <ac:spMk id="42" creationId="{5D041DD3-2B4C-47FB-87FA-4780E014F3DB}"/>
          </ac:spMkLst>
        </pc:spChg>
        <pc:spChg chg="mod">
          <ac:chgData name="Minesh Patel" userId="a66d4990ec83ac90" providerId="LiveId" clId="{B97F8FE2-9461-4CFE-A336-39272FD5B119}" dt="2021-09-21T10:03:31.263" v="43275"/>
          <ac:spMkLst>
            <pc:docMk/>
            <pc:sldMk cId="1456555615" sldId="422"/>
            <ac:spMk id="44" creationId="{25410E38-A712-4ECC-A3DD-5C861554BE5A}"/>
          </ac:spMkLst>
        </pc:spChg>
        <pc:spChg chg="mod">
          <ac:chgData name="Minesh Patel" userId="a66d4990ec83ac90" providerId="LiveId" clId="{B97F8FE2-9461-4CFE-A336-39272FD5B119}" dt="2021-09-21T09:42:41.302" v="43020" actId="2711"/>
          <ac:spMkLst>
            <pc:docMk/>
            <pc:sldMk cId="1456555615" sldId="422"/>
            <ac:spMk id="65" creationId="{052FE41C-2653-44F9-88C7-E9C45FA75455}"/>
          </ac:spMkLst>
        </pc:spChg>
        <pc:grpChg chg="add mod">
          <ac:chgData name="Minesh Patel" userId="a66d4990ec83ac90" providerId="LiveId" clId="{B97F8FE2-9461-4CFE-A336-39272FD5B119}" dt="2021-09-21T10:03:31.263" v="43275"/>
          <ac:grpSpMkLst>
            <pc:docMk/>
            <pc:sldMk cId="1456555615" sldId="422"/>
            <ac:grpSpMk id="35" creationId="{7D73C39D-99A5-4E41-82A7-52EE57FCB33D}"/>
          </ac:grpSpMkLst>
        </pc:grpChg>
      </pc:sldChg>
      <pc:sldChg chg="addSp delSp modSp add mod">
        <pc:chgData name="Minesh Patel" userId="a66d4990ec83ac90" providerId="LiveId" clId="{B97F8FE2-9461-4CFE-A336-39272FD5B119}" dt="2021-09-21T10:03:26.754" v="43273"/>
        <pc:sldMkLst>
          <pc:docMk/>
          <pc:sldMk cId="3910073773" sldId="423"/>
        </pc:sldMkLst>
        <pc:spChg chg="mod">
          <ac:chgData name="Minesh Patel" userId="a66d4990ec83ac90" providerId="LiveId" clId="{B97F8FE2-9461-4CFE-A336-39272FD5B119}" dt="2021-09-21T09:42:28.150" v="43018" actId="2711"/>
          <ac:spMkLst>
            <pc:docMk/>
            <pc:sldMk cId="3910073773" sldId="423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42:28.150" v="43018" actId="2711"/>
          <ac:spMkLst>
            <pc:docMk/>
            <pc:sldMk cId="3910073773" sldId="423"/>
            <ac:spMk id="4" creationId="{0DFF1722-AF97-4E58-875A-6EA02082B613}"/>
          </ac:spMkLst>
        </pc:spChg>
        <pc:spChg chg="del mod">
          <ac:chgData name="Minesh Patel" userId="a66d4990ec83ac90" providerId="LiveId" clId="{B97F8FE2-9461-4CFE-A336-39272FD5B119}" dt="2021-09-21T10:03:26.376" v="43272" actId="478"/>
          <ac:spMkLst>
            <pc:docMk/>
            <pc:sldMk cId="3910073773" sldId="423"/>
            <ac:spMk id="8" creationId="{5103C8C6-59BD-4DDB-90C4-4B529A55CCE0}"/>
          </ac:spMkLst>
        </pc:spChg>
        <pc:spChg chg="mod">
          <ac:chgData name="Minesh Patel" userId="a66d4990ec83ac90" providerId="LiveId" clId="{B97F8FE2-9461-4CFE-A336-39272FD5B119}" dt="2021-09-21T09:42:28.150" v="43018" actId="2711"/>
          <ac:spMkLst>
            <pc:docMk/>
            <pc:sldMk cId="3910073773" sldId="423"/>
            <ac:spMk id="32" creationId="{AA961898-A895-4DA8-AFD1-4C7689BB6BF6}"/>
          </ac:spMkLst>
        </pc:spChg>
        <pc:spChg chg="mod">
          <ac:chgData name="Minesh Patel" userId="a66d4990ec83ac90" providerId="LiveId" clId="{B97F8FE2-9461-4CFE-A336-39272FD5B119}" dt="2021-09-21T09:42:28.150" v="43018" actId="2711"/>
          <ac:spMkLst>
            <pc:docMk/>
            <pc:sldMk cId="3910073773" sldId="423"/>
            <ac:spMk id="37" creationId="{20094E5A-3C0F-47EE-90A6-BDFB3B3038BA}"/>
          </ac:spMkLst>
        </pc:spChg>
        <pc:spChg chg="mod">
          <ac:chgData name="Minesh Patel" userId="a66d4990ec83ac90" providerId="LiveId" clId="{B97F8FE2-9461-4CFE-A336-39272FD5B119}" dt="2021-09-21T09:42:28.150" v="43018" actId="2711"/>
          <ac:spMkLst>
            <pc:docMk/>
            <pc:sldMk cId="3910073773" sldId="423"/>
            <ac:spMk id="38" creationId="{A3F93E46-B8BF-4B64-8ECC-334675CAE30E}"/>
          </ac:spMkLst>
        </pc:spChg>
        <pc:spChg chg="mod">
          <ac:chgData name="Minesh Patel" userId="a66d4990ec83ac90" providerId="LiveId" clId="{B97F8FE2-9461-4CFE-A336-39272FD5B119}" dt="2021-09-21T10:03:26.754" v="43273"/>
          <ac:spMkLst>
            <pc:docMk/>
            <pc:sldMk cId="3910073773" sldId="423"/>
            <ac:spMk id="40" creationId="{AE98B09F-5860-4574-A2CC-26135986AAA5}"/>
          </ac:spMkLst>
        </pc:spChg>
        <pc:spChg chg="mod">
          <ac:chgData name="Minesh Patel" userId="a66d4990ec83ac90" providerId="LiveId" clId="{B97F8FE2-9461-4CFE-A336-39272FD5B119}" dt="2021-09-21T10:03:26.754" v="43273"/>
          <ac:spMkLst>
            <pc:docMk/>
            <pc:sldMk cId="3910073773" sldId="423"/>
            <ac:spMk id="41" creationId="{64913C45-3BCD-43D5-B3C4-FE63D0A7E892}"/>
          </ac:spMkLst>
        </pc:spChg>
        <pc:spChg chg="mod">
          <ac:chgData name="Minesh Patel" userId="a66d4990ec83ac90" providerId="LiveId" clId="{B97F8FE2-9461-4CFE-A336-39272FD5B119}" dt="2021-09-21T10:03:26.754" v="43273"/>
          <ac:spMkLst>
            <pc:docMk/>
            <pc:sldMk cId="3910073773" sldId="423"/>
            <ac:spMk id="42" creationId="{70AD1660-A5C0-4CDA-9635-64B82D958DFC}"/>
          </ac:spMkLst>
        </pc:spChg>
        <pc:spChg chg="mod">
          <ac:chgData name="Minesh Patel" userId="a66d4990ec83ac90" providerId="LiveId" clId="{B97F8FE2-9461-4CFE-A336-39272FD5B119}" dt="2021-09-21T10:03:26.754" v="43273"/>
          <ac:spMkLst>
            <pc:docMk/>
            <pc:sldMk cId="3910073773" sldId="423"/>
            <ac:spMk id="43" creationId="{09DC06D1-8992-4EEC-87A0-0CA513AD1BDF}"/>
          </ac:spMkLst>
        </pc:spChg>
        <pc:spChg chg="mod">
          <ac:chgData name="Minesh Patel" userId="a66d4990ec83ac90" providerId="LiveId" clId="{B97F8FE2-9461-4CFE-A336-39272FD5B119}" dt="2021-09-21T09:42:28.150" v="43018" actId="2711"/>
          <ac:spMkLst>
            <pc:docMk/>
            <pc:sldMk cId="3910073773" sldId="423"/>
            <ac:spMk id="44" creationId="{9F30B25C-16A4-4CB3-8A15-778F2435355D}"/>
          </ac:spMkLst>
        </pc:spChg>
        <pc:spChg chg="mod">
          <ac:chgData name="Minesh Patel" userId="a66d4990ec83ac90" providerId="LiveId" clId="{B97F8FE2-9461-4CFE-A336-39272FD5B119}" dt="2021-09-21T09:42:28.150" v="43018" actId="2711"/>
          <ac:spMkLst>
            <pc:docMk/>
            <pc:sldMk cId="3910073773" sldId="423"/>
            <ac:spMk id="45" creationId="{F9336035-FE84-4D23-9025-4C3A351174CE}"/>
          </ac:spMkLst>
        </pc:spChg>
        <pc:spChg chg="mod">
          <ac:chgData name="Minesh Patel" userId="a66d4990ec83ac90" providerId="LiveId" clId="{B97F8FE2-9461-4CFE-A336-39272FD5B119}" dt="2021-09-21T10:03:26.754" v="43273"/>
          <ac:spMkLst>
            <pc:docMk/>
            <pc:sldMk cId="3910073773" sldId="423"/>
            <ac:spMk id="46" creationId="{4F663295-2FA5-4177-A049-5B077BA279E4}"/>
          </ac:spMkLst>
        </pc:spChg>
        <pc:spChg chg="mod">
          <ac:chgData name="Minesh Patel" userId="a66d4990ec83ac90" providerId="LiveId" clId="{B97F8FE2-9461-4CFE-A336-39272FD5B119}" dt="2021-09-21T09:42:28.150" v="43018" actId="2711"/>
          <ac:spMkLst>
            <pc:docMk/>
            <pc:sldMk cId="3910073773" sldId="423"/>
            <ac:spMk id="48" creationId="{3FBF25F1-6367-4B50-9BFE-7CB3671B8867}"/>
          </ac:spMkLst>
        </pc:spChg>
        <pc:spChg chg="mod">
          <ac:chgData name="Minesh Patel" userId="a66d4990ec83ac90" providerId="LiveId" clId="{B97F8FE2-9461-4CFE-A336-39272FD5B119}" dt="2021-09-21T09:42:28.150" v="43018" actId="2711"/>
          <ac:spMkLst>
            <pc:docMk/>
            <pc:sldMk cId="3910073773" sldId="423"/>
            <ac:spMk id="52" creationId="{8C3C5EA2-993B-4C5E-9591-2D51A51341E0}"/>
          </ac:spMkLst>
        </pc:spChg>
        <pc:spChg chg="mod">
          <ac:chgData name="Minesh Patel" userId="a66d4990ec83ac90" providerId="LiveId" clId="{B97F8FE2-9461-4CFE-A336-39272FD5B119}" dt="2021-09-21T09:42:28.150" v="43018" actId="2711"/>
          <ac:spMkLst>
            <pc:docMk/>
            <pc:sldMk cId="3910073773" sldId="423"/>
            <ac:spMk id="53" creationId="{DA8413BD-2F3C-4C01-9530-099164FD7FB7}"/>
          </ac:spMkLst>
        </pc:spChg>
        <pc:spChg chg="mod">
          <ac:chgData name="Minesh Patel" userId="a66d4990ec83ac90" providerId="LiveId" clId="{B97F8FE2-9461-4CFE-A336-39272FD5B119}" dt="2021-09-21T09:42:28.150" v="43018" actId="2711"/>
          <ac:spMkLst>
            <pc:docMk/>
            <pc:sldMk cId="3910073773" sldId="423"/>
            <ac:spMk id="54" creationId="{05FD0933-71AE-479E-B89D-AFFDFDEBD2FB}"/>
          </ac:spMkLst>
        </pc:spChg>
        <pc:spChg chg="mod">
          <ac:chgData name="Minesh Patel" userId="a66d4990ec83ac90" providerId="LiveId" clId="{B97F8FE2-9461-4CFE-A336-39272FD5B119}" dt="2021-09-21T09:42:28.150" v="43018" actId="2711"/>
          <ac:spMkLst>
            <pc:docMk/>
            <pc:sldMk cId="3910073773" sldId="423"/>
            <ac:spMk id="55" creationId="{65DAA597-C096-409E-B574-85671BB3313D}"/>
          </ac:spMkLst>
        </pc:spChg>
        <pc:spChg chg="mod">
          <ac:chgData name="Minesh Patel" userId="a66d4990ec83ac90" providerId="LiveId" clId="{B97F8FE2-9461-4CFE-A336-39272FD5B119}" dt="2021-09-21T09:42:28.150" v="43018" actId="2711"/>
          <ac:spMkLst>
            <pc:docMk/>
            <pc:sldMk cId="3910073773" sldId="423"/>
            <ac:spMk id="56" creationId="{AEDB3BDC-67CB-4AEA-B8FD-F4423AE4D160}"/>
          </ac:spMkLst>
        </pc:spChg>
        <pc:spChg chg="mod">
          <ac:chgData name="Minesh Patel" userId="a66d4990ec83ac90" providerId="LiveId" clId="{B97F8FE2-9461-4CFE-A336-39272FD5B119}" dt="2021-09-21T09:42:28.150" v="43018" actId="2711"/>
          <ac:spMkLst>
            <pc:docMk/>
            <pc:sldMk cId="3910073773" sldId="423"/>
            <ac:spMk id="65" creationId="{052FE41C-2653-44F9-88C7-E9C45FA75455}"/>
          </ac:spMkLst>
        </pc:spChg>
        <pc:spChg chg="mod">
          <ac:chgData name="Minesh Patel" userId="a66d4990ec83ac90" providerId="LiveId" clId="{B97F8FE2-9461-4CFE-A336-39272FD5B119}" dt="2021-09-21T09:42:28.150" v="43018" actId="2711"/>
          <ac:spMkLst>
            <pc:docMk/>
            <pc:sldMk cId="3910073773" sldId="423"/>
            <ac:spMk id="76" creationId="{6EE936A9-7DF3-4D7E-A5B4-5B537AF680F4}"/>
          </ac:spMkLst>
        </pc:spChg>
        <pc:spChg chg="mod">
          <ac:chgData name="Minesh Patel" userId="a66d4990ec83ac90" providerId="LiveId" clId="{B97F8FE2-9461-4CFE-A336-39272FD5B119}" dt="2021-09-21T09:42:28.150" v="43018" actId="2711"/>
          <ac:spMkLst>
            <pc:docMk/>
            <pc:sldMk cId="3910073773" sldId="423"/>
            <ac:spMk id="77" creationId="{4EDC5372-B64A-4704-9735-96D158AD41D1}"/>
          </ac:spMkLst>
        </pc:spChg>
        <pc:spChg chg="mod">
          <ac:chgData name="Minesh Patel" userId="a66d4990ec83ac90" providerId="LiveId" clId="{B97F8FE2-9461-4CFE-A336-39272FD5B119}" dt="2021-09-21T09:42:28.150" v="43018" actId="2711"/>
          <ac:spMkLst>
            <pc:docMk/>
            <pc:sldMk cId="3910073773" sldId="423"/>
            <ac:spMk id="78" creationId="{FB43395B-F1BD-4D26-939D-51C8CC07DB72}"/>
          </ac:spMkLst>
        </pc:spChg>
        <pc:spChg chg="mod">
          <ac:chgData name="Minesh Patel" userId="a66d4990ec83ac90" providerId="LiveId" clId="{B97F8FE2-9461-4CFE-A336-39272FD5B119}" dt="2021-09-21T09:42:28.150" v="43018" actId="2711"/>
          <ac:spMkLst>
            <pc:docMk/>
            <pc:sldMk cId="3910073773" sldId="423"/>
            <ac:spMk id="82" creationId="{3E3BABDA-10AD-4965-8F86-A979DF2A256F}"/>
          </ac:spMkLst>
        </pc:spChg>
        <pc:spChg chg="mod">
          <ac:chgData name="Minesh Patel" userId="a66d4990ec83ac90" providerId="LiveId" clId="{B97F8FE2-9461-4CFE-A336-39272FD5B119}" dt="2021-09-21T09:42:28.150" v="43018" actId="2711"/>
          <ac:spMkLst>
            <pc:docMk/>
            <pc:sldMk cId="3910073773" sldId="423"/>
            <ac:spMk id="83" creationId="{C8A267C0-924E-4154-B593-99F11B4255ED}"/>
          </ac:spMkLst>
        </pc:spChg>
        <pc:spChg chg="mod">
          <ac:chgData name="Minesh Patel" userId="a66d4990ec83ac90" providerId="LiveId" clId="{B97F8FE2-9461-4CFE-A336-39272FD5B119}" dt="2021-09-21T09:42:28.150" v="43018" actId="2711"/>
          <ac:spMkLst>
            <pc:docMk/>
            <pc:sldMk cId="3910073773" sldId="423"/>
            <ac:spMk id="84" creationId="{44CE505C-0707-4DB0-8136-BF6EDB944F72}"/>
          </ac:spMkLst>
        </pc:spChg>
        <pc:spChg chg="mod">
          <ac:chgData name="Minesh Patel" userId="a66d4990ec83ac90" providerId="LiveId" clId="{B97F8FE2-9461-4CFE-A336-39272FD5B119}" dt="2021-09-21T09:42:28.150" v="43018" actId="2711"/>
          <ac:spMkLst>
            <pc:docMk/>
            <pc:sldMk cId="3910073773" sldId="423"/>
            <ac:spMk id="85" creationId="{47C10F97-0A61-4101-910B-372FD60730BB}"/>
          </ac:spMkLst>
        </pc:spChg>
        <pc:spChg chg="mod">
          <ac:chgData name="Minesh Patel" userId="a66d4990ec83ac90" providerId="LiveId" clId="{B97F8FE2-9461-4CFE-A336-39272FD5B119}" dt="2021-09-21T09:42:28.150" v="43018" actId="2711"/>
          <ac:spMkLst>
            <pc:docMk/>
            <pc:sldMk cId="3910073773" sldId="423"/>
            <ac:spMk id="86" creationId="{540071D8-2D53-4EC9-889A-303E899B766F}"/>
          </ac:spMkLst>
        </pc:spChg>
        <pc:grpChg chg="mod">
          <ac:chgData name="Minesh Patel" userId="a66d4990ec83ac90" providerId="LiveId" clId="{B97F8FE2-9461-4CFE-A336-39272FD5B119}" dt="2021-09-21T09:42:28.150" v="43018" actId="2711"/>
          <ac:grpSpMkLst>
            <pc:docMk/>
            <pc:sldMk cId="3910073773" sldId="423"/>
            <ac:grpSpMk id="3" creationId="{BD0351D9-3492-4938-A612-7D4280483AA1}"/>
          </ac:grpSpMkLst>
        </pc:grpChg>
        <pc:grpChg chg="mod">
          <ac:chgData name="Minesh Patel" userId="a66d4990ec83ac90" providerId="LiveId" clId="{B97F8FE2-9461-4CFE-A336-39272FD5B119}" dt="2021-09-21T09:42:28.150" v="43018" actId="2711"/>
          <ac:grpSpMkLst>
            <pc:docMk/>
            <pc:sldMk cId="3910073773" sldId="423"/>
            <ac:grpSpMk id="6" creationId="{DE470AE8-701B-4B3B-BD4E-99E3016BCD62}"/>
          </ac:grpSpMkLst>
        </pc:grpChg>
        <pc:grpChg chg="add mod">
          <ac:chgData name="Minesh Patel" userId="a66d4990ec83ac90" providerId="LiveId" clId="{B97F8FE2-9461-4CFE-A336-39272FD5B119}" dt="2021-09-21T10:03:26.754" v="43273"/>
          <ac:grpSpMkLst>
            <pc:docMk/>
            <pc:sldMk cId="3910073773" sldId="423"/>
            <ac:grpSpMk id="39" creationId="{6D0C7B2B-C4EF-4B77-B8A3-AA6DDADF1DDD}"/>
          </ac:grpSpMkLst>
        </pc:grpChg>
        <pc:graphicFrameChg chg="mod">
          <ac:chgData name="Minesh Patel" userId="a66d4990ec83ac90" providerId="LiveId" clId="{B97F8FE2-9461-4CFE-A336-39272FD5B119}" dt="2021-09-21T09:42:28.150" v="43018" actId="2711"/>
          <ac:graphicFrameMkLst>
            <pc:docMk/>
            <pc:sldMk cId="3910073773" sldId="423"/>
            <ac:graphicFrameMk id="49" creationId="{63C8E81A-4EA0-4170-AE02-4A4E67646DCC}"/>
          </ac:graphicFrameMkLst>
        </pc:graphicFrameChg>
        <pc:graphicFrameChg chg="mod">
          <ac:chgData name="Minesh Patel" userId="a66d4990ec83ac90" providerId="LiveId" clId="{B97F8FE2-9461-4CFE-A336-39272FD5B119}" dt="2021-09-21T09:42:28.150" v="43018" actId="2711"/>
          <ac:graphicFrameMkLst>
            <pc:docMk/>
            <pc:sldMk cId="3910073773" sldId="423"/>
            <ac:graphicFrameMk id="50" creationId="{57D01F82-BA24-4C17-9591-EEB2EC8AF6DC}"/>
          </ac:graphicFrameMkLst>
        </pc:graphicFrameChg>
        <pc:graphicFrameChg chg="mod">
          <ac:chgData name="Minesh Patel" userId="a66d4990ec83ac90" providerId="LiveId" clId="{B97F8FE2-9461-4CFE-A336-39272FD5B119}" dt="2021-09-21T09:42:28.150" v="43018" actId="2711"/>
          <ac:graphicFrameMkLst>
            <pc:docMk/>
            <pc:sldMk cId="3910073773" sldId="423"/>
            <ac:graphicFrameMk id="51" creationId="{A2592108-8DEB-401D-98AB-028F43CFD6FD}"/>
          </ac:graphicFrameMkLst>
        </pc:graphicFrameChg>
        <pc:graphicFrameChg chg="mod">
          <ac:chgData name="Minesh Patel" userId="a66d4990ec83ac90" providerId="LiveId" clId="{B97F8FE2-9461-4CFE-A336-39272FD5B119}" dt="2021-09-21T09:42:28.150" v="43018" actId="2711"/>
          <ac:graphicFrameMkLst>
            <pc:docMk/>
            <pc:sldMk cId="3910073773" sldId="423"/>
            <ac:graphicFrameMk id="79" creationId="{3C4E78FE-5FA1-4C1E-B10F-5C42728DF03B}"/>
          </ac:graphicFrameMkLst>
        </pc:graphicFrameChg>
        <pc:graphicFrameChg chg="mod">
          <ac:chgData name="Minesh Patel" userId="a66d4990ec83ac90" providerId="LiveId" clId="{B97F8FE2-9461-4CFE-A336-39272FD5B119}" dt="2021-09-21T09:42:28.150" v="43018" actId="2711"/>
          <ac:graphicFrameMkLst>
            <pc:docMk/>
            <pc:sldMk cId="3910073773" sldId="423"/>
            <ac:graphicFrameMk id="80" creationId="{9D824598-6B51-4719-9AD1-8BEFE08A8E70}"/>
          </ac:graphicFrameMkLst>
        </pc:graphicFrameChg>
        <pc:graphicFrameChg chg="mod">
          <ac:chgData name="Minesh Patel" userId="a66d4990ec83ac90" providerId="LiveId" clId="{B97F8FE2-9461-4CFE-A336-39272FD5B119}" dt="2021-09-21T09:42:28.150" v="43018" actId="2711"/>
          <ac:graphicFrameMkLst>
            <pc:docMk/>
            <pc:sldMk cId="3910073773" sldId="423"/>
            <ac:graphicFrameMk id="81" creationId="{800E9703-CDF3-486A-A6CC-6D4667B499CC}"/>
          </ac:graphicFrameMkLst>
        </pc:graphicFrameChg>
      </pc:sldChg>
      <pc:sldChg chg="addSp modSp add mod">
        <pc:chgData name="Minesh Patel" userId="a66d4990ec83ac90" providerId="LiveId" clId="{B97F8FE2-9461-4CFE-A336-39272FD5B119}" dt="2021-09-21T10:07:21.943" v="43361"/>
        <pc:sldMkLst>
          <pc:docMk/>
          <pc:sldMk cId="2975268049" sldId="427"/>
        </pc:sldMkLst>
        <pc:spChg chg="mod">
          <ac:chgData name="Minesh Patel" userId="a66d4990ec83ac90" providerId="LiveId" clId="{B97F8FE2-9461-4CFE-A336-39272FD5B119}" dt="2021-09-21T09:29:09.113" v="42940" actId="2711"/>
          <ac:spMkLst>
            <pc:docMk/>
            <pc:sldMk cId="2975268049" sldId="427"/>
            <ac:spMk id="71" creationId="{36869BA9-ABCD-4267-9E51-890E458E70AE}"/>
          </ac:spMkLst>
        </pc:spChg>
        <pc:spChg chg="mod">
          <ac:chgData name="Minesh Patel" userId="a66d4990ec83ac90" providerId="LiveId" clId="{B97F8FE2-9461-4CFE-A336-39272FD5B119}" dt="2021-09-21T09:57:58.807" v="43202"/>
          <ac:spMkLst>
            <pc:docMk/>
            <pc:sldMk cId="2975268049" sldId="427"/>
            <ac:spMk id="78" creationId="{01E31C3B-8951-4E8B-AC86-5926C5D749CB}"/>
          </ac:spMkLst>
        </pc:spChg>
        <pc:spChg chg="mod">
          <ac:chgData name="Minesh Patel" userId="a66d4990ec83ac90" providerId="LiveId" clId="{B97F8FE2-9461-4CFE-A336-39272FD5B119}" dt="2021-09-21T09:57:58.807" v="43202"/>
          <ac:spMkLst>
            <pc:docMk/>
            <pc:sldMk cId="2975268049" sldId="427"/>
            <ac:spMk id="79" creationId="{D82B6051-8429-4872-9B7A-5DE3294C9C4F}"/>
          </ac:spMkLst>
        </pc:spChg>
        <pc:spChg chg="mod">
          <ac:chgData name="Minesh Patel" userId="a66d4990ec83ac90" providerId="LiveId" clId="{B97F8FE2-9461-4CFE-A336-39272FD5B119}" dt="2021-09-21T09:57:58.807" v="43202"/>
          <ac:spMkLst>
            <pc:docMk/>
            <pc:sldMk cId="2975268049" sldId="427"/>
            <ac:spMk id="80" creationId="{C6FCC2BD-61DA-4280-96AF-A626CD353AEA}"/>
          </ac:spMkLst>
        </pc:spChg>
        <pc:spChg chg="mod">
          <ac:chgData name="Minesh Patel" userId="a66d4990ec83ac90" providerId="LiveId" clId="{B97F8FE2-9461-4CFE-A336-39272FD5B119}" dt="2021-09-21T09:57:58.807" v="43202"/>
          <ac:spMkLst>
            <pc:docMk/>
            <pc:sldMk cId="2975268049" sldId="427"/>
            <ac:spMk id="81" creationId="{122D42CF-DB5F-4E73-A970-8670AB85B019}"/>
          </ac:spMkLst>
        </pc:spChg>
        <pc:spChg chg="mod">
          <ac:chgData name="Minesh Patel" userId="a66d4990ec83ac90" providerId="LiveId" clId="{B97F8FE2-9461-4CFE-A336-39272FD5B119}" dt="2021-09-21T09:57:58.807" v="43202"/>
          <ac:spMkLst>
            <pc:docMk/>
            <pc:sldMk cId="2975268049" sldId="427"/>
            <ac:spMk id="82" creationId="{B6A1F841-C89C-48B4-A523-A595F44D76FA}"/>
          </ac:spMkLst>
        </pc:spChg>
        <pc:spChg chg="add mod">
          <ac:chgData name="Minesh Patel" userId="a66d4990ec83ac90" providerId="LiveId" clId="{B97F8FE2-9461-4CFE-A336-39272FD5B119}" dt="2021-09-21T10:07:21.943" v="43361"/>
          <ac:spMkLst>
            <pc:docMk/>
            <pc:sldMk cId="2975268049" sldId="427"/>
            <ac:spMk id="83" creationId="{925B8D09-2733-4D29-9F3D-F2BAEFA1CE97}"/>
          </ac:spMkLst>
        </pc:spChg>
        <pc:grpChg chg="add mod">
          <ac:chgData name="Minesh Patel" userId="a66d4990ec83ac90" providerId="LiveId" clId="{B97F8FE2-9461-4CFE-A336-39272FD5B119}" dt="2021-09-21T09:57:58.807" v="43202"/>
          <ac:grpSpMkLst>
            <pc:docMk/>
            <pc:sldMk cId="2975268049" sldId="427"/>
            <ac:grpSpMk id="76" creationId="{B0EC8DB8-7BC8-4896-8E40-262E7C23BDAE}"/>
          </ac:grpSpMkLst>
        </pc:grpChg>
      </pc:sldChg>
      <pc:sldChg chg="addSp delSp modSp add mod">
        <pc:chgData name="Minesh Patel" userId="a66d4990ec83ac90" providerId="LiveId" clId="{B97F8FE2-9461-4CFE-A336-39272FD5B119}" dt="2021-09-21T10:04:34.430" v="43287" actId="1076"/>
        <pc:sldMkLst>
          <pc:docMk/>
          <pc:sldMk cId="3167450622" sldId="429"/>
        </pc:sldMkLst>
        <pc:spChg chg="mod">
          <ac:chgData name="Minesh Patel" userId="a66d4990ec83ac90" providerId="LiveId" clId="{B97F8FE2-9461-4CFE-A336-39272FD5B119}" dt="2021-09-21T09:42:47.219" v="43021" actId="2711"/>
          <ac:spMkLst>
            <pc:docMk/>
            <pc:sldMk cId="3167450622" sldId="429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42:47.219" v="43021" actId="2711"/>
          <ac:spMkLst>
            <pc:docMk/>
            <pc:sldMk cId="3167450622" sldId="429"/>
            <ac:spMk id="3" creationId="{E684D5B1-C0D3-402C-B32E-1B95C39C0742}"/>
          </ac:spMkLst>
        </pc:spChg>
        <pc:spChg chg="mod">
          <ac:chgData name="Minesh Patel" userId="a66d4990ec83ac90" providerId="LiveId" clId="{B97F8FE2-9461-4CFE-A336-39272FD5B119}" dt="2021-09-21T09:42:47.219" v="43021" actId="2711"/>
          <ac:spMkLst>
            <pc:docMk/>
            <pc:sldMk cId="3167450622" sldId="429"/>
            <ac:spMk id="4" creationId="{E7911378-7C3F-4B67-B9FA-845A59536F34}"/>
          </ac:spMkLst>
        </pc:spChg>
        <pc:spChg chg="mod">
          <ac:chgData name="Minesh Patel" userId="a66d4990ec83ac90" providerId="LiveId" clId="{B97F8FE2-9461-4CFE-A336-39272FD5B119}" dt="2021-09-21T09:42:47.219" v="43021" actId="2711"/>
          <ac:spMkLst>
            <pc:docMk/>
            <pc:sldMk cId="3167450622" sldId="429"/>
            <ac:spMk id="23" creationId="{9AA1218E-87F0-48D2-9D83-8596A485DF8C}"/>
          </ac:spMkLst>
        </pc:spChg>
        <pc:spChg chg="mod">
          <ac:chgData name="Minesh Patel" userId="a66d4990ec83ac90" providerId="LiveId" clId="{B97F8FE2-9461-4CFE-A336-39272FD5B119}" dt="2021-09-21T09:42:47.219" v="43021" actId="2711"/>
          <ac:spMkLst>
            <pc:docMk/>
            <pc:sldMk cId="3167450622" sldId="429"/>
            <ac:spMk id="26" creationId="{873541C6-2EB6-4E96-9220-57809D16879E}"/>
          </ac:spMkLst>
        </pc:spChg>
        <pc:spChg chg="mod">
          <ac:chgData name="Minesh Patel" userId="a66d4990ec83ac90" providerId="LiveId" clId="{B97F8FE2-9461-4CFE-A336-39272FD5B119}" dt="2021-09-21T09:42:47.219" v="43021" actId="2711"/>
          <ac:spMkLst>
            <pc:docMk/>
            <pc:sldMk cId="3167450622" sldId="429"/>
            <ac:spMk id="56" creationId="{54626F70-4828-44BE-A276-F4C4583CF463}"/>
          </ac:spMkLst>
        </pc:spChg>
        <pc:spChg chg="mod">
          <ac:chgData name="Minesh Patel" userId="a66d4990ec83ac90" providerId="LiveId" clId="{B97F8FE2-9461-4CFE-A336-39272FD5B119}" dt="2021-09-21T09:42:47.219" v="43021" actId="2711"/>
          <ac:spMkLst>
            <pc:docMk/>
            <pc:sldMk cId="3167450622" sldId="429"/>
            <ac:spMk id="57" creationId="{888842B2-F65E-4BC8-AA1A-F5C3197B1518}"/>
          </ac:spMkLst>
        </pc:spChg>
        <pc:spChg chg="mod">
          <ac:chgData name="Minesh Patel" userId="a66d4990ec83ac90" providerId="LiveId" clId="{B97F8FE2-9461-4CFE-A336-39272FD5B119}" dt="2021-09-21T09:42:47.219" v="43021" actId="2711"/>
          <ac:spMkLst>
            <pc:docMk/>
            <pc:sldMk cId="3167450622" sldId="429"/>
            <ac:spMk id="59" creationId="{E6BB701D-0465-4AC6-8373-6CF635410CFF}"/>
          </ac:spMkLst>
        </pc:spChg>
        <pc:spChg chg="mod">
          <ac:chgData name="Minesh Patel" userId="a66d4990ec83ac90" providerId="LiveId" clId="{B97F8FE2-9461-4CFE-A336-39272FD5B119}" dt="2021-09-21T09:42:47.219" v="43021" actId="2711"/>
          <ac:spMkLst>
            <pc:docMk/>
            <pc:sldMk cId="3167450622" sldId="429"/>
            <ac:spMk id="60" creationId="{4143DB1E-6EE5-43E4-A618-BCD9BC3BF150}"/>
          </ac:spMkLst>
        </pc:spChg>
        <pc:spChg chg="mod">
          <ac:chgData name="Minesh Patel" userId="a66d4990ec83ac90" providerId="LiveId" clId="{B97F8FE2-9461-4CFE-A336-39272FD5B119}" dt="2021-09-21T09:42:47.219" v="43021" actId="2711"/>
          <ac:spMkLst>
            <pc:docMk/>
            <pc:sldMk cId="3167450622" sldId="429"/>
            <ac:spMk id="63" creationId="{2A0CD5AE-13AA-4FD4-BFC1-1268AA7A21C2}"/>
          </ac:spMkLst>
        </pc:spChg>
        <pc:spChg chg="mod">
          <ac:chgData name="Minesh Patel" userId="a66d4990ec83ac90" providerId="LiveId" clId="{B97F8FE2-9461-4CFE-A336-39272FD5B119}" dt="2021-09-21T09:42:47.219" v="43021" actId="2711"/>
          <ac:spMkLst>
            <pc:docMk/>
            <pc:sldMk cId="3167450622" sldId="429"/>
            <ac:spMk id="64" creationId="{F846E4AA-AD1E-40F3-8667-D64489AD7C31}"/>
          </ac:spMkLst>
        </pc:spChg>
        <pc:spChg chg="mod">
          <ac:chgData name="Minesh Patel" userId="a66d4990ec83ac90" providerId="LiveId" clId="{B97F8FE2-9461-4CFE-A336-39272FD5B119}" dt="2021-09-21T09:42:47.219" v="43021" actId="2711"/>
          <ac:spMkLst>
            <pc:docMk/>
            <pc:sldMk cId="3167450622" sldId="429"/>
            <ac:spMk id="65" creationId="{052FE41C-2653-44F9-88C7-E9C45FA75455}"/>
          </ac:spMkLst>
        </pc:spChg>
        <pc:spChg chg="mod">
          <ac:chgData name="Minesh Patel" userId="a66d4990ec83ac90" providerId="LiveId" clId="{B97F8FE2-9461-4CFE-A336-39272FD5B119}" dt="2021-09-21T09:42:47.219" v="43021" actId="2711"/>
          <ac:spMkLst>
            <pc:docMk/>
            <pc:sldMk cId="3167450622" sldId="429"/>
            <ac:spMk id="68" creationId="{A13C3471-5773-46B1-B456-EE4512D986F9}"/>
          </ac:spMkLst>
        </pc:spChg>
        <pc:spChg chg="mod">
          <ac:chgData name="Minesh Patel" userId="a66d4990ec83ac90" providerId="LiveId" clId="{B97F8FE2-9461-4CFE-A336-39272FD5B119}" dt="2021-09-21T09:42:47.219" v="43021" actId="2711"/>
          <ac:spMkLst>
            <pc:docMk/>
            <pc:sldMk cId="3167450622" sldId="429"/>
            <ac:spMk id="70" creationId="{3AC8541B-FB83-4728-B577-A19A114208AA}"/>
          </ac:spMkLst>
        </pc:spChg>
        <pc:spChg chg="mod">
          <ac:chgData name="Minesh Patel" userId="a66d4990ec83ac90" providerId="LiveId" clId="{B97F8FE2-9461-4CFE-A336-39272FD5B119}" dt="2021-09-21T09:42:47.219" v="43021" actId="2711"/>
          <ac:spMkLst>
            <pc:docMk/>
            <pc:sldMk cId="3167450622" sldId="429"/>
            <ac:spMk id="71" creationId="{52C31CAE-25E5-416A-AEBD-A058E8BA45F0}"/>
          </ac:spMkLst>
        </pc:spChg>
        <pc:spChg chg="mod">
          <ac:chgData name="Minesh Patel" userId="a66d4990ec83ac90" providerId="LiveId" clId="{B97F8FE2-9461-4CFE-A336-39272FD5B119}" dt="2021-09-21T09:42:47.219" v="43021" actId="2711"/>
          <ac:spMkLst>
            <pc:docMk/>
            <pc:sldMk cId="3167450622" sldId="429"/>
            <ac:spMk id="72" creationId="{06156B2D-9AC4-47DA-A427-F01C1351D5E8}"/>
          </ac:spMkLst>
        </pc:spChg>
        <pc:spChg chg="mod">
          <ac:chgData name="Minesh Patel" userId="a66d4990ec83ac90" providerId="LiveId" clId="{B97F8FE2-9461-4CFE-A336-39272FD5B119}" dt="2021-09-21T09:42:47.219" v="43021" actId="2711"/>
          <ac:spMkLst>
            <pc:docMk/>
            <pc:sldMk cId="3167450622" sldId="429"/>
            <ac:spMk id="74" creationId="{46FE28BF-7A25-46DC-89B2-1631A54A10D1}"/>
          </ac:spMkLst>
        </pc:spChg>
        <pc:spChg chg="mod">
          <ac:chgData name="Minesh Patel" userId="a66d4990ec83ac90" providerId="LiveId" clId="{B97F8FE2-9461-4CFE-A336-39272FD5B119}" dt="2021-09-21T10:04:34.430" v="43287" actId="1076"/>
          <ac:spMkLst>
            <pc:docMk/>
            <pc:sldMk cId="3167450622" sldId="429"/>
            <ac:spMk id="78" creationId="{D0B5AD4F-84DA-41F3-AFA2-F4D41319E42A}"/>
          </ac:spMkLst>
        </pc:spChg>
        <pc:spChg chg="mod">
          <ac:chgData name="Minesh Patel" userId="a66d4990ec83ac90" providerId="LiveId" clId="{B97F8FE2-9461-4CFE-A336-39272FD5B119}" dt="2021-09-21T10:04:34.430" v="43287" actId="1076"/>
          <ac:spMkLst>
            <pc:docMk/>
            <pc:sldMk cId="3167450622" sldId="429"/>
            <ac:spMk id="79" creationId="{9CE17F74-6806-4E15-975C-2AC5D110B095}"/>
          </ac:spMkLst>
        </pc:spChg>
        <pc:spChg chg="mod">
          <ac:chgData name="Minesh Patel" userId="a66d4990ec83ac90" providerId="LiveId" clId="{B97F8FE2-9461-4CFE-A336-39272FD5B119}" dt="2021-09-21T10:04:34.430" v="43287" actId="1076"/>
          <ac:spMkLst>
            <pc:docMk/>
            <pc:sldMk cId="3167450622" sldId="429"/>
            <ac:spMk id="80" creationId="{4F66BA09-94EB-4783-AB5B-298DDC53BF3D}"/>
          </ac:spMkLst>
        </pc:spChg>
        <pc:spChg chg="mod">
          <ac:chgData name="Minesh Patel" userId="a66d4990ec83ac90" providerId="LiveId" clId="{B97F8FE2-9461-4CFE-A336-39272FD5B119}" dt="2021-09-21T09:42:47.219" v="43021" actId="2711"/>
          <ac:spMkLst>
            <pc:docMk/>
            <pc:sldMk cId="3167450622" sldId="429"/>
            <ac:spMk id="83" creationId="{70785A3B-3DBC-4638-8397-4B4726CA6D9C}"/>
          </ac:spMkLst>
        </pc:spChg>
        <pc:spChg chg="mod">
          <ac:chgData name="Minesh Patel" userId="a66d4990ec83ac90" providerId="LiveId" clId="{B97F8FE2-9461-4CFE-A336-39272FD5B119}" dt="2021-09-21T09:42:47.219" v="43021" actId="2711"/>
          <ac:spMkLst>
            <pc:docMk/>
            <pc:sldMk cId="3167450622" sldId="429"/>
            <ac:spMk id="84" creationId="{7BA32561-3399-4B13-8801-EE9E02466255}"/>
          </ac:spMkLst>
        </pc:spChg>
        <pc:spChg chg="mod">
          <ac:chgData name="Minesh Patel" userId="a66d4990ec83ac90" providerId="LiveId" clId="{B97F8FE2-9461-4CFE-A336-39272FD5B119}" dt="2021-09-21T09:42:47.219" v="43021" actId="2711"/>
          <ac:spMkLst>
            <pc:docMk/>
            <pc:sldMk cId="3167450622" sldId="429"/>
            <ac:spMk id="86" creationId="{5D96C6C8-6FC7-4055-993D-FAAA1E4406D4}"/>
          </ac:spMkLst>
        </pc:spChg>
        <pc:spChg chg="mod">
          <ac:chgData name="Minesh Patel" userId="a66d4990ec83ac90" providerId="LiveId" clId="{B97F8FE2-9461-4CFE-A336-39272FD5B119}" dt="2021-09-21T09:42:47.219" v="43021" actId="2711"/>
          <ac:spMkLst>
            <pc:docMk/>
            <pc:sldMk cId="3167450622" sldId="429"/>
            <ac:spMk id="87" creationId="{20FA4DDC-F410-4941-A876-7C9AF31C7EF7}"/>
          </ac:spMkLst>
        </pc:spChg>
        <pc:spChg chg="mod">
          <ac:chgData name="Minesh Patel" userId="a66d4990ec83ac90" providerId="LiveId" clId="{B97F8FE2-9461-4CFE-A336-39272FD5B119}" dt="2021-09-21T10:04:21.892" v="43281" actId="6549"/>
          <ac:spMkLst>
            <pc:docMk/>
            <pc:sldMk cId="3167450622" sldId="429"/>
            <ac:spMk id="88" creationId="{2E9E65FA-B091-49AB-810E-6D692251C537}"/>
          </ac:spMkLst>
        </pc:spChg>
        <pc:spChg chg="mod">
          <ac:chgData name="Minesh Patel" userId="a66d4990ec83ac90" providerId="LiveId" clId="{B97F8FE2-9461-4CFE-A336-39272FD5B119}" dt="2021-09-21T09:42:47.219" v="43021" actId="2711"/>
          <ac:spMkLst>
            <pc:docMk/>
            <pc:sldMk cId="3167450622" sldId="429"/>
            <ac:spMk id="89" creationId="{E1937D27-AAA5-429C-B72D-FEC86A68855C}"/>
          </ac:spMkLst>
        </pc:spChg>
        <pc:spChg chg="mod">
          <ac:chgData name="Minesh Patel" userId="a66d4990ec83ac90" providerId="LiveId" clId="{B97F8FE2-9461-4CFE-A336-39272FD5B119}" dt="2021-09-21T09:42:47.219" v="43021" actId="2711"/>
          <ac:spMkLst>
            <pc:docMk/>
            <pc:sldMk cId="3167450622" sldId="429"/>
            <ac:spMk id="90" creationId="{29FB81AD-98E4-4DA2-BCA1-A6585C6159B5}"/>
          </ac:spMkLst>
        </pc:spChg>
        <pc:spChg chg="mod">
          <ac:chgData name="Minesh Patel" userId="a66d4990ec83ac90" providerId="LiveId" clId="{B97F8FE2-9461-4CFE-A336-39272FD5B119}" dt="2021-09-21T10:03:35.909" v="43276"/>
          <ac:spMkLst>
            <pc:docMk/>
            <pc:sldMk cId="3167450622" sldId="429"/>
            <ac:spMk id="92" creationId="{D2FCD34F-D82D-4F64-AC5E-734FC177897D}"/>
          </ac:spMkLst>
        </pc:spChg>
        <pc:spChg chg="mod">
          <ac:chgData name="Minesh Patel" userId="a66d4990ec83ac90" providerId="LiveId" clId="{B97F8FE2-9461-4CFE-A336-39272FD5B119}" dt="2021-09-21T10:03:35.909" v="43276"/>
          <ac:spMkLst>
            <pc:docMk/>
            <pc:sldMk cId="3167450622" sldId="429"/>
            <ac:spMk id="93" creationId="{C70CD118-99DB-4DE0-8EDA-8B3F22319EC0}"/>
          </ac:spMkLst>
        </pc:spChg>
        <pc:spChg chg="mod">
          <ac:chgData name="Minesh Patel" userId="a66d4990ec83ac90" providerId="LiveId" clId="{B97F8FE2-9461-4CFE-A336-39272FD5B119}" dt="2021-09-21T10:03:35.909" v="43276"/>
          <ac:spMkLst>
            <pc:docMk/>
            <pc:sldMk cId="3167450622" sldId="429"/>
            <ac:spMk id="94" creationId="{82C19D3A-9DFF-4FF5-A851-0B9D1659092C}"/>
          </ac:spMkLst>
        </pc:spChg>
        <pc:spChg chg="mod">
          <ac:chgData name="Minesh Patel" userId="a66d4990ec83ac90" providerId="LiveId" clId="{B97F8FE2-9461-4CFE-A336-39272FD5B119}" dt="2021-09-21T10:03:35.909" v="43276"/>
          <ac:spMkLst>
            <pc:docMk/>
            <pc:sldMk cId="3167450622" sldId="429"/>
            <ac:spMk id="95" creationId="{FCC75547-E4D5-4F23-BCAF-6040C3A12F0D}"/>
          </ac:spMkLst>
        </pc:spChg>
        <pc:spChg chg="mod">
          <ac:chgData name="Minesh Patel" userId="a66d4990ec83ac90" providerId="LiveId" clId="{B97F8FE2-9461-4CFE-A336-39272FD5B119}" dt="2021-09-21T10:03:35.909" v="43276"/>
          <ac:spMkLst>
            <pc:docMk/>
            <pc:sldMk cId="3167450622" sldId="429"/>
            <ac:spMk id="96" creationId="{2440435B-A6B9-4CFA-9708-425213EB3B72}"/>
          </ac:spMkLst>
        </pc:spChg>
        <pc:spChg chg="mod">
          <ac:chgData name="Minesh Patel" userId="a66d4990ec83ac90" providerId="LiveId" clId="{B97F8FE2-9461-4CFE-A336-39272FD5B119}" dt="2021-09-21T10:04:23.166" v="43282"/>
          <ac:spMkLst>
            <pc:docMk/>
            <pc:sldMk cId="3167450622" sldId="429"/>
            <ac:spMk id="98" creationId="{E8434548-B53E-4863-B461-66A7D09F1719}"/>
          </ac:spMkLst>
        </pc:spChg>
        <pc:spChg chg="mod">
          <ac:chgData name="Minesh Patel" userId="a66d4990ec83ac90" providerId="LiveId" clId="{B97F8FE2-9461-4CFE-A336-39272FD5B119}" dt="2021-09-21T10:04:23.166" v="43282"/>
          <ac:spMkLst>
            <pc:docMk/>
            <pc:sldMk cId="3167450622" sldId="429"/>
            <ac:spMk id="99" creationId="{FA390A11-A1A0-48DB-A3E7-AF0F52406307}"/>
          </ac:spMkLst>
        </pc:spChg>
        <pc:spChg chg="mod">
          <ac:chgData name="Minesh Patel" userId="a66d4990ec83ac90" providerId="LiveId" clId="{B97F8FE2-9461-4CFE-A336-39272FD5B119}" dt="2021-09-21T10:04:23.166" v="43282"/>
          <ac:spMkLst>
            <pc:docMk/>
            <pc:sldMk cId="3167450622" sldId="429"/>
            <ac:spMk id="100" creationId="{C67EF268-3D45-4021-BBAC-5DE2D6B9C50E}"/>
          </ac:spMkLst>
        </pc:spChg>
        <pc:spChg chg="mod">
          <ac:chgData name="Minesh Patel" userId="a66d4990ec83ac90" providerId="LiveId" clId="{B97F8FE2-9461-4CFE-A336-39272FD5B119}" dt="2021-09-21T10:04:23.166" v="43282"/>
          <ac:spMkLst>
            <pc:docMk/>
            <pc:sldMk cId="3167450622" sldId="429"/>
            <ac:spMk id="101" creationId="{528FA661-F4F9-4CDC-B484-33663E6A79F3}"/>
          </ac:spMkLst>
        </pc:spChg>
        <pc:spChg chg="mod">
          <ac:chgData name="Minesh Patel" userId="a66d4990ec83ac90" providerId="LiveId" clId="{B97F8FE2-9461-4CFE-A336-39272FD5B119}" dt="2021-09-21T10:04:23.166" v="43282"/>
          <ac:spMkLst>
            <pc:docMk/>
            <pc:sldMk cId="3167450622" sldId="429"/>
            <ac:spMk id="102" creationId="{0385CE9E-EAF2-4D8C-8101-05D86F84EE6E}"/>
          </ac:spMkLst>
        </pc:spChg>
        <pc:grpChg chg="mod">
          <ac:chgData name="Minesh Patel" userId="a66d4990ec83ac90" providerId="LiveId" clId="{B97F8FE2-9461-4CFE-A336-39272FD5B119}" dt="2021-09-21T10:04:34.430" v="43287" actId="1076"/>
          <ac:grpSpMkLst>
            <pc:docMk/>
            <pc:sldMk cId="3167450622" sldId="429"/>
            <ac:grpSpMk id="5" creationId="{07F287A6-A865-4C8D-8AF1-9FAC9096DEB4}"/>
          </ac:grpSpMkLst>
        </pc:grpChg>
        <pc:grpChg chg="mod">
          <ac:chgData name="Minesh Patel" userId="a66d4990ec83ac90" providerId="LiveId" clId="{B97F8FE2-9461-4CFE-A336-39272FD5B119}" dt="2021-09-21T10:04:34.430" v="43287" actId="1076"/>
          <ac:grpSpMkLst>
            <pc:docMk/>
            <pc:sldMk cId="3167450622" sldId="429"/>
            <ac:grpSpMk id="82" creationId="{923BCAB3-4DF9-4B18-8D23-AC009652CB48}"/>
          </ac:grpSpMkLst>
        </pc:grpChg>
        <pc:grpChg chg="mod">
          <ac:chgData name="Minesh Patel" userId="a66d4990ec83ac90" providerId="LiveId" clId="{B97F8FE2-9461-4CFE-A336-39272FD5B119}" dt="2021-09-21T10:04:34.430" v="43287" actId="1076"/>
          <ac:grpSpMkLst>
            <pc:docMk/>
            <pc:sldMk cId="3167450622" sldId="429"/>
            <ac:grpSpMk id="85" creationId="{16262841-6650-406C-8605-CB3A61E5A01A}"/>
          </ac:grpSpMkLst>
        </pc:grpChg>
        <pc:grpChg chg="add del mod">
          <ac:chgData name="Minesh Patel" userId="a66d4990ec83ac90" providerId="LiveId" clId="{B97F8FE2-9461-4CFE-A336-39272FD5B119}" dt="2021-09-21T10:03:37.089" v="43277"/>
          <ac:grpSpMkLst>
            <pc:docMk/>
            <pc:sldMk cId="3167450622" sldId="429"/>
            <ac:grpSpMk id="91" creationId="{6BEB37C1-4D95-49DF-BF6B-284773801C49}"/>
          </ac:grpSpMkLst>
        </pc:grpChg>
        <pc:grpChg chg="add mod">
          <ac:chgData name="Minesh Patel" userId="a66d4990ec83ac90" providerId="LiveId" clId="{B97F8FE2-9461-4CFE-A336-39272FD5B119}" dt="2021-09-21T10:04:23.166" v="43282"/>
          <ac:grpSpMkLst>
            <pc:docMk/>
            <pc:sldMk cId="3167450622" sldId="429"/>
            <ac:grpSpMk id="97" creationId="{882A65AA-8405-4215-858E-734A7561A9E2}"/>
          </ac:grpSpMkLst>
        </pc:grpChg>
        <pc:graphicFrameChg chg="mod">
          <ac:chgData name="Minesh Patel" userId="a66d4990ec83ac90" providerId="LiveId" clId="{B97F8FE2-9461-4CFE-A336-39272FD5B119}" dt="2021-09-21T10:04:34.430" v="43287" actId="1076"/>
          <ac:graphicFrameMkLst>
            <pc:docMk/>
            <pc:sldMk cId="3167450622" sldId="429"/>
            <ac:graphicFrameMk id="76" creationId="{7F511708-C0F6-421C-B3B2-128F38F07D91}"/>
          </ac:graphicFrameMkLst>
        </pc:graphicFrameChg>
        <pc:graphicFrameChg chg="mod">
          <ac:chgData name="Minesh Patel" userId="a66d4990ec83ac90" providerId="LiveId" clId="{B97F8FE2-9461-4CFE-A336-39272FD5B119}" dt="2021-09-21T10:04:34.430" v="43287" actId="1076"/>
          <ac:graphicFrameMkLst>
            <pc:docMk/>
            <pc:sldMk cId="3167450622" sldId="429"/>
            <ac:graphicFrameMk id="77" creationId="{4E6998F7-E8A2-4F8D-9E14-F953E681FD7F}"/>
          </ac:graphicFrameMkLst>
        </pc:graphicFrameChg>
        <pc:graphicFrameChg chg="mod">
          <ac:chgData name="Minesh Patel" userId="a66d4990ec83ac90" providerId="LiveId" clId="{B97F8FE2-9461-4CFE-A336-39272FD5B119}" dt="2021-09-21T10:04:34.430" v="43287" actId="1076"/>
          <ac:graphicFrameMkLst>
            <pc:docMk/>
            <pc:sldMk cId="3167450622" sldId="429"/>
            <ac:graphicFrameMk id="81" creationId="{A6C512A5-AFDE-421F-9CB4-0FFB3423359F}"/>
          </ac:graphicFrameMkLst>
        </pc:graphicFrameChg>
      </pc:sldChg>
      <pc:sldChg chg="addSp modSp add">
        <pc:chgData name="Minesh Patel" userId="a66d4990ec83ac90" providerId="LiveId" clId="{B97F8FE2-9461-4CFE-A336-39272FD5B119}" dt="2021-09-21T10:04:37.139" v="43288"/>
        <pc:sldMkLst>
          <pc:docMk/>
          <pc:sldMk cId="472208040" sldId="430"/>
        </pc:sldMkLst>
        <pc:spChg chg="mod">
          <ac:chgData name="Minesh Patel" userId="a66d4990ec83ac90" providerId="LiveId" clId="{B97F8FE2-9461-4CFE-A336-39272FD5B119}" dt="2021-09-21T09:42:55.970" v="43022" actId="2711"/>
          <ac:spMkLst>
            <pc:docMk/>
            <pc:sldMk cId="472208040" sldId="430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42:55.970" v="43022" actId="2711"/>
          <ac:spMkLst>
            <pc:docMk/>
            <pc:sldMk cId="472208040" sldId="430"/>
            <ac:spMk id="4" creationId="{AC814FDC-1E0B-41B5-8F49-4B8573D8DECD}"/>
          </ac:spMkLst>
        </pc:spChg>
        <pc:spChg chg="mod">
          <ac:chgData name="Minesh Patel" userId="a66d4990ec83ac90" providerId="LiveId" clId="{B97F8FE2-9461-4CFE-A336-39272FD5B119}" dt="2021-09-21T09:42:55.970" v="43022" actId="2711"/>
          <ac:spMkLst>
            <pc:docMk/>
            <pc:sldMk cId="472208040" sldId="430"/>
            <ac:spMk id="5" creationId="{2834E7E5-78AF-43EB-BE20-51D6D5B7A062}"/>
          </ac:spMkLst>
        </pc:spChg>
        <pc:spChg chg="mod">
          <ac:chgData name="Minesh Patel" userId="a66d4990ec83ac90" providerId="LiveId" clId="{B97F8FE2-9461-4CFE-A336-39272FD5B119}" dt="2021-09-21T09:42:55.970" v="43022" actId="2711"/>
          <ac:spMkLst>
            <pc:docMk/>
            <pc:sldMk cId="472208040" sldId="430"/>
            <ac:spMk id="41" creationId="{B9829DB7-7A34-4BA4-B397-3EAC92E499C9}"/>
          </ac:spMkLst>
        </pc:spChg>
        <pc:spChg chg="mod">
          <ac:chgData name="Minesh Patel" userId="a66d4990ec83ac90" providerId="LiveId" clId="{B97F8FE2-9461-4CFE-A336-39272FD5B119}" dt="2021-09-21T09:42:55.970" v="43022" actId="2711"/>
          <ac:spMkLst>
            <pc:docMk/>
            <pc:sldMk cId="472208040" sldId="430"/>
            <ac:spMk id="42" creationId="{28187DC2-2423-41FE-9A3A-8152EEAAF38D}"/>
          </ac:spMkLst>
        </pc:spChg>
        <pc:spChg chg="mod">
          <ac:chgData name="Minesh Patel" userId="a66d4990ec83ac90" providerId="LiveId" clId="{B97F8FE2-9461-4CFE-A336-39272FD5B119}" dt="2021-09-21T09:42:55.970" v="43022" actId="2711"/>
          <ac:spMkLst>
            <pc:docMk/>
            <pc:sldMk cId="472208040" sldId="430"/>
            <ac:spMk id="45" creationId="{49C837BA-27C2-4203-A3E5-DC6F117E3B8E}"/>
          </ac:spMkLst>
        </pc:spChg>
        <pc:spChg chg="mod">
          <ac:chgData name="Minesh Patel" userId="a66d4990ec83ac90" providerId="LiveId" clId="{B97F8FE2-9461-4CFE-A336-39272FD5B119}" dt="2021-09-21T09:42:55.970" v="43022" actId="2711"/>
          <ac:spMkLst>
            <pc:docMk/>
            <pc:sldMk cId="472208040" sldId="430"/>
            <ac:spMk id="48" creationId="{55C9A20C-CD71-4F9F-8FD3-293D1F3A9AC9}"/>
          </ac:spMkLst>
        </pc:spChg>
        <pc:spChg chg="mod">
          <ac:chgData name="Minesh Patel" userId="a66d4990ec83ac90" providerId="LiveId" clId="{B97F8FE2-9461-4CFE-A336-39272FD5B119}" dt="2021-09-21T09:42:55.970" v="43022" actId="2711"/>
          <ac:spMkLst>
            <pc:docMk/>
            <pc:sldMk cId="472208040" sldId="430"/>
            <ac:spMk id="49" creationId="{6996618F-5CB1-488A-932B-9E2A6556D7FE}"/>
          </ac:spMkLst>
        </pc:spChg>
        <pc:spChg chg="mod">
          <ac:chgData name="Minesh Patel" userId="a66d4990ec83ac90" providerId="LiveId" clId="{B97F8FE2-9461-4CFE-A336-39272FD5B119}" dt="2021-09-21T09:42:55.970" v="43022" actId="2711"/>
          <ac:spMkLst>
            <pc:docMk/>
            <pc:sldMk cId="472208040" sldId="430"/>
            <ac:spMk id="50" creationId="{57D643BC-B110-41EB-A4A9-50F9E3DB6996}"/>
          </ac:spMkLst>
        </pc:spChg>
        <pc:spChg chg="mod">
          <ac:chgData name="Minesh Patel" userId="a66d4990ec83ac90" providerId="LiveId" clId="{B97F8FE2-9461-4CFE-A336-39272FD5B119}" dt="2021-09-21T09:42:55.970" v="43022" actId="2711"/>
          <ac:spMkLst>
            <pc:docMk/>
            <pc:sldMk cId="472208040" sldId="430"/>
            <ac:spMk id="51" creationId="{132597BA-5928-410E-9962-6BF2A519B9F8}"/>
          </ac:spMkLst>
        </pc:spChg>
        <pc:spChg chg="mod">
          <ac:chgData name="Minesh Patel" userId="a66d4990ec83ac90" providerId="LiveId" clId="{B97F8FE2-9461-4CFE-A336-39272FD5B119}" dt="2021-09-21T09:42:55.970" v="43022" actId="2711"/>
          <ac:spMkLst>
            <pc:docMk/>
            <pc:sldMk cId="472208040" sldId="430"/>
            <ac:spMk id="52" creationId="{5B52CB5A-4897-47F5-811F-C9F39D4015F7}"/>
          </ac:spMkLst>
        </pc:spChg>
        <pc:spChg chg="mod">
          <ac:chgData name="Minesh Patel" userId="a66d4990ec83ac90" providerId="LiveId" clId="{B97F8FE2-9461-4CFE-A336-39272FD5B119}" dt="2021-09-21T10:04:37.139" v="43288"/>
          <ac:spMkLst>
            <pc:docMk/>
            <pc:sldMk cId="472208040" sldId="430"/>
            <ac:spMk id="54" creationId="{B03DB944-E650-4C58-B2F5-4FCB867364B7}"/>
          </ac:spMkLst>
        </pc:spChg>
        <pc:spChg chg="mod">
          <ac:chgData name="Minesh Patel" userId="a66d4990ec83ac90" providerId="LiveId" clId="{B97F8FE2-9461-4CFE-A336-39272FD5B119}" dt="2021-09-21T10:04:37.139" v="43288"/>
          <ac:spMkLst>
            <pc:docMk/>
            <pc:sldMk cId="472208040" sldId="430"/>
            <ac:spMk id="55" creationId="{AB907BBB-28E4-47ED-B0FC-CC0ECBC5CEEB}"/>
          </ac:spMkLst>
        </pc:spChg>
        <pc:spChg chg="mod">
          <ac:chgData name="Minesh Patel" userId="a66d4990ec83ac90" providerId="LiveId" clId="{B97F8FE2-9461-4CFE-A336-39272FD5B119}" dt="2021-09-21T10:04:37.139" v="43288"/>
          <ac:spMkLst>
            <pc:docMk/>
            <pc:sldMk cId="472208040" sldId="430"/>
            <ac:spMk id="56" creationId="{E955F8EF-5C0E-4BCB-9C23-B25323DBAEF3}"/>
          </ac:spMkLst>
        </pc:spChg>
        <pc:spChg chg="mod">
          <ac:chgData name="Minesh Patel" userId="a66d4990ec83ac90" providerId="LiveId" clId="{B97F8FE2-9461-4CFE-A336-39272FD5B119}" dt="2021-09-21T10:04:37.139" v="43288"/>
          <ac:spMkLst>
            <pc:docMk/>
            <pc:sldMk cId="472208040" sldId="430"/>
            <ac:spMk id="57" creationId="{49F16561-2BDA-447F-8A7F-4EA4DF04B230}"/>
          </ac:spMkLst>
        </pc:spChg>
        <pc:spChg chg="mod">
          <ac:chgData name="Minesh Patel" userId="a66d4990ec83ac90" providerId="LiveId" clId="{B97F8FE2-9461-4CFE-A336-39272FD5B119}" dt="2021-09-21T10:04:37.139" v="43288"/>
          <ac:spMkLst>
            <pc:docMk/>
            <pc:sldMk cId="472208040" sldId="430"/>
            <ac:spMk id="58" creationId="{C8DF914A-7572-417C-95CD-4419F6AA181A}"/>
          </ac:spMkLst>
        </pc:spChg>
        <pc:spChg chg="mod">
          <ac:chgData name="Minesh Patel" userId="a66d4990ec83ac90" providerId="LiveId" clId="{B97F8FE2-9461-4CFE-A336-39272FD5B119}" dt="2021-09-21T09:42:55.970" v="43022" actId="2711"/>
          <ac:spMkLst>
            <pc:docMk/>
            <pc:sldMk cId="472208040" sldId="430"/>
            <ac:spMk id="99" creationId="{AA97BE5A-6059-46DC-8BF9-347F0106F394}"/>
          </ac:spMkLst>
        </pc:spChg>
        <pc:spChg chg="mod">
          <ac:chgData name="Minesh Patel" userId="a66d4990ec83ac90" providerId="LiveId" clId="{B97F8FE2-9461-4CFE-A336-39272FD5B119}" dt="2021-09-21T09:42:55.970" v="43022" actId="2711"/>
          <ac:spMkLst>
            <pc:docMk/>
            <pc:sldMk cId="472208040" sldId="430"/>
            <ac:spMk id="100" creationId="{88AF28AE-D1BF-4B10-9CE5-FD4CE29DA033}"/>
          </ac:spMkLst>
        </pc:spChg>
        <pc:spChg chg="mod">
          <ac:chgData name="Minesh Patel" userId="a66d4990ec83ac90" providerId="LiveId" clId="{B97F8FE2-9461-4CFE-A336-39272FD5B119}" dt="2021-09-21T09:42:55.970" v="43022" actId="2711"/>
          <ac:spMkLst>
            <pc:docMk/>
            <pc:sldMk cId="472208040" sldId="430"/>
            <ac:spMk id="101" creationId="{F4DEECDF-053D-4F71-B60E-1BAF47216CE1}"/>
          </ac:spMkLst>
        </pc:spChg>
        <pc:spChg chg="mod">
          <ac:chgData name="Minesh Patel" userId="a66d4990ec83ac90" providerId="LiveId" clId="{B97F8FE2-9461-4CFE-A336-39272FD5B119}" dt="2021-09-21T09:42:55.970" v="43022" actId="2711"/>
          <ac:spMkLst>
            <pc:docMk/>
            <pc:sldMk cId="472208040" sldId="430"/>
            <ac:spMk id="108" creationId="{C23666D9-C794-4230-B887-365C7879CA2D}"/>
          </ac:spMkLst>
        </pc:spChg>
        <pc:spChg chg="mod">
          <ac:chgData name="Minesh Patel" userId="a66d4990ec83ac90" providerId="LiveId" clId="{B97F8FE2-9461-4CFE-A336-39272FD5B119}" dt="2021-09-21T09:42:55.970" v="43022" actId="2711"/>
          <ac:spMkLst>
            <pc:docMk/>
            <pc:sldMk cId="472208040" sldId="430"/>
            <ac:spMk id="111" creationId="{2F3EA465-2275-438E-9960-AF7531E06333}"/>
          </ac:spMkLst>
        </pc:spChg>
        <pc:spChg chg="mod">
          <ac:chgData name="Minesh Patel" userId="a66d4990ec83ac90" providerId="LiveId" clId="{B97F8FE2-9461-4CFE-A336-39272FD5B119}" dt="2021-09-21T09:42:55.970" v="43022" actId="2711"/>
          <ac:spMkLst>
            <pc:docMk/>
            <pc:sldMk cId="472208040" sldId="430"/>
            <ac:spMk id="112" creationId="{6FE9F80F-CBB0-4B90-9899-CE8B27F506A6}"/>
          </ac:spMkLst>
        </pc:spChg>
        <pc:spChg chg="mod">
          <ac:chgData name="Minesh Patel" userId="a66d4990ec83ac90" providerId="LiveId" clId="{B97F8FE2-9461-4CFE-A336-39272FD5B119}" dt="2021-09-21T09:42:55.970" v="43022" actId="2711"/>
          <ac:spMkLst>
            <pc:docMk/>
            <pc:sldMk cId="472208040" sldId="430"/>
            <ac:spMk id="115" creationId="{7516FC34-E3ED-459D-9004-7A2F324F30E7}"/>
          </ac:spMkLst>
        </pc:spChg>
        <pc:spChg chg="mod">
          <ac:chgData name="Minesh Patel" userId="a66d4990ec83ac90" providerId="LiveId" clId="{B97F8FE2-9461-4CFE-A336-39272FD5B119}" dt="2021-09-21T09:42:55.970" v="43022" actId="2711"/>
          <ac:spMkLst>
            <pc:docMk/>
            <pc:sldMk cId="472208040" sldId="430"/>
            <ac:spMk id="121" creationId="{8989C7DF-F0DA-48DB-B1C0-E79931C2FD4A}"/>
          </ac:spMkLst>
        </pc:spChg>
        <pc:spChg chg="mod">
          <ac:chgData name="Minesh Patel" userId="a66d4990ec83ac90" providerId="LiveId" clId="{B97F8FE2-9461-4CFE-A336-39272FD5B119}" dt="2021-09-21T09:42:55.970" v="43022" actId="2711"/>
          <ac:spMkLst>
            <pc:docMk/>
            <pc:sldMk cId="472208040" sldId="430"/>
            <ac:spMk id="124" creationId="{4DB9FA63-20AB-420F-8676-9B4D16058170}"/>
          </ac:spMkLst>
        </pc:spChg>
        <pc:spChg chg="mod">
          <ac:chgData name="Minesh Patel" userId="a66d4990ec83ac90" providerId="LiveId" clId="{B97F8FE2-9461-4CFE-A336-39272FD5B119}" dt="2021-09-21T09:42:55.970" v="43022" actId="2711"/>
          <ac:spMkLst>
            <pc:docMk/>
            <pc:sldMk cId="472208040" sldId="430"/>
            <ac:spMk id="127" creationId="{E5A81210-FC54-4496-AB1F-088CFDE18809}"/>
          </ac:spMkLst>
        </pc:spChg>
        <pc:grpChg chg="mod">
          <ac:chgData name="Minesh Patel" userId="a66d4990ec83ac90" providerId="LiveId" clId="{B97F8FE2-9461-4CFE-A336-39272FD5B119}" dt="2021-09-21T09:42:55.970" v="43022" actId="2711"/>
          <ac:grpSpMkLst>
            <pc:docMk/>
            <pc:sldMk cId="472208040" sldId="430"/>
            <ac:grpSpMk id="3" creationId="{9CAE3015-9BB6-46C5-8555-A8A5CC382FAC}"/>
          </ac:grpSpMkLst>
        </pc:grpChg>
        <pc:grpChg chg="mod">
          <ac:chgData name="Minesh Patel" userId="a66d4990ec83ac90" providerId="LiveId" clId="{B97F8FE2-9461-4CFE-A336-39272FD5B119}" dt="2021-09-21T09:42:55.970" v="43022" actId="2711"/>
          <ac:grpSpMkLst>
            <pc:docMk/>
            <pc:sldMk cId="472208040" sldId="430"/>
            <ac:grpSpMk id="15" creationId="{B758C6A5-C63C-40A2-AF66-7C9D0F1CF87F}"/>
          </ac:grpSpMkLst>
        </pc:grpChg>
        <pc:grpChg chg="add mod">
          <ac:chgData name="Minesh Patel" userId="a66d4990ec83ac90" providerId="LiveId" clId="{B97F8FE2-9461-4CFE-A336-39272FD5B119}" dt="2021-09-21T10:04:37.139" v="43288"/>
          <ac:grpSpMkLst>
            <pc:docMk/>
            <pc:sldMk cId="472208040" sldId="430"/>
            <ac:grpSpMk id="53" creationId="{CBA2AEA9-2E73-4C87-B1FF-B5D527D2E3A1}"/>
          </ac:grpSpMkLst>
        </pc:grpChg>
        <pc:graphicFrameChg chg="mod">
          <ac:chgData name="Minesh Patel" userId="a66d4990ec83ac90" providerId="LiveId" clId="{B97F8FE2-9461-4CFE-A336-39272FD5B119}" dt="2021-09-21T09:42:55.970" v="43022" actId="2711"/>
          <ac:graphicFrameMkLst>
            <pc:docMk/>
            <pc:sldMk cId="472208040" sldId="430"/>
            <ac:graphicFrameMk id="44" creationId="{B23B6C0D-1D41-422B-B2FE-E91FA63AF95D}"/>
          </ac:graphicFrameMkLst>
        </pc:graphicFrameChg>
        <pc:graphicFrameChg chg="mod">
          <ac:chgData name="Minesh Patel" userId="a66d4990ec83ac90" providerId="LiveId" clId="{B97F8FE2-9461-4CFE-A336-39272FD5B119}" dt="2021-09-21T09:42:55.970" v="43022" actId="2711"/>
          <ac:graphicFrameMkLst>
            <pc:docMk/>
            <pc:sldMk cId="472208040" sldId="430"/>
            <ac:graphicFrameMk id="46" creationId="{7C8DEE08-CBC4-4F47-9F1F-058CD508976F}"/>
          </ac:graphicFrameMkLst>
        </pc:graphicFrameChg>
        <pc:graphicFrameChg chg="mod">
          <ac:chgData name="Minesh Patel" userId="a66d4990ec83ac90" providerId="LiveId" clId="{B97F8FE2-9461-4CFE-A336-39272FD5B119}" dt="2021-09-21T09:42:55.970" v="43022" actId="2711"/>
          <ac:graphicFrameMkLst>
            <pc:docMk/>
            <pc:sldMk cId="472208040" sldId="430"/>
            <ac:graphicFrameMk id="47" creationId="{3AF681F0-F8DE-49C3-8079-B62EF3D06A33}"/>
          </ac:graphicFrameMkLst>
        </pc:graphicFrameChg>
        <pc:graphicFrameChg chg="mod">
          <ac:chgData name="Minesh Patel" userId="a66d4990ec83ac90" providerId="LiveId" clId="{B97F8FE2-9461-4CFE-A336-39272FD5B119}" dt="2021-09-21T09:42:55.970" v="43022" actId="2711"/>
          <ac:graphicFrameMkLst>
            <pc:docMk/>
            <pc:sldMk cId="472208040" sldId="430"/>
            <ac:graphicFrameMk id="90" creationId="{D45C4517-D72B-4A64-890B-9DE26B00F6C2}"/>
          </ac:graphicFrameMkLst>
        </pc:graphicFrameChg>
        <pc:graphicFrameChg chg="mod">
          <ac:chgData name="Minesh Patel" userId="a66d4990ec83ac90" providerId="LiveId" clId="{B97F8FE2-9461-4CFE-A336-39272FD5B119}" dt="2021-09-21T09:42:55.970" v="43022" actId="2711"/>
          <ac:graphicFrameMkLst>
            <pc:docMk/>
            <pc:sldMk cId="472208040" sldId="430"/>
            <ac:graphicFrameMk id="91" creationId="{4B0D012F-8382-4ADB-8AB0-EF2E461D4201}"/>
          </ac:graphicFrameMkLst>
        </pc:graphicFrameChg>
        <pc:graphicFrameChg chg="mod">
          <ac:chgData name="Minesh Patel" userId="a66d4990ec83ac90" providerId="LiveId" clId="{B97F8FE2-9461-4CFE-A336-39272FD5B119}" dt="2021-09-21T09:42:55.970" v="43022" actId="2711"/>
          <ac:graphicFrameMkLst>
            <pc:docMk/>
            <pc:sldMk cId="472208040" sldId="430"/>
            <ac:graphicFrameMk id="93" creationId="{A7FD93C7-5707-4E4A-8CE2-E8F4F031B3E3}"/>
          </ac:graphicFrameMkLst>
        </pc:graphicFrameChg>
        <pc:graphicFrameChg chg="mod">
          <ac:chgData name="Minesh Patel" userId="a66d4990ec83ac90" providerId="LiveId" clId="{B97F8FE2-9461-4CFE-A336-39272FD5B119}" dt="2021-09-21T09:42:55.970" v="43022" actId="2711"/>
          <ac:graphicFrameMkLst>
            <pc:docMk/>
            <pc:sldMk cId="472208040" sldId="430"/>
            <ac:graphicFrameMk id="94" creationId="{38BC0E95-D1B1-48E1-B8E9-7D8CDA72D48D}"/>
          </ac:graphicFrameMkLst>
        </pc:graphicFrameChg>
        <pc:graphicFrameChg chg="mod">
          <ac:chgData name="Minesh Patel" userId="a66d4990ec83ac90" providerId="LiveId" clId="{B97F8FE2-9461-4CFE-A336-39272FD5B119}" dt="2021-09-21T09:42:55.970" v="43022" actId="2711"/>
          <ac:graphicFrameMkLst>
            <pc:docMk/>
            <pc:sldMk cId="472208040" sldId="430"/>
            <ac:graphicFrameMk id="95" creationId="{2D474198-399C-4E15-AE09-F5F86C66565B}"/>
          </ac:graphicFrameMkLst>
        </pc:graphicFrameChg>
        <pc:graphicFrameChg chg="mod">
          <ac:chgData name="Minesh Patel" userId="a66d4990ec83ac90" providerId="LiveId" clId="{B97F8FE2-9461-4CFE-A336-39272FD5B119}" dt="2021-09-21T09:42:55.970" v="43022" actId="2711"/>
          <ac:graphicFrameMkLst>
            <pc:docMk/>
            <pc:sldMk cId="472208040" sldId="430"/>
            <ac:graphicFrameMk id="96" creationId="{ADC41891-1EA3-424E-BCBC-491720E20FCD}"/>
          </ac:graphicFrameMkLst>
        </pc:graphicFrameChg>
        <pc:graphicFrameChg chg="mod">
          <ac:chgData name="Minesh Patel" userId="a66d4990ec83ac90" providerId="LiveId" clId="{B97F8FE2-9461-4CFE-A336-39272FD5B119}" dt="2021-09-21T09:42:55.970" v="43022" actId="2711"/>
          <ac:graphicFrameMkLst>
            <pc:docMk/>
            <pc:sldMk cId="472208040" sldId="430"/>
            <ac:graphicFrameMk id="97" creationId="{B2F110E2-BB56-465A-B8B3-5F32BF1567AD}"/>
          </ac:graphicFrameMkLst>
        </pc:graphicFrameChg>
        <pc:graphicFrameChg chg="mod">
          <ac:chgData name="Minesh Patel" userId="a66d4990ec83ac90" providerId="LiveId" clId="{B97F8FE2-9461-4CFE-A336-39272FD5B119}" dt="2021-09-21T09:42:55.970" v="43022" actId="2711"/>
          <ac:graphicFrameMkLst>
            <pc:docMk/>
            <pc:sldMk cId="472208040" sldId="430"/>
            <ac:graphicFrameMk id="98" creationId="{C3041ABB-6948-4FD1-B66E-E595E03EB410}"/>
          </ac:graphicFrameMkLst>
        </pc:graphicFrameChg>
        <pc:graphicFrameChg chg="mod">
          <ac:chgData name="Minesh Patel" userId="a66d4990ec83ac90" providerId="LiveId" clId="{B97F8FE2-9461-4CFE-A336-39272FD5B119}" dt="2021-09-21T09:42:55.970" v="43022" actId="2711"/>
          <ac:graphicFrameMkLst>
            <pc:docMk/>
            <pc:sldMk cId="472208040" sldId="430"/>
            <ac:graphicFrameMk id="103" creationId="{E6ACF0C6-6694-4CC3-A4B6-DE9C08D95AA2}"/>
          </ac:graphicFrameMkLst>
        </pc:graphicFrameChg>
        <pc:graphicFrameChg chg="mod">
          <ac:chgData name="Minesh Patel" userId="a66d4990ec83ac90" providerId="LiveId" clId="{B97F8FE2-9461-4CFE-A336-39272FD5B119}" dt="2021-09-21T09:42:55.970" v="43022" actId="2711"/>
          <ac:graphicFrameMkLst>
            <pc:docMk/>
            <pc:sldMk cId="472208040" sldId="430"/>
            <ac:graphicFrameMk id="123" creationId="{EA5C028A-4722-45E1-92D3-CFA763858853}"/>
          </ac:graphicFrameMkLst>
        </pc:graphicFrameChg>
        <pc:graphicFrameChg chg="mod">
          <ac:chgData name="Minesh Patel" userId="a66d4990ec83ac90" providerId="LiveId" clId="{B97F8FE2-9461-4CFE-A336-39272FD5B119}" dt="2021-09-21T09:42:55.970" v="43022" actId="2711"/>
          <ac:graphicFrameMkLst>
            <pc:docMk/>
            <pc:sldMk cId="472208040" sldId="430"/>
            <ac:graphicFrameMk id="125" creationId="{D483D5A1-0F52-42C0-BB04-8F7607548A67}"/>
          </ac:graphicFrameMkLst>
        </pc:graphicFrameChg>
        <pc:graphicFrameChg chg="mod">
          <ac:chgData name="Minesh Patel" userId="a66d4990ec83ac90" providerId="LiveId" clId="{B97F8FE2-9461-4CFE-A336-39272FD5B119}" dt="2021-09-21T09:42:55.970" v="43022" actId="2711"/>
          <ac:graphicFrameMkLst>
            <pc:docMk/>
            <pc:sldMk cId="472208040" sldId="430"/>
            <ac:graphicFrameMk id="128" creationId="{F21F171D-29ED-49EA-9917-0B5B7F977EAA}"/>
          </ac:graphicFrameMkLst>
        </pc:graphicFrameChg>
      </pc:sldChg>
      <pc:sldChg chg="add">
        <pc:chgData name="Minesh Patel" userId="a66d4990ec83ac90" providerId="LiveId" clId="{B97F8FE2-9461-4CFE-A336-39272FD5B119}" dt="2021-09-21T09:04:16.409" v="42740"/>
        <pc:sldMkLst>
          <pc:docMk/>
          <pc:sldMk cId="310058944" sldId="431"/>
        </pc:sldMkLst>
      </pc:sldChg>
      <pc:sldChg chg="addSp modSp add">
        <pc:chgData name="Minesh Patel" userId="a66d4990ec83ac90" providerId="LiveId" clId="{B97F8FE2-9461-4CFE-A336-39272FD5B119}" dt="2021-09-21T10:07:47.174" v="43380"/>
        <pc:sldMkLst>
          <pc:docMk/>
          <pc:sldMk cId="2837311020" sldId="432"/>
        </pc:sldMkLst>
        <pc:spChg chg="mod">
          <ac:chgData name="Minesh Patel" userId="a66d4990ec83ac90" providerId="LiveId" clId="{B97F8FE2-9461-4CFE-A336-39272FD5B119}" dt="2021-09-21T09:59:29.440" v="43227"/>
          <ac:spMkLst>
            <pc:docMk/>
            <pc:sldMk cId="2837311020" sldId="432"/>
            <ac:spMk id="6" creationId="{62B2ADF1-A15B-4E4F-9E6E-8FA4103F25F0}"/>
          </ac:spMkLst>
        </pc:spChg>
        <pc:spChg chg="mod">
          <ac:chgData name="Minesh Patel" userId="a66d4990ec83ac90" providerId="LiveId" clId="{B97F8FE2-9461-4CFE-A336-39272FD5B119}" dt="2021-09-21T09:59:29.440" v="43227"/>
          <ac:spMkLst>
            <pc:docMk/>
            <pc:sldMk cId="2837311020" sldId="432"/>
            <ac:spMk id="7" creationId="{7624FE2B-8261-4230-B823-3D45446EA4CE}"/>
          </ac:spMkLst>
        </pc:spChg>
        <pc:spChg chg="mod">
          <ac:chgData name="Minesh Patel" userId="a66d4990ec83ac90" providerId="LiveId" clId="{B97F8FE2-9461-4CFE-A336-39272FD5B119}" dt="2021-09-21T09:59:29.440" v="43227"/>
          <ac:spMkLst>
            <pc:docMk/>
            <pc:sldMk cId="2837311020" sldId="432"/>
            <ac:spMk id="8" creationId="{CF6719D1-689B-4E63-93EB-AC9EB4A02A8C}"/>
          </ac:spMkLst>
        </pc:spChg>
        <pc:spChg chg="mod">
          <ac:chgData name="Minesh Patel" userId="a66d4990ec83ac90" providerId="LiveId" clId="{B97F8FE2-9461-4CFE-A336-39272FD5B119}" dt="2021-09-21T09:59:29.440" v="43227"/>
          <ac:spMkLst>
            <pc:docMk/>
            <pc:sldMk cId="2837311020" sldId="432"/>
            <ac:spMk id="9" creationId="{631870FD-C67A-4E70-A7FC-0720213C9F88}"/>
          </ac:spMkLst>
        </pc:spChg>
        <pc:spChg chg="mod">
          <ac:chgData name="Minesh Patel" userId="a66d4990ec83ac90" providerId="LiveId" clId="{B97F8FE2-9461-4CFE-A336-39272FD5B119}" dt="2021-09-21T09:59:29.440" v="43227"/>
          <ac:spMkLst>
            <pc:docMk/>
            <pc:sldMk cId="2837311020" sldId="432"/>
            <ac:spMk id="10" creationId="{F5609631-09BB-4BAF-BA1F-1FB4A4FF3879}"/>
          </ac:spMkLst>
        </pc:spChg>
        <pc:spChg chg="add mod">
          <ac:chgData name="Minesh Patel" userId="a66d4990ec83ac90" providerId="LiveId" clId="{B97F8FE2-9461-4CFE-A336-39272FD5B119}" dt="2021-09-21T10:07:47.174" v="43380"/>
          <ac:spMkLst>
            <pc:docMk/>
            <pc:sldMk cId="2837311020" sldId="432"/>
            <ac:spMk id="11" creationId="{FB1E66A7-CD84-4DD0-99BA-2A8AA723C0ED}"/>
          </ac:spMkLst>
        </pc:spChg>
        <pc:grpChg chg="add mod">
          <ac:chgData name="Minesh Patel" userId="a66d4990ec83ac90" providerId="LiveId" clId="{B97F8FE2-9461-4CFE-A336-39272FD5B119}" dt="2021-09-21T09:59:29.440" v="43227"/>
          <ac:grpSpMkLst>
            <pc:docMk/>
            <pc:sldMk cId="2837311020" sldId="432"/>
            <ac:grpSpMk id="4" creationId="{22ECF37A-9AEC-4ACA-8B14-B82F9A34FD71}"/>
          </ac:grpSpMkLst>
        </pc:grpChg>
      </pc:sldChg>
      <pc:sldChg chg="addSp modSp add">
        <pc:chgData name="Minesh Patel" userId="a66d4990ec83ac90" providerId="LiveId" clId="{B97F8FE2-9461-4CFE-A336-39272FD5B119}" dt="2021-09-21T10:05:16.831" v="43305"/>
        <pc:sldMkLst>
          <pc:docMk/>
          <pc:sldMk cId="1773846755" sldId="433"/>
        </pc:sldMkLst>
        <pc:spChg chg="mod">
          <ac:chgData name="Minesh Patel" userId="a66d4990ec83ac90" providerId="LiveId" clId="{B97F8FE2-9461-4CFE-A336-39272FD5B119}" dt="2021-09-21T10:05:16.831" v="43305"/>
          <ac:spMkLst>
            <pc:docMk/>
            <pc:sldMk cId="1773846755" sldId="433"/>
            <ac:spMk id="6" creationId="{E5347E87-60DC-453F-9C17-A92148E28040}"/>
          </ac:spMkLst>
        </pc:spChg>
        <pc:spChg chg="mod">
          <ac:chgData name="Minesh Patel" userId="a66d4990ec83ac90" providerId="LiveId" clId="{B97F8FE2-9461-4CFE-A336-39272FD5B119}" dt="2021-09-21T10:05:16.831" v="43305"/>
          <ac:spMkLst>
            <pc:docMk/>
            <pc:sldMk cId="1773846755" sldId="433"/>
            <ac:spMk id="7" creationId="{C6F81C12-17E6-4AD5-A1B3-F257E26C3D38}"/>
          </ac:spMkLst>
        </pc:spChg>
        <pc:spChg chg="mod">
          <ac:chgData name="Minesh Patel" userId="a66d4990ec83ac90" providerId="LiveId" clId="{B97F8FE2-9461-4CFE-A336-39272FD5B119}" dt="2021-09-21T10:05:16.831" v="43305"/>
          <ac:spMkLst>
            <pc:docMk/>
            <pc:sldMk cId="1773846755" sldId="433"/>
            <ac:spMk id="8" creationId="{5D27E623-F7B3-404D-97BE-FC6A93D6ECEA}"/>
          </ac:spMkLst>
        </pc:spChg>
        <pc:spChg chg="mod">
          <ac:chgData name="Minesh Patel" userId="a66d4990ec83ac90" providerId="LiveId" clId="{B97F8FE2-9461-4CFE-A336-39272FD5B119}" dt="2021-09-21T10:05:16.831" v="43305"/>
          <ac:spMkLst>
            <pc:docMk/>
            <pc:sldMk cId="1773846755" sldId="433"/>
            <ac:spMk id="9" creationId="{9969DF78-DA81-4550-A6F9-ED770DE7AF7F}"/>
          </ac:spMkLst>
        </pc:spChg>
        <pc:spChg chg="mod">
          <ac:chgData name="Minesh Patel" userId="a66d4990ec83ac90" providerId="LiveId" clId="{B97F8FE2-9461-4CFE-A336-39272FD5B119}" dt="2021-09-21T10:05:16.831" v="43305"/>
          <ac:spMkLst>
            <pc:docMk/>
            <pc:sldMk cId="1773846755" sldId="433"/>
            <ac:spMk id="10" creationId="{52AE3138-4F13-42A7-9FF3-97DE3995071C}"/>
          </ac:spMkLst>
        </pc:spChg>
        <pc:grpChg chg="add mod">
          <ac:chgData name="Minesh Patel" userId="a66d4990ec83ac90" providerId="LiveId" clId="{B97F8FE2-9461-4CFE-A336-39272FD5B119}" dt="2021-09-21T10:05:16.831" v="43305"/>
          <ac:grpSpMkLst>
            <pc:docMk/>
            <pc:sldMk cId="1773846755" sldId="433"/>
            <ac:grpSpMk id="5" creationId="{192C49A9-9551-4C79-B548-9ED50F9BEC5A}"/>
          </ac:grpSpMkLst>
        </pc:grpChg>
      </pc:sldChg>
      <pc:sldChg chg="add">
        <pc:chgData name="Minesh Patel" userId="a66d4990ec83ac90" providerId="LiveId" clId="{B97F8FE2-9461-4CFE-A336-39272FD5B119}" dt="2021-09-21T09:34:26.654" v="42967"/>
        <pc:sldMkLst>
          <pc:docMk/>
          <pc:sldMk cId="287208086" sldId="439"/>
        </pc:sldMkLst>
      </pc:sldChg>
      <pc:sldChg chg="del">
        <pc:chgData name="Minesh Patel" userId="a66d4990ec83ac90" providerId="LiveId" clId="{B97F8FE2-9461-4CFE-A336-39272FD5B119}" dt="2021-09-21T09:34:19.727" v="42966" actId="2696"/>
        <pc:sldMkLst>
          <pc:docMk/>
          <pc:sldMk cId="3073025476" sldId="439"/>
        </pc:sldMkLst>
      </pc:sldChg>
      <pc:sldChg chg="addSp modSp add mod">
        <pc:chgData name="Minesh Patel" userId="a66d4990ec83ac90" providerId="LiveId" clId="{B97F8FE2-9461-4CFE-A336-39272FD5B119}" dt="2021-09-21T10:04:44.624" v="43289"/>
        <pc:sldMkLst>
          <pc:docMk/>
          <pc:sldMk cId="2884144647" sldId="442"/>
        </pc:sldMkLst>
        <pc:spChg chg="mod">
          <ac:chgData name="Minesh Patel" userId="a66d4990ec83ac90" providerId="LiveId" clId="{B97F8FE2-9461-4CFE-A336-39272FD5B119}" dt="2021-09-21T09:43:00.972" v="43023" actId="2711"/>
          <ac:spMkLst>
            <pc:docMk/>
            <pc:sldMk cId="2884144647" sldId="442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43:00.972" v="43023" actId="2711"/>
          <ac:spMkLst>
            <pc:docMk/>
            <pc:sldMk cId="2884144647" sldId="442"/>
            <ac:spMk id="4" creationId="{5649D34B-B469-4E13-98F7-4C992068DC46}"/>
          </ac:spMkLst>
        </pc:spChg>
        <pc:spChg chg="mod">
          <ac:chgData name="Minesh Patel" userId="a66d4990ec83ac90" providerId="LiveId" clId="{B97F8FE2-9461-4CFE-A336-39272FD5B119}" dt="2021-09-21T09:43:00.972" v="43023" actId="2711"/>
          <ac:spMkLst>
            <pc:docMk/>
            <pc:sldMk cId="2884144647" sldId="442"/>
            <ac:spMk id="16" creationId="{63988B33-8F93-4A1B-AF2D-9A9250D78A37}"/>
          </ac:spMkLst>
        </pc:spChg>
        <pc:spChg chg="mod">
          <ac:chgData name="Minesh Patel" userId="a66d4990ec83ac90" providerId="LiveId" clId="{B97F8FE2-9461-4CFE-A336-39272FD5B119}" dt="2021-09-21T09:43:00.972" v="43023" actId="2711"/>
          <ac:spMkLst>
            <pc:docMk/>
            <pc:sldMk cId="2884144647" sldId="442"/>
            <ac:spMk id="40" creationId="{7E070A45-D239-4126-9F4E-952BF304DEE1}"/>
          </ac:spMkLst>
        </pc:spChg>
        <pc:spChg chg="mod">
          <ac:chgData name="Minesh Patel" userId="a66d4990ec83ac90" providerId="LiveId" clId="{B97F8FE2-9461-4CFE-A336-39272FD5B119}" dt="2021-09-21T09:43:00.972" v="43023" actId="2711"/>
          <ac:spMkLst>
            <pc:docMk/>
            <pc:sldMk cId="2884144647" sldId="442"/>
            <ac:spMk id="41" creationId="{6E152E5F-60E3-44F7-B940-52E3022E2A31}"/>
          </ac:spMkLst>
        </pc:spChg>
        <pc:spChg chg="mod">
          <ac:chgData name="Minesh Patel" userId="a66d4990ec83ac90" providerId="LiveId" clId="{B97F8FE2-9461-4CFE-A336-39272FD5B119}" dt="2021-09-21T10:04:44.624" v="43289"/>
          <ac:spMkLst>
            <pc:docMk/>
            <pc:sldMk cId="2884144647" sldId="442"/>
            <ac:spMk id="43" creationId="{75A4AAE5-B4E8-4973-80A1-69C8A542289C}"/>
          </ac:spMkLst>
        </pc:spChg>
        <pc:spChg chg="mod">
          <ac:chgData name="Minesh Patel" userId="a66d4990ec83ac90" providerId="LiveId" clId="{B97F8FE2-9461-4CFE-A336-39272FD5B119}" dt="2021-09-21T09:43:00.972" v="43023" actId="2711"/>
          <ac:spMkLst>
            <pc:docMk/>
            <pc:sldMk cId="2884144647" sldId="442"/>
            <ac:spMk id="45" creationId="{49C837BA-27C2-4203-A3E5-DC6F117E3B8E}"/>
          </ac:spMkLst>
        </pc:spChg>
        <pc:spChg chg="mod">
          <ac:chgData name="Minesh Patel" userId="a66d4990ec83ac90" providerId="LiveId" clId="{B97F8FE2-9461-4CFE-A336-39272FD5B119}" dt="2021-09-21T09:43:00.972" v="43023" actId="2711"/>
          <ac:spMkLst>
            <pc:docMk/>
            <pc:sldMk cId="2884144647" sldId="442"/>
            <ac:spMk id="48" creationId="{55C9A20C-CD71-4F9F-8FD3-293D1F3A9AC9}"/>
          </ac:spMkLst>
        </pc:spChg>
        <pc:spChg chg="mod">
          <ac:chgData name="Minesh Patel" userId="a66d4990ec83ac90" providerId="LiveId" clId="{B97F8FE2-9461-4CFE-A336-39272FD5B119}" dt="2021-09-21T09:43:00.972" v="43023" actId="2711"/>
          <ac:spMkLst>
            <pc:docMk/>
            <pc:sldMk cId="2884144647" sldId="442"/>
            <ac:spMk id="49" creationId="{6996618F-5CB1-488A-932B-9E2A6556D7FE}"/>
          </ac:spMkLst>
        </pc:spChg>
        <pc:spChg chg="mod">
          <ac:chgData name="Minesh Patel" userId="a66d4990ec83ac90" providerId="LiveId" clId="{B97F8FE2-9461-4CFE-A336-39272FD5B119}" dt="2021-09-21T10:04:44.624" v="43289"/>
          <ac:spMkLst>
            <pc:docMk/>
            <pc:sldMk cId="2884144647" sldId="442"/>
            <ac:spMk id="50" creationId="{37C01CFC-2ECC-4FF7-86C3-F16F24F2A9C3}"/>
          </ac:spMkLst>
        </pc:spChg>
        <pc:spChg chg="mod">
          <ac:chgData name="Minesh Patel" userId="a66d4990ec83ac90" providerId="LiveId" clId="{B97F8FE2-9461-4CFE-A336-39272FD5B119}" dt="2021-09-21T10:04:44.624" v="43289"/>
          <ac:spMkLst>
            <pc:docMk/>
            <pc:sldMk cId="2884144647" sldId="442"/>
            <ac:spMk id="51" creationId="{52F08C1B-4E20-417B-8480-580E454E4669}"/>
          </ac:spMkLst>
        </pc:spChg>
        <pc:spChg chg="mod">
          <ac:chgData name="Minesh Patel" userId="a66d4990ec83ac90" providerId="LiveId" clId="{B97F8FE2-9461-4CFE-A336-39272FD5B119}" dt="2021-09-21T10:04:44.624" v="43289"/>
          <ac:spMkLst>
            <pc:docMk/>
            <pc:sldMk cId="2884144647" sldId="442"/>
            <ac:spMk id="52" creationId="{6740587B-3898-4262-9905-DD3149789E4E}"/>
          </ac:spMkLst>
        </pc:spChg>
        <pc:spChg chg="mod">
          <ac:chgData name="Minesh Patel" userId="a66d4990ec83ac90" providerId="LiveId" clId="{B97F8FE2-9461-4CFE-A336-39272FD5B119}" dt="2021-09-21T10:04:44.624" v="43289"/>
          <ac:spMkLst>
            <pc:docMk/>
            <pc:sldMk cId="2884144647" sldId="442"/>
            <ac:spMk id="53" creationId="{9F166EF2-B715-47D8-9DFC-99CE572E6C05}"/>
          </ac:spMkLst>
        </pc:spChg>
        <pc:spChg chg="mod">
          <ac:chgData name="Minesh Patel" userId="a66d4990ec83ac90" providerId="LiveId" clId="{B97F8FE2-9461-4CFE-A336-39272FD5B119}" dt="2021-09-21T09:43:00.972" v="43023" actId="2711"/>
          <ac:spMkLst>
            <pc:docMk/>
            <pc:sldMk cId="2884144647" sldId="442"/>
            <ac:spMk id="88" creationId="{1DE61F77-4150-4FE1-9F69-B1D8AEF2CC28}"/>
          </ac:spMkLst>
        </pc:spChg>
        <pc:spChg chg="mod">
          <ac:chgData name="Minesh Patel" userId="a66d4990ec83ac90" providerId="LiveId" clId="{B97F8FE2-9461-4CFE-A336-39272FD5B119}" dt="2021-09-21T09:43:00.972" v="43023" actId="2711"/>
          <ac:spMkLst>
            <pc:docMk/>
            <pc:sldMk cId="2884144647" sldId="442"/>
            <ac:spMk id="92" creationId="{66F28512-FEBD-43D1-A9F2-78625D86A5C2}"/>
          </ac:spMkLst>
        </pc:spChg>
        <pc:spChg chg="mod">
          <ac:chgData name="Minesh Patel" userId="a66d4990ec83ac90" providerId="LiveId" clId="{B97F8FE2-9461-4CFE-A336-39272FD5B119}" dt="2021-09-21T09:43:00.972" v="43023" actId="2711"/>
          <ac:spMkLst>
            <pc:docMk/>
            <pc:sldMk cId="2884144647" sldId="442"/>
            <ac:spMk id="99" creationId="{AA97BE5A-6059-46DC-8BF9-347F0106F394}"/>
          </ac:spMkLst>
        </pc:spChg>
        <pc:spChg chg="mod">
          <ac:chgData name="Minesh Patel" userId="a66d4990ec83ac90" providerId="LiveId" clId="{B97F8FE2-9461-4CFE-A336-39272FD5B119}" dt="2021-09-21T09:43:00.972" v="43023" actId="2711"/>
          <ac:spMkLst>
            <pc:docMk/>
            <pc:sldMk cId="2884144647" sldId="442"/>
            <ac:spMk id="100" creationId="{88AF28AE-D1BF-4B10-9CE5-FD4CE29DA033}"/>
          </ac:spMkLst>
        </pc:spChg>
        <pc:spChg chg="mod">
          <ac:chgData name="Minesh Patel" userId="a66d4990ec83ac90" providerId="LiveId" clId="{B97F8FE2-9461-4CFE-A336-39272FD5B119}" dt="2021-09-21T09:43:00.972" v="43023" actId="2711"/>
          <ac:spMkLst>
            <pc:docMk/>
            <pc:sldMk cId="2884144647" sldId="442"/>
            <ac:spMk id="101" creationId="{F4DEECDF-053D-4F71-B60E-1BAF47216CE1}"/>
          </ac:spMkLst>
        </pc:spChg>
        <pc:spChg chg="mod">
          <ac:chgData name="Minesh Patel" userId="a66d4990ec83ac90" providerId="LiveId" clId="{B97F8FE2-9461-4CFE-A336-39272FD5B119}" dt="2021-09-21T09:43:00.972" v="43023" actId="2711"/>
          <ac:spMkLst>
            <pc:docMk/>
            <pc:sldMk cId="2884144647" sldId="442"/>
            <ac:spMk id="108" creationId="{C23666D9-C794-4230-B887-365C7879CA2D}"/>
          </ac:spMkLst>
        </pc:spChg>
        <pc:spChg chg="mod">
          <ac:chgData name="Minesh Patel" userId="a66d4990ec83ac90" providerId="LiveId" clId="{B97F8FE2-9461-4CFE-A336-39272FD5B119}" dt="2021-09-21T09:43:00.972" v="43023" actId="2711"/>
          <ac:spMkLst>
            <pc:docMk/>
            <pc:sldMk cId="2884144647" sldId="442"/>
            <ac:spMk id="111" creationId="{2F3EA465-2275-438E-9960-AF7531E06333}"/>
          </ac:spMkLst>
        </pc:spChg>
        <pc:spChg chg="mod">
          <ac:chgData name="Minesh Patel" userId="a66d4990ec83ac90" providerId="LiveId" clId="{B97F8FE2-9461-4CFE-A336-39272FD5B119}" dt="2021-09-21T09:43:00.972" v="43023" actId="2711"/>
          <ac:spMkLst>
            <pc:docMk/>
            <pc:sldMk cId="2884144647" sldId="442"/>
            <ac:spMk id="112" creationId="{6FE9F80F-CBB0-4B90-9899-CE8B27F506A6}"/>
          </ac:spMkLst>
        </pc:spChg>
        <pc:spChg chg="mod">
          <ac:chgData name="Minesh Patel" userId="a66d4990ec83ac90" providerId="LiveId" clId="{B97F8FE2-9461-4CFE-A336-39272FD5B119}" dt="2021-09-21T09:43:00.972" v="43023" actId="2711"/>
          <ac:spMkLst>
            <pc:docMk/>
            <pc:sldMk cId="2884144647" sldId="442"/>
            <ac:spMk id="115" creationId="{7516FC34-E3ED-459D-9004-7A2F324F30E7}"/>
          </ac:spMkLst>
        </pc:spChg>
        <pc:spChg chg="mod">
          <ac:chgData name="Minesh Patel" userId="a66d4990ec83ac90" providerId="LiveId" clId="{B97F8FE2-9461-4CFE-A336-39272FD5B119}" dt="2021-09-21T09:43:00.972" v="43023" actId="2711"/>
          <ac:spMkLst>
            <pc:docMk/>
            <pc:sldMk cId="2884144647" sldId="442"/>
            <ac:spMk id="121" creationId="{8989C7DF-F0DA-48DB-B1C0-E79931C2FD4A}"/>
          </ac:spMkLst>
        </pc:spChg>
        <pc:spChg chg="mod">
          <ac:chgData name="Minesh Patel" userId="a66d4990ec83ac90" providerId="LiveId" clId="{B97F8FE2-9461-4CFE-A336-39272FD5B119}" dt="2021-09-21T09:43:00.972" v="43023" actId="2711"/>
          <ac:spMkLst>
            <pc:docMk/>
            <pc:sldMk cId="2884144647" sldId="442"/>
            <ac:spMk id="124" creationId="{4DB9FA63-20AB-420F-8676-9B4D16058170}"/>
          </ac:spMkLst>
        </pc:spChg>
        <pc:spChg chg="mod">
          <ac:chgData name="Minesh Patel" userId="a66d4990ec83ac90" providerId="LiveId" clId="{B97F8FE2-9461-4CFE-A336-39272FD5B119}" dt="2021-09-21T09:43:00.972" v="43023" actId="2711"/>
          <ac:spMkLst>
            <pc:docMk/>
            <pc:sldMk cId="2884144647" sldId="442"/>
            <ac:spMk id="127" creationId="{E5A81210-FC54-4496-AB1F-088CFDE18809}"/>
          </ac:spMkLst>
        </pc:spChg>
        <pc:spChg chg="mod">
          <ac:chgData name="Minesh Patel" userId="a66d4990ec83ac90" providerId="LiveId" clId="{B97F8FE2-9461-4CFE-A336-39272FD5B119}" dt="2021-09-21T09:43:00.972" v="43023" actId="2711"/>
          <ac:spMkLst>
            <pc:docMk/>
            <pc:sldMk cId="2884144647" sldId="442"/>
            <ac:spMk id="129" creationId="{EEF8377F-CB34-42EC-B406-594308714292}"/>
          </ac:spMkLst>
        </pc:spChg>
        <pc:grpChg chg="add mod">
          <ac:chgData name="Minesh Patel" userId="a66d4990ec83ac90" providerId="LiveId" clId="{B97F8FE2-9461-4CFE-A336-39272FD5B119}" dt="2021-09-21T10:04:44.624" v="43289"/>
          <ac:grpSpMkLst>
            <pc:docMk/>
            <pc:sldMk cId="2884144647" sldId="442"/>
            <ac:grpSpMk id="42" creationId="{D9E1F299-6290-4BD6-97C2-8368472AB7ED}"/>
          </ac:grpSpMkLst>
        </pc:grpChg>
      </pc:sldChg>
      <pc:sldChg chg="addSp modSp add mod">
        <pc:chgData name="Minesh Patel" userId="a66d4990ec83ac90" providerId="LiveId" clId="{B97F8FE2-9461-4CFE-A336-39272FD5B119}" dt="2021-09-21T10:02:47.216" v="43260"/>
        <pc:sldMkLst>
          <pc:docMk/>
          <pc:sldMk cId="1928141824" sldId="445"/>
        </pc:sldMkLst>
        <pc:spChg chg="mod">
          <ac:chgData name="Minesh Patel" userId="a66d4990ec83ac90" providerId="LiveId" clId="{B97F8FE2-9461-4CFE-A336-39272FD5B119}" dt="2021-09-21T09:40:31.972" v="42991" actId="2711"/>
          <ac:spMkLst>
            <pc:docMk/>
            <pc:sldMk cId="1928141824" sldId="445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40:31.972" v="42991" actId="2711"/>
          <ac:spMkLst>
            <pc:docMk/>
            <pc:sldMk cId="1928141824" sldId="445"/>
            <ac:spMk id="4" creationId="{E8A89F97-AFCF-4A8D-B37F-4048D2B5783D}"/>
          </ac:spMkLst>
        </pc:spChg>
        <pc:spChg chg="mod">
          <ac:chgData name="Minesh Patel" userId="a66d4990ec83ac90" providerId="LiveId" clId="{B97F8FE2-9461-4CFE-A336-39272FD5B119}" dt="2021-09-21T09:40:45.352" v="42996" actId="1037"/>
          <ac:spMkLst>
            <pc:docMk/>
            <pc:sldMk cId="1928141824" sldId="445"/>
            <ac:spMk id="20" creationId="{3CC8EE69-0E3C-47F4-B896-82D0A0D3BFC2}"/>
          </ac:spMkLst>
        </pc:spChg>
        <pc:spChg chg="mod">
          <ac:chgData name="Minesh Patel" userId="a66d4990ec83ac90" providerId="LiveId" clId="{B97F8FE2-9461-4CFE-A336-39272FD5B119}" dt="2021-09-21T09:40:31.972" v="42991" actId="2711"/>
          <ac:spMkLst>
            <pc:docMk/>
            <pc:sldMk cId="1928141824" sldId="445"/>
            <ac:spMk id="26" creationId="{076134E8-431F-4932-9999-5B93C5D91DFA}"/>
          </ac:spMkLst>
        </pc:spChg>
        <pc:spChg chg="mod">
          <ac:chgData name="Minesh Patel" userId="a66d4990ec83ac90" providerId="LiveId" clId="{B97F8FE2-9461-4CFE-A336-39272FD5B119}" dt="2021-09-21T10:02:47.216" v="43260"/>
          <ac:spMkLst>
            <pc:docMk/>
            <pc:sldMk cId="1928141824" sldId="445"/>
            <ac:spMk id="28" creationId="{A0D0E132-8B25-49D8-AD58-6C2FB394C2FD}"/>
          </ac:spMkLst>
        </pc:spChg>
        <pc:spChg chg="mod">
          <ac:chgData name="Minesh Patel" userId="a66d4990ec83ac90" providerId="LiveId" clId="{B97F8FE2-9461-4CFE-A336-39272FD5B119}" dt="2021-09-21T10:02:47.216" v="43260"/>
          <ac:spMkLst>
            <pc:docMk/>
            <pc:sldMk cId="1928141824" sldId="445"/>
            <ac:spMk id="29" creationId="{F69B036F-510B-45D4-A452-63BC57BAB419}"/>
          </ac:spMkLst>
        </pc:spChg>
        <pc:spChg chg="mod">
          <ac:chgData name="Minesh Patel" userId="a66d4990ec83ac90" providerId="LiveId" clId="{B97F8FE2-9461-4CFE-A336-39272FD5B119}" dt="2021-09-21T10:02:47.216" v="43260"/>
          <ac:spMkLst>
            <pc:docMk/>
            <pc:sldMk cId="1928141824" sldId="445"/>
            <ac:spMk id="30" creationId="{8E5C646E-DC60-48D6-9E87-28E166E0454B}"/>
          </ac:spMkLst>
        </pc:spChg>
        <pc:spChg chg="mod">
          <ac:chgData name="Minesh Patel" userId="a66d4990ec83ac90" providerId="LiveId" clId="{B97F8FE2-9461-4CFE-A336-39272FD5B119}" dt="2021-09-21T09:40:31.972" v="42991" actId="2711"/>
          <ac:spMkLst>
            <pc:docMk/>
            <pc:sldMk cId="1928141824" sldId="445"/>
            <ac:spMk id="31" creationId="{3B9F52BF-937D-49BF-9B7D-EBD61B3808D6}"/>
          </ac:spMkLst>
        </pc:spChg>
        <pc:spChg chg="mod">
          <ac:chgData name="Minesh Patel" userId="a66d4990ec83ac90" providerId="LiveId" clId="{B97F8FE2-9461-4CFE-A336-39272FD5B119}" dt="2021-09-21T10:02:47.216" v="43260"/>
          <ac:spMkLst>
            <pc:docMk/>
            <pc:sldMk cId="1928141824" sldId="445"/>
            <ac:spMk id="32" creationId="{A4441BF6-FF4C-4FA9-9AD2-9E3B93967B2D}"/>
          </ac:spMkLst>
        </pc:spChg>
        <pc:spChg chg="mod">
          <ac:chgData name="Minesh Patel" userId="a66d4990ec83ac90" providerId="LiveId" clId="{B97F8FE2-9461-4CFE-A336-39272FD5B119}" dt="2021-09-21T09:40:31.972" v="42991" actId="2711"/>
          <ac:spMkLst>
            <pc:docMk/>
            <pc:sldMk cId="1928141824" sldId="445"/>
            <ac:spMk id="33" creationId="{B60EDB60-8353-497A-8CA7-AEA09731F31C}"/>
          </ac:spMkLst>
        </pc:spChg>
        <pc:spChg chg="mod">
          <ac:chgData name="Minesh Patel" userId="a66d4990ec83ac90" providerId="LiveId" clId="{B97F8FE2-9461-4CFE-A336-39272FD5B119}" dt="2021-09-21T10:02:47.216" v="43260"/>
          <ac:spMkLst>
            <pc:docMk/>
            <pc:sldMk cId="1928141824" sldId="445"/>
            <ac:spMk id="34" creationId="{989ED608-A3DD-4A33-AE37-F98D3AEEF1E3}"/>
          </ac:spMkLst>
        </pc:spChg>
        <pc:spChg chg="mod">
          <ac:chgData name="Minesh Patel" userId="a66d4990ec83ac90" providerId="LiveId" clId="{B97F8FE2-9461-4CFE-A336-39272FD5B119}" dt="2021-09-21T09:40:31.972" v="42991" actId="2711"/>
          <ac:spMkLst>
            <pc:docMk/>
            <pc:sldMk cId="1928141824" sldId="445"/>
            <ac:spMk id="36" creationId="{AB2271C8-670F-462C-B836-1DF71E62C5CB}"/>
          </ac:spMkLst>
        </pc:spChg>
        <pc:spChg chg="mod">
          <ac:chgData name="Minesh Patel" userId="a66d4990ec83ac90" providerId="LiveId" clId="{B97F8FE2-9461-4CFE-A336-39272FD5B119}" dt="2021-09-21T09:40:31.972" v="42991" actId="2711"/>
          <ac:spMkLst>
            <pc:docMk/>
            <pc:sldMk cId="1928141824" sldId="445"/>
            <ac:spMk id="37" creationId="{3D678B07-9696-4A52-94A5-10852D78C835}"/>
          </ac:spMkLst>
        </pc:spChg>
        <pc:spChg chg="mod">
          <ac:chgData name="Minesh Patel" userId="a66d4990ec83ac90" providerId="LiveId" clId="{B97F8FE2-9461-4CFE-A336-39272FD5B119}" dt="2021-09-21T09:40:31.972" v="42991" actId="2711"/>
          <ac:spMkLst>
            <pc:docMk/>
            <pc:sldMk cId="1928141824" sldId="445"/>
            <ac:spMk id="38" creationId="{61F32F88-8F4D-4BBD-A80D-F3206DD8EA07}"/>
          </ac:spMkLst>
        </pc:spChg>
        <pc:spChg chg="mod">
          <ac:chgData name="Minesh Patel" userId="a66d4990ec83ac90" providerId="LiveId" clId="{B97F8FE2-9461-4CFE-A336-39272FD5B119}" dt="2021-09-21T09:40:31.972" v="42991" actId="2711"/>
          <ac:spMkLst>
            <pc:docMk/>
            <pc:sldMk cId="1928141824" sldId="445"/>
            <ac:spMk id="39" creationId="{C3F856F5-AF17-4681-983C-EC2A76B45979}"/>
          </ac:spMkLst>
        </pc:spChg>
        <pc:spChg chg="mod">
          <ac:chgData name="Minesh Patel" userId="a66d4990ec83ac90" providerId="LiveId" clId="{B97F8FE2-9461-4CFE-A336-39272FD5B119}" dt="2021-09-21T09:40:45.352" v="42996" actId="1037"/>
          <ac:spMkLst>
            <pc:docMk/>
            <pc:sldMk cId="1928141824" sldId="445"/>
            <ac:spMk id="59" creationId="{C9BB4BB6-3E73-44D0-AD2A-ADA1B82E30F4}"/>
          </ac:spMkLst>
        </pc:spChg>
        <pc:spChg chg="mod">
          <ac:chgData name="Minesh Patel" userId="a66d4990ec83ac90" providerId="LiveId" clId="{B97F8FE2-9461-4CFE-A336-39272FD5B119}" dt="2021-09-21T09:40:38.450" v="42993" actId="113"/>
          <ac:spMkLst>
            <pc:docMk/>
            <pc:sldMk cId="1928141824" sldId="445"/>
            <ac:spMk id="61" creationId="{F842272E-BF91-487F-9E54-9FB340E8BAED}"/>
          </ac:spMkLst>
        </pc:spChg>
        <pc:spChg chg="mod">
          <ac:chgData name="Minesh Patel" userId="a66d4990ec83ac90" providerId="LiveId" clId="{B97F8FE2-9461-4CFE-A336-39272FD5B119}" dt="2021-09-21T09:40:38.450" v="42993" actId="113"/>
          <ac:spMkLst>
            <pc:docMk/>
            <pc:sldMk cId="1928141824" sldId="445"/>
            <ac:spMk id="64" creationId="{65F8895A-84C1-44D2-A5F3-D29BF81F1C93}"/>
          </ac:spMkLst>
        </pc:spChg>
        <pc:spChg chg="mod">
          <ac:chgData name="Minesh Patel" userId="a66d4990ec83ac90" providerId="LiveId" clId="{B97F8FE2-9461-4CFE-A336-39272FD5B119}" dt="2021-09-21T09:40:31.972" v="42991" actId="2711"/>
          <ac:spMkLst>
            <pc:docMk/>
            <pc:sldMk cId="1928141824" sldId="445"/>
            <ac:spMk id="65" creationId="{052FE41C-2653-44F9-88C7-E9C45FA75455}"/>
          </ac:spMkLst>
        </pc:spChg>
        <pc:grpChg chg="add mod">
          <ac:chgData name="Minesh Patel" userId="a66d4990ec83ac90" providerId="LiveId" clId="{B97F8FE2-9461-4CFE-A336-39272FD5B119}" dt="2021-09-21T10:02:47.216" v="43260"/>
          <ac:grpSpMkLst>
            <pc:docMk/>
            <pc:sldMk cId="1928141824" sldId="445"/>
            <ac:grpSpMk id="27" creationId="{51AC9451-3B46-4F1A-8051-8B8732061AFE}"/>
          </ac:grpSpMkLst>
        </pc:grpChg>
      </pc:sldChg>
      <pc:sldChg chg="addSp modSp add mod">
        <pc:chgData name="Minesh Patel" userId="a66d4990ec83ac90" providerId="LiveId" clId="{B97F8FE2-9461-4CFE-A336-39272FD5B119}" dt="2021-09-21T10:05:02.335" v="43295"/>
        <pc:sldMkLst>
          <pc:docMk/>
          <pc:sldMk cId="26282005" sldId="446"/>
        </pc:sldMkLst>
        <pc:spChg chg="mod">
          <ac:chgData name="Minesh Patel" userId="a66d4990ec83ac90" providerId="LiveId" clId="{B97F8FE2-9461-4CFE-A336-39272FD5B119}" dt="2021-09-21T09:43:53.661" v="43030" actId="2711"/>
          <ac:spMkLst>
            <pc:docMk/>
            <pc:sldMk cId="26282005" sldId="446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43:53.661" v="43030" actId="2711"/>
          <ac:spMkLst>
            <pc:docMk/>
            <pc:sldMk cId="26282005" sldId="446"/>
            <ac:spMk id="4" creationId="{8EB81BA3-C033-487D-A12D-40530D01FB4E}"/>
          </ac:spMkLst>
        </pc:spChg>
        <pc:spChg chg="mod">
          <ac:chgData name="Minesh Patel" userId="a66d4990ec83ac90" providerId="LiveId" clId="{B97F8FE2-9461-4CFE-A336-39272FD5B119}" dt="2021-09-21T09:43:53.661" v="43030" actId="2711"/>
          <ac:spMkLst>
            <pc:docMk/>
            <pc:sldMk cId="26282005" sldId="446"/>
            <ac:spMk id="7" creationId="{9FD85A3F-7AC7-4A24-AB4D-7AD16253D1B0}"/>
          </ac:spMkLst>
        </pc:spChg>
        <pc:spChg chg="mod">
          <ac:chgData name="Minesh Patel" userId="a66d4990ec83ac90" providerId="LiveId" clId="{B97F8FE2-9461-4CFE-A336-39272FD5B119}" dt="2021-09-21T09:43:53.661" v="43030" actId="2711"/>
          <ac:spMkLst>
            <pc:docMk/>
            <pc:sldMk cId="26282005" sldId="446"/>
            <ac:spMk id="8" creationId="{5358D795-AF0B-45F0-AE25-998E348D3EC5}"/>
          </ac:spMkLst>
        </pc:spChg>
        <pc:spChg chg="mod">
          <ac:chgData name="Minesh Patel" userId="a66d4990ec83ac90" providerId="LiveId" clId="{B97F8FE2-9461-4CFE-A336-39272FD5B119}" dt="2021-09-21T09:43:53.661" v="43030" actId="2711"/>
          <ac:spMkLst>
            <pc:docMk/>
            <pc:sldMk cId="26282005" sldId="446"/>
            <ac:spMk id="9" creationId="{9831B075-AFAC-471B-AC63-AA53484D546F}"/>
          </ac:spMkLst>
        </pc:spChg>
        <pc:spChg chg="mod">
          <ac:chgData name="Minesh Patel" userId="a66d4990ec83ac90" providerId="LiveId" clId="{B97F8FE2-9461-4CFE-A336-39272FD5B119}" dt="2021-09-21T09:43:53.661" v="43030" actId="2711"/>
          <ac:spMkLst>
            <pc:docMk/>
            <pc:sldMk cId="26282005" sldId="446"/>
            <ac:spMk id="14" creationId="{E55A5364-E4EC-4E7B-8715-738478C2ED3B}"/>
          </ac:spMkLst>
        </pc:spChg>
        <pc:spChg chg="mod">
          <ac:chgData name="Minesh Patel" userId="a66d4990ec83ac90" providerId="LiveId" clId="{B97F8FE2-9461-4CFE-A336-39272FD5B119}" dt="2021-09-21T09:43:53.661" v="43030" actId="2711"/>
          <ac:spMkLst>
            <pc:docMk/>
            <pc:sldMk cId="26282005" sldId="446"/>
            <ac:spMk id="18" creationId="{D26BF032-1479-43DB-B9FC-44BE1DF5DE9E}"/>
          </ac:spMkLst>
        </pc:spChg>
        <pc:spChg chg="mod">
          <ac:chgData name="Minesh Patel" userId="a66d4990ec83ac90" providerId="LiveId" clId="{B97F8FE2-9461-4CFE-A336-39272FD5B119}" dt="2021-09-21T09:43:53.661" v="43030" actId="2711"/>
          <ac:spMkLst>
            <pc:docMk/>
            <pc:sldMk cId="26282005" sldId="446"/>
            <ac:spMk id="21" creationId="{1E24FBFE-FD99-42FD-AAA0-9FDC5C702DED}"/>
          </ac:spMkLst>
        </pc:spChg>
        <pc:spChg chg="mod">
          <ac:chgData name="Minesh Patel" userId="a66d4990ec83ac90" providerId="LiveId" clId="{B97F8FE2-9461-4CFE-A336-39272FD5B119}" dt="2021-09-21T09:43:53.661" v="43030" actId="2711"/>
          <ac:spMkLst>
            <pc:docMk/>
            <pc:sldMk cId="26282005" sldId="446"/>
            <ac:spMk id="22" creationId="{BF1EC0F7-15E8-4BC4-B108-E5B8DC30313E}"/>
          </ac:spMkLst>
        </pc:spChg>
        <pc:spChg chg="mod">
          <ac:chgData name="Minesh Patel" userId="a66d4990ec83ac90" providerId="LiveId" clId="{B97F8FE2-9461-4CFE-A336-39272FD5B119}" dt="2021-09-21T09:43:53.661" v="43030" actId="2711"/>
          <ac:spMkLst>
            <pc:docMk/>
            <pc:sldMk cId="26282005" sldId="446"/>
            <ac:spMk id="23" creationId="{65FD1F8D-1CB4-40AA-87AD-5F13E499D1B6}"/>
          </ac:spMkLst>
        </pc:spChg>
        <pc:spChg chg="mod">
          <ac:chgData name="Minesh Patel" userId="a66d4990ec83ac90" providerId="LiveId" clId="{B97F8FE2-9461-4CFE-A336-39272FD5B119}" dt="2021-09-21T09:43:53.661" v="43030" actId="2711"/>
          <ac:spMkLst>
            <pc:docMk/>
            <pc:sldMk cId="26282005" sldId="446"/>
            <ac:spMk id="24" creationId="{ABC72E42-B6F9-4524-BB53-34544B674CC9}"/>
          </ac:spMkLst>
        </pc:spChg>
        <pc:spChg chg="mod">
          <ac:chgData name="Minesh Patel" userId="a66d4990ec83ac90" providerId="LiveId" clId="{B97F8FE2-9461-4CFE-A336-39272FD5B119}" dt="2021-09-21T10:05:02.335" v="43295"/>
          <ac:spMkLst>
            <pc:docMk/>
            <pc:sldMk cId="26282005" sldId="446"/>
            <ac:spMk id="26" creationId="{787D0375-7C5A-4FC3-8B99-EB80219646E8}"/>
          </ac:spMkLst>
        </pc:spChg>
        <pc:spChg chg="mod">
          <ac:chgData name="Minesh Patel" userId="a66d4990ec83ac90" providerId="LiveId" clId="{B97F8FE2-9461-4CFE-A336-39272FD5B119}" dt="2021-09-21T10:05:02.335" v="43295"/>
          <ac:spMkLst>
            <pc:docMk/>
            <pc:sldMk cId="26282005" sldId="446"/>
            <ac:spMk id="28" creationId="{B35DA333-95EE-4FA8-A0B7-1BD79A5CD831}"/>
          </ac:spMkLst>
        </pc:spChg>
        <pc:spChg chg="mod">
          <ac:chgData name="Minesh Patel" userId="a66d4990ec83ac90" providerId="LiveId" clId="{B97F8FE2-9461-4CFE-A336-39272FD5B119}" dt="2021-09-21T10:05:02.335" v="43295"/>
          <ac:spMkLst>
            <pc:docMk/>
            <pc:sldMk cId="26282005" sldId="446"/>
            <ac:spMk id="29" creationId="{12604D74-5F0C-4B0E-BE9D-93DE5F3CB785}"/>
          </ac:spMkLst>
        </pc:spChg>
        <pc:spChg chg="mod">
          <ac:chgData name="Minesh Patel" userId="a66d4990ec83ac90" providerId="LiveId" clId="{B97F8FE2-9461-4CFE-A336-39272FD5B119}" dt="2021-09-21T09:43:53.661" v="43030" actId="2711"/>
          <ac:spMkLst>
            <pc:docMk/>
            <pc:sldMk cId="26282005" sldId="446"/>
            <ac:spMk id="30" creationId="{9E2617F5-A474-4685-81B7-217CEA327888}"/>
          </ac:spMkLst>
        </pc:spChg>
        <pc:spChg chg="mod">
          <ac:chgData name="Minesh Patel" userId="a66d4990ec83ac90" providerId="LiveId" clId="{B97F8FE2-9461-4CFE-A336-39272FD5B119}" dt="2021-09-21T10:05:02.335" v="43295"/>
          <ac:spMkLst>
            <pc:docMk/>
            <pc:sldMk cId="26282005" sldId="446"/>
            <ac:spMk id="31" creationId="{5CAB44D9-0BC6-4574-87D2-A745DBC4BEA2}"/>
          </ac:spMkLst>
        </pc:spChg>
        <pc:spChg chg="mod">
          <ac:chgData name="Minesh Patel" userId="a66d4990ec83ac90" providerId="LiveId" clId="{B97F8FE2-9461-4CFE-A336-39272FD5B119}" dt="2021-09-21T10:05:02.335" v="43295"/>
          <ac:spMkLst>
            <pc:docMk/>
            <pc:sldMk cId="26282005" sldId="446"/>
            <ac:spMk id="33" creationId="{FE3A514D-45FE-4A8B-BFE4-193BA0728698}"/>
          </ac:spMkLst>
        </pc:spChg>
        <pc:grpChg chg="add mod">
          <ac:chgData name="Minesh Patel" userId="a66d4990ec83ac90" providerId="LiveId" clId="{B97F8FE2-9461-4CFE-A336-39272FD5B119}" dt="2021-09-21T10:05:02.335" v="43295"/>
          <ac:grpSpMkLst>
            <pc:docMk/>
            <pc:sldMk cId="26282005" sldId="446"/>
            <ac:grpSpMk id="25" creationId="{424B6C32-A63E-47BD-9CAD-82239823C72D}"/>
          </ac:grpSpMkLst>
        </pc:grpChg>
      </pc:sldChg>
      <pc:sldChg chg="add">
        <pc:chgData name="Minesh Patel" userId="a66d4990ec83ac90" providerId="LiveId" clId="{B97F8FE2-9461-4CFE-A336-39272FD5B119}" dt="2021-09-21T09:04:16.409" v="42740"/>
        <pc:sldMkLst>
          <pc:docMk/>
          <pc:sldMk cId="3969117591" sldId="447"/>
        </pc:sldMkLst>
      </pc:sldChg>
      <pc:sldChg chg="add">
        <pc:chgData name="Minesh Patel" userId="a66d4990ec83ac90" providerId="LiveId" clId="{B97F8FE2-9461-4CFE-A336-39272FD5B119}" dt="2021-09-21T09:04:16.409" v="42740"/>
        <pc:sldMkLst>
          <pc:docMk/>
          <pc:sldMk cId="753001406" sldId="448"/>
        </pc:sldMkLst>
      </pc:sldChg>
      <pc:sldChg chg="addSp modSp add mod">
        <pc:chgData name="Minesh Patel" userId="a66d4990ec83ac90" providerId="LiveId" clId="{B97F8FE2-9461-4CFE-A336-39272FD5B119}" dt="2021-09-21T10:02:53.569" v="43263"/>
        <pc:sldMkLst>
          <pc:docMk/>
          <pc:sldMk cId="2204234516" sldId="449"/>
        </pc:sldMkLst>
        <pc:spChg chg="mod">
          <ac:chgData name="Minesh Patel" userId="a66d4990ec83ac90" providerId="LiveId" clId="{B97F8FE2-9461-4CFE-A336-39272FD5B119}" dt="2021-09-21T09:41:29.711" v="43005" actId="2711"/>
          <ac:spMkLst>
            <pc:docMk/>
            <pc:sldMk cId="2204234516" sldId="449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41:29.711" v="43005" actId="2711"/>
          <ac:spMkLst>
            <pc:docMk/>
            <pc:sldMk cId="2204234516" sldId="449"/>
            <ac:spMk id="7" creationId="{20732A8D-4B35-40BF-B9AA-39226724E922}"/>
          </ac:spMkLst>
        </pc:spChg>
        <pc:spChg chg="mod">
          <ac:chgData name="Minesh Patel" userId="a66d4990ec83ac90" providerId="LiveId" clId="{B97F8FE2-9461-4CFE-A336-39272FD5B119}" dt="2021-09-21T09:41:29.711" v="43005" actId="2711"/>
          <ac:spMkLst>
            <pc:docMk/>
            <pc:sldMk cId="2204234516" sldId="449"/>
            <ac:spMk id="9" creationId="{C8CB8AF1-0075-41BE-A774-C1E3F41C3F58}"/>
          </ac:spMkLst>
        </pc:spChg>
        <pc:spChg chg="mod">
          <ac:chgData name="Minesh Patel" userId="a66d4990ec83ac90" providerId="LiveId" clId="{B97F8FE2-9461-4CFE-A336-39272FD5B119}" dt="2021-09-21T09:41:29.711" v="43005" actId="2711"/>
          <ac:spMkLst>
            <pc:docMk/>
            <pc:sldMk cId="2204234516" sldId="449"/>
            <ac:spMk id="10" creationId="{8DC3AD30-0065-40CA-827F-843F72D4C74D}"/>
          </ac:spMkLst>
        </pc:spChg>
        <pc:spChg chg="mod">
          <ac:chgData name="Minesh Patel" userId="a66d4990ec83ac90" providerId="LiveId" clId="{B97F8FE2-9461-4CFE-A336-39272FD5B119}" dt="2021-09-21T09:41:29.711" v="43005" actId="2711"/>
          <ac:spMkLst>
            <pc:docMk/>
            <pc:sldMk cId="2204234516" sldId="449"/>
            <ac:spMk id="11" creationId="{8D367F33-0072-4F4D-980A-F3DB048FFBD6}"/>
          </ac:spMkLst>
        </pc:spChg>
        <pc:spChg chg="mod">
          <ac:chgData name="Minesh Patel" userId="a66d4990ec83ac90" providerId="LiveId" clId="{B97F8FE2-9461-4CFE-A336-39272FD5B119}" dt="2021-09-21T09:41:29.711" v="43005" actId="2711"/>
          <ac:spMkLst>
            <pc:docMk/>
            <pc:sldMk cId="2204234516" sldId="449"/>
            <ac:spMk id="12" creationId="{CA4C6647-EB48-4B5F-8CA5-39AC4CF667BF}"/>
          </ac:spMkLst>
        </pc:spChg>
        <pc:spChg chg="mod">
          <ac:chgData name="Minesh Patel" userId="a66d4990ec83ac90" providerId="LiveId" clId="{B97F8FE2-9461-4CFE-A336-39272FD5B119}" dt="2021-09-21T09:41:29.711" v="43005" actId="2711"/>
          <ac:spMkLst>
            <pc:docMk/>
            <pc:sldMk cId="2204234516" sldId="449"/>
            <ac:spMk id="13" creationId="{1ADA5ED8-CB7B-498E-9B81-ECA07AA67E45}"/>
          </ac:spMkLst>
        </pc:spChg>
        <pc:spChg chg="mod">
          <ac:chgData name="Minesh Patel" userId="a66d4990ec83ac90" providerId="LiveId" clId="{B97F8FE2-9461-4CFE-A336-39272FD5B119}" dt="2021-09-21T09:41:29.711" v="43005" actId="2711"/>
          <ac:spMkLst>
            <pc:docMk/>
            <pc:sldMk cId="2204234516" sldId="449"/>
            <ac:spMk id="14" creationId="{38CCF82C-B233-48F9-8B31-5D92F9FC8117}"/>
          </ac:spMkLst>
        </pc:spChg>
        <pc:spChg chg="mod">
          <ac:chgData name="Minesh Patel" userId="a66d4990ec83ac90" providerId="LiveId" clId="{B97F8FE2-9461-4CFE-A336-39272FD5B119}" dt="2021-09-21T10:02:53.569" v="43263"/>
          <ac:spMkLst>
            <pc:docMk/>
            <pc:sldMk cId="2204234516" sldId="449"/>
            <ac:spMk id="16" creationId="{85E71B8A-5DE7-48D5-9B00-B5F9FA1626AA}"/>
          </ac:spMkLst>
        </pc:spChg>
        <pc:spChg chg="mod">
          <ac:chgData name="Minesh Patel" userId="a66d4990ec83ac90" providerId="LiveId" clId="{B97F8FE2-9461-4CFE-A336-39272FD5B119}" dt="2021-09-21T10:02:53.569" v="43263"/>
          <ac:spMkLst>
            <pc:docMk/>
            <pc:sldMk cId="2204234516" sldId="449"/>
            <ac:spMk id="17" creationId="{4FC32578-0D15-45F1-A1C8-60E30B060AC3}"/>
          </ac:spMkLst>
        </pc:spChg>
        <pc:spChg chg="mod">
          <ac:chgData name="Minesh Patel" userId="a66d4990ec83ac90" providerId="LiveId" clId="{B97F8FE2-9461-4CFE-A336-39272FD5B119}" dt="2021-09-21T10:02:53.569" v="43263"/>
          <ac:spMkLst>
            <pc:docMk/>
            <pc:sldMk cId="2204234516" sldId="449"/>
            <ac:spMk id="18" creationId="{C71F351F-7CAB-4816-B2F4-2E49218744DD}"/>
          </ac:spMkLst>
        </pc:spChg>
        <pc:spChg chg="mod">
          <ac:chgData name="Minesh Patel" userId="a66d4990ec83ac90" providerId="LiveId" clId="{B97F8FE2-9461-4CFE-A336-39272FD5B119}" dt="2021-09-21T10:02:53.569" v="43263"/>
          <ac:spMkLst>
            <pc:docMk/>
            <pc:sldMk cId="2204234516" sldId="449"/>
            <ac:spMk id="19" creationId="{C088AE6D-3E50-4332-A005-AAEB7CAA3AD4}"/>
          </ac:spMkLst>
        </pc:spChg>
        <pc:spChg chg="mod">
          <ac:chgData name="Minesh Patel" userId="a66d4990ec83ac90" providerId="LiveId" clId="{B97F8FE2-9461-4CFE-A336-39272FD5B119}" dt="2021-09-21T10:02:53.569" v="43263"/>
          <ac:spMkLst>
            <pc:docMk/>
            <pc:sldMk cId="2204234516" sldId="449"/>
            <ac:spMk id="20" creationId="{52A715E2-C222-4F9D-B0E8-E258CB4BDDAF}"/>
          </ac:spMkLst>
        </pc:spChg>
        <pc:grpChg chg="add mod">
          <ac:chgData name="Minesh Patel" userId="a66d4990ec83ac90" providerId="LiveId" clId="{B97F8FE2-9461-4CFE-A336-39272FD5B119}" dt="2021-09-21T10:02:53.569" v="43263"/>
          <ac:grpSpMkLst>
            <pc:docMk/>
            <pc:sldMk cId="2204234516" sldId="449"/>
            <ac:grpSpMk id="15" creationId="{C10978BA-2718-4E1D-AB00-91F0D232CECE}"/>
          </ac:grpSpMkLst>
        </pc:grpChg>
      </pc:sldChg>
      <pc:sldChg chg="addSp modSp add">
        <pc:chgData name="Minesh Patel" userId="a66d4990ec83ac90" providerId="LiveId" clId="{B97F8FE2-9461-4CFE-A336-39272FD5B119}" dt="2021-09-21T10:07:51.597" v="43383"/>
        <pc:sldMkLst>
          <pc:docMk/>
          <pc:sldMk cId="2210273427" sldId="450"/>
        </pc:sldMkLst>
        <pc:spChg chg="mod">
          <ac:chgData name="Minesh Patel" userId="a66d4990ec83ac90" providerId="LiveId" clId="{B97F8FE2-9461-4CFE-A336-39272FD5B119}" dt="2021-09-21T09:32:54.305" v="42959" actId="2711"/>
          <ac:spMkLst>
            <pc:docMk/>
            <pc:sldMk cId="2210273427" sldId="450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32:54.305" v="42959" actId="2711"/>
          <ac:spMkLst>
            <pc:docMk/>
            <pc:sldMk cId="2210273427" sldId="450"/>
            <ac:spMk id="46" creationId="{99AD28B9-D722-4CD1-8A95-1C8589966FD2}"/>
          </ac:spMkLst>
        </pc:spChg>
        <pc:spChg chg="mod">
          <ac:chgData name="Minesh Patel" userId="a66d4990ec83ac90" providerId="LiveId" clId="{B97F8FE2-9461-4CFE-A336-39272FD5B119}" dt="2021-09-21T09:59:33.472" v="43230"/>
          <ac:spMkLst>
            <pc:docMk/>
            <pc:sldMk cId="2210273427" sldId="450"/>
            <ac:spMk id="48" creationId="{0383CE2D-3929-4C2C-8E6A-5E4FE24EC24B}"/>
          </ac:spMkLst>
        </pc:spChg>
        <pc:spChg chg="mod">
          <ac:chgData name="Minesh Patel" userId="a66d4990ec83ac90" providerId="LiveId" clId="{B97F8FE2-9461-4CFE-A336-39272FD5B119}" dt="2021-09-21T09:59:33.472" v="43230"/>
          <ac:spMkLst>
            <pc:docMk/>
            <pc:sldMk cId="2210273427" sldId="450"/>
            <ac:spMk id="49" creationId="{CAF1DDC1-5524-4437-BE73-2CED49950796}"/>
          </ac:spMkLst>
        </pc:spChg>
        <pc:spChg chg="mod">
          <ac:chgData name="Minesh Patel" userId="a66d4990ec83ac90" providerId="LiveId" clId="{B97F8FE2-9461-4CFE-A336-39272FD5B119}" dt="2021-09-21T09:59:33.472" v="43230"/>
          <ac:spMkLst>
            <pc:docMk/>
            <pc:sldMk cId="2210273427" sldId="450"/>
            <ac:spMk id="50" creationId="{A78A330B-800A-48B2-A985-018BE71C881A}"/>
          </ac:spMkLst>
        </pc:spChg>
        <pc:spChg chg="mod">
          <ac:chgData name="Minesh Patel" userId="a66d4990ec83ac90" providerId="LiveId" clId="{B97F8FE2-9461-4CFE-A336-39272FD5B119}" dt="2021-09-21T09:59:33.472" v="43230"/>
          <ac:spMkLst>
            <pc:docMk/>
            <pc:sldMk cId="2210273427" sldId="450"/>
            <ac:spMk id="51" creationId="{529E93E0-A8F1-472F-9C15-EE6AA4F87297}"/>
          </ac:spMkLst>
        </pc:spChg>
        <pc:spChg chg="mod">
          <ac:chgData name="Minesh Patel" userId="a66d4990ec83ac90" providerId="LiveId" clId="{B97F8FE2-9461-4CFE-A336-39272FD5B119}" dt="2021-09-21T09:59:33.472" v="43230"/>
          <ac:spMkLst>
            <pc:docMk/>
            <pc:sldMk cId="2210273427" sldId="450"/>
            <ac:spMk id="55" creationId="{AA4DFB52-4F5B-477F-894A-780328975551}"/>
          </ac:spMkLst>
        </pc:spChg>
        <pc:spChg chg="add mod">
          <ac:chgData name="Minesh Patel" userId="a66d4990ec83ac90" providerId="LiveId" clId="{B97F8FE2-9461-4CFE-A336-39272FD5B119}" dt="2021-09-21T10:07:51.597" v="43383"/>
          <ac:spMkLst>
            <pc:docMk/>
            <pc:sldMk cId="2210273427" sldId="450"/>
            <ac:spMk id="56" creationId="{E065EC18-32AD-4053-9455-9B59DFC79BE9}"/>
          </ac:spMkLst>
        </pc:spChg>
        <pc:spChg chg="mod">
          <ac:chgData name="Minesh Patel" userId="a66d4990ec83ac90" providerId="LiveId" clId="{B97F8FE2-9461-4CFE-A336-39272FD5B119}" dt="2021-09-21T09:32:54.305" v="42959" actId="2711"/>
          <ac:spMkLst>
            <pc:docMk/>
            <pc:sldMk cId="2210273427" sldId="450"/>
            <ac:spMk id="62" creationId="{4605A128-D230-43FE-B3D8-D5FA688A2FF7}"/>
          </ac:spMkLst>
        </pc:spChg>
        <pc:grpChg chg="mod">
          <ac:chgData name="Minesh Patel" userId="a66d4990ec83ac90" providerId="LiveId" clId="{B97F8FE2-9461-4CFE-A336-39272FD5B119}" dt="2021-09-21T09:32:54.305" v="42959" actId="2711"/>
          <ac:grpSpMkLst>
            <pc:docMk/>
            <pc:sldMk cId="2210273427" sldId="450"/>
            <ac:grpSpMk id="12" creationId="{D9232B45-BDBB-4A5E-ADC8-8A07F6A904BA}"/>
          </ac:grpSpMkLst>
        </pc:grpChg>
        <pc:grpChg chg="mod">
          <ac:chgData name="Minesh Patel" userId="a66d4990ec83ac90" providerId="LiveId" clId="{B97F8FE2-9461-4CFE-A336-39272FD5B119}" dt="2021-09-21T09:32:54.305" v="42959" actId="2711"/>
          <ac:grpSpMkLst>
            <pc:docMk/>
            <pc:sldMk cId="2210273427" sldId="450"/>
            <ac:grpSpMk id="24" creationId="{E1287DE0-05DA-4C02-BFA7-3FE2D89F8989}"/>
          </ac:grpSpMkLst>
        </pc:grpChg>
        <pc:grpChg chg="mod">
          <ac:chgData name="Minesh Patel" userId="a66d4990ec83ac90" providerId="LiveId" clId="{B97F8FE2-9461-4CFE-A336-39272FD5B119}" dt="2021-09-21T09:32:54.305" v="42959" actId="2711"/>
          <ac:grpSpMkLst>
            <pc:docMk/>
            <pc:sldMk cId="2210273427" sldId="450"/>
            <ac:grpSpMk id="40" creationId="{773E4850-11F7-47FB-AFD9-403EB5341E29}"/>
          </ac:grpSpMkLst>
        </pc:grpChg>
        <pc:grpChg chg="mod">
          <ac:chgData name="Minesh Patel" userId="a66d4990ec83ac90" providerId="LiveId" clId="{B97F8FE2-9461-4CFE-A336-39272FD5B119}" dt="2021-09-21T09:32:54.305" v="42959" actId="2711"/>
          <ac:grpSpMkLst>
            <pc:docMk/>
            <pc:sldMk cId="2210273427" sldId="450"/>
            <ac:grpSpMk id="43" creationId="{EDAE7414-FBFF-49B3-AC43-B674FE45718D}"/>
          </ac:grpSpMkLst>
        </pc:grpChg>
        <pc:grpChg chg="add mod">
          <ac:chgData name="Minesh Patel" userId="a66d4990ec83ac90" providerId="LiveId" clId="{B97F8FE2-9461-4CFE-A336-39272FD5B119}" dt="2021-09-21T09:59:33.472" v="43230"/>
          <ac:grpSpMkLst>
            <pc:docMk/>
            <pc:sldMk cId="2210273427" sldId="450"/>
            <ac:grpSpMk id="47" creationId="{C6215CB2-A25F-472C-9805-EEA4B73E54B3}"/>
          </ac:grpSpMkLst>
        </pc:grpChg>
        <pc:grpChg chg="mod">
          <ac:chgData name="Minesh Patel" userId="a66d4990ec83ac90" providerId="LiveId" clId="{B97F8FE2-9461-4CFE-A336-39272FD5B119}" dt="2021-09-21T09:32:54.305" v="42959" actId="2711"/>
          <ac:grpSpMkLst>
            <pc:docMk/>
            <pc:sldMk cId="2210273427" sldId="450"/>
            <ac:grpSpMk id="52" creationId="{0151D873-3F77-4A37-848C-EFF1D24DC4ED}"/>
          </ac:grpSpMkLst>
        </pc:grpChg>
        <pc:grpChg chg="mod">
          <ac:chgData name="Minesh Patel" userId="a66d4990ec83ac90" providerId="LiveId" clId="{B97F8FE2-9461-4CFE-A336-39272FD5B119}" dt="2021-09-21T09:32:54.305" v="42959" actId="2711"/>
          <ac:grpSpMkLst>
            <pc:docMk/>
            <pc:sldMk cId="2210273427" sldId="450"/>
            <ac:grpSpMk id="58" creationId="{836E915C-72E1-4CCF-8729-E7130F4C15F8}"/>
          </ac:grpSpMkLst>
        </pc:grpChg>
        <pc:grpChg chg="mod">
          <ac:chgData name="Minesh Patel" userId="a66d4990ec83ac90" providerId="LiveId" clId="{B97F8FE2-9461-4CFE-A336-39272FD5B119}" dt="2021-09-21T09:32:54.305" v="42959" actId="2711"/>
          <ac:grpSpMkLst>
            <pc:docMk/>
            <pc:sldMk cId="2210273427" sldId="450"/>
            <ac:grpSpMk id="61" creationId="{33FCF8E2-3FFA-48DC-947A-8274CCF59A51}"/>
          </ac:grpSpMkLst>
        </pc:grpChg>
        <pc:grpChg chg="mod">
          <ac:chgData name="Minesh Patel" userId="a66d4990ec83ac90" providerId="LiveId" clId="{B97F8FE2-9461-4CFE-A336-39272FD5B119}" dt="2021-09-21T09:32:54.305" v="42959" actId="2711"/>
          <ac:grpSpMkLst>
            <pc:docMk/>
            <pc:sldMk cId="2210273427" sldId="450"/>
            <ac:grpSpMk id="64" creationId="{04678CE0-DB7E-43B4-A233-833A7F52CF14}"/>
          </ac:grpSpMkLst>
        </pc:grpChg>
        <pc:cxnChg chg="mod">
          <ac:chgData name="Minesh Patel" userId="a66d4990ec83ac90" providerId="LiveId" clId="{B97F8FE2-9461-4CFE-A336-39272FD5B119}" dt="2021-09-21T09:32:54.305" v="42959" actId="2711"/>
          <ac:cxnSpMkLst>
            <pc:docMk/>
            <pc:sldMk cId="2210273427" sldId="450"/>
            <ac:cxnSpMk id="63" creationId="{293DCD61-433C-402D-9072-380F3AB188D7}"/>
          </ac:cxnSpMkLst>
        </pc:cxnChg>
      </pc:sldChg>
      <pc:sldChg chg="addSp modSp add mod modNotesTx">
        <pc:chgData name="Minesh Patel" userId="a66d4990ec83ac90" providerId="LiveId" clId="{B97F8FE2-9461-4CFE-A336-39272FD5B119}" dt="2021-09-21T14:38:10.932" v="71617" actId="20577"/>
        <pc:sldMkLst>
          <pc:docMk/>
          <pc:sldMk cId="232232348" sldId="451"/>
        </pc:sldMkLst>
        <pc:spChg chg="mod">
          <ac:chgData name="Minesh Patel" userId="a66d4990ec83ac90" providerId="LiveId" clId="{B97F8FE2-9461-4CFE-A336-39272FD5B119}" dt="2021-09-21T09:29:45.308" v="42944" actId="2711"/>
          <ac:spMkLst>
            <pc:docMk/>
            <pc:sldMk cId="232232348" sldId="451"/>
            <ac:spMk id="2" creationId="{6FAF6D94-F2D1-4E88-A909-B4DF4E002525}"/>
          </ac:spMkLst>
        </pc:spChg>
        <pc:spChg chg="mod">
          <ac:chgData name="Minesh Patel" userId="a66d4990ec83ac90" providerId="LiveId" clId="{B97F8FE2-9461-4CFE-A336-39272FD5B119}" dt="2021-09-21T09:29:45.308" v="42944" actId="2711"/>
          <ac:spMkLst>
            <pc:docMk/>
            <pc:sldMk cId="232232348" sldId="451"/>
            <ac:spMk id="3" creationId="{494EC80F-2976-4A92-B16F-8065FDCC9552}"/>
          </ac:spMkLst>
        </pc:spChg>
        <pc:spChg chg="mod">
          <ac:chgData name="Minesh Patel" userId="a66d4990ec83ac90" providerId="LiveId" clId="{B97F8FE2-9461-4CFE-A336-39272FD5B119}" dt="2021-09-21T09:29:45.308" v="42944" actId="2711"/>
          <ac:spMkLst>
            <pc:docMk/>
            <pc:sldMk cId="232232348" sldId="451"/>
            <ac:spMk id="4" creationId="{741DA77E-6BD0-4361-B5F9-C9DD49F4032B}"/>
          </ac:spMkLst>
        </pc:spChg>
        <pc:spChg chg="mod">
          <ac:chgData name="Minesh Patel" userId="a66d4990ec83ac90" providerId="LiveId" clId="{B97F8FE2-9461-4CFE-A336-39272FD5B119}" dt="2021-09-21T09:29:45.308" v="42944" actId="2711"/>
          <ac:spMkLst>
            <pc:docMk/>
            <pc:sldMk cId="232232348" sldId="451"/>
            <ac:spMk id="5" creationId="{0FB2ECF9-9A5B-4C5B-B4E8-A7B9AFC80283}"/>
          </ac:spMkLst>
        </pc:spChg>
        <pc:spChg chg="mod">
          <ac:chgData name="Minesh Patel" userId="a66d4990ec83ac90" providerId="LiveId" clId="{B97F8FE2-9461-4CFE-A336-39272FD5B119}" dt="2021-09-21T09:29:45.308" v="42944" actId="2711"/>
          <ac:spMkLst>
            <pc:docMk/>
            <pc:sldMk cId="232232348" sldId="451"/>
            <ac:spMk id="7" creationId="{0751066C-C516-4770-97A1-3E2DEB282F90}"/>
          </ac:spMkLst>
        </pc:spChg>
        <pc:spChg chg="mod">
          <ac:chgData name="Minesh Patel" userId="a66d4990ec83ac90" providerId="LiveId" clId="{B97F8FE2-9461-4CFE-A336-39272FD5B119}" dt="2021-09-21T09:58:34.200" v="43207"/>
          <ac:spMkLst>
            <pc:docMk/>
            <pc:sldMk cId="232232348" sldId="451"/>
            <ac:spMk id="9" creationId="{614F89CF-21B0-4255-B66C-B5BF9930135B}"/>
          </ac:spMkLst>
        </pc:spChg>
        <pc:spChg chg="mod">
          <ac:chgData name="Minesh Patel" userId="a66d4990ec83ac90" providerId="LiveId" clId="{B97F8FE2-9461-4CFE-A336-39272FD5B119}" dt="2021-09-21T09:58:34.200" v="43207"/>
          <ac:spMkLst>
            <pc:docMk/>
            <pc:sldMk cId="232232348" sldId="451"/>
            <ac:spMk id="10" creationId="{5EAB4CF2-E43E-43F3-9C07-933CC96C2BA4}"/>
          </ac:spMkLst>
        </pc:spChg>
        <pc:spChg chg="mod">
          <ac:chgData name="Minesh Patel" userId="a66d4990ec83ac90" providerId="LiveId" clId="{B97F8FE2-9461-4CFE-A336-39272FD5B119}" dt="2021-09-21T09:58:34.200" v="43207"/>
          <ac:spMkLst>
            <pc:docMk/>
            <pc:sldMk cId="232232348" sldId="451"/>
            <ac:spMk id="11" creationId="{7F4A9487-A871-457C-B9B6-23D5A4A0227C}"/>
          </ac:spMkLst>
        </pc:spChg>
        <pc:spChg chg="mod">
          <ac:chgData name="Minesh Patel" userId="a66d4990ec83ac90" providerId="LiveId" clId="{B97F8FE2-9461-4CFE-A336-39272FD5B119}" dt="2021-09-21T09:58:34.200" v="43207"/>
          <ac:spMkLst>
            <pc:docMk/>
            <pc:sldMk cId="232232348" sldId="451"/>
            <ac:spMk id="12" creationId="{6214D841-DF06-494F-AC5C-01D7D0185877}"/>
          </ac:spMkLst>
        </pc:spChg>
        <pc:spChg chg="mod">
          <ac:chgData name="Minesh Patel" userId="a66d4990ec83ac90" providerId="LiveId" clId="{B97F8FE2-9461-4CFE-A336-39272FD5B119}" dt="2021-09-21T09:58:34.200" v="43207"/>
          <ac:spMkLst>
            <pc:docMk/>
            <pc:sldMk cId="232232348" sldId="451"/>
            <ac:spMk id="13" creationId="{DF95BCEB-F793-442A-BA33-A3B0AA078B24}"/>
          </ac:spMkLst>
        </pc:spChg>
        <pc:spChg chg="add mod">
          <ac:chgData name="Minesh Patel" userId="a66d4990ec83ac90" providerId="LiveId" clId="{B97F8FE2-9461-4CFE-A336-39272FD5B119}" dt="2021-09-21T10:07:27.759" v="43365"/>
          <ac:spMkLst>
            <pc:docMk/>
            <pc:sldMk cId="232232348" sldId="451"/>
            <ac:spMk id="14" creationId="{A25B2DB6-FB27-45E3-8D0D-7CAF2133F9FB}"/>
          </ac:spMkLst>
        </pc:spChg>
        <pc:grpChg chg="add mod">
          <ac:chgData name="Minesh Patel" userId="a66d4990ec83ac90" providerId="LiveId" clId="{B97F8FE2-9461-4CFE-A336-39272FD5B119}" dt="2021-09-21T09:58:34.200" v="43207"/>
          <ac:grpSpMkLst>
            <pc:docMk/>
            <pc:sldMk cId="232232348" sldId="451"/>
            <ac:grpSpMk id="8" creationId="{E5F53962-7F4E-41F0-B8E6-3C922B8D36C8}"/>
          </ac:grpSpMkLst>
        </pc:grpChg>
      </pc:sldChg>
      <pc:sldChg chg="addSp modSp add mod">
        <pc:chgData name="Minesh Patel" userId="a66d4990ec83ac90" providerId="LiveId" clId="{B97F8FE2-9461-4CFE-A336-39272FD5B119}" dt="2021-09-21T10:05:06.163" v="43297"/>
        <pc:sldMkLst>
          <pc:docMk/>
          <pc:sldMk cId="3901157865" sldId="452"/>
        </pc:sldMkLst>
        <pc:spChg chg="mod">
          <ac:chgData name="Minesh Patel" userId="a66d4990ec83ac90" providerId="LiveId" clId="{B97F8FE2-9461-4CFE-A336-39272FD5B119}" dt="2021-09-21T09:44:05.140" v="43032" actId="2711"/>
          <ac:spMkLst>
            <pc:docMk/>
            <pc:sldMk cId="3901157865" sldId="452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44:05.140" v="43032" actId="2711"/>
          <ac:spMkLst>
            <pc:docMk/>
            <pc:sldMk cId="3901157865" sldId="452"/>
            <ac:spMk id="4" creationId="{32B5EE2C-09BE-410F-AD08-97C24FF3E404}"/>
          </ac:spMkLst>
        </pc:spChg>
        <pc:spChg chg="mod">
          <ac:chgData name="Minesh Patel" userId="a66d4990ec83ac90" providerId="LiveId" clId="{B97F8FE2-9461-4CFE-A336-39272FD5B119}" dt="2021-09-21T09:44:05.140" v="43032" actId="2711"/>
          <ac:spMkLst>
            <pc:docMk/>
            <pc:sldMk cId="3901157865" sldId="452"/>
            <ac:spMk id="7" creationId="{C047B198-EC09-445A-B38D-7B670A6885A3}"/>
          </ac:spMkLst>
        </pc:spChg>
        <pc:spChg chg="mod">
          <ac:chgData name="Minesh Patel" userId="a66d4990ec83ac90" providerId="LiveId" clId="{B97F8FE2-9461-4CFE-A336-39272FD5B119}" dt="2021-09-21T09:44:05.140" v="43032" actId="2711"/>
          <ac:spMkLst>
            <pc:docMk/>
            <pc:sldMk cId="3901157865" sldId="452"/>
            <ac:spMk id="8" creationId="{DB8284E6-629E-4E27-A51D-D50A0C02A425}"/>
          </ac:spMkLst>
        </pc:spChg>
        <pc:spChg chg="mod">
          <ac:chgData name="Minesh Patel" userId="a66d4990ec83ac90" providerId="LiveId" clId="{B97F8FE2-9461-4CFE-A336-39272FD5B119}" dt="2021-09-21T09:44:05.140" v="43032" actId="2711"/>
          <ac:spMkLst>
            <pc:docMk/>
            <pc:sldMk cId="3901157865" sldId="452"/>
            <ac:spMk id="9" creationId="{AE7A8276-CCF5-455C-B8C8-3EB223EEDED8}"/>
          </ac:spMkLst>
        </pc:spChg>
        <pc:spChg chg="mod">
          <ac:chgData name="Minesh Patel" userId="a66d4990ec83ac90" providerId="LiveId" clId="{B97F8FE2-9461-4CFE-A336-39272FD5B119}" dt="2021-09-21T09:44:05.140" v="43032" actId="2711"/>
          <ac:spMkLst>
            <pc:docMk/>
            <pc:sldMk cId="3901157865" sldId="452"/>
            <ac:spMk id="10" creationId="{084F9CA6-80EE-44E8-8C1F-6BE6C2719A4D}"/>
          </ac:spMkLst>
        </pc:spChg>
        <pc:spChg chg="mod">
          <ac:chgData name="Minesh Patel" userId="a66d4990ec83ac90" providerId="LiveId" clId="{B97F8FE2-9461-4CFE-A336-39272FD5B119}" dt="2021-09-21T10:05:06.163" v="43297"/>
          <ac:spMkLst>
            <pc:docMk/>
            <pc:sldMk cId="3901157865" sldId="452"/>
            <ac:spMk id="12" creationId="{FFB9922C-C79C-4870-8B99-F842AEA29F50}"/>
          </ac:spMkLst>
        </pc:spChg>
        <pc:spChg chg="mod">
          <ac:chgData name="Minesh Patel" userId="a66d4990ec83ac90" providerId="LiveId" clId="{B97F8FE2-9461-4CFE-A336-39272FD5B119}" dt="2021-09-21T10:05:06.163" v="43297"/>
          <ac:spMkLst>
            <pc:docMk/>
            <pc:sldMk cId="3901157865" sldId="452"/>
            <ac:spMk id="13" creationId="{BC5CB4BE-DC0B-4EDA-A816-F73B633FDDFF}"/>
          </ac:spMkLst>
        </pc:spChg>
        <pc:spChg chg="mod">
          <ac:chgData name="Minesh Patel" userId="a66d4990ec83ac90" providerId="LiveId" clId="{B97F8FE2-9461-4CFE-A336-39272FD5B119}" dt="2021-09-21T10:05:06.163" v="43297"/>
          <ac:spMkLst>
            <pc:docMk/>
            <pc:sldMk cId="3901157865" sldId="452"/>
            <ac:spMk id="14" creationId="{B549206A-6291-47D6-8C4F-EE55E092363F}"/>
          </ac:spMkLst>
        </pc:spChg>
        <pc:spChg chg="mod">
          <ac:chgData name="Minesh Patel" userId="a66d4990ec83ac90" providerId="LiveId" clId="{B97F8FE2-9461-4CFE-A336-39272FD5B119}" dt="2021-09-21T10:05:06.163" v="43297"/>
          <ac:spMkLst>
            <pc:docMk/>
            <pc:sldMk cId="3901157865" sldId="452"/>
            <ac:spMk id="15" creationId="{FE5049FC-3F77-4331-8AF6-2CC5083B54F5}"/>
          </ac:spMkLst>
        </pc:spChg>
        <pc:spChg chg="mod">
          <ac:chgData name="Minesh Patel" userId="a66d4990ec83ac90" providerId="LiveId" clId="{B97F8FE2-9461-4CFE-A336-39272FD5B119}" dt="2021-09-21T10:05:06.163" v="43297"/>
          <ac:spMkLst>
            <pc:docMk/>
            <pc:sldMk cId="3901157865" sldId="452"/>
            <ac:spMk id="16" creationId="{DA9D318B-8F27-447A-8E95-76B85446BFB7}"/>
          </ac:spMkLst>
        </pc:spChg>
        <pc:spChg chg="mod">
          <ac:chgData name="Minesh Patel" userId="a66d4990ec83ac90" providerId="LiveId" clId="{B97F8FE2-9461-4CFE-A336-39272FD5B119}" dt="2021-09-21T09:44:05.140" v="43032" actId="2711"/>
          <ac:spMkLst>
            <pc:docMk/>
            <pc:sldMk cId="3901157865" sldId="452"/>
            <ac:spMk id="44" creationId="{2B807562-26E7-48B8-9BCA-F6E307CFB060}"/>
          </ac:spMkLst>
        </pc:spChg>
        <pc:grpChg chg="add mod">
          <ac:chgData name="Minesh Patel" userId="a66d4990ec83ac90" providerId="LiveId" clId="{B97F8FE2-9461-4CFE-A336-39272FD5B119}" dt="2021-09-21T10:05:06.163" v="43297"/>
          <ac:grpSpMkLst>
            <pc:docMk/>
            <pc:sldMk cId="3901157865" sldId="452"/>
            <ac:grpSpMk id="11" creationId="{514ABA7E-FAE7-414B-8505-EEA787F68D29}"/>
          </ac:grpSpMkLst>
        </pc:grpChg>
      </pc:sldChg>
      <pc:sldChg chg="addSp modSp add mod">
        <pc:chgData name="Minesh Patel" userId="a66d4990ec83ac90" providerId="LiveId" clId="{B97F8FE2-9461-4CFE-A336-39272FD5B119}" dt="2021-09-21T10:02:51.277" v="43262"/>
        <pc:sldMkLst>
          <pc:docMk/>
          <pc:sldMk cId="1241623664" sldId="453"/>
        </pc:sldMkLst>
        <pc:spChg chg="mod">
          <ac:chgData name="Minesh Patel" userId="a66d4990ec83ac90" providerId="LiveId" clId="{B97F8FE2-9461-4CFE-A336-39272FD5B119}" dt="2021-09-21T09:41:15.039" v="43004" actId="2711"/>
          <ac:spMkLst>
            <pc:docMk/>
            <pc:sldMk cId="1241623664" sldId="453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41:15.039" v="43004" actId="2711"/>
          <ac:spMkLst>
            <pc:docMk/>
            <pc:sldMk cId="1241623664" sldId="453"/>
            <ac:spMk id="6" creationId="{BE1CB986-6CFF-4F6B-8BFF-C4D85EC16BDC}"/>
          </ac:spMkLst>
        </pc:spChg>
        <pc:spChg chg="mod">
          <ac:chgData name="Minesh Patel" userId="a66d4990ec83ac90" providerId="LiveId" clId="{B97F8FE2-9461-4CFE-A336-39272FD5B119}" dt="2021-09-21T09:41:15.039" v="43004" actId="2711"/>
          <ac:spMkLst>
            <pc:docMk/>
            <pc:sldMk cId="1241623664" sldId="453"/>
            <ac:spMk id="7" creationId="{4899FAEF-935F-44FB-A0DA-13C11AA5EF42}"/>
          </ac:spMkLst>
        </pc:spChg>
        <pc:spChg chg="mod">
          <ac:chgData name="Minesh Patel" userId="a66d4990ec83ac90" providerId="LiveId" clId="{B97F8FE2-9461-4CFE-A336-39272FD5B119}" dt="2021-09-21T09:41:15.039" v="43004" actId="2711"/>
          <ac:spMkLst>
            <pc:docMk/>
            <pc:sldMk cId="1241623664" sldId="453"/>
            <ac:spMk id="9" creationId="{2C4F0FC0-0BFE-456D-A249-295EF53C7E06}"/>
          </ac:spMkLst>
        </pc:spChg>
        <pc:spChg chg="mod">
          <ac:chgData name="Minesh Patel" userId="a66d4990ec83ac90" providerId="LiveId" clId="{B97F8FE2-9461-4CFE-A336-39272FD5B119}" dt="2021-09-21T09:41:15.039" v="43004" actId="2711"/>
          <ac:spMkLst>
            <pc:docMk/>
            <pc:sldMk cId="1241623664" sldId="453"/>
            <ac:spMk id="10" creationId="{A529C5D8-C948-47CB-9D7B-489C50E318AC}"/>
          </ac:spMkLst>
        </pc:spChg>
        <pc:spChg chg="mod">
          <ac:chgData name="Minesh Patel" userId="a66d4990ec83ac90" providerId="LiveId" clId="{B97F8FE2-9461-4CFE-A336-39272FD5B119}" dt="2021-09-21T09:41:15.039" v="43004" actId="2711"/>
          <ac:spMkLst>
            <pc:docMk/>
            <pc:sldMk cId="1241623664" sldId="453"/>
            <ac:spMk id="12" creationId="{E7925C4F-97DC-48C2-B524-AD241E20BACB}"/>
          </ac:spMkLst>
        </pc:spChg>
        <pc:spChg chg="mod">
          <ac:chgData name="Minesh Patel" userId="a66d4990ec83ac90" providerId="LiveId" clId="{B97F8FE2-9461-4CFE-A336-39272FD5B119}" dt="2021-09-21T09:41:15.039" v="43004" actId="2711"/>
          <ac:spMkLst>
            <pc:docMk/>
            <pc:sldMk cId="1241623664" sldId="453"/>
            <ac:spMk id="14" creationId="{163C0518-6083-40E7-A877-7599CF072BC3}"/>
          </ac:spMkLst>
        </pc:spChg>
        <pc:spChg chg="mod">
          <ac:chgData name="Minesh Patel" userId="a66d4990ec83ac90" providerId="LiveId" clId="{B97F8FE2-9461-4CFE-A336-39272FD5B119}" dt="2021-09-21T09:41:15.039" v="43004" actId="2711"/>
          <ac:spMkLst>
            <pc:docMk/>
            <pc:sldMk cId="1241623664" sldId="453"/>
            <ac:spMk id="16" creationId="{ED49907D-552F-4522-9A29-B7B41F7434B4}"/>
          </ac:spMkLst>
        </pc:spChg>
        <pc:spChg chg="mod">
          <ac:chgData name="Minesh Patel" userId="a66d4990ec83ac90" providerId="LiveId" clId="{B97F8FE2-9461-4CFE-A336-39272FD5B119}" dt="2021-09-21T09:41:15.039" v="43004" actId="2711"/>
          <ac:spMkLst>
            <pc:docMk/>
            <pc:sldMk cId="1241623664" sldId="453"/>
            <ac:spMk id="17" creationId="{00F4A7D0-3AD3-4502-8028-D713EA859DE2}"/>
          </ac:spMkLst>
        </pc:spChg>
        <pc:spChg chg="mod">
          <ac:chgData name="Minesh Patel" userId="a66d4990ec83ac90" providerId="LiveId" clId="{B97F8FE2-9461-4CFE-A336-39272FD5B119}" dt="2021-09-21T10:02:51.277" v="43262"/>
          <ac:spMkLst>
            <pc:docMk/>
            <pc:sldMk cId="1241623664" sldId="453"/>
            <ac:spMk id="19" creationId="{7DE3AAE6-02B5-4A61-A384-870CBA55D495}"/>
          </ac:spMkLst>
        </pc:spChg>
        <pc:spChg chg="mod">
          <ac:chgData name="Minesh Patel" userId="a66d4990ec83ac90" providerId="LiveId" clId="{B97F8FE2-9461-4CFE-A336-39272FD5B119}" dt="2021-09-21T10:02:51.277" v="43262"/>
          <ac:spMkLst>
            <pc:docMk/>
            <pc:sldMk cId="1241623664" sldId="453"/>
            <ac:spMk id="20" creationId="{709EB85F-91CF-41B8-866F-C4CA07206853}"/>
          </ac:spMkLst>
        </pc:spChg>
        <pc:spChg chg="mod">
          <ac:chgData name="Minesh Patel" userId="a66d4990ec83ac90" providerId="LiveId" clId="{B97F8FE2-9461-4CFE-A336-39272FD5B119}" dt="2021-09-21T10:02:51.277" v="43262"/>
          <ac:spMkLst>
            <pc:docMk/>
            <pc:sldMk cId="1241623664" sldId="453"/>
            <ac:spMk id="21" creationId="{7A037A82-8414-4E5D-A51F-821083A90F2B}"/>
          </ac:spMkLst>
        </pc:spChg>
        <pc:spChg chg="mod">
          <ac:chgData name="Minesh Patel" userId="a66d4990ec83ac90" providerId="LiveId" clId="{B97F8FE2-9461-4CFE-A336-39272FD5B119}" dt="2021-09-21T10:02:51.277" v="43262"/>
          <ac:spMkLst>
            <pc:docMk/>
            <pc:sldMk cId="1241623664" sldId="453"/>
            <ac:spMk id="22" creationId="{7E9750F7-6C11-4EB0-93FE-CD014AF77F6F}"/>
          </ac:spMkLst>
        </pc:spChg>
        <pc:spChg chg="mod">
          <ac:chgData name="Minesh Patel" userId="a66d4990ec83ac90" providerId="LiveId" clId="{B97F8FE2-9461-4CFE-A336-39272FD5B119}" dt="2021-09-21T10:02:51.277" v="43262"/>
          <ac:spMkLst>
            <pc:docMk/>
            <pc:sldMk cId="1241623664" sldId="453"/>
            <ac:spMk id="23" creationId="{7D35EB3C-EDFD-4C04-AC4D-0292808D9A49}"/>
          </ac:spMkLst>
        </pc:spChg>
        <pc:grpChg chg="add mod">
          <ac:chgData name="Minesh Patel" userId="a66d4990ec83ac90" providerId="LiveId" clId="{B97F8FE2-9461-4CFE-A336-39272FD5B119}" dt="2021-09-21T10:02:51.277" v="43262"/>
          <ac:grpSpMkLst>
            <pc:docMk/>
            <pc:sldMk cId="1241623664" sldId="453"/>
            <ac:grpSpMk id="18" creationId="{6EB9BE38-3E21-4CA3-B142-E72417FD413B}"/>
          </ac:grpSpMkLst>
        </pc:grpChg>
      </pc:sldChg>
      <pc:sldChg chg="addSp modSp add mod">
        <pc:chgData name="Minesh Patel" userId="a66d4990ec83ac90" providerId="LiveId" clId="{B97F8FE2-9461-4CFE-A336-39272FD5B119}" dt="2021-09-21T10:05:19.314" v="43306"/>
        <pc:sldMkLst>
          <pc:docMk/>
          <pc:sldMk cId="1542192148" sldId="454"/>
        </pc:sldMkLst>
        <pc:spChg chg="mod">
          <ac:chgData name="Minesh Patel" userId="a66d4990ec83ac90" providerId="LiveId" clId="{B97F8FE2-9461-4CFE-A336-39272FD5B119}" dt="2021-09-21T09:44:33.378" v="43037" actId="2711"/>
          <ac:spMkLst>
            <pc:docMk/>
            <pc:sldMk cId="1542192148" sldId="454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44:33.378" v="43037" actId="2711"/>
          <ac:spMkLst>
            <pc:docMk/>
            <pc:sldMk cId="1542192148" sldId="454"/>
            <ac:spMk id="3" creationId="{1CDD4FBC-4257-467A-89BE-B7E14FAF914A}"/>
          </ac:spMkLst>
        </pc:spChg>
        <pc:spChg chg="mod">
          <ac:chgData name="Minesh Patel" userId="a66d4990ec83ac90" providerId="LiveId" clId="{B97F8FE2-9461-4CFE-A336-39272FD5B119}" dt="2021-09-21T09:44:33.378" v="43037" actId="2711"/>
          <ac:spMkLst>
            <pc:docMk/>
            <pc:sldMk cId="1542192148" sldId="454"/>
            <ac:spMk id="4" creationId="{F54E02AA-3B07-4A36-9FDD-47960B5CC331}"/>
          </ac:spMkLst>
        </pc:spChg>
        <pc:spChg chg="mod">
          <ac:chgData name="Minesh Patel" userId="a66d4990ec83ac90" providerId="LiveId" clId="{B97F8FE2-9461-4CFE-A336-39272FD5B119}" dt="2021-09-21T09:44:33.378" v="43037" actId="2711"/>
          <ac:spMkLst>
            <pc:docMk/>
            <pc:sldMk cId="1542192148" sldId="454"/>
            <ac:spMk id="8" creationId="{2C4C0675-22B8-41DF-9C2C-149DB6A1882F}"/>
          </ac:spMkLst>
        </pc:spChg>
        <pc:spChg chg="mod">
          <ac:chgData name="Minesh Patel" userId="a66d4990ec83ac90" providerId="LiveId" clId="{B97F8FE2-9461-4CFE-A336-39272FD5B119}" dt="2021-09-21T09:44:33.378" v="43037" actId="2711"/>
          <ac:spMkLst>
            <pc:docMk/>
            <pc:sldMk cId="1542192148" sldId="454"/>
            <ac:spMk id="9" creationId="{FF1CF504-C328-40DB-8ECD-88507700CB0F}"/>
          </ac:spMkLst>
        </pc:spChg>
        <pc:spChg chg="mod">
          <ac:chgData name="Minesh Patel" userId="a66d4990ec83ac90" providerId="LiveId" clId="{B97F8FE2-9461-4CFE-A336-39272FD5B119}" dt="2021-09-21T09:44:33.378" v="43037" actId="2711"/>
          <ac:spMkLst>
            <pc:docMk/>
            <pc:sldMk cId="1542192148" sldId="454"/>
            <ac:spMk id="14" creationId="{F2D306C3-EC4D-4095-88C4-EA79E12684FF}"/>
          </ac:spMkLst>
        </pc:spChg>
        <pc:spChg chg="mod">
          <ac:chgData name="Minesh Patel" userId="a66d4990ec83ac90" providerId="LiveId" clId="{B97F8FE2-9461-4CFE-A336-39272FD5B119}" dt="2021-09-21T09:44:33.378" v="43037" actId="2711"/>
          <ac:spMkLst>
            <pc:docMk/>
            <pc:sldMk cId="1542192148" sldId="454"/>
            <ac:spMk id="16" creationId="{6F92115A-AB1D-4763-A670-D2F8EA7C694E}"/>
          </ac:spMkLst>
        </pc:spChg>
        <pc:spChg chg="mod">
          <ac:chgData name="Minesh Patel" userId="a66d4990ec83ac90" providerId="LiveId" clId="{B97F8FE2-9461-4CFE-A336-39272FD5B119}" dt="2021-09-21T09:44:33.378" v="43037" actId="2711"/>
          <ac:spMkLst>
            <pc:docMk/>
            <pc:sldMk cId="1542192148" sldId="454"/>
            <ac:spMk id="17" creationId="{2541B359-D8DF-463B-BB72-1CDB210851FB}"/>
          </ac:spMkLst>
        </pc:spChg>
        <pc:spChg chg="mod">
          <ac:chgData name="Minesh Patel" userId="a66d4990ec83ac90" providerId="LiveId" clId="{B97F8FE2-9461-4CFE-A336-39272FD5B119}" dt="2021-09-21T09:44:33.378" v="43037" actId="2711"/>
          <ac:spMkLst>
            <pc:docMk/>
            <pc:sldMk cId="1542192148" sldId="454"/>
            <ac:spMk id="22" creationId="{8059BE7A-364F-4B3A-A90C-C19BF0853242}"/>
          </ac:spMkLst>
        </pc:spChg>
        <pc:spChg chg="mod">
          <ac:chgData name="Minesh Patel" userId="a66d4990ec83ac90" providerId="LiveId" clId="{B97F8FE2-9461-4CFE-A336-39272FD5B119}" dt="2021-09-21T09:44:33.378" v="43037" actId="2711"/>
          <ac:spMkLst>
            <pc:docMk/>
            <pc:sldMk cId="1542192148" sldId="454"/>
            <ac:spMk id="23" creationId="{BC2F90D7-276A-4CC4-9462-9C4BC36DD3CC}"/>
          </ac:spMkLst>
        </pc:spChg>
        <pc:spChg chg="mod">
          <ac:chgData name="Minesh Patel" userId="a66d4990ec83ac90" providerId="LiveId" clId="{B97F8FE2-9461-4CFE-A336-39272FD5B119}" dt="2021-09-21T09:44:33.378" v="43037" actId="2711"/>
          <ac:spMkLst>
            <pc:docMk/>
            <pc:sldMk cId="1542192148" sldId="454"/>
            <ac:spMk id="24" creationId="{F9C5B8AB-7928-4BF4-8F38-DE90D4A3B7BA}"/>
          </ac:spMkLst>
        </pc:spChg>
        <pc:spChg chg="mod">
          <ac:chgData name="Minesh Patel" userId="a66d4990ec83ac90" providerId="LiveId" clId="{B97F8FE2-9461-4CFE-A336-39272FD5B119}" dt="2021-09-21T09:44:33.378" v="43037" actId="2711"/>
          <ac:spMkLst>
            <pc:docMk/>
            <pc:sldMk cId="1542192148" sldId="454"/>
            <ac:spMk id="25" creationId="{6DB2D1FA-F62E-4EAA-97D7-C91625DBB039}"/>
          </ac:spMkLst>
        </pc:spChg>
        <pc:spChg chg="mod">
          <ac:chgData name="Minesh Patel" userId="a66d4990ec83ac90" providerId="LiveId" clId="{B97F8FE2-9461-4CFE-A336-39272FD5B119}" dt="2021-09-21T09:44:33.378" v="43037" actId="2711"/>
          <ac:spMkLst>
            <pc:docMk/>
            <pc:sldMk cId="1542192148" sldId="454"/>
            <ac:spMk id="26" creationId="{BDB9EE42-742E-4606-9BAB-BBACE335F244}"/>
          </ac:spMkLst>
        </pc:spChg>
        <pc:spChg chg="mod">
          <ac:chgData name="Minesh Patel" userId="a66d4990ec83ac90" providerId="LiveId" clId="{B97F8FE2-9461-4CFE-A336-39272FD5B119}" dt="2021-09-21T09:44:33.378" v="43037" actId="2711"/>
          <ac:spMkLst>
            <pc:docMk/>
            <pc:sldMk cId="1542192148" sldId="454"/>
            <ac:spMk id="27" creationId="{324CB035-D536-4399-94E0-872221ED70DA}"/>
          </ac:spMkLst>
        </pc:spChg>
        <pc:spChg chg="mod">
          <ac:chgData name="Minesh Patel" userId="a66d4990ec83ac90" providerId="LiveId" clId="{B97F8FE2-9461-4CFE-A336-39272FD5B119}" dt="2021-09-21T09:44:33.378" v="43037" actId="2711"/>
          <ac:spMkLst>
            <pc:docMk/>
            <pc:sldMk cId="1542192148" sldId="454"/>
            <ac:spMk id="28" creationId="{11AA4D71-4FF0-433A-8911-F3C9E792B95D}"/>
          </ac:spMkLst>
        </pc:spChg>
        <pc:spChg chg="mod">
          <ac:chgData name="Minesh Patel" userId="a66d4990ec83ac90" providerId="LiveId" clId="{B97F8FE2-9461-4CFE-A336-39272FD5B119}" dt="2021-09-21T09:44:33.378" v="43037" actId="2711"/>
          <ac:spMkLst>
            <pc:docMk/>
            <pc:sldMk cId="1542192148" sldId="454"/>
            <ac:spMk id="29" creationId="{74356B20-57DF-4138-9206-53FE1F3E6E7D}"/>
          </ac:spMkLst>
        </pc:spChg>
        <pc:spChg chg="mod">
          <ac:chgData name="Minesh Patel" userId="a66d4990ec83ac90" providerId="LiveId" clId="{B97F8FE2-9461-4CFE-A336-39272FD5B119}" dt="2021-09-21T10:05:19.314" v="43306"/>
          <ac:spMkLst>
            <pc:docMk/>
            <pc:sldMk cId="1542192148" sldId="454"/>
            <ac:spMk id="31" creationId="{3091E2A4-B532-4471-B388-3D37FFA57CBC}"/>
          </ac:spMkLst>
        </pc:spChg>
        <pc:spChg chg="mod">
          <ac:chgData name="Minesh Patel" userId="a66d4990ec83ac90" providerId="LiveId" clId="{B97F8FE2-9461-4CFE-A336-39272FD5B119}" dt="2021-09-21T10:05:19.314" v="43306"/>
          <ac:spMkLst>
            <pc:docMk/>
            <pc:sldMk cId="1542192148" sldId="454"/>
            <ac:spMk id="32" creationId="{6C526CFB-DCB9-4381-BE4E-188AF8A02C93}"/>
          </ac:spMkLst>
        </pc:spChg>
        <pc:spChg chg="mod">
          <ac:chgData name="Minesh Patel" userId="a66d4990ec83ac90" providerId="LiveId" clId="{B97F8FE2-9461-4CFE-A336-39272FD5B119}" dt="2021-09-21T10:05:19.314" v="43306"/>
          <ac:spMkLst>
            <pc:docMk/>
            <pc:sldMk cId="1542192148" sldId="454"/>
            <ac:spMk id="34" creationId="{57F0BDE8-A609-4D6B-9F45-CDA55F70593E}"/>
          </ac:spMkLst>
        </pc:spChg>
        <pc:spChg chg="mod">
          <ac:chgData name="Minesh Patel" userId="a66d4990ec83ac90" providerId="LiveId" clId="{B97F8FE2-9461-4CFE-A336-39272FD5B119}" dt="2021-09-21T10:05:19.314" v="43306"/>
          <ac:spMkLst>
            <pc:docMk/>
            <pc:sldMk cId="1542192148" sldId="454"/>
            <ac:spMk id="35" creationId="{A8350995-E154-4E18-8B9D-1030870085F3}"/>
          </ac:spMkLst>
        </pc:spChg>
        <pc:spChg chg="mod">
          <ac:chgData name="Minesh Patel" userId="a66d4990ec83ac90" providerId="LiveId" clId="{B97F8FE2-9461-4CFE-A336-39272FD5B119}" dt="2021-09-21T10:05:19.314" v="43306"/>
          <ac:spMkLst>
            <pc:docMk/>
            <pc:sldMk cId="1542192148" sldId="454"/>
            <ac:spMk id="36" creationId="{41E5373F-A09C-45EC-8B2B-61B945AA36BB}"/>
          </ac:spMkLst>
        </pc:spChg>
        <pc:spChg chg="mod">
          <ac:chgData name="Minesh Patel" userId="a66d4990ec83ac90" providerId="LiveId" clId="{B97F8FE2-9461-4CFE-A336-39272FD5B119}" dt="2021-09-21T09:44:33.378" v="43037" actId="2711"/>
          <ac:spMkLst>
            <pc:docMk/>
            <pc:sldMk cId="1542192148" sldId="454"/>
            <ac:spMk id="44" creationId="{2B807562-26E7-48B8-9BCA-F6E307CFB060}"/>
          </ac:spMkLst>
        </pc:spChg>
        <pc:grpChg chg="add mod">
          <ac:chgData name="Minesh Patel" userId="a66d4990ec83ac90" providerId="LiveId" clId="{B97F8FE2-9461-4CFE-A336-39272FD5B119}" dt="2021-09-21T10:05:19.314" v="43306"/>
          <ac:grpSpMkLst>
            <pc:docMk/>
            <pc:sldMk cId="1542192148" sldId="454"/>
            <ac:grpSpMk id="30" creationId="{600CBA3B-37DA-44EE-A20B-EBD4CD6BF19F}"/>
          </ac:grpSpMkLst>
        </pc:grpChg>
      </pc:sldChg>
      <pc:sldChg chg="del">
        <pc:chgData name="Minesh Patel" userId="a66d4990ec83ac90" providerId="LiveId" clId="{B97F8FE2-9461-4CFE-A336-39272FD5B119}" dt="2021-09-21T09:46:12.456" v="43043" actId="2696"/>
        <pc:sldMkLst>
          <pc:docMk/>
          <pc:sldMk cId="2607854865" sldId="455"/>
        </pc:sldMkLst>
      </pc:sldChg>
      <pc:sldChg chg="add">
        <pc:chgData name="Minesh Patel" userId="a66d4990ec83ac90" providerId="LiveId" clId="{B97F8FE2-9461-4CFE-A336-39272FD5B119}" dt="2021-09-21T09:46:16.493" v="43044"/>
        <pc:sldMkLst>
          <pc:docMk/>
          <pc:sldMk cId="4014423820" sldId="455"/>
        </pc:sldMkLst>
      </pc:sldChg>
      <pc:sldChg chg="del">
        <pc:chgData name="Minesh Patel" userId="a66d4990ec83ac90" providerId="LiveId" clId="{B97F8FE2-9461-4CFE-A336-39272FD5B119}" dt="2021-09-21T09:34:19.727" v="42966" actId="2696"/>
        <pc:sldMkLst>
          <pc:docMk/>
          <pc:sldMk cId="708922144" sldId="457"/>
        </pc:sldMkLst>
      </pc:sldChg>
      <pc:sldChg chg="add">
        <pc:chgData name="Minesh Patel" userId="a66d4990ec83ac90" providerId="LiveId" clId="{B97F8FE2-9461-4CFE-A336-39272FD5B119}" dt="2021-09-21T09:34:26.654" v="42967"/>
        <pc:sldMkLst>
          <pc:docMk/>
          <pc:sldMk cId="1359983188" sldId="457"/>
        </pc:sldMkLst>
      </pc:sldChg>
      <pc:sldChg chg="addSp modSp add mod">
        <pc:chgData name="Minesh Patel" userId="a66d4990ec83ac90" providerId="LiveId" clId="{B97F8FE2-9461-4CFE-A336-39272FD5B119}" dt="2021-09-21T10:07:26.800" v="43364"/>
        <pc:sldMkLst>
          <pc:docMk/>
          <pc:sldMk cId="679105012" sldId="460"/>
        </pc:sldMkLst>
        <pc:spChg chg="mod">
          <ac:chgData name="Minesh Patel" userId="a66d4990ec83ac90" providerId="LiveId" clId="{B97F8FE2-9461-4CFE-A336-39272FD5B119}" dt="2021-09-21T09:29:37.568" v="42943" actId="2711"/>
          <ac:spMkLst>
            <pc:docMk/>
            <pc:sldMk cId="679105012" sldId="460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29:37.568" v="42943" actId="2711"/>
          <ac:spMkLst>
            <pc:docMk/>
            <pc:sldMk cId="679105012" sldId="460"/>
            <ac:spMk id="30" creationId="{D0CD56EB-5FAC-45CC-87FD-177E4FD61F69}"/>
          </ac:spMkLst>
        </pc:spChg>
        <pc:spChg chg="mod">
          <ac:chgData name="Minesh Patel" userId="a66d4990ec83ac90" providerId="LiveId" clId="{B97F8FE2-9461-4CFE-A336-39272FD5B119}" dt="2021-09-21T09:29:37.568" v="42943" actId="2711"/>
          <ac:spMkLst>
            <pc:docMk/>
            <pc:sldMk cId="679105012" sldId="460"/>
            <ac:spMk id="41" creationId="{9CDDF37F-F58D-4CD6-B7A8-1602F23C8990}"/>
          </ac:spMkLst>
        </pc:spChg>
        <pc:spChg chg="mod">
          <ac:chgData name="Minesh Patel" userId="a66d4990ec83ac90" providerId="LiveId" clId="{B97F8FE2-9461-4CFE-A336-39272FD5B119}" dt="2021-09-21T09:29:37.568" v="42943" actId="2711"/>
          <ac:spMkLst>
            <pc:docMk/>
            <pc:sldMk cId="679105012" sldId="460"/>
            <ac:spMk id="42" creationId="{3B56FBB3-2717-42A0-A76B-05F0F0DB9281}"/>
          </ac:spMkLst>
        </pc:spChg>
        <pc:spChg chg="mod">
          <ac:chgData name="Minesh Patel" userId="a66d4990ec83ac90" providerId="LiveId" clId="{B97F8FE2-9461-4CFE-A336-39272FD5B119}" dt="2021-09-21T09:58:09.248" v="43206"/>
          <ac:spMkLst>
            <pc:docMk/>
            <pc:sldMk cId="679105012" sldId="460"/>
            <ac:spMk id="45" creationId="{43813420-441A-4B37-9BBB-4774635F60BB}"/>
          </ac:spMkLst>
        </pc:spChg>
        <pc:spChg chg="mod">
          <ac:chgData name="Minesh Patel" userId="a66d4990ec83ac90" providerId="LiveId" clId="{B97F8FE2-9461-4CFE-A336-39272FD5B119}" dt="2021-09-21T09:58:09.248" v="43206"/>
          <ac:spMkLst>
            <pc:docMk/>
            <pc:sldMk cId="679105012" sldId="460"/>
            <ac:spMk id="46" creationId="{55785CDF-1FFF-43E6-A7DA-8699FA393801}"/>
          </ac:spMkLst>
        </pc:spChg>
        <pc:spChg chg="mod">
          <ac:chgData name="Minesh Patel" userId="a66d4990ec83ac90" providerId="LiveId" clId="{B97F8FE2-9461-4CFE-A336-39272FD5B119}" dt="2021-09-21T09:58:09.248" v="43206"/>
          <ac:spMkLst>
            <pc:docMk/>
            <pc:sldMk cId="679105012" sldId="460"/>
            <ac:spMk id="47" creationId="{148002F2-3675-4BFF-9AFC-611E4A33A56F}"/>
          </ac:spMkLst>
        </pc:spChg>
        <pc:spChg chg="mod">
          <ac:chgData name="Minesh Patel" userId="a66d4990ec83ac90" providerId="LiveId" clId="{B97F8FE2-9461-4CFE-A336-39272FD5B119}" dt="2021-09-21T09:58:09.248" v="43206"/>
          <ac:spMkLst>
            <pc:docMk/>
            <pc:sldMk cId="679105012" sldId="460"/>
            <ac:spMk id="48" creationId="{8A17ECCF-AFB1-4CBE-8A8E-B6F8830797A3}"/>
          </ac:spMkLst>
        </pc:spChg>
        <pc:spChg chg="mod">
          <ac:chgData name="Minesh Patel" userId="a66d4990ec83ac90" providerId="LiveId" clId="{B97F8FE2-9461-4CFE-A336-39272FD5B119}" dt="2021-09-21T09:58:09.248" v="43206"/>
          <ac:spMkLst>
            <pc:docMk/>
            <pc:sldMk cId="679105012" sldId="460"/>
            <ac:spMk id="49" creationId="{6AE1B36D-0366-4329-A36B-6F882BFD33E6}"/>
          </ac:spMkLst>
        </pc:spChg>
        <pc:spChg chg="add mod">
          <ac:chgData name="Minesh Patel" userId="a66d4990ec83ac90" providerId="LiveId" clId="{B97F8FE2-9461-4CFE-A336-39272FD5B119}" dt="2021-09-21T10:07:26.800" v="43364"/>
          <ac:spMkLst>
            <pc:docMk/>
            <pc:sldMk cId="679105012" sldId="460"/>
            <ac:spMk id="50" creationId="{1C2E23FB-CC95-496B-A15C-1ABCD4AC5336}"/>
          </ac:spMkLst>
        </pc:spChg>
        <pc:spChg chg="mod">
          <ac:chgData name="Minesh Patel" userId="a66d4990ec83ac90" providerId="LiveId" clId="{B97F8FE2-9461-4CFE-A336-39272FD5B119}" dt="2021-09-21T09:29:37.568" v="42943" actId="2711"/>
          <ac:spMkLst>
            <pc:docMk/>
            <pc:sldMk cId="679105012" sldId="460"/>
            <ac:spMk id="58" creationId="{3D99B1F8-1A38-4526-A40B-738934CB44D0}"/>
          </ac:spMkLst>
        </pc:spChg>
        <pc:spChg chg="mod">
          <ac:chgData name="Minesh Patel" userId="a66d4990ec83ac90" providerId="LiveId" clId="{B97F8FE2-9461-4CFE-A336-39272FD5B119}" dt="2021-09-21T09:29:37.568" v="42943" actId="2711"/>
          <ac:spMkLst>
            <pc:docMk/>
            <pc:sldMk cId="679105012" sldId="460"/>
            <ac:spMk id="59" creationId="{D6814E6D-E1A2-4D18-B597-B65D90B56F34}"/>
          </ac:spMkLst>
        </pc:spChg>
        <pc:spChg chg="mod">
          <ac:chgData name="Minesh Patel" userId="a66d4990ec83ac90" providerId="LiveId" clId="{B97F8FE2-9461-4CFE-A336-39272FD5B119}" dt="2021-09-21T09:29:37.568" v="42943" actId="2711"/>
          <ac:spMkLst>
            <pc:docMk/>
            <pc:sldMk cId="679105012" sldId="460"/>
            <ac:spMk id="60" creationId="{E179F8DC-467B-4923-B7A2-B88264C31F9E}"/>
          </ac:spMkLst>
        </pc:spChg>
        <pc:spChg chg="mod">
          <ac:chgData name="Minesh Patel" userId="a66d4990ec83ac90" providerId="LiveId" clId="{B97F8FE2-9461-4CFE-A336-39272FD5B119}" dt="2021-09-21T09:29:37.568" v="42943" actId="2711"/>
          <ac:spMkLst>
            <pc:docMk/>
            <pc:sldMk cId="679105012" sldId="460"/>
            <ac:spMk id="62" creationId="{15F766BA-6254-4008-9B8F-FD3F90611B7D}"/>
          </ac:spMkLst>
        </pc:spChg>
        <pc:spChg chg="mod">
          <ac:chgData name="Minesh Patel" userId="a66d4990ec83ac90" providerId="LiveId" clId="{B97F8FE2-9461-4CFE-A336-39272FD5B119}" dt="2021-09-21T09:29:37.568" v="42943" actId="2711"/>
          <ac:spMkLst>
            <pc:docMk/>
            <pc:sldMk cId="679105012" sldId="460"/>
            <ac:spMk id="63" creationId="{2AF3D040-E572-4E40-BF5C-2B405586C730}"/>
          </ac:spMkLst>
        </pc:spChg>
        <pc:spChg chg="mod">
          <ac:chgData name="Minesh Patel" userId="a66d4990ec83ac90" providerId="LiveId" clId="{B97F8FE2-9461-4CFE-A336-39272FD5B119}" dt="2021-09-21T09:29:37.568" v="42943" actId="2711"/>
          <ac:spMkLst>
            <pc:docMk/>
            <pc:sldMk cId="679105012" sldId="460"/>
            <ac:spMk id="64" creationId="{0058AFDA-6B90-44DB-B7BD-735542AD9F3C}"/>
          </ac:spMkLst>
        </pc:spChg>
        <pc:spChg chg="mod">
          <ac:chgData name="Minesh Patel" userId="a66d4990ec83ac90" providerId="LiveId" clId="{B97F8FE2-9461-4CFE-A336-39272FD5B119}" dt="2021-09-21T09:29:37.568" v="42943" actId="2711"/>
          <ac:spMkLst>
            <pc:docMk/>
            <pc:sldMk cId="679105012" sldId="460"/>
            <ac:spMk id="70" creationId="{FF3A4EF4-DA77-4056-93D1-8A05CE582EBF}"/>
          </ac:spMkLst>
        </pc:spChg>
        <pc:spChg chg="mod">
          <ac:chgData name="Minesh Patel" userId="a66d4990ec83ac90" providerId="LiveId" clId="{B97F8FE2-9461-4CFE-A336-39272FD5B119}" dt="2021-09-21T09:29:37.568" v="42943" actId="2711"/>
          <ac:spMkLst>
            <pc:docMk/>
            <pc:sldMk cId="679105012" sldId="460"/>
            <ac:spMk id="71" creationId="{6D0922FE-2C40-41C6-B601-F153EC765875}"/>
          </ac:spMkLst>
        </pc:spChg>
        <pc:spChg chg="mod">
          <ac:chgData name="Minesh Patel" userId="a66d4990ec83ac90" providerId="LiveId" clId="{B97F8FE2-9461-4CFE-A336-39272FD5B119}" dt="2021-09-21T09:29:37.568" v="42943" actId="2711"/>
          <ac:spMkLst>
            <pc:docMk/>
            <pc:sldMk cId="679105012" sldId="460"/>
            <ac:spMk id="73" creationId="{A141E329-A053-4EC1-8645-E3853C6C6DF5}"/>
          </ac:spMkLst>
        </pc:spChg>
        <pc:spChg chg="mod">
          <ac:chgData name="Minesh Patel" userId="a66d4990ec83ac90" providerId="LiveId" clId="{B97F8FE2-9461-4CFE-A336-39272FD5B119}" dt="2021-09-21T09:29:37.568" v="42943" actId="2711"/>
          <ac:spMkLst>
            <pc:docMk/>
            <pc:sldMk cId="679105012" sldId="460"/>
            <ac:spMk id="81" creationId="{C98941C2-0D32-44F7-96CA-9D48AA17DF78}"/>
          </ac:spMkLst>
        </pc:spChg>
        <pc:spChg chg="mod">
          <ac:chgData name="Minesh Patel" userId="a66d4990ec83ac90" providerId="LiveId" clId="{B97F8FE2-9461-4CFE-A336-39272FD5B119}" dt="2021-09-21T09:29:37.568" v="42943" actId="2711"/>
          <ac:spMkLst>
            <pc:docMk/>
            <pc:sldMk cId="679105012" sldId="460"/>
            <ac:spMk id="82" creationId="{3253CAA3-F55F-47AC-9E7F-60E11558E02E}"/>
          </ac:spMkLst>
        </pc:spChg>
        <pc:spChg chg="mod">
          <ac:chgData name="Minesh Patel" userId="a66d4990ec83ac90" providerId="LiveId" clId="{B97F8FE2-9461-4CFE-A336-39272FD5B119}" dt="2021-09-21T09:29:37.568" v="42943" actId="2711"/>
          <ac:spMkLst>
            <pc:docMk/>
            <pc:sldMk cId="679105012" sldId="460"/>
            <ac:spMk id="83" creationId="{9475439D-6BA0-443D-AE00-58AD90BBBBC8}"/>
          </ac:spMkLst>
        </pc:spChg>
        <pc:spChg chg="mod">
          <ac:chgData name="Minesh Patel" userId="a66d4990ec83ac90" providerId="LiveId" clId="{B97F8FE2-9461-4CFE-A336-39272FD5B119}" dt="2021-09-21T09:29:37.568" v="42943" actId="2711"/>
          <ac:spMkLst>
            <pc:docMk/>
            <pc:sldMk cId="679105012" sldId="460"/>
            <ac:spMk id="88" creationId="{A986A38F-0D4D-4F08-86C6-A18BB0E9EAC5}"/>
          </ac:spMkLst>
        </pc:spChg>
        <pc:spChg chg="mod">
          <ac:chgData name="Minesh Patel" userId="a66d4990ec83ac90" providerId="LiveId" clId="{B97F8FE2-9461-4CFE-A336-39272FD5B119}" dt="2021-09-21T09:29:37.568" v="42943" actId="2711"/>
          <ac:spMkLst>
            <pc:docMk/>
            <pc:sldMk cId="679105012" sldId="460"/>
            <ac:spMk id="89" creationId="{FE7D7E26-AED4-425D-B3DB-5E4FC36C5F42}"/>
          </ac:spMkLst>
        </pc:spChg>
        <pc:spChg chg="mod">
          <ac:chgData name="Minesh Patel" userId="a66d4990ec83ac90" providerId="LiveId" clId="{B97F8FE2-9461-4CFE-A336-39272FD5B119}" dt="2021-09-21T09:29:37.568" v="42943" actId="2711"/>
          <ac:spMkLst>
            <pc:docMk/>
            <pc:sldMk cId="679105012" sldId="460"/>
            <ac:spMk id="101" creationId="{5044C3A9-19A8-4633-A6FA-B85ECAD710F2}"/>
          </ac:spMkLst>
        </pc:spChg>
        <pc:spChg chg="mod">
          <ac:chgData name="Minesh Patel" userId="a66d4990ec83ac90" providerId="LiveId" clId="{B97F8FE2-9461-4CFE-A336-39272FD5B119}" dt="2021-09-21T09:29:37.568" v="42943" actId="2711"/>
          <ac:spMkLst>
            <pc:docMk/>
            <pc:sldMk cId="679105012" sldId="460"/>
            <ac:spMk id="109" creationId="{6530E607-FB4F-41DC-8C00-C013D644FE70}"/>
          </ac:spMkLst>
        </pc:spChg>
        <pc:grpChg chg="add mod">
          <ac:chgData name="Minesh Patel" userId="a66d4990ec83ac90" providerId="LiveId" clId="{B97F8FE2-9461-4CFE-A336-39272FD5B119}" dt="2021-09-21T09:58:09.248" v="43206"/>
          <ac:grpSpMkLst>
            <pc:docMk/>
            <pc:sldMk cId="679105012" sldId="460"/>
            <ac:grpSpMk id="43" creationId="{BEB9E6DD-51D4-447E-BBFF-1CCC2EEFB9EA}"/>
          </ac:grpSpMkLst>
        </pc:grpChg>
      </pc:sldChg>
      <pc:sldChg chg="addSp delSp modSp mod ord modNotesTx">
        <pc:chgData name="Minesh Patel" userId="a66d4990ec83ac90" providerId="LiveId" clId="{B97F8FE2-9461-4CFE-A336-39272FD5B119}" dt="2021-09-21T13:55:45.696" v="70958"/>
        <pc:sldMkLst>
          <pc:docMk/>
          <pc:sldMk cId="462382982" sldId="461"/>
        </pc:sldMkLst>
        <pc:spChg chg="mod">
          <ac:chgData name="Minesh Patel" userId="a66d4990ec83ac90" providerId="LiveId" clId="{B97F8FE2-9461-4CFE-A336-39272FD5B119}" dt="2021-09-21T13:55:45.696" v="70958"/>
          <ac:spMkLst>
            <pc:docMk/>
            <pc:sldMk cId="462382982" sldId="461"/>
            <ac:spMk id="41" creationId="{D6C8EC31-B9E8-4CDB-8CF8-83C1811BCD45}"/>
          </ac:spMkLst>
        </pc:spChg>
        <pc:spChg chg="mod">
          <ac:chgData name="Minesh Patel" userId="a66d4990ec83ac90" providerId="LiveId" clId="{B97F8FE2-9461-4CFE-A336-39272FD5B119}" dt="2021-09-21T13:55:45.696" v="70958"/>
          <ac:spMkLst>
            <pc:docMk/>
            <pc:sldMk cId="462382982" sldId="461"/>
            <ac:spMk id="42" creationId="{7924617A-83D1-4906-92B2-83F48D96A5FD}"/>
          </ac:spMkLst>
        </pc:spChg>
        <pc:spChg chg="mod">
          <ac:chgData name="Minesh Patel" userId="a66d4990ec83ac90" providerId="LiveId" clId="{B97F8FE2-9461-4CFE-A336-39272FD5B119}" dt="2021-09-21T13:55:45.696" v="70958"/>
          <ac:spMkLst>
            <pc:docMk/>
            <pc:sldMk cId="462382982" sldId="461"/>
            <ac:spMk id="43" creationId="{03DEDEE5-6793-4A1B-BCE5-AA54F0DB3523}"/>
          </ac:spMkLst>
        </pc:spChg>
        <pc:spChg chg="mod">
          <ac:chgData name="Minesh Patel" userId="a66d4990ec83ac90" providerId="LiveId" clId="{B97F8FE2-9461-4CFE-A336-39272FD5B119}" dt="2021-09-21T13:55:45.696" v="70958"/>
          <ac:spMkLst>
            <pc:docMk/>
            <pc:sldMk cId="462382982" sldId="461"/>
            <ac:spMk id="44" creationId="{C51E3CA1-A617-4C90-B138-45EA1CC02988}"/>
          </ac:spMkLst>
        </pc:spChg>
        <pc:spChg chg="mod">
          <ac:chgData name="Minesh Patel" userId="a66d4990ec83ac90" providerId="LiveId" clId="{B97F8FE2-9461-4CFE-A336-39272FD5B119}" dt="2021-09-21T13:55:45.696" v="70958"/>
          <ac:spMkLst>
            <pc:docMk/>
            <pc:sldMk cId="462382982" sldId="461"/>
            <ac:spMk id="45" creationId="{D902040A-F14D-4DD6-B7B8-A9F5D1AD2431}"/>
          </ac:spMkLst>
        </pc:spChg>
        <pc:spChg chg="mod">
          <ac:chgData name="Minesh Patel" userId="a66d4990ec83ac90" providerId="LiveId" clId="{B97F8FE2-9461-4CFE-A336-39272FD5B119}" dt="2021-09-17T22:30:11.154" v="12945" actId="20577"/>
          <ac:spMkLst>
            <pc:docMk/>
            <pc:sldMk cId="462382982" sldId="461"/>
            <ac:spMk id="55" creationId="{CC677766-9B84-4A82-8C40-93B4EF1D7FB9}"/>
          </ac:spMkLst>
        </pc:spChg>
        <pc:grpChg chg="del">
          <ac:chgData name="Minesh Patel" userId="a66d4990ec83ac90" providerId="LiveId" clId="{B97F8FE2-9461-4CFE-A336-39272FD5B119}" dt="2021-09-21T13:55:45.388" v="70957" actId="478"/>
          <ac:grpSpMkLst>
            <pc:docMk/>
            <pc:sldMk cId="462382982" sldId="461"/>
            <ac:grpSpMk id="12" creationId="{D68178C7-5D6C-45D1-9779-7789EA595D7B}"/>
          </ac:grpSpMkLst>
        </pc:grpChg>
        <pc:grpChg chg="add mod">
          <ac:chgData name="Minesh Patel" userId="a66d4990ec83ac90" providerId="LiveId" clId="{B97F8FE2-9461-4CFE-A336-39272FD5B119}" dt="2021-09-21T13:55:45.696" v="70958"/>
          <ac:grpSpMkLst>
            <pc:docMk/>
            <pc:sldMk cId="462382982" sldId="461"/>
            <ac:grpSpMk id="38" creationId="{E9287A28-84AF-4849-A0AE-163722C8BBE4}"/>
          </ac:grpSpMkLst>
        </pc:grpChg>
      </pc:sldChg>
      <pc:sldChg chg="add">
        <pc:chgData name="Minesh Patel" userId="a66d4990ec83ac90" providerId="LiveId" clId="{B97F8FE2-9461-4CFE-A336-39272FD5B119}" dt="2021-09-21T09:46:16.493" v="43044"/>
        <pc:sldMkLst>
          <pc:docMk/>
          <pc:sldMk cId="3821809733" sldId="462"/>
        </pc:sldMkLst>
      </pc:sldChg>
      <pc:sldChg chg="del">
        <pc:chgData name="Minesh Patel" userId="a66d4990ec83ac90" providerId="LiveId" clId="{B97F8FE2-9461-4CFE-A336-39272FD5B119}" dt="2021-09-21T09:46:12.456" v="43043" actId="2696"/>
        <pc:sldMkLst>
          <pc:docMk/>
          <pc:sldMk cId="4059177169" sldId="462"/>
        </pc:sldMkLst>
      </pc:sldChg>
      <pc:sldChg chg="addSp modSp add mod">
        <pc:chgData name="Minesh Patel" userId="a66d4990ec83ac90" providerId="LiveId" clId="{B97F8FE2-9461-4CFE-A336-39272FD5B119}" dt="2021-09-21T10:07:42.704" v="43377"/>
        <pc:sldMkLst>
          <pc:docMk/>
          <pc:sldMk cId="3943011870" sldId="463"/>
        </pc:sldMkLst>
        <pc:spChg chg="mod">
          <ac:chgData name="Minesh Patel" userId="a66d4990ec83ac90" providerId="LiveId" clId="{B97F8FE2-9461-4CFE-A336-39272FD5B119}" dt="2021-09-21T09:04:00.566" v="42738" actId="27636"/>
          <ac:spMkLst>
            <pc:docMk/>
            <pc:sldMk cId="3943011870" sldId="463"/>
            <ac:spMk id="2" creationId="{6FAF6D94-F2D1-4E88-A909-B4DF4E002525}"/>
          </ac:spMkLst>
        </pc:spChg>
        <pc:spChg chg="mod">
          <ac:chgData name="Minesh Patel" userId="a66d4990ec83ac90" providerId="LiveId" clId="{B97F8FE2-9461-4CFE-A336-39272FD5B119}" dt="2021-09-21T09:59:25.233" v="43224"/>
          <ac:spMkLst>
            <pc:docMk/>
            <pc:sldMk cId="3943011870" sldId="463"/>
            <ac:spMk id="9" creationId="{3CB1CEC4-06B6-49FC-AB26-51B7F360A64C}"/>
          </ac:spMkLst>
        </pc:spChg>
        <pc:spChg chg="mod">
          <ac:chgData name="Minesh Patel" userId="a66d4990ec83ac90" providerId="LiveId" clId="{B97F8FE2-9461-4CFE-A336-39272FD5B119}" dt="2021-09-21T09:59:25.233" v="43224"/>
          <ac:spMkLst>
            <pc:docMk/>
            <pc:sldMk cId="3943011870" sldId="463"/>
            <ac:spMk id="10" creationId="{417FDFB7-EFF8-44A3-89FE-3D66BECCE341}"/>
          </ac:spMkLst>
        </pc:spChg>
        <pc:spChg chg="mod">
          <ac:chgData name="Minesh Patel" userId="a66d4990ec83ac90" providerId="LiveId" clId="{B97F8FE2-9461-4CFE-A336-39272FD5B119}" dt="2021-09-21T09:59:25.233" v="43224"/>
          <ac:spMkLst>
            <pc:docMk/>
            <pc:sldMk cId="3943011870" sldId="463"/>
            <ac:spMk id="11" creationId="{069E84D7-8A96-425C-B2B0-E219EC07FB28}"/>
          </ac:spMkLst>
        </pc:spChg>
        <pc:spChg chg="mod">
          <ac:chgData name="Minesh Patel" userId="a66d4990ec83ac90" providerId="LiveId" clId="{B97F8FE2-9461-4CFE-A336-39272FD5B119}" dt="2021-09-21T09:59:25.233" v="43224"/>
          <ac:spMkLst>
            <pc:docMk/>
            <pc:sldMk cId="3943011870" sldId="463"/>
            <ac:spMk id="12" creationId="{2D2D3AC1-DC82-4075-AAAF-BEB00298F3A7}"/>
          </ac:spMkLst>
        </pc:spChg>
        <pc:spChg chg="mod">
          <ac:chgData name="Minesh Patel" userId="a66d4990ec83ac90" providerId="LiveId" clId="{B97F8FE2-9461-4CFE-A336-39272FD5B119}" dt="2021-09-21T09:59:25.233" v="43224"/>
          <ac:spMkLst>
            <pc:docMk/>
            <pc:sldMk cId="3943011870" sldId="463"/>
            <ac:spMk id="13" creationId="{B4541B73-C0D9-48A3-8E04-E16CB06233AD}"/>
          </ac:spMkLst>
        </pc:spChg>
        <pc:spChg chg="add mod">
          <ac:chgData name="Minesh Patel" userId="a66d4990ec83ac90" providerId="LiveId" clId="{B97F8FE2-9461-4CFE-A336-39272FD5B119}" dt="2021-09-21T10:07:42.704" v="43377"/>
          <ac:spMkLst>
            <pc:docMk/>
            <pc:sldMk cId="3943011870" sldId="463"/>
            <ac:spMk id="14" creationId="{05FFC939-C9D4-4BAB-B76C-2EC9D53ECE84}"/>
          </ac:spMkLst>
        </pc:spChg>
        <pc:grpChg chg="add mod">
          <ac:chgData name="Minesh Patel" userId="a66d4990ec83ac90" providerId="LiveId" clId="{B97F8FE2-9461-4CFE-A336-39272FD5B119}" dt="2021-09-21T09:59:25.233" v="43224"/>
          <ac:grpSpMkLst>
            <pc:docMk/>
            <pc:sldMk cId="3943011870" sldId="463"/>
            <ac:grpSpMk id="8" creationId="{49A5B2F8-877F-4B7E-92D1-8C4C4BDE2AF2}"/>
          </ac:grpSpMkLst>
        </pc:grpChg>
      </pc:sldChg>
      <pc:sldChg chg="addSp modSp add mod">
        <pc:chgData name="Minesh Patel" userId="a66d4990ec83ac90" providerId="LiveId" clId="{B97F8FE2-9461-4CFE-A336-39272FD5B119}" dt="2021-09-21T10:07:11.950" v="43354"/>
        <pc:sldMkLst>
          <pc:docMk/>
          <pc:sldMk cId="1494031813" sldId="464"/>
        </pc:sldMkLst>
        <pc:spChg chg="mod">
          <ac:chgData name="Minesh Patel" userId="a66d4990ec83ac90" providerId="LiveId" clId="{B97F8FE2-9461-4CFE-A336-39272FD5B119}" dt="2021-09-21T09:04:00.482" v="42731" actId="27636"/>
          <ac:spMkLst>
            <pc:docMk/>
            <pc:sldMk cId="1494031813" sldId="464"/>
            <ac:spMk id="2" creationId="{6FAF6D94-F2D1-4E88-A909-B4DF4E002525}"/>
          </ac:spMkLst>
        </pc:spChg>
        <pc:spChg chg="mod">
          <ac:chgData name="Minesh Patel" userId="a66d4990ec83ac90" providerId="LiveId" clId="{B97F8FE2-9461-4CFE-A336-39272FD5B119}" dt="2021-09-21T09:56:08.079" v="43189"/>
          <ac:spMkLst>
            <pc:docMk/>
            <pc:sldMk cId="1494031813" sldId="464"/>
            <ac:spMk id="9" creationId="{1C9C6F5B-E0E4-4B64-8C42-67740FFC7E59}"/>
          </ac:spMkLst>
        </pc:spChg>
        <pc:spChg chg="mod">
          <ac:chgData name="Minesh Patel" userId="a66d4990ec83ac90" providerId="LiveId" clId="{B97F8FE2-9461-4CFE-A336-39272FD5B119}" dt="2021-09-21T09:56:08.079" v="43189"/>
          <ac:spMkLst>
            <pc:docMk/>
            <pc:sldMk cId="1494031813" sldId="464"/>
            <ac:spMk id="10" creationId="{ACA7DBBA-FBBA-42FA-BD09-92524C3FB8BB}"/>
          </ac:spMkLst>
        </pc:spChg>
        <pc:spChg chg="mod">
          <ac:chgData name="Minesh Patel" userId="a66d4990ec83ac90" providerId="LiveId" clId="{B97F8FE2-9461-4CFE-A336-39272FD5B119}" dt="2021-09-21T09:56:08.079" v="43189"/>
          <ac:spMkLst>
            <pc:docMk/>
            <pc:sldMk cId="1494031813" sldId="464"/>
            <ac:spMk id="11" creationId="{6C71EE13-E940-4EC3-925D-5F805657D633}"/>
          </ac:spMkLst>
        </pc:spChg>
        <pc:spChg chg="mod">
          <ac:chgData name="Minesh Patel" userId="a66d4990ec83ac90" providerId="LiveId" clId="{B97F8FE2-9461-4CFE-A336-39272FD5B119}" dt="2021-09-21T09:56:08.079" v="43189"/>
          <ac:spMkLst>
            <pc:docMk/>
            <pc:sldMk cId="1494031813" sldId="464"/>
            <ac:spMk id="12" creationId="{C0890B00-3CFC-472F-ABC6-C95BB08970C0}"/>
          </ac:spMkLst>
        </pc:spChg>
        <pc:spChg chg="mod">
          <ac:chgData name="Minesh Patel" userId="a66d4990ec83ac90" providerId="LiveId" clId="{B97F8FE2-9461-4CFE-A336-39272FD5B119}" dt="2021-09-21T09:56:08.079" v="43189"/>
          <ac:spMkLst>
            <pc:docMk/>
            <pc:sldMk cId="1494031813" sldId="464"/>
            <ac:spMk id="13" creationId="{4EA0C133-2FAC-4C55-839F-A5F0A62BD066}"/>
          </ac:spMkLst>
        </pc:spChg>
        <pc:spChg chg="add mod">
          <ac:chgData name="Minesh Patel" userId="a66d4990ec83ac90" providerId="LiveId" clId="{B97F8FE2-9461-4CFE-A336-39272FD5B119}" dt="2021-09-21T10:07:11.950" v="43354"/>
          <ac:spMkLst>
            <pc:docMk/>
            <pc:sldMk cId="1494031813" sldId="464"/>
            <ac:spMk id="14" creationId="{58BB3554-0CFF-439C-96D8-6C8789670965}"/>
          </ac:spMkLst>
        </pc:spChg>
        <pc:grpChg chg="add mod">
          <ac:chgData name="Minesh Patel" userId="a66d4990ec83ac90" providerId="LiveId" clId="{B97F8FE2-9461-4CFE-A336-39272FD5B119}" dt="2021-09-21T09:56:08.079" v="43189"/>
          <ac:grpSpMkLst>
            <pc:docMk/>
            <pc:sldMk cId="1494031813" sldId="464"/>
            <ac:grpSpMk id="8" creationId="{2C76D32F-46A9-4727-9F67-9349BB3244A4}"/>
          </ac:grpSpMkLst>
        </pc:grpChg>
      </pc:sldChg>
      <pc:sldChg chg="modSp add mod">
        <pc:chgData name="Minesh Patel" userId="a66d4990ec83ac90" providerId="LiveId" clId="{B97F8FE2-9461-4CFE-A336-39272FD5B119}" dt="2021-09-21T00:30:49.036" v="39082" actId="20577"/>
        <pc:sldMkLst>
          <pc:docMk/>
          <pc:sldMk cId="4175485674" sldId="465"/>
        </pc:sldMkLst>
        <pc:spChg chg="mod">
          <ac:chgData name="Minesh Patel" userId="a66d4990ec83ac90" providerId="LiveId" clId="{B97F8FE2-9461-4CFE-A336-39272FD5B119}" dt="2021-09-21T00:30:49.036" v="39082" actId="20577"/>
          <ac:spMkLst>
            <pc:docMk/>
            <pc:sldMk cId="4175485674" sldId="465"/>
            <ac:spMk id="6" creationId="{6C61E60C-80FA-4E55-8D68-AE71C8A36D6A}"/>
          </ac:spMkLst>
        </pc:spChg>
      </pc:sldChg>
      <pc:sldChg chg="del">
        <pc:chgData name="Minesh Patel" userId="a66d4990ec83ac90" providerId="LiveId" clId="{B97F8FE2-9461-4CFE-A336-39272FD5B119}" dt="2021-09-12T23:30:55.205" v="170" actId="47"/>
        <pc:sldMkLst>
          <pc:docMk/>
          <pc:sldMk cId="4197086171" sldId="465"/>
        </pc:sldMkLst>
      </pc:sldChg>
      <pc:sldChg chg="del">
        <pc:chgData name="Minesh Patel" userId="a66d4990ec83ac90" providerId="LiveId" clId="{B97F8FE2-9461-4CFE-A336-39272FD5B119}" dt="2021-09-12T23:10:21.439" v="79" actId="47"/>
        <pc:sldMkLst>
          <pc:docMk/>
          <pc:sldMk cId="909741476" sldId="466"/>
        </pc:sldMkLst>
      </pc:sldChg>
      <pc:sldChg chg="addSp modSp add mod">
        <pc:chgData name="Minesh Patel" userId="a66d4990ec83ac90" providerId="LiveId" clId="{B97F8FE2-9461-4CFE-A336-39272FD5B119}" dt="2021-09-21T10:07:32.736" v="43369"/>
        <pc:sldMkLst>
          <pc:docMk/>
          <pc:sldMk cId="1400727729" sldId="466"/>
        </pc:sldMkLst>
        <pc:spChg chg="mod">
          <ac:chgData name="Minesh Patel" userId="a66d4990ec83ac90" providerId="LiveId" clId="{B97F8FE2-9461-4CFE-A336-39272FD5B119}" dt="2021-09-21T09:30:36.986" v="42947" actId="2711"/>
          <ac:spMkLst>
            <pc:docMk/>
            <pc:sldMk cId="1400727729" sldId="466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30:36.986" v="42947" actId="2711"/>
          <ac:spMkLst>
            <pc:docMk/>
            <pc:sldMk cId="1400727729" sldId="466"/>
            <ac:spMk id="3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30:36.986" v="42947" actId="2711"/>
          <ac:spMkLst>
            <pc:docMk/>
            <pc:sldMk cId="1400727729" sldId="466"/>
            <ac:spMk id="24" creationId="{F6D4FD44-EBD7-473D-B2BF-27855D4FD781}"/>
          </ac:spMkLst>
        </pc:spChg>
        <pc:spChg chg="mod">
          <ac:chgData name="Minesh Patel" userId="a66d4990ec83ac90" providerId="LiveId" clId="{B97F8FE2-9461-4CFE-A336-39272FD5B119}" dt="2021-09-21T09:30:36.986" v="42947" actId="2711"/>
          <ac:spMkLst>
            <pc:docMk/>
            <pc:sldMk cId="1400727729" sldId="466"/>
            <ac:spMk id="26" creationId="{C90788F6-238C-4712-A55D-E8D34AE675DC}"/>
          </ac:spMkLst>
        </pc:spChg>
        <pc:spChg chg="mod">
          <ac:chgData name="Minesh Patel" userId="a66d4990ec83ac90" providerId="LiveId" clId="{B97F8FE2-9461-4CFE-A336-39272FD5B119}" dt="2021-09-21T09:30:36.986" v="42947" actId="2711"/>
          <ac:spMkLst>
            <pc:docMk/>
            <pc:sldMk cId="1400727729" sldId="466"/>
            <ac:spMk id="27" creationId="{BF7D1451-D327-4C76-BB97-1A68844E12B2}"/>
          </ac:spMkLst>
        </pc:spChg>
        <pc:spChg chg="mod">
          <ac:chgData name="Minesh Patel" userId="a66d4990ec83ac90" providerId="LiveId" clId="{B97F8FE2-9461-4CFE-A336-39272FD5B119}" dt="2021-09-21T09:30:36.986" v="42947" actId="2711"/>
          <ac:spMkLst>
            <pc:docMk/>
            <pc:sldMk cId="1400727729" sldId="466"/>
            <ac:spMk id="31" creationId="{A8DF411F-F3A9-4F4C-9B77-5C643674B405}"/>
          </ac:spMkLst>
        </pc:spChg>
        <pc:spChg chg="mod">
          <ac:chgData name="Minesh Patel" userId="a66d4990ec83ac90" providerId="LiveId" clId="{B97F8FE2-9461-4CFE-A336-39272FD5B119}" dt="2021-09-21T09:30:36.986" v="42947" actId="2711"/>
          <ac:spMkLst>
            <pc:docMk/>
            <pc:sldMk cId="1400727729" sldId="466"/>
            <ac:spMk id="32" creationId="{AE9657CC-5502-45B2-AFAC-ACF9AE7893E2}"/>
          </ac:spMkLst>
        </pc:spChg>
        <pc:spChg chg="mod">
          <ac:chgData name="Minesh Patel" userId="a66d4990ec83ac90" providerId="LiveId" clId="{B97F8FE2-9461-4CFE-A336-39272FD5B119}" dt="2021-09-21T09:30:36.986" v="42947" actId="2711"/>
          <ac:spMkLst>
            <pc:docMk/>
            <pc:sldMk cId="1400727729" sldId="466"/>
            <ac:spMk id="33" creationId="{8F347818-94B7-488B-92CE-FEF69D5E01E0}"/>
          </ac:spMkLst>
        </pc:spChg>
        <pc:spChg chg="mod">
          <ac:chgData name="Minesh Patel" userId="a66d4990ec83ac90" providerId="LiveId" clId="{B97F8FE2-9461-4CFE-A336-39272FD5B119}" dt="2021-09-21T09:58:47.871" v="43212"/>
          <ac:spMkLst>
            <pc:docMk/>
            <pc:sldMk cId="1400727729" sldId="466"/>
            <ac:spMk id="36" creationId="{9338104A-55FB-48A1-ADDF-7F0FCE88A419}"/>
          </ac:spMkLst>
        </pc:spChg>
        <pc:spChg chg="mod">
          <ac:chgData name="Minesh Patel" userId="a66d4990ec83ac90" providerId="LiveId" clId="{B97F8FE2-9461-4CFE-A336-39272FD5B119}" dt="2021-09-21T09:58:47.871" v="43212"/>
          <ac:spMkLst>
            <pc:docMk/>
            <pc:sldMk cId="1400727729" sldId="466"/>
            <ac:spMk id="37" creationId="{C0C68CA3-2498-4377-B479-6B9B48D6A695}"/>
          </ac:spMkLst>
        </pc:spChg>
        <pc:spChg chg="mod">
          <ac:chgData name="Minesh Patel" userId="a66d4990ec83ac90" providerId="LiveId" clId="{B97F8FE2-9461-4CFE-A336-39272FD5B119}" dt="2021-09-21T09:58:47.871" v="43212"/>
          <ac:spMkLst>
            <pc:docMk/>
            <pc:sldMk cId="1400727729" sldId="466"/>
            <ac:spMk id="39" creationId="{BBA15422-F16A-4C0F-962B-86D3FC24CB97}"/>
          </ac:spMkLst>
        </pc:spChg>
        <pc:spChg chg="mod">
          <ac:chgData name="Minesh Patel" userId="a66d4990ec83ac90" providerId="LiveId" clId="{B97F8FE2-9461-4CFE-A336-39272FD5B119}" dt="2021-09-21T09:58:47.871" v="43212"/>
          <ac:spMkLst>
            <pc:docMk/>
            <pc:sldMk cId="1400727729" sldId="466"/>
            <ac:spMk id="40" creationId="{86FF5E54-FC46-4626-8912-554E6AFE4E88}"/>
          </ac:spMkLst>
        </pc:spChg>
        <pc:spChg chg="mod">
          <ac:chgData name="Minesh Patel" userId="a66d4990ec83ac90" providerId="LiveId" clId="{B97F8FE2-9461-4CFE-A336-39272FD5B119}" dt="2021-09-21T09:30:36.986" v="42947" actId="2711"/>
          <ac:spMkLst>
            <pc:docMk/>
            <pc:sldMk cId="1400727729" sldId="466"/>
            <ac:spMk id="42" creationId="{AACB6F0E-D0F2-424E-B0A4-6801419CA461}"/>
          </ac:spMkLst>
        </pc:spChg>
        <pc:spChg chg="mod">
          <ac:chgData name="Minesh Patel" userId="a66d4990ec83ac90" providerId="LiveId" clId="{B97F8FE2-9461-4CFE-A336-39272FD5B119}" dt="2021-09-21T09:30:36.986" v="42947" actId="2711"/>
          <ac:spMkLst>
            <pc:docMk/>
            <pc:sldMk cId="1400727729" sldId="466"/>
            <ac:spMk id="43" creationId="{9AAE86FD-5A0C-4C62-A8B6-4DB3E9F120B5}"/>
          </ac:spMkLst>
        </pc:spChg>
        <pc:spChg chg="mod">
          <ac:chgData name="Minesh Patel" userId="a66d4990ec83ac90" providerId="LiveId" clId="{B97F8FE2-9461-4CFE-A336-39272FD5B119}" dt="2021-09-21T09:58:47.871" v="43212"/>
          <ac:spMkLst>
            <pc:docMk/>
            <pc:sldMk cId="1400727729" sldId="466"/>
            <ac:spMk id="44" creationId="{A596A52E-4639-4EDA-AF69-FFC227100ED2}"/>
          </ac:spMkLst>
        </pc:spChg>
        <pc:spChg chg="add mod">
          <ac:chgData name="Minesh Patel" userId="a66d4990ec83ac90" providerId="LiveId" clId="{B97F8FE2-9461-4CFE-A336-39272FD5B119}" dt="2021-09-21T10:07:32.736" v="43369"/>
          <ac:spMkLst>
            <pc:docMk/>
            <pc:sldMk cId="1400727729" sldId="466"/>
            <ac:spMk id="45" creationId="{AFF1E746-E794-404C-9078-69323133591F}"/>
          </ac:spMkLst>
        </pc:spChg>
        <pc:spChg chg="mod">
          <ac:chgData name="Minesh Patel" userId="a66d4990ec83ac90" providerId="LiveId" clId="{B97F8FE2-9461-4CFE-A336-39272FD5B119}" dt="2021-09-21T09:30:36.986" v="42947" actId="2711"/>
          <ac:spMkLst>
            <pc:docMk/>
            <pc:sldMk cId="1400727729" sldId="466"/>
            <ac:spMk id="46" creationId="{25D6FE8C-107A-42FA-9F35-5876409FEF92}"/>
          </ac:spMkLst>
        </pc:spChg>
        <pc:spChg chg="mod">
          <ac:chgData name="Minesh Patel" userId="a66d4990ec83ac90" providerId="LiveId" clId="{B97F8FE2-9461-4CFE-A336-39272FD5B119}" dt="2021-09-21T09:59:06.363" v="43215" actId="1076"/>
          <ac:spMkLst>
            <pc:docMk/>
            <pc:sldMk cId="1400727729" sldId="466"/>
            <ac:spMk id="48" creationId="{CB5786E9-2F64-4A0B-A7AE-0092C0D71C68}"/>
          </ac:spMkLst>
        </pc:spChg>
        <pc:spChg chg="mod">
          <ac:chgData name="Minesh Patel" userId="a66d4990ec83ac90" providerId="LiveId" clId="{B97F8FE2-9461-4CFE-A336-39272FD5B119}" dt="2021-09-21T09:59:06.363" v="43215" actId="1076"/>
          <ac:spMkLst>
            <pc:docMk/>
            <pc:sldMk cId="1400727729" sldId="466"/>
            <ac:spMk id="49" creationId="{C2DD1A82-4ACD-4323-B75B-DCFB6784BDBB}"/>
          </ac:spMkLst>
        </pc:spChg>
        <pc:spChg chg="mod">
          <ac:chgData name="Minesh Patel" userId="a66d4990ec83ac90" providerId="LiveId" clId="{B97F8FE2-9461-4CFE-A336-39272FD5B119}" dt="2021-09-21T09:59:06.363" v="43215" actId="1076"/>
          <ac:spMkLst>
            <pc:docMk/>
            <pc:sldMk cId="1400727729" sldId="466"/>
            <ac:spMk id="51" creationId="{08A3DE9A-34EE-4AD2-BABF-2921C8134FF3}"/>
          </ac:spMkLst>
        </pc:spChg>
        <pc:spChg chg="mod">
          <ac:chgData name="Minesh Patel" userId="a66d4990ec83ac90" providerId="LiveId" clId="{B97F8FE2-9461-4CFE-A336-39272FD5B119}" dt="2021-09-21T09:30:36.986" v="42947" actId="2711"/>
          <ac:spMkLst>
            <pc:docMk/>
            <pc:sldMk cId="1400727729" sldId="466"/>
            <ac:spMk id="54" creationId="{5293501B-2609-44A4-B10F-1ECA8847A2A8}"/>
          </ac:spMkLst>
        </pc:spChg>
        <pc:spChg chg="mod">
          <ac:chgData name="Minesh Patel" userId="a66d4990ec83ac90" providerId="LiveId" clId="{B97F8FE2-9461-4CFE-A336-39272FD5B119}" dt="2021-09-21T09:30:36.986" v="42947" actId="2711"/>
          <ac:spMkLst>
            <pc:docMk/>
            <pc:sldMk cId="1400727729" sldId="466"/>
            <ac:spMk id="56" creationId="{B28270E9-7853-4B70-8F3C-2F176FA63FFC}"/>
          </ac:spMkLst>
        </pc:spChg>
        <pc:spChg chg="mod">
          <ac:chgData name="Minesh Patel" userId="a66d4990ec83ac90" providerId="LiveId" clId="{B97F8FE2-9461-4CFE-A336-39272FD5B119}" dt="2021-09-21T09:30:36.986" v="42947" actId="2711"/>
          <ac:spMkLst>
            <pc:docMk/>
            <pc:sldMk cId="1400727729" sldId="466"/>
            <ac:spMk id="57" creationId="{008971E6-EA25-4881-82DA-AB6D23781E2A}"/>
          </ac:spMkLst>
        </pc:spChg>
        <pc:spChg chg="mod">
          <ac:chgData name="Minesh Patel" userId="a66d4990ec83ac90" providerId="LiveId" clId="{B97F8FE2-9461-4CFE-A336-39272FD5B119}" dt="2021-09-21T09:30:36.986" v="42947" actId="2711"/>
          <ac:spMkLst>
            <pc:docMk/>
            <pc:sldMk cId="1400727729" sldId="466"/>
            <ac:spMk id="59" creationId="{E55D2F96-5465-4117-A604-6C61DAD12E7D}"/>
          </ac:spMkLst>
        </pc:spChg>
        <pc:spChg chg="mod">
          <ac:chgData name="Minesh Patel" userId="a66d4990ec83ac90" providerId="LiveId" clId="{B97F8FE2-9461-4CFE-A336-39272FD5B119}" dt="2021-09-21T09:59:06.363" v="43215" actId="1076"/>
          <ac:spMkLst>
            <pc:docMk/>
            <pc:sldMk cId="1400727729" sldId="466"/>
            <ac:spMk id="61" creationId="{F361F97A-6E1D-42C6-928C-85D9979A30AB}"/>
          </ac:spMkLst>
        </pc:spChg>
        <pc:spChg chg="mod">
          <ac:chgData name="Minesh Patel" userId="a66d4990ec83ac90" providerId="LiveId" clId="{B97F8FE2-9461-4CFE-A336-39272FD5B119}" dt="2021-09-21T09:59:06.363" v="43215" actId="1076"/>
          <ac:spMkLst>
            <pc:docMk/>
            <pc:sldMk cId="1400727729" sldId="466"/>
            <ac:spMk id="62" creationId="{257D2C72-DB4F-44BC-9313-64D226062978}"/>
          </ac:spMkLst>
        </pc:spChg>
        <pc:grpChg chg="mod">
          <ac:chgData name="Minesh Patel" userId="a66d4990ec83ac90" providerId="LiveId" clId="{B97F8FE2-9461-4CFE-A336-39272FD5B119}" dt="2021-09-21T09:59:06.363" v="43215" actId="1076"/>
          <ac:grpSpMkLst>
            <pc:docMk/>
            <pc:sldMk cId="1400727729" sldId="466"/>
            <ac:grpSpMk id="21" creationId="{7A6C1953-F6C8-489E-B33C-1E0EB4FDB412}"/>
          </ac:grpSpMkLst>
        </pc:grpChg>
        <pc:grpChg chg="mod">
          <ac:chgData name="Minesh Patel" userId="a66d4990ec83ac90" providerId="LiveId" clId="{B97F8FE2-9461-4CFE-A336-39272FD5B119}" dt="2021-09-21T09:58:54.234" v="43214" actId="1076"/>
          <ac:grpSpMkLst>
            <pc:docMk/>
            <pc:sldMk cId="1400727729" sldId="466"/>
            <ac:grpSpMk id="30" creationId="{0BD94622-E30B-4B37-8259-2074A5A564BD}"/>
          </ac:grpSpMkLst>
        </pc:grpChg>
        <pc:grpChg chg="add mod">
          <ac:chgData name="Minesh Patel" userId="a66d4990ec83ac90" providerId="LiveId" clId="{B97F8FE2-9461-4CFE-A336-39272FD5B119}" dt="2021-09-21T09:58:47.871" v="43212"/>
          <ac:grpSpMkLst>
            <pc:docMk/>
            <pc:sldMk cId="1400727729" sldId="466"/>
            <ac:grpSpMk id="35" creationId="{E8BAA857-A5EB-44C0-BCA6-0EFD58D45538}"/>
          </ac:grpSpMkLst>
        </pc:grpChg>
        <pc:grpChg chg="mod">
          <ac:chgData name="Minesh Patel" userId="a66d4990ec83ac90" providerId="LiveId" clId="{B97F8FE2-9461-4CFE-A336-39272FD5B119}" dt="2021-09-21T09:59:06.363" v="43215" actId="1076"/>
          <ac:grpSpMkLst>
            <pc:docMk/>
            <pc:sldMk cId="1400727729" sldId="466"/>
            <ac:grpSpMk id="52" creationId="{DCBE0F57-725F-4577-BCC2-0DC4A172CF84}"/>
          </ac:grpSpMkLst>
        </pc:grpChg>
        <pc:grpChg chg="mod">
          <ac:chgData name="Minesh Patel" userId="a66d4990ec83ac90" providerId="LiveId" clId="{B97F8FE2-9461-4CFE-A336-39272FD5B119}" dt="2021-09-21T09:59:06.363" v="43215" actId="1076"/>
          <ac:grpSpMkLst>
            <pc:docMk/>
            <pc:sldMk cId="1400727729" sldId="466"/>
            <ac:grpSpMk id="55" creationId="{DFEF0F56-B3FF-4039-BB89-175F167EAA5E}"/>
          </ac:grpSpMkLst>
        </pc:grpChg>
        <pc:grpChg chg="mod">
          <ac:chgData name="Minesh Patel" userId="a66d4990ec83ac90" providerId="LiveId" clId="{B97F8FE2-9461-4CFE-A336-39272FD5B119}" dt="2021-09-21T09:59:06.363" v="43215" actId="1076"/>
          <ac:grpSpMkLst>
            <pc:docMk/>
            <pc:sldMk cId="1400727729" sldId="466"/>
            <ac:grpSpMk id="58" creationId="{9199E48F-80B7-4ED8-B822-405D89AB6427}"/>
          </ac:grpSpMkLst>
        </pc:grpChg>
      </pc:sldChg>
      <pc:sldChg chg="del">
        <pc:chgData name="Minesh Patel" userId="a66d4990ec83ac90" providerId="LiveId" clId="{B97F8FE2-9461-4CFE-A336-39272FD5B119}" dt="2021-09-21T09:34:19.727" v="42966" actId="2696"/>
        <pc:sldMkLst>
          <pc:docMk/>
          <pc:sldMk cId="841958860" sldId="467"/>
        </pc:sldMkLst>
      </pc:sldChg>
      <pc:sldChg chg="add">
        <pc:chgData name="Minesh Patel" userId="a66d4990ec83ac90" providerId="LiveId" clId="{B97F8FE2-9461-4CFE-A336-39272FD5B119}" dt="2021-09-21T09:34:26.654" v="42967"/>
        <pc:sldMkLst>
          <pc:docMk/>
          <pc:sldMk cId="3317330673" sldId="467"/>
        </pc:sldMkLst>
      </pc:sldChg>
      <pc:sldChg chg="del">
        <pc:chgData name="Minesh Patel" userId="a66d4990ec83ac90" providerId="LiveId" clId="{B97F8FE2-9461-4CFE-A336-39272FD5B119}" dt="2021-09-12T23:10:21.439" v="79" actId="47"/>
        <pc:sldMkLst>
          <pc:docMk/>
          <pc:sldMk cId="196839873" sldId="468"/>
        </pc:sldMkLst>
      </pc:sldChg>
      <pc:sldChg chg="addSp modSp add mod">
        <pc:chgData name="Minesh Patel" userId="a66d4990ec83ac90" providerId="LiveId" clId="{B97F8FE2-9461-4CFE-A336-39272FD5B119}" dt="2021-09-21T10:07:41.615" v="43376"/>
        <pc:sldMkLst>
          <pc:docMk/>
          <pc:sldMk cId="1106492765" sldId="468"/>
        </pc:sldMkLst>
        <pc:spChg chg="mod">
          <ac:chgData name="Minesh Patel" userId="a66d4990ec83ac90" providerId="LiveId" clId="{B97F8FE2-9461-4CFE-A336-39272FD5B119}" dt="2021-09-21T09:31:53.838" v="42953" actId="2711"/>
          <ac:spMkLst>
            <pc:docMk/>
            <pc:sldMk cId="1106492765" sldId="468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31:53.838" v="42953" actId="2711"/>
          <ac:spMkLst>
            <pc:docMk/>
            <pc:sldMk cId="1106492765" sldId="468"/>
            <ac:spMk id="4" creationId="{0DEAF71B-4740-4120-9258-6AF5790F6E80}"/>
          </ac:spMkLst>
        </pc:spChg>
        <pc:spChg chg="mod">
          <ac:chgData name="Minesh Patel" userId="a66d4990ec83ac90" providerId="LiveId" clId="{B97F8FE2-9461-4CFE-A336-39272FD5B119}" dt="2021-09-21T09:31:53.838" v="42953" actId="2711"/>
          <ac:spMkLst>
            <pc:docMk/>
            <pc:sldMk cId="1106492765" sldId="468"/>
            <ac:spMk id="5" creationId="{AEB749E8-091D-4618-8890-71A65ADEA094}"/>
          </ac:spMkLst>
        </pc:spChg>
        <pc:spChg chg="mod">
          <ac:chgData name="Minesh Patel" userId="a66d4990ec83ac90" providerId="LiveId" clId="{B97F8FE2-9461-4CFE-A336-39272FD5B119}" dt="2021-09-21T09:31:53.838" v="42953" actId="2711"/>
          <ac:spMkLst>
            <pc:docMk/>
            <pc:sldMk cId="1106492765" sldId="468"/>
            <ac:spMk id="7" creationId="{19EC2C06-E55B-4B9C-BC1A-39F0B9B5A9FE}"/>
          </ac:spMkLst>
        </pc:spChg>
        <pc:spChg chg="mod">
          <ac:chgData name="Minesh Patel" userId="a66d4990ec83ac90" providerId="LiveId" clId="{B97F8FE2-9461-4CFE-A336-39272FD5B119}" dt="2021-09-21T09:31:53.838" v="42953" actId="2711"/>
          <ac:spMkLst>
            <pc:docMk/>
            <pc:sldMk cId="1106492765" sldId="468"/>
            <ac:spMk id="9" creationId="{85A790C5-DC63-406E-BD2F-215778C13E34}"/>
          </ac:spMkLst>
        </pc:spChg>
        <pc:spChg chg="mod">
          <ac:chgData name="Minesh Patel" userId="a66d4990ec83ac90" providerId="LiveId" clId="{B97F8FE2-9461-4CFE-A336-39272FD5B119}" dt="2021-09-21T09:31:53.838" v="42953" actId="2711"/>
          <ac:spMkLst>
            <pc:docMk/>
            <pc:sldMk cId="1106492765" sldId="468"/>
            <ac:spMk id="10" creationId="{D74341E0-71FC-44C4-B446-ECD21002D31F}"/>
          </ac:spMkLst>
        </pc:spChg>
        <pc:spChg chg="mod">
          <ac:chgData name="Minesh Patel" userId="a66d4990ec83ac90" providerId="LiveId" clId="{B97F8FE2-9461-4CFE-A336-39272FD5B119}" dt="2021-09-21T09:59:24.079" v="43223"/>
          <ac:spMkLst>
            <pc:docMk/>
            <pc:sldMk cId="1106492765" sldId="468"/>
            <ac:spMk id="13" creationId="{DB6D2396-930E-4542-A5ED-21EFCC784AB9}"/>
          </ac:spMkLst>
        </pc:spChg>
        <pc:spChg chg="mod">
          <ac:chgData name="Minesh Patel" userId="a66d4990ec83ac90" providerId="LiveId" clId="{B97F8FE2-9461-4CFE-A336-39272FD5B119}" dt="2021-09-21T09:59:24.079" v="43223"/>
          <ac:spMkLst>
            <pc:docMk/>
            <pc:sldMk cId="1106492765" sldId="468"/>
            <ac:spMk id="14" creationId="{8948F7DA-0E36-4FF8-9019-449BD0591B22}"/>
          </ac:spMkLst>
        </pc:spChg>
        <pc:spChg chg="mod">
          <ac:chgData name="Minesh Patel" userId="a66d4990ec83ac90" providerId="LiveId" clId="{B97F8FE2-9461-4CFE-A336-39272FD5B119}" dt="2021-09-21T09:59:24.079" v="43223"/>
          <ac:spMkLst>
            <pc:docMk/>
            <pc:sldMk cId="1106492765" sldId="468"/>
            <ac:spMk id="15" creationId="{CFE46723-8D8C-4254-BBF8-A7EFBA81BD4C}"/>
          </ac:spMkLst>
        </pc:spChg>
        <pc:spChg chg="mod">
          <ac:chgData name="Minesh Patel" userId="a66d4990ec83ac90" providerId="LiveId" clId="{B97F8FE2-9461-4CFE-A336-39272FD5B119}" dt="2021-09-21T09:59:24.079" v="43223"/>
          <ac:spMkLst>
            <pc:docMk/>
            <pc:sldMk cId="1106492765" sldId="468"/>
            <ac:spMk id="16" creationId="{09A186DD-AE97-486F-B4E9-CC5F1AEF0E12}"/>
          </ac:spMkLst>
        </pc:spChg>
        <pc:spChg chg="mod">
          <ac:chgData name="Minesh Patel" userId="a66d4990ec83ac90" providerId="LiveId" clId="{B97F8FE2-9461-4CFE-A336-39272FD5B119}" dt="2021-09-21T09:59:24.079" v="43223"/>
          <ac:spMkLst>
            <pc:docMk/>
            <pc:sldMk cId="1106492765" sldId="468"/>
            <ac:spMk id="17" creationId="{E3DE364C-DC6F-4165-B572-2432E0244C71}"/>
          </ac:spMkLst>
        </pc:spChg>
        <pc:spChg chg="add mod">
          <ac:chgData name="Minesh Patel" userId="a66d4990ec83ac90" providerId="LiveId" clId="{B97F8FE2-9461-4CFE-A336-39272FD5B119}" dt="2021-09-21T10:07:41.615" v="43376"/>
          <ac:spMkLst>
            <pc:docMk/>
            <pc:sldMk cId="1106492765" sldId="468"/>
            <ac:spMk id="18" creationId="{AA10C97F-87F2-43C0-AE80-D61AD802BE5D}"/>
          </ac:spMkLst>
        </pc:spChg>
        <pc:grpChg chg="add mod">
          <ac:chgData name="Minesh Patel" userId="a66d4990ec83ac90" providerId="LiveId" clId="{B97F8FE2-9461-4CFE-A336-39272FD5B119}" dt="2021-09-21T09:59:24.079" v="43223"/>
          <ac:grpSpMkLst>
            <pc:docMk/>
            <pc:sldMk cId="1106492765" sldId="468"/>
            <ac:grpSpMk id="12" creationId="{321E2F06-ACB1-4F1D-8EA9-1B7CCB07ABE5}"/>
          </ac:grpSpMkLst>
        </pc:grpChg>
      </pc:sldChg>
      <pc:sldChg chg="addSp modSp add mod">
        <pc:chgData name="Minesh Patel" userId="a66d4990ec83ac90" providerId="LiveId" clId="{B97F8FE2-9461-4CFE-A336-39272FD5B119}" dt="2021-09-21T10:01:33.748" v="43258" actId="1076"/>
        <pc:sldMkLst>
          <pc:docMk/>
          <pc:sldMk cId="180194456" sldId="469"/>
        </pc:sldMkLst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7" creationId="{20732A8D-4B35-40BF-B9AA-39226724E922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9" creationId="{79A65E3F-D7BC-481B-ABBA-3E346565FB86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26" creationId="{043F1D6A-B8D6-44E3-88FD-C6ACE1B85197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47" creationId="{F0C355F7-592A-401A-BE45-2955880B73CF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50" creationId="{B13E54FA-BE96-412B-9E49-2A8E6D890A1D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52" creationId="{97A08E13-F29C-4927-805D-648A481AB434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57" creationId="{8771CE02-3C8E-4BB5-B952-5700FAE34F17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59" creationId="{B215DCD2-6C4C-4CB5-BF2E-AA829F258461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74" creationId="{27EEBD12-55A3-4EA2-A701-7F6D55DF6212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76" creationId="{1343A6B4-0F96-4A28-897E-B4CB4475AF81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79" creationId="{F94F3F26-F3DE-4217-B249-5A3C4DC54F54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92" creationId="{735A7674-5842-43FC-B91E-69D1F8B6BEC1}"/>
          </ac:spMkLst>
        </pc:spChg>
        <pc:spChg chg="mod">
          <ac:chgData name="Minesh Patel" userId="a66d4990ec83ac90" providerId="LiveId" clId="{B97F8FE2-9461-4CFE-A336-39272FD5B119}" dt="2021-09-21T10:00:21.887" v="43252"/>
          <ac:spMkLst>
            <pc:docMk/>
            <pc:sldMk cId="180194456" sldId="469"/>
            <ac:spMk id="105" creationId="{FF1156D0-778A-4195-BB35-94AE97C5E5A5}"/>
          </ac:spMkLst>
        </pc:spChg>
        <pc:spChg chg="mod">
          <ac:chgData name="Minesh Patel" userId="a66d4990ec83ac90" providerId="LiveId" clId="{B97F8FE2-9461-4CFE-A336-39272FD5B119}" dt="2021-09-21T10:00:21.887" v="43252"/>
          <ac:spMkLst>
            <pc:docMk/>
            <pc:sldMk cId="180194456" sldId="469"/>
            <ac:spMk id="106" creationId="{AB17E091-36A9-4E71-981E-16093EB74266}"/>
          </ac:spMkLst>
        </pc:spChg>
        <pc:spChg chg="mod">
          <ac:chgData name="Minesh Patel" userId="a66d4990ec83ac90" providerId="LiveId" clId="{B97F8FE2-9461-4CFE-A336-39272FD5B119}" dt="2021-09-21T10:00:21.887" v="43252"/>
          <ac:spMkLst>
            <pc:docMk/>
            <pc:sldMk cId="180194456" sldId="469"/>
            <ac:spMk id="107" creationId="{A06BC7FC-0582-4870-9555-5E166C602C45}"/>
          </ac:spMkLst>
        </pc:spChg>
        <pc:spChg chg="mod">
          <ac:chgData name="Minesh Patel" userId="a66d4990ec83ac90" providerId="LiveId" clId="{B97F8FE2-9461-4CFE-A336-39272FD5B119}" dt="2021-09-21T10:00:21.887" v="43252"/>
          <ac:spMkLst>
            <pc:docMk/>
            <pc:sldMk cId="180194456" sldId="469"/>
            <ac:spMk id="108" creationId="{C9627EFE-E1D8-470C-B0D8-F5420C4CF2CF}"/>
          </ac:spMkLst>
        </pc:spChg>
        <pc:spChg chg="mod">
          <ac:chgData name="Minesh Patel" userId="a66d4990ec83ac90" providerId="LiveId" clId="{B97F8FE2-9461-4CFE-A336-39272FD5B119}" dt="2021-09-21T10:00:21.887" v="43252"/>
          <ac:spMkLst>
            <pc:docMk/>
            <pc:sldMk cId="180194456" sldId="469"/>
            <ac:spMk id="109" creationId="{A94B277D-1873-4516-964B-2EC47D60FFBE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157" creationId="{A30B3092-B0C8-4C61-B7CB-DA1892F972CB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176" creationId="{C500EA28-9ACF-44E8-8A22-F1ACB9DCBF3B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177" creationId="{5BAC35EF-0AB1-4578-AAB3-AF40204F481B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178" creationId="{0E6DD25A-D236-45C8-8004-088460A3EB4A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179" creationId="{840A1E36-19BD-4C19-B235-2D791A6729FE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180" creationId="{D1BE6958-38E4-4C4C-A65F-3ECC4066B62C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181" creationId="{6476FEF5-7DCF-424B-A061-9A280B4D3C1D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182" creationId="{16D3CD06-6EFD-4473-8E70-43E07DE59804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183" creationId="{E4AAB8E0-583F-4E8B-84DA-6802793DC88C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184" creationId="{411C57A3-041B-44CE-9509-17B504799D4D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185" creationId="{33FD906C-E823-4DCE-A815-D3561967305D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186" creationId="{A4BD61A8-24B6-4F43-8F34-B3A6EBFBCDF9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187" creationId="{FA80517A-2453-4BA2-94BC-A7E991E53F61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188" creationId="{8983C465-E763-4E43-AB6C-B1478F9DA2F8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191" creationId="{AD9B764A-AE0E-47A9-80F0-EE091D4A1CFB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192" creationId="{612897AE-0AE3-4513-B42A-55A00D9642A2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193" creationId="{92A3F0CF-928A-461C-AE2F-3513400FC533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196" creationId="{230AFDEE-E30C-4F03-B58E-13CDCF0D3B10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197" creationId="{7018A635-0D5A-4BE8-A841-8030DE87454E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198" creationId="{F2B7A8AC-B4C2-45EC-A2A4-78E626197CB7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203" creationId="{79292708-EC13-41F3-BB96-BD48C8A2D40D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204" creationId="{55858A24-9F07-48CC-9C50-127602165A4F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207" creationId="{12021898-A083-45CF-A749-7D0CE3C01806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208" creationId="{580D3BD3-7131-42E9-982E-05EEE447AA3F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209" creationId="{4540CA11-3FF1-4EBC-BA0C-C75F2AB0FC9A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210" creationId="{4DB393D1-5986-4C28-BDB0-21FEBA0786A0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211" creationId="{8C8C789D-9B9E-4F46-9024-16518E9C010C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212" creationId="{19CA014A-68C2-4531-87E7-26F6743336B0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213" creationId="{BF0FBF45-B9B1-41A7-8D45-25554CA0826B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215" creationId="{07CF9ABC-6BD6-4490-8875-35B8C5CFC10F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216" creationId="{4FB68AA4-98F5-47A8-B2E4-3BC9A3D99A79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217" creationId="{A2E80C36-9988-42FA-9AB2-19DCD0AB10AF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218" creationId="{8C086500-E301-4AB6-92DE-4C6F89FE6F00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219" creationId="{9CEFC0B4-DD0D-4FB2-8771-133B0BCCFD1F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220" creationId="{A7429910-9F8D-45D8-A428-3D2A513C0F25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221" creationId="{ACCFBFE7-2730-48AA-A0E6-81B42E0E946E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222" creationId="{4DEE71CA-CE65-410F-94B8-0BA8A3A6895E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223" creationId="{F6893C46-3DF0-42AE-839F-AF3E0BAE895C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226" creationId="{07924238-9952-4264-8177-146EEAF49CEA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227" creationId="{5B1C1EF5-CBCD-4852-90C6-46F9F373BA8E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228" creationId="{05F2C343-0955-41C5-AB8F-7B51E1BCB973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229" creationId="{2D3A4576-F587-466A-96BA-C6D3D0B442B7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230" creationId="{2BDF81F3-FA7D-4317-AB4D-83C2E29F8AF7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232" creationId="{BCF6D215-5827-43B9-9C35-1CCD13FF43DC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235" creationId="{7E182B43-767B-4AAE-9536-A14E3BFD729B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237" creationId="{34E7B813-DC84-4EA6-8199-FC99BCC8A366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238" creationId="{4D333BFD-5DC1-4148-8B79-0D04D3BF55B6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244" creationId="{0D1E4E6D-402A-4EF1-8A1F-1D9020CDFEE8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245" creationId="{5642B1A4-99AC-4C7D-895F-5C31E6723388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251" creationId="{EFDFCF3C-5940-4ADE-A6B5-428095C41D39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252" creationId="{AF89ABF1-0AF0-4803-AE03-FB6AFE35EF9C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253" creationId="{AEAC2568-AE5C-45DE-A73D-08D507764830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254" creationId="{3E8EB76C-72E3-4AED-A82C-EC6D0E4F6493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257" creationId="{ED3A30C6-4BCB-4277-BC07-7743991B5891}"/>
          </ac:spMkLst>
        </pc:spChg>
        <pc:spChg chg="mod">
          <ac:chgData name="Minesh Patel" userId="a66d4990ec83ac90" providerId="LiveId" clId="{B97F8FE2-9461-4CFE-A336-39272FD5B119}" dt="2021-09-21T09:38:28.797" v="42973" actId="2711"/>
          <ac:spMkLst>
            <pc:docMk/>
            <pc:sldMk cId="180194456" sldId="469"/>
            <ac:spMk id="259" creationId="{BFE48F4C-9E1F-40E1-8AA4-96686DCC33DA}"/>
          </ac:spMkLst>
        </pc:spChg>
        <pc:grpChg chg="mod">
          <ac:chgData name="Minesh Patel" userId="a66d4990ec83ac90" providerId="LiveId" clId="{B97F8FE2-9461-4CFE-A336-39272FD5B119}" dt="2021-09-21T10:01:33.748" v="43258" actId="1076"/>
          <ac:grpSpMkLst>
            <pc:docMk/>
            <pc:sldMk cId="180194456" sldId="469"/>
            <ac:grpSpMk id="2" creationId="{568989D1-2652-4886-BAA1-605E04889E2F}"/>
          </ac:grpSpMkLst>
        </pc:grpChg>
        <pc:grpChg chg="mod">
          <ac:chgData name="Minesh Patel" userId="a66d4990ec83ac90" providerId="LiveId" clId="{B97F8FE2-9461-4CFE-A336-39272FD5B119}" dt="2021-09-21T10:01:33.748" v="43258" actId="1076"/>
          <ac:grpSpMkLst>
            <pc:docMk/>
            <pc:sldMk cId="180194456" sldId="469"/>
            <ac:grpSpMk id="3" creationId="{679F87FF-6B30-416C-995D-686AAFAEC4A0}"/>
          </ac:grpSpMkLst>
        </pc:grpChg>
        <pc:grpChg chg="mod">
          <ac:chgData name="Minesh Patel" userId="a66d4990ec83ac90" providerId="LiveId" clId="{B97F8FE2-9461-4CFE-A336-39272FD5B119}" dt="2021-09-21T10:01:33.748" v="43258" actId="1076"/>
          <ac:grpSpMkLst>
            <pc:docMk/>
            <pc:sldMk cId="180194456" sldId="469"/>
            <ac:grpSpMk id="4" creationId="{F4D333BB-A61D-4D19-B3F6-0C30B123DC57}"/>
          </ac:grpSpMkLst>
        </pc:grpChg>
        <pc:grpChg chg="mod">
          <ac:chgData name="Minesh Patel" userId="a66d4990ec83ac90" providerId="LiveId" clId="{B97F8FE2-9461-4CFE-A336-39272FD5B119}" dt="2021-09-21T10:01:33.748" v="43258" actId="1076"/>
          <ac:grpSpMkLst>
            <pc:docMk/>
            <pc:sldMk cId="180194456" sldId="469"/>
            <ac:grpSpMk id="5" creationId="{D07BDD0C-3F03-4BC4-9A5C-79DF5DCE3867}"/>
          </ac:grpSpMkLst>
        </pc:grpChg>
        <pc:grpChg chg="mod">
          <ac:chgData name="Minesh Patel" userId="a66d4990ec83ac90" providerId="LiveId" clId="{B97F8FE2-9461-4CFE-A336-39272FD5B119}" dt="2021-09-21T10:01:33.748" v="43258" actId="1076"/>
          <ac:grpSpMkLst>
            <pc:docMk/>
            <pc:sldMk cId="180194456" sldId="469"/>
            <ac:grpSpMk id="6" creationId="{0C4FC20F-03A3-4428-BF21-59859CA39E45}"/>
          </ac:grpSpMkLst>
        </pc:grpChg>
        <pc:grpChg chg="add mod">
          <ac:chgData name="Minesh Patel" userId="a66d4990ec83ac90" providerId="LiveId" clId="{B97F8FE2-9461-4CFE-A336-39272FD5B119}" dt="2021-09-21T10:00:24.734" v="43254" actId="1035"/>
          <ac:grpSpMkLst>
            <pc:docMk/>
            <pc:sldMk cId="180194456" sldId="469"/>
            <ac:grpSpMk id="104" creationId="{D3158870-715A-4869-BF98-79E9648A111B}"/>
          </ac:grpSpMkLst>
        </pc:grpChg>
      </pc:sldChg>
      <pc:sldChg chg="del">
        <pc:chgData name="Minesh Patel" userId="a66d4990ec83ac90" providerId="LiveId" clId="{B97F8FE2-9461-4CFE-A336-39272FD5B119}" dt="2021-09-12T23:30:55.882" v="171" actId="47"/>
        <pc:sldMkLst>
          <pc:docMk/>
          <pc:sldMk cId="2035837503" sldId="469"/>
        </pc:sldMkLst>
      </pc:sldChg>
      <pc:sldChg chg="add">
        <pc:chgData name="Minesh Patel" userId="a66d4990ec83ac90" providerId="LiveId" clId="{B97F8FE2-9461-4CFE-A336-39272FD5B119}" dt="2021-09-21T10:00:55.523" v="43257"/>
        <pc:sldMkLst>
          <pc:docMk/>
          <pc:sldMk cId="247049314" sldId="470"/>
        </pc:sldMkLst>
      </pc:sldChg>
      <pc:sldChg chg="addSp modSp add del mod">
        <pc:chgData name="Minesh Patel" userId="a66d4990ec83ac90" providerId="LiveId" clId="{B97F8FE2-9461-4CFE-A336-39272FD5B119}" dt="2021-09-21T10:00:48.953" v="43256" actId="2696"/>
        <pc:sldMkLst>
          <pc:docMk/>
          <pc:sldMk cId="956973664" sldId="470"/>
        </pc:sldMkLst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7" creationId="{20732A8D-4B35-40BF-B9AA-39226724E922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9" creationId="{79A65E3F-D7BC-481B-ABBA-3E346565FB86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26" creationId="{043F1D6A-B8D6-44E3-88FD-C6ACE1B85197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47" creationId="{F0C355F7-592A-401A-BE45-2955880B73CF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50" creationId="{B13E54FA-BE96-412B-9E49-2A8E6D890A1D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52" creationId="{97A08E13-F29C-4927-805D-648A481AB434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57" creationId="{8771CE02-3C8E-4BB5-B952-5700FAE34F17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59" creationId="{B215DCD2-6C4C-4CB5-BF2E-AA829F258461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74" creationId="{27EEBD12-55A3-4EA2-A701-7F6D55DF6212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76" creationId="{1343A6B4-0F96-4A28-897E-B4CB4475AF81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79" creationId="{F94F3F26-F3DE-4217-B249-5A3C4DC54F54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92" creationId="{735A7674-5842-43FC-B91E-69D1F8B6BEC1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105" creationId="{BE4D7DCD-8DEB-415F-9353-62FE7F871895}"/>
          </ac:spMkLst>
        </pc:spChg>
        <pc:spChg chg="mod">
          <ac:chgData name="Minesh Patel" userId="a66d4990ec83ac90" providerId="LiveId" clId="{B97F8FE2-9461-4CFE-A336-39272FD5B119}" dt="2021-09-21T10:00:27.170" v="43255"/>
          <ac:spMkLst>
            <pc:docMk/>
            <pc:sldMk cId="956973664" sldId="470"/>
            <ac:spMk id="107" creationId="{C70B2541-1EFB-4229-9E23-E32378712399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108" creationId="{2A77DDEB-F08B-4510-99F2-33F34C56EA3D}"/>
          </ac:spMkLst>
        </pc:spChg>
        <pc:spChg chg="mod">
          <ac:chgData name="Minesh Patel" userId="a66d4990ec83ac90" providerId="LiveId" clId="{B97F8FE2-9461-4CFE-A336-39272FD5B119}" dt="2021-09-21T10:00:27.170" v="43255"/>
          <ac:spMkLst>
            <pc:docMk/>
            <pc:sldMk cId="956973664" sldId="470"/>
            <ac:spMk id="109" creationId="{688B57AA-F3DA-4D05-8A1F-B87BED5804B4}"/>
          </ac:spMkLst>
        </pc:spChg>
        <pc:spChg chg="mod">
          <ac:chgData name="Minesh Patel" userId="a66d4990ec83ac90" providerId="LiveId" clId="{B97F8FE2-9461-4CFE-A336-39272FD5B119}" dt="2021-09-21T10:00:27.170" v="43255"/>
          <ac:spMkLst>
            <pc:docMk/>
            <pc:sldMk cId="956973664" sldId="470"/>
            <ac:spMk id="110" creationId="{F395B114-CDFD-497F-93C7-E23D71CDDE32}"/>
          </ac:spMkLst>
        </pc:spChg>
        <pc:spChg chg="mod">
          <ac:chgData name="Minesh Patel" userId="a66d4990ec83ac90" providerId="LiveId" clId="{B97F8FE2-9461-4CFE-A336-39272FD5B119}" dt="2021-09-21T10:00:27.170" v="43255"/>
          <ac:spMkLst>
            <pc:docMk/>
            <pc:sldMk cId="956973664" sldId="470"/>
            <ac:spMk id="111" creationId="{09400348-4A54-4588-BA30-53C37A463A48}"/>
          </ac:spMkLst>
        </pc:spChg>
        <pc:spChg chg="mod">
          <ac:chgData name="Minesh Patel" userId="a66d4990ec83ac90" providerId="LiveId" clId="{B97F8FE2-9461-4CFE-A336-39272FD5B119}" dt="2021-09-21T10:00:27.170" v="43255"/>
          <ac:spMkLst>
            <pc:docMk/>
            <pc:sldMk cId="956973664" sldId="470"/>
            <ac:spMk id="112" creationId="{E0A5CF5E-824D-4E37-84DB-6EBF9E59336D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157" creationId="{A30B3092-B0C8-4C61-B7CB-DA1892F972CB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176" creationId="{C500EA28-9ACF-44E8-8A22-F1ACB9DCBF3B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177" creationId="{5BAC35EF-0AB1-4578-AAB3-AF40204F481B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178" creationId="{0E6DD25A-D236-45C8-8004-088460A3EB4A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179" creationId="{840A1E36-19BD-4C19-B235-2D791A6729FE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180" creationId="{D1BE6958-38E4-4C4C-A65F-3ECC4066B62C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181" creationId="{6476FEF5-7DCF-424B-A061-9A280B4D3C1D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182" creationId="{16D3CD06-6EFD-4473-8E70-43E07DE59804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183" creationId="{E4AAB8E0-583F-4E8B-84DA-6802793DC88C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184" creationId="{411C57A3-041B-44CE-9509-17B504799D4D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185" creationId="{33FD906C-E823-4DCE-A815-D3561967305D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186" creationId="{A4BD61A8-24B6-4F43-8F34-B3A6EBFBCDF9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187" creationId="{FA80517A-2453-4BA2-94BC-A7E991E53F61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188" creationId="{8983C465-E763-4E43-AB6C-B1478F9DA2F8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191" creationId="{AD9B764A-AE0E-47A9-80F0-EE091D4A1CFB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192" creationId="{612897AE-0AE3-4513-B42A-55A00D9642A2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193" creationId="{92A3F0CF-928A-461C-AE2F-3513400FC533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196" creationId="{230AFDEE-E30C-4F03-B58E-13CDCF0D3B10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197" creationId="{7018A635-0D5A-4BE8-A841-8030DE87454E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198" creationId="{F2B7A8AC-B4C2-45EC-A2A4-78E626197CB7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203" creationId="{79292708-EC13-41F3-BB96-BD48C8A2D40D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204" creationId="{55858A24-9F07-48CC-9C50-127602165A4F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207" creationId="{12021898-A083-45CF-A749-7D0CE3C01806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208" creationId="{580D3BD3-7131-42E9-982E-05EEE447AA3F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209" creationId="{4540CA11-3FF1-4EBC-BA0C-C75F2AB0FC9A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210" creationId="{4DB393D1-5986-4C28-BDB0-21FEBA0786A0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211" creationId="{8C8C789D-9B9E-4F46-9024-16518E9C010C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212" creationId="{19CA014A-68C2-4531-87E7-26F6743336B0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213" creationId="{BF0FBF45-B9B1-41A7-8D45-25554CA0826B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215" creationId="{07CF9ABC-6BD6-4490-8875-35B8C5CFC10F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216" creationId="{4FB68AA4-98F5-47A8-B2E4-3BC9A3D99A79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217" creationId="{A2E80C36-9988-42FA-9AB2-19DCD0AB10AF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218" creationId="{8C086500-E301-4AB6-92DE-4C6F89FE6F00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219" creationId="{9CEFC0B4-DD0D-4FB2-8771-133B0BCCFD1F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220" creationId="{A7429910-9F8D-45D8-A428-3D2A513C0F25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221" creationId="{ACCFBFE7-2730-48AA-A0E6-81B42E0E946E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222" creationId="{4DEE71CA-CE65-410F-94B8-0BA8A3A6895E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223" creationId="{F6893C46-3DF0-42AE-839F-AF3E0BAE895C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226" creationId="{07924238-9952-4264-8177-146EEAF49CEA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227" creationId="{5B1C1EF5-CBCD-4852-90C6-46F9F373BA8E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228" creationId="{05F2C343-0955-41C5-AB8F-7B51E1BCB973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229" creationId="{2D3A4576-F587-466A-96BA-C6D3D0B442B7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230" creationId="{2BDF81F3-FA7D-4317-AB4D-83C2E29F8AF7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232" creationId="{BCF6D215-5827-43B9-9C35-1CCD13FF43DC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235" creationId="{7E182B43-767B-4AAE-9536-A14E3BFD729B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237" creationId="{34E7B813-DC84-4EA6-8199-FC99BCC8A366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238" creationId="{4D333BFD-5DC1-4148-8B79-0D04D3BF55B6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244" creationId="{0D1E4E6D-402A-4EF1-8A1F-1D9020CDFEE8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245" creationId="{5642B1A4-99AC-4C7D-895F-5C31E6723388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251" creationId="{EFDFCF3C-5940-4ADE-A6B5-428095C41D39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252" creationId="{AF89ABF1-0AF0-4803-AE03-FB6AFE35EF9C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253" creationId="{AEAC2568-AE5C-45DE-A73D-08D507764830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254" creationId="{3E8EB76C-72E3-4AED-A82C-EC6D0E4F6493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257" creationId="{ED3A30C6-4BCB-4277-BC07-7743991B5891}"/>
          </ac:spMkLst>
        </pc:spChg>
        <pc:spChg chg="mod">
          <ac:chgData name="Minesh Patel" userId="a66d4990ec83ac90" providerId="LiveId" clId="{B97F8FE2-9461-4CFE-A336-39272FD5B119}" dt="2021-09-21T09:38:33.918" v="42974" actId="2711"/>
          <ac:spMkLst>
            <pc:docMk/>
            <pc:sldMk cId="956973664" sldId="470"/>
            <ac:spMk id="259" creationId="{BFE48F4C-9E1F-40E1-8AA4-96686DCC33DA}"/>
          </ac:spMkLst>
        </pc:spChg>
        <pc:grpChg chg="add mod">
          <ac:chgData name="Minesh Patel" userId="a66d4990ec83ac90" providerId="LiveId" clId="{B97F8FE2-9461-4CFE-A336-39272FD5B119}" dt="2021-09-21T10:00:27.170" v="43255"/>
          <ac:grpSpMkLst>
            <pc:docMk/>
            <pc:sldMk cId="956973664" sldId="470"/>
            <ac:grpSpMk id="106" creationId="{838D68DD-C485-4A06-BDCC-DC4B45152B43}"/>
          </ac:grpSpMkLst>
        </pc:grpChg>
      </pc:sldChg>
      <pc:sldChg chg="del">
        <pc:chgData name="Minesh Patel" userId="a66d4990ec83ac90" providerId="LiveId" clId="{B97F8FE2-9461-4CFE-A336-39272FD5B119}" dt="2021-09-12T23:30:56.814" v="172" actId="47"/>
        <pc:sldMkLst>
          <pc:docMk/>
          <pc:sldMk cId="316376954" sldId="471"/>
        </pc:sldMkLst>
      </pc:sldChg>
      <pc:sldChg chg="addSp modSp add mod">
        <pc:chgData name="Minesh Patel" userId="a66d4990ec83ac90" providerId="LiveId" clId="{B97F8FE2-9461-4CFE-A336-39272FD5B119}" dt="2021-09-21T10:02:46.623" v="43259"/>
        <pc:sldMkLst>
          <pc:docMk/>
          <pc:sldMk cId="4001302457" sldId="471"/>
        </pc:sldMkLst>
        <pc:spChg chg="mod">
          <ac:chgData name="Minesh Patel" userId="a66d4990ec83ac90" providerId="LiveId" clId="{B97F8FE2-9461-4CFE-A336-39272FD5B119}" dt="2021-09-21T09:40:15.667" v="42988" actId="2711"/>
          <ac:spMkLst>
            <pc:docMk/>
            <pc:sldMk cId="4001302457" sldId="471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40:15.667" v="42988" actId="2711"/>
          <ac:spMkLst>
            <pc:docMk/>
            <pc:sldMk cId="4001302457" sldId="471"/>
            <ac:spMk id="4" creationId="{E8A89F97-AFCF-4A8D-B37F-4048D2B5783D}"/>
          </ac:spMkLst>
        </pc:spChg>
        <pc:spChg chg="mod">
          <ac:chgData name="Minesh Patel" userId="a66d4990ec83ac90" providerId="LiveId" clId="{B97F8FE2-9461-4CFE-A336-39272FD5B119}" dt="2021-09-21T09:40:15.667" v="42988" actId="2711"/>
          <ac:spMkLst>
            <pc:docMk/>
            <pc:sldMk cId="4001302457" sldId="471"/>
            <ac:spMk id="6" creationId="{BE1CB986-6CFF-4F6B-8BFF-C4D85EC16BDC}"/>
          </ac:spMkLst>
        </pc:spChg>
        <pc:spChg chg="mod">
          <ac:chgData name="Minesh Patel" userId="a66d4990ec83ac90" providerId="LiveId" clId="{B97F8FE2-9461-4CFE-A336-39272FD5B119}" dt="2021-09-21T09:40:15.667" v="42988" actId="2711"/>
          <ac:spMkLst>
            <pc:docMk/>
            <pc:sldMk cId="4001302457" sldId="471"/>
            <ac:spMk id="7" creationId="{CA492380-F171-491C-95FE-241ECC274E61}"/>
          </ac:spMkLst>
        </pc:spChg>
        <pc:spChg chg="mod">
          <ac:chgData name="Minesh Patel" userId="a66d4990ec83ac90" providerId="LiveId" clId="{B97F8FE2-9461-4CFE-A336-39272FD5B119}" dt="2021-09-21T09:40:15.667" v="42988" actId="2711"/>
          <ac:spMkLst>
            <pc:docMk/>
            <pc:sldMk cId="4001302457" sldId="471"/>
            <ac:spMk id="15" creationId="{2038E63E-75D1-4DBA-8919-B8C702B2E51C}"/>
          </ac:spMkLst>
        </pc:spChg>
        <pc:spChg chg="mod">
          <ac:chgData name="Minesh Patel" userId="a66d4990ec83ac90" providerId="LiveId" clId="{B97F8FE2-9461-4CFE-A336-39272FD5B119}" dt="2021-09-21T09:40:24.459" v="42990" actId="113"/>
          <ac:spMkLst>
            <pc:docMk/>
            <pc:sldMk cId="4001302457" sldId="471"/>
            <ac:spMk id="20" creationId="{3CC8EE69-0E3C-47F4-B896-82D0A0D3BFC2}"/>
          </ac:spMkLst>
        </pc:spChg>
        <pc:spChg chg="mod">
          <ac:chgData name="Minesh Patel" userId="a66d4990ec83ac90" providerId="LiveId" clId="{B97F8FE2-9461-4CFE-A336-39272FD5B119}" dt="2021-09-21T09:40:15.667" v="42988" actId="2711"/>
          <ac:spMkLst>
            <pc:docMk/>
            <pc:sldMk cId="4001302457" sldId="471"/>
            <ac:spMk id="26" creationId="{076134E8-431F-4932-9999-5B93C5D91DFA}"/>
          </ac:spMkLst>
        </pc:spChg>
        <pc:spChg chg="mod">
          <ac:chgData name="Minesh Patel" userId="a66d4990ec83ac90" providerId="LiveId" clId="{B97F8FE2-9461-4CFE-A336-39272FD5B119}" dt="2021-09-21T09:40:15.667" v="42988" actId="2711"/>
          <ac:spMkLst>
            <pc:docMk/>
            <pc:sldMk cId="4001302457" sldId="471"/>
            <ac:spMk id="31" creationId="{3B9F52BF-937D-49BF-9B7D-EBD61B3808D6}"/>
          </ac:spMkLst>
        </pc:spChg>
        <pc:spChg chg="mod">
          <ac:chgData name="Minesh Patel" userId="a66d4990ec83ac90" providerId="LiveId" clId="{B97F8FE2-9461-4CFE-A336-39272FD5B119}" dt="2021-09-21T09:40:15.667" v="42988" actId="2711"/>
          <ac:spMkLst>
            <pc:docMk/>
            <pc:sldMk cId="4001302457" sldId="471"/>
            <ac:spMk id="33" creationId="{B60EDB60-8353-497A-8CA7-AEA09731F31C}"/>
          </ac:spMkLst>
        </pc:spChg>
        <pc:spChg chg="mod">
          <ac:chgData name="Minesh Patel" userId="a66d4990ec83ac90" providerId="LiveId" clId="{B97F8FE2-9461-4CFE-A336-39272FD5B119}" dt="2021-09-21T09:40:15.667" v="42988" actId="2711"/>
          <ac:spMkLst>
            <pc:docMk/>
            <pc:sldMk cId="4001302457" sldId="471"/>
            <ac:spMk id="35" creationId="{AD2E20E4-D762-4B9C-B5C0-EC67B10032F4}"/>
          </ac:spMkLst>
        </pc:spChg>
        <pc:spChg chg="mod">
          <ac:chgData name="Minesh Patel" userId="a66d4990ec83ac90" providerId="LiveId" clId="{B97F8FE2-9461-4CFE-A336-39272FD5B119}" dt="2021-09-21T09:40:15.667" v="42988" actId="2711"/>
          <ac:spMkLst>
            <pc:docMk/>
            <pc:sldMk cId="4001302457" sldId="471"/>
            <ac:spMk id="36" creationId="{AB2271C8-670F-462C-B836-1DF71E62C5CB}"/>
          </ac:spMkLst>
        </pc:spChg>
        <pc:spChg chg="mod">
          <ac:chgData name="Minesh Patel" userId="a66d4990ec83ac90" providerId="LiveId" clId="{B97F8FE2-9461-4CFE-A336-39272FD5B119}" dt="2021-09-21T09:40:15.667" v="42988" actId="2711"/>
          <ac:spMkLst>
            <pc:docMk/>
            <pc:sldMk cId="4001302457" sldId="471"/>
            <ac:spMk id="37" creationId="{3D678B07-9696-4A52-94A5-10852D78C835}"/>
          </ac:spMkLst>
        </pc:spChg>
        <pc:spChg chg="mod">
          <ac:chgData name="Minesh Patel" userId="a66d4990ec83ac90" providerId="LiveId" clId="{B97F8FE2-9461-4CFE-A336-39272FD5B119}" dt="2021-09-21T09:40:15.667" v="42988" actId="2711"/>
          <ac:spMkLst>
            <pc:docMk/>
            <pc:sldMk cId="4001302457" sldId="471"/>
            <ac:spMk id="38" creationId="{61F32F88-8F4D-4BBD-A80D-F3206DD8EA07}"/>
          </ac:spMkLst>
        </pc:spChg>
        <pc:spChg chg="mod">
          <ac:chgData name="Minesh Patel" userId="a66d4990ec83ac90" providerId="LiveId" clId="{B97F8FE2-9461-4CFE-A336-39272FD5B119}" dt="2021-09-21T09:40:15.667" v="42988" actId="2711"/>
          <ac:spMkLst>
            <pc:docMk/>
            <pc:sldMk cId="4001302457" sldId="471"/>
            <ac:spMk id="39" creationId="{C3F856F5-AF17-4681-983C-EC2A76B45979}"/>
          </ac:spMkLst>
        </pc:spChg>
        <pc:spChg chg="mod">
          <ac:chgData name="Minesh Patel" userId="a66d4990ec83ac90" providerId="LiveId" clId="{B97F8FE2-9461-4CFE-A336-39272FD5B119}" dt="2021-09-21T10:02:46.623" v="43259"/>
          <ac:spMkLst>
            <pc:docMk/>
            <pc:sldMk cId="4001302457" sldId="471"/>
            <ac:spMk id="45" creationId="{C227E864-804E-4FCD-828A-36681038D687}"/>
          </ac:spMkLst>
        </pc:spChg>
        <pc:spChg chg="mod">
          <ac:chgData name="Minesh Patel" userId="a66d4990ec83ac90" providerId="LiveId" clId="{B97F8FE2-9461-4CFE-A336-39272FD5B119}" dt="2021-09-21T10:02:46.623" v="43259"/>
          <ac:spMkLst>
            <pc:docMk/>
            <pc:sldMk cId="4001302457" sldId="471"/>
            <ac:spMk id="46" creationId="{E36BF621-F1C1-4C34-B125-FE9D02B8AB0E}"/>
          </ac:spMkLst>
        </pc:spChg>
        <pc:spChg chg="mod">
          <ac:chgData name="Minesh Patel" userId="a66d4990ec83ac90" providerId="LiveId" clId="{B97F8FE2-9461-4CFE-A336-39272FD5B119}" dt="2021-09-21T10:02:46.623" v="43259"/>
          <ac:spMkLst>
            <pc:docMk/>
            <pc:sldMk cId="4001302457" sldId="471"/>
            <ac:spMk id="47" creationId="{B5F12E70-D390-429E-A5CE-5B31175891C2}"/>
          </ac:spMkLst>
        </pc:spChg>
        <pc:spChg chg="mod">
          <ac:chgData name="Minesh Patel" userId="a66d4990ec83ac90" providerId="LiveId" clId="{B97F8FE2-9461-4CFE-A336-39272FD5B119}" dt="2021-09-21T10:02:46.623" v="43259"/>
          <ac:spMkLst>
            <pc:docMk/>
            <pc:sldMk cId="4001302457" sldId="471"/>
            <ac:spMk id="48" creationId="{8D23B707-4BC5-45C8-B6F5-90CE076BDED8}"/>
          </ac:spMkLst>
        </pc:spChg>
        <pc:spChg chg="mod">
          <ac:chgData name="Minesh Patel" userId="a66d4990ec83ac90" providerId="LiveId" clId="{B97F8FE2-9461-4CFE-A336-39272FD5B119}" dt="2021-09-21T09:40:15.667" v="42988" actId="2711"/>
          <ac:spMkLst>
            <pc:docMk/>
            <pc:sldMk cId="4001302457" sldId="471"/>
            <ac:spMk id="49" creationId="{F0D52347-0DB6-420F-AD11-B2CDACC70713}"/>
          </ac:spMkLst>
        </pc:spChg>
        <pc:spChg chg="mod">
          <ac:chgData name="Minesh Patel" userId="a66d4990ec83ac90" providerId="LiveId" clId="{B97F8FE2-9461-4CFE-A336-39272FD5B119}" dt="2021-09-21T10:02:46.623" v="43259"/>
          <ac:spMkLst>
            <pc:docMk/>
            <pc:sldMk cId="4001302457" sldId="471"/>
            <ac:spMk id="50" creationId="{0148FEAC-A383-4AC3-A350-B07154C76D0B}"/>
          </ac:spMkLst>
        </pc:spChg>
        <pc:spChg chg="mod">
          <ac:chgData name="Minesh Patel" userId="a66d4990ec83ac90" providerId="LiveId" clId="{B97F8FE2-9461-4CFE-A336-39272FD5B119}" dt="2021-09-21T09:40:24.459" v="42990" actId="113"/>
          <ac:spMkLst>
            <pc:docMk/>
            <pc:sldMk cId="4001302457" sldId="471"/>
            <ac:spMk id="59" creationId="{C9BB4BB6-3E73-44D0-AD2A-ADA1B82E30F4}"/>
          </ac:spMkLst>
        </pc:spChg>
        <pc:spChg chg="mod">
          <ac:chgData name="Minesh Patel" userId="a66d4990ec83ac90" providerId="LiveId" clId="{B97F8FE2-9461-4CFE-A336-39272FD5B119}" dt="2021-09-21T09:40:24.459" v="42990" actId="113"/>
          <ac:spMkLst>
            <pc:docMk/>
            <pc:sldMk cId="4001302457" sldId="471"/>
            <ac:spMk id="61" creationId="{F842272E-BF91-487F-9E54-9FB340E8BAED}"/>
          </ac:spMkLst>
        </pc:spChg>
        <pc:spChg chg="mod">
          <ac:chgData name="Minesh Patel" userId="a66d4990ec83ac90" providerId="LiveId" clId="{B97F8FE2-9461-4CFE-A336-39272FD5B119}" dt="2021-09-21T09:40:24.459" v="42990" actId="113"/>
          <ac:spMkLst>
            <pc:docMk/>
            <pc:sldMk cId="4001302457" sldId="471"/>
            <ac:spMk id="64" creationId="{65F8895A-84C1-44D2-A5F3-D29BF81F1C93}"/>
          </ac:spMkLst>
        </pc:spChg>
        <pc:grpChg chg="add mod">
          <ac:chgData name="Minesh Patel" userId="a66d4990ec83ac90" providerId="LiveId" clId="{B97F8FE2-9461-4CFE-A336-39272FD5B119}" dt="2021-09-21T10:02:46.623" v="43259"/>
          <ac:grpSpMkLst>
            <pc:docMk/>
            <pc:sldMk cId="4001302457" sldId="471"/>
            <ac:grpSpMk id="34" creationId="{F8EB7A0A-916C-494C-A406-8C8FD2CAD52B}"/>
          </ac:grpSpMkLst>
        </pc:grpChg>
      </pc:sldChg>
      <pc:sldChg chg="del">
        <pc:chgData name="Minesh Patel" userId="a66d4990ec83ac90" providerId="LiveId" clId="{B97F8FE2-9461-4CFE-A336-39272FD5B119}" dt="2021-09-13T00:00:48.259" v="667" actId="47"/>
        <pc:sldMkLst>
          <pc:docMk/>
          <pc:sldMk cId="1093625354" sldId="472"/>
        </pc:sldMkLst>
      </pc:sldChg>
      <pc:sldChg chg="addSp modSp add mod">
        <pc:chgData name="Minesh Patel" userId="a66d4990ec83ac90" providerId="LiveId" clId="{B97F8FE2-9461-4CFE-A336-39272FD5B119}" dt="2021-09-21T10:07:19.440" v="43359"/>
        <pc:sldMkLst>
          <pc:docMk/>
          <pc:sldMk cId="3178295170" sldId="472"/>
        </pc:sldMkLst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34" creationId="{E10C4066-9C31-424F-8AFE-31E902E6B7E1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78" creationId="{37BD8821-B5CE-40C6-BC7C-581080F919CF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79" creationId="{6990059F-2BAF-4E9A-8D5E-192AE1260113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81" creationId="{47B956BF-10BB-4F6C-B135-76A26B80827C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90" creationId="{8451DA6E-3385-46EE-A375-E746554DEC8C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91" creationId="{3224D8D7-A7BC-4FCD-9F96-2F770A4D2449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115" creationId="{DE102035-6791-4D52-9E88-16C6EC7C91A7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119" creationId="{6CE48A59-A371-45A1-91A8-20FEC1911BFD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120" creationId="{BA459487-B7EF-499C-BDC9-F33505073E7D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140" creationId="{7BA35FA5-2E02-4D68-8920-833AAD82F4D7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143" creationId="{F667BD4F-7832-4C70-A43E-309B965082B6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147" creationId="{D050A649-824B-43A8-BBBD-4C4049E24C59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162" creationId="{7082822D-D1A1-4F84-BA4C-C9215A138A66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163" creationId="{292E5E09-DC11-44B5-9901-2DA62D4B7FEE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164" creationId="{1CE0A04E-5773-49FC-8080-8E42375B467C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165" creationId="{959C431C-D638-41FF-BE96-93840D7BE332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168" creationId="{F79DAB72-B69B-4091-8D26-56FEC9CA6176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169" creationId="{96069DAE-0842-46AD-A153-A25E83BF42FE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174" creationId="{81CD1551-6644-4B25-B3C0-29D182F42D83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189" creationId="{EDAF2FE4-7A82-4CC6-8ECC-482E6508BD89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191" creationId="{9AB41264-7E4F-48C2-A97E-CBD6D437ADE9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192" creationId="{5811FC04-F1CC-4495-9695-B33D0B15CF69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194" creationId="{EC371CAB-79E0-433E-B45D-428D47A3E7DE}"/>
          </ac:spMkLst>
        </pc:spChg>
        <pc:spChg chg="mod">
          <ac:chgData name="Minesh Patel" userId="a66d4990ec83ac90" providerId="LiveId" clId="{B97F8FE2-9461-4CFE-A336-39272FD5B119}" dt="2021-09-21T09:56:54.481" v="43197"/>
          <ac:spMkLst>
            <pc:docMk/>
            <pc:sldMk cId="3178295170" sldId="472"/>
            <ac:spMk id="197" creationId="{ED981ED4-2216-4987-8B54-0BF09FCD13D2}"/>
          </ac:spMkLst>
        </pc:spChg>
        <pc:spChg chg="mod">
          <ac:chgData name="Minesh Patel" userId="a66d4990ec83ac90" providerId="LiveId" clId="{B97F8FE2-9461-4CFE-A336-39272FD5B119}" dt="2021-09-21T09:56:54.481" v="43197"/>
          <ac:spMkLst>
            <pc:docMk/>
            <pc:sldMk cId="3178295170" sldId="472"/>
            <ac:spMk id="198" creationId="{3DA88448-7EDA-4B4C-B421-45630228B445}"/>
          </ac:spMkLst>
        </pc:spChg>
        <pc:spChg chg="mod">
          <ac:chgData name="Minesh Patel" userId="a66d4990ec83ac90" providerId="LiveId" clId="{B97F8FE2-9461-4CFE-A336-39272FD5B119}" dt="2021-09-21T09:56:54.481" v="43197"/>
          <ac:spMkLst>
            <pc:docMk/>
            <pc:sldMk cId="3178295170" sldId="472"/>
            <ac:spMk id="199" creationId="{CC2E35AB-FBAB-40BB-9468-39F8B558E5F4}"/>
          </ac:spMkLst>
        </pc:spChg>
        <pc:spChg chg="mod">
          <ac:chgData name="Minesh Patel" userId="a66d4990ec83ac90" providerId="LiveId" clId="{B97F8FE2-9461-4CFE-A336-39272FD5B119}" dt="2021-09-21T09:56:54.481" v="43197"/>
          <ac:spMkLst>
            <pc:docMk/>
            <pc:sldMk cId="3178295170" sldId="472"/>
            <ac:spMk id="200" creationId="{B7202172-2196-41D7-BF50-4725A14718C7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02" creationId="{F3A31F24-D701-4924-A254-4E03848D4F7F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05" creationId="{F8C3661E-17C9-4386-B660-8316049EF8DC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07" creationId="{C2FC6121-F3D7-4E32-A824-C37C625AFA8A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10" creationId="{459A0BEB-12F2-4FBD-95B5-C8D0A1A99EC3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11" creationId="{C89E079D-85C0-4859-90E8-61B8027C09BA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12" creationId="{48329D7D-EBE1-4EAB-968E-066FF6EB6812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13" creationId="{BC521E26-DF88-41D7-AC92-F8F880C9FAD3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14" creationId="{DFDE6C46-32E1-4FD6-A49D-BC4E80D4289A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15" creationId="{97EC3DBC-4CAF-4E0F-8CB5-F9CC95291BDB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16" creationId="{6F057309-9880-43D4-B92D-9887D89C1C74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17" creationId="{079CC775-D526-43CA-8243-0BBC409AA4A0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18" creationId="{61D3B20B-4A0C-4FF0-94A5-9275DD2D4F30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19" creationId="{0DEDCCC2-FF71-41C1-9F1D-AFDBCD16700E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20" creationId="{99C48E9D-814C-4BB5-A8F4-56E5DC18321D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21" creationId="{76F08E59-3DDE-4079-9125-823C83F924FB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22" creationId="{FC90E713-7BD2-42FD-BE54-30F56D9A820C}"/>
          </ac:spMkLst>
        </pc:spChg>
        <pc:spChg chg="mod">
          <ac:chgData name="Minesh Patel" userId="a66d4990ec83ac90" providerId="LiveId" clId="{B97F8FE2-9461-4CFE-A336-39272FD5B119}" dt="2021-09-21T09:56:54.481" v="43197"/>
          <ac:spMkLst>
            <pc:docMk/>
            <pc:sldMk cId="3178295170" sldId="472"/>
            <ac:spMk id="224" creationId="{CCA01BDD-980A-4657-9D2A-9C68B438E6AD}"/>
          </ac:spMkLst>
        </pc:spChg>
        <pc:spChg chg="add mod">
          <ac:chgData name="Minesh Patel" userId="a66d4990ec83ac90" providerId="LiveId" clId="{B97F8FE2-9461-4CFE-A336-39272FD5B119}" dt="2021-09-21T10:07:19.440" v="43359"/>
          <ac:spMkLst>
            <pc:docMk/>
            <pc:sldMk cId="3178295170" sldId="472"/>
            <ac:spMk id="225" creationId="{3B80042D-8C82-48F0-BE7A-3A7A41711C0F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35" creationId="{DF747956-B920-4E58-B0EA-9BE497C87AB3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36" creationId="{28B38B65-C404-4173-B82B-059E4430EC84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37" creationId="{A79AAE43-58F4-4DCC-8348-D18D2EE51183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42" creationId="{9102BB43-9E96-4ACA-A6BD-40323724C690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43" creationId="{D1DE5F83-B6F8-47F9-ABFF-100CF885A1B4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44" creationId="{19FCEB0D-9183-47D8-BA21-21D959867564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45" creationId="{E1EB8301-2619-4E62-B9A4-01EBAF8C9673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47" creationId="{212F33EB-B3A0-4D8F-9C77-3A1F7BF068FC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48" creationId="{E5CE0C16-A347-485B-891D-BCFDB686AD0B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49" creationId="{0D674882-D8DE-45AD-A8CF-7665AAACEC41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50" creationId="{E5561A49-07E0-4B89-AB49-C7408D747522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55" creationId="{53DD2DA1-DB0C-4D2D-A23D-6BA6534F2DFC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56" creationId="{3C1B0EF8-DB0A-488B-812A-E7A202132C0F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73" creationId="{BDF3ABB8-10CC-4633-8A6F-E078D0C75078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74" creationId="{AB9BCE07-6DB6-487B-9D67-ECCB083871FD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75" creationId="{4778F73D-B18F-41C6-9AB9-7344B31B67D1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76" creationId="{9BBCFB4F-504D-4884-B432-ED34D10A69D7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77" creationId="{1B7D006E-FCF2-4477-9D04-7DEB80A04893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78" creationId="{E801E88C-6B67-4C2D-8FC2-B52D02DFB074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79" creationId="{5889F987-0677-4DBB-9870-93403BD79945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81" creationId="{CCB49049-8DE7-489A-93BC-7DAC26AA745B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82" creationId="{7524D3A9-56B7-4D7F-9959-2ADFB329CC0B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83" creationId="{C359DADB-009D-4A17-BAAA-090201913F07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84" creationId="{B47F95D6-F2C9-449D-AD3E-B264B31AA1DA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85" creationId="{C9B1D76A-6FBC-4771-8DDE-CBE5977B1DA5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88" creationId="{7481E836-B441-4A28-936E-035649133E22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89" creationId="{63F0B29B-C059-470F-92AE-862405393E12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90" creationId="{2AE117D4-CD4C-403C-A356-9D42FAD3AD5F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91" creationId="{F3459D25-B9CA-43E6-A94B-4DE41DD0FBB9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92" creationId="{99F36D30-B5EB-4358-B3F0-0DEB0FBF0987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93" creationId="{F342A798-385C-4242-A758-BA1FD3160310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94" creationId="{0514CCA2-E88D-4437-93C5-7DCA127001F5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96" creationId="{84CE8764-4957-4925-A630-8498D877F183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97" creationId="{E8D94532-ED9B-4FEF-B525-7C1530DD0BF9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98" creationId="{5B98DCEC-046E-4B77-80AA-D3C47540F7E5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299" creationId="{510BAFE1-891C-477D-8A09-61D1412BBC39}"/>
          </ac:spMkLst>
        </pc:spChg>
        <pc:spChg chg="mod">
          <ac:chgData name="Minesh Patel" userId="a66d4990ec83ac90" providerId="LiveId" clId="{B97F8FE2-9461-4CFE-A336-39272FD5B119}" dt="2021-09-21T09:28:05.378" v="42933" actId="2711"/>
          <ac:spMkLst>
            <pc:docMk/>
            <pc:sldMk cId="3178295170" sldId="472"/>
            <ac:spMk id="300" creationId="{A0EF430E-C9FD-4DA6-A05C-0F158E3D1CD8}"/>
          </ac:spMkLst>
        </pc:spChg>
        <pc:grpChg chg="mod">
          <ac:chgData name="Minesh Patel" userId="a66d4990ec83ac90" providerId="LiveId" clId="{B97F8FE2-9461-4CFE-A336-39272FD5B119}" dt="2021-09-21T09:57:25.581" v="43200" actId="1076"/>
          <ac:grpSpMkLst>
            <pc:docMk/>
            <pc:sldMk cId="3178295170" sldId="472"/>
            <ac:grpSpMk id="4" creationId="{C572E67D-A7C2-4D3A-86C8-9B17054DFDC8}"/>
          </ac:grpSpMkLst>
        </pc:grpChg>
        <pc:grpChg chg="mod">
          <ac:chgData name="Minesh Patel" userId="a66d4990ec83ac90" providerId="LiveId" clId="{B97F8FE2-9461-4CFE-A336-39272FD5B119}" dt="2021-09-21T09:57:25.581" v="43200" actId="1076"/>
          <ac:grpSpMkLst>
            <pc:docMk/>
            <pc:sldMk cId="3178295170" sldId="472"/>
            <ac:grpSpMk id="5" creationId="{D7CE7241-7C7F-4773-A5C8-B63FBD12801D}"/>
          </ac:grpSpMkLst>
        </pc:grpChg>
        <pc:grpChg chg="mod">
          <ac:chgData name="Minesh Patel" userId="a66d4990ec83ac90" providerId="LiveId" clId="{B97F8FE2-9461-4CFE-A336-39272FD5B119}" dt="2021-09-21T09:57:25.581" v="43200" actId="1076"/>
          <ac:grpSpMkLst>
            <pc:docMk/>
            <pc:sldMk cId="3178295170" sldId="472"/>
            <ac:grpSpMk id="6" creationId="{D9B6D0A1-1335-4A21-AE73-725A8011F2D2}"/>
          </ac:grpSpMkLst>
        </pc:grpChg>
        <pc:grpChg chg="mod">
          <ac:chgData name="Minesh Patel" userId="a66d4990ec83ac90" providerId="LiveId" clId="{B97F8FE2-9461-4CFE-A336-39272FD5B119}" dt="2021-09-21T09:57:25.581" v="43200" actId="1076"/>
          <ac:grpSpMkLst>
            <pc:docMk/>
            <pc:sldMk cId="3178295170" sldId="472"/>
            <ac:grpSpMk id="138" creationId="{3E9FB738-F859-4BF9-80D0-B7630B64A1A4}"/>
          </ac:grpSpMkLst>
        </pc:grpChg>
        <pc:grpChg chg="mod">
          <ac:chgData name="Minesh Patel" userId="a66d4990ec83ac90" providerId="LiveId" clId="{B97F8FE2-9461-4CFE-A336-39272FD5B119}" dt="2021-09-21T09:57:25.581" v="43200" actId="1076"/>
          <ac:grpSpMkLst>
            <pc:docMk/>
            <pc:sldMk cId="3178295170" sldId="472"/>
            <ac:grpSpMk id="139" creationId="{6BF85025-BC41-464F-9640-2F69BDE86337}"/>
          </ac:grpSpMkLst>
        </pc:grpChg>
        <pc:grpChg chg="mod">
          <ac:chgData name="Minesh Patel" userId="a66d4990ec83ac90" providerId="LiveId" clId="{B97F8FE2-9461-4CFE-A336-39272FD5B119}" dt="2021-09-21T09:57:25.581" v="43200" actId="1076"/>
          <ac:grpSpMkLst>
            <pc:docMk/>
            <pc:sldMk cId="3178295170" sldId="472"/>
            <ac:grpSpMk id="167" creationId="{3D7C0AC0-35A3-4325-9272-6750B0EFF2D3}"/>
          </ac:grpSpMkLst>
        </pc:grpChg>
        <pc:grpChg chg="add mod">
          <ac:chgData name="Minesh Patel" userId="a66d4990ec83ac90" providerId="LiveId" clId="{B97F8FE2-9461-4CFE-A336-39272FD5B119}" dt="2021-09-21T09:56:54.481" v="43197"/>
          <ac:grpSpMkLst>
            <pc:docMk/>
            <pc:sldMk cId="3178295170" sldId="472"/>
            <ac:grpSpMk id="196" creationId="{82A29B56-5574-43D6-B181-029253F0C4A7}"/>
          </ac:grpSpMkLst>
        </pc:grpChg>
        <pc:grpChg chg="mod">
          <ac:chgData name="Minesh Patel" userId="a66d4990ec83ac90" providerId="LiveId" clId="{B97F8FE2-9461-4CFE-A336-39272FD5B119}" dt="2021-09-21T09:57:25.581" v="43200" actId="1076"/>
          <ac:grpSpMkLst>
            <pc:docMk/>
            <pc:sldMk cId="3178295170" sldId="472"/>
            <ac:grpSpMk id="227" creationId="{2105BCCC-75DB-4C1D-ABE8-9A4EF81E4529}"/>
          </ac:grpSpMkLst>
        </pc:grpChg>
        <pc:grpChg chg="mod">
          <ac:chgData name="Minesh Patel" userId="a66d4990ec83ac90" providerId="LiveId" clId="{B97F8FE2-9461-4CFE-A336-39272FD5B119}" dt="2021-09-21T09:57:25.581" v="43200" actId="1076"/>
          <ac:grpSpMkLst>
            <pc:docMk/>
            <pc:sldMk cId="3178295170" sldId="472"/>
            <ac:grpSpMk id="230" creationId="{39E8DDEC-8B28-4118-82E1-FDCB58E52629}"/>
          </ac:grpSpMkLst>
        </pc:grpChg>
        <pc:grpChg chg="mod">
          <ac:chgData name="Minesh Patel" userId="a66d4990ec83ac90" providerId="LiveId" clId="{B97F8FE2-9461-4CFE-A336-39272FD5B119}" dt="2021-09-21T09:57:25.581" v="43200" actId="1076"/>
          <ac:grpSpMkLst>
            <pc:docMk/>
            <pc:sldMk cId="3178295170" sldId="472"/>
            <ac:grpSpMk id="234" creationId="{FCA82552-1305-4051-BDD4-17D2F7C54431}"/>
          </ac:grpSpMkLst>
        </pc:grpChg>
        <pc:grpChg chg="mod">
          <ac:chgData name="Minesh Patel" userId="a66d4990ec83ac90" providerId="LiveId" clId="{B97F8FE2-9461-4CFE-A336-39272FD5B119}" dt="2021-09-21T09:57:25.581" v="43200" actId="1076"/>
          <ac:grpSpMkLst>
            <pc:docMk/>
            <pc:sldMk cId="3178295170" sldId="472"/>
            <ac:grpSpMk id="238" creationId="{CD2FE9D5-FA41-4D2B-AD8A-BEEF9C6D8D34}"/>
          </ac:grpSpMkLst>
        </pc:grpChg>
        <pc:grpChg chg="mod">
          <ac:chgData name="Minesh Patel" userId="a66d4990ec83ac90" providerId="LiveId" clId="{B97F8FE2-9461-4CFE-A336-39272FD5B119}" dt="2021-09-21T09:57:25.581" v="43200" actId="1076"/>
          <ac:grpSpMkLst>
            <pc:docMk/>
            <pc:sldMk cId="3178295170" sldId="472"/>
            <ac:grpSpMk id="241" creationId="{7F0AC509-4422-4E6F-919F-A32DECBA63A7}"/>
          </ac:grpSpMkLst>
        </pc:grpChg>
      </pc:sldChg>
      <pc:sldChg chg="modSp add mod">
        <pc:chgData name="Minesh Patel" userId="a66d4990ec83ac90" providerId="LiveId" clId="{B97F8FE2-9461-4CFE-A336-39272FD5B119}" dt="2021-09-21T09:04:16.619" v="42741" actId="27636"/>
        <pc:sldMkLst>
          <pc:docMk/>
          <pc:sldMk cId="367804254" sldId="474"/>
        </pc:sldMkLst>
        <pc:spChg chg="mod">
          <ac:chgData name="Minesh Patel" userId="a66d4990ec83ac90" providerId="LiveId" clId="{B97F8FE2-9461-4CFE-A336-39272FD5B119}" dt="2021-09-21T09:04:16.619" v="42741" actId="27636"/>
          <ac:spMkLst>
            <pc:docMk/>
            <pc:sldMk cId="367804254" sldId="474"/>
            <ac:spMk id="3" creationId="{00000000-0000-0000-0000-000000000000}"/>
          </ac:spMkLst>
        </pc:spChg>
      </pc:sldChg>
      <pc:sldChg chg="add">
        <pc:chgData name="Minesh Patel" userId="a66d4990ec83ac90" providerId="LiveId" clId="{B97F8FE2-9461-4CFE-A336-39272FD5B119}" dt="2021-09-21T09:04:16.409" v="42740"/>
        <pc:sldMkLst>
          <pc:docMk/>
          <pc:sldMk cId="2038085540" sldId="475"/>
        </pc:sldMkLst>
      </pc:sldChg>
      <pc:sldChg chg="add">
        <pc:chgData name="Minesh Patel" userId="a66d4990ec83ac90" providerId="LiveId" clId="{B97F8FE2-9461-4CFE-A336-39272FD5B119}" dt="2021-09-21T09:04:16.409" v="42740"/>
        <pc:sldMkLst>
          <pc:docMk/>
          <pc:sldMk cId="4017287854" sldId="476"/>
        </pc:sldMkLst>
      </pc:sldChg>
      <pc:sldChg chg="add">
        <pc:chgData name="Minesh Patel" userId="a66d4990ec83ac90" providerId="LiveId" clId="{B97F8FE2-9461-4CFE-A336-39272FD5B119}" dt="2021-09-21T09:04:16.409" v="42740"/>
        <pc:sldMkLst>
          <pc:docMk/>
          <pc:sldMk cId="1728792082" sldId="477"/>
        </pc:sldMkLst>
      </pc:sldChg>
      <pc:sldChg chg="modSp del mod">
        <pc:chgData name="Minesh Patel" userId="a66d4990ec83ac90" providerId="LiveId" clId="{B97F8FE2-9461-4CFE-A336-39272FD5B119}" dt="2021-09-13T00:03:10.247" v="751" actId="47"/>
        <pc:sldMkLst>
          <pc:docMk/>
          <pc:sldMk cId="773154060" sldId="478"/>
        </pc:sldMkLst>
        <pc:spChg chg="mod">
          <ac:chgData name="Minesh Patel" userId="a66d4990ec83ac90" providerId="LiveId" clId="{B97F8FE2-9461-4CFE-A336-39272FD5B119}" dt="2021-09-12T23:29:09.270" v="169" actId="20577"/>
          <ac:spMkLst>
            <pc:docMk/>
            <pc:sldMk cId="773154060" sldId="478"/>
            <ac:spMk id="50" creationId="{C012A292-B81C-4680-ABD7-381C70B1AACC}"/>
          </ac:spMkLst>
        </pc:spChg>
      </pc:sldChg>
      <pc:sldChg chg="add">
        <pc:chgData name="Minesh Patel" userId="a66d4990ec83ac90" providerId="LiveId" clId="{B97F8FE2-9461-4CFE-A336-39272FD5B119}" dt="2021-09-21T09:04:16.409" v="42740"/>
        <pc:sldMkLst>
          <pc:docMk/>
          <pc:sldMk cId="4082054852" sldId="478"/>
        </pc:sldMkLst>
      </pc:sldChg>
      <pc:sldChg chg="add">
        <pc:chgData name="Minesh Patel" userId="a66d4990ec83ac90" providerId="LiveId" clId="{B97F8FE2-9461-4CFE-A336-39272FD5B119}" dt="2021-09-21T09:04:16.409" v="42740"/>
        <pc:sldMkLst>
          <pc:docMk/>
          <pc:sldMk cId="4067144917" sldId="479"/>
        </pc:sldMkLst>
      </pc:sldChg>
      <pc:sldChg chg="add">
        <pc:chgData name="Minesh Patel" userId="a66d4990ec83ac90" providerId="LiveId" clId="{B97F8FE2-9461-4CFE-A336-39272FD5B119}" dt="2021-09-21T09:04:16.409" v="42740"/>
        <pc:sldMkLst>
          <pc:docMk/>
          <pc:sldMk cId="2837375429" sldId="480"/>
        </pc:sldMkLst>
      </pc:sldChg>
      <pc:sldChg chg="add">
        <pc:chgData name="Minesh Patel" userId="a66d4990ec83ac90" providerId="LiveId" clId="{B97F8FE2-9461-4CFE-A336-39272FD5B119}" dt="2021-09-21T09:46:16.493" v="43044"/>
        <pc:sldMkLst>
          <pc:docMk/>
          <pc:sldMk cId="1281692163" sldId="482"/>
        </pc:sldMkLst>
      </pc:sldChg>
      <pc:sldChg chg="del">
        <pc:chgData name="Minesh Patel" userId="a66d4990ec83ac90" providerId="LiveId" clId="{B97F8FE2-9461-4CFE-A336-39272FD5B119}" dt="2021-09-21T09:46:12.456" v="43043" actId="2696"/>
        <pc:sldMkLst>
          <pc:docMk/>
          <pc:sldMk cId="2288210484" sldId="482"/>
        </pc:sldMkLst>
      </pc:sldChg>
      <pc:sldChg chg="add">
        <pc:chgData name="Minesh Patel" userId="a66d4990ec83ac90" providerId="LiveId" clId="{B97F8FE2-9461-4CFE-A336-39272FD5B119}" dt="2021-09-21T09:25:54.892" v="42903"/>
        <pc:sldMkLst>
          <pc:docMk/>
          <pc:sldMk cId="2846038810" sldId="483"/>
        </pc:sldMkLst>
      </pc:sldChg>
      <pc:sldChg chg="del">
        <pc:chgData name="Minesh Patel" userId="a66d4990ec83ac90" providerId="LiveId" clId="{B97F8FE2-9461-4CFE-A336-39272FD5B119}" dt="2021-09-21T09:25:49.734" v="42902" actId="2696"/>
        <pc:sldMkLst>
          <pc:docMk/>
          <pc:sldMk cId="2915918275" sldId="483"/>
        </pc:sldMkLst>
      </pc:sldChg>
      <pc:sldChg chg="add">
        <pc:chgData name="Minesh Patel" userId="a66d4990ec83ac90" providerId="LiveId" clId="{B97F8FE2-9461-4CFE-A336-39272FD5B119}" dt="2021-09-21T09:34:26.654" v="42967"/>
        <pc:sldMkLst>
          <pc:docMk/>
          <pc:sldMk cId="720337049" sldId="484"/>
        </pc:sldMkLst>
      </pc:sldChg>
      <pc:sldChg chg="del">
        <pc:chgData name="Minesh Patel" userId="a66d4990ec83ac90" providerId="LiveId" clId="{B97F8FE2-9461-4CFE-A336-39272FD5B119}" dt="2021-09-21T09:34:19.727" v="42966" actId="2696"/>
        <pc:sldMkLst>
          <pc:docMk/>
          <pc:sldMk cId="740235318" sldId="484"/>
        </pc:sldMkLst>
      </pc:sldChg>
      <pc:sldChg chg="add">
        <pc:chgData name="Minesh Patel" userId="a66d4990ec83ac90" providerId="LiveId" clId="{B97F8FE2-9461-4CFE-A336-39272FD5B119}" dt="2021-09-21T09:46:16.493" v="43044"/>
        <pc:sldMkLst>
          <pc:docMk/>
          <pc:sldMk cId="3080965815" sldId="485"/>
        </pc:sldMkLst>
      </pc:sldChg>
      <pc:sldChg chg="del">
        <pc:chgData name="Minesh Patel" userId="a66d4990ec83ac90" providerId="LiveId" clId="{B97F8FE2-9461-4CFE-A336-39272FD5B119}" dt="2021-09-21T09:46:12.456" v="43043" actId="2696"/>
        <pc:sldMkLst>
          <pc:docMk/>
          <pc:sldMk cId="3246070725" sldId="485"/>
        </pc:sldMkLst>
      </pc:sldChg>
      <pc:sldChg chg="addSp delSp modSp mod modAnim modNotesTx">
        <pc:chgData name="Minesh Patel" userId="a66d4990ec83ac90" providerId="LiveId" clId="{B97F8FE2-9461-4CFE-A336-39272FD5B119}" dt="2021-09-21T13:55:27.209" v="70945"/>
        <pc:sldMkLst>
          <pc:docMk/>
          <pc:sldMk cId="2234261169" sldId="486"/>
        </pc:sldMkLst>
        <pc:spChg chg="mod">
          <ac:chgData name="Minesh Patel" userId="a66d4990ec83ac90" providerId="LiveId" clId="{B97F8FE2-9461-4CFE-A336-39272FD5B119}" dt="2021-09-13T21:12:20.822" v="993" actId="20577"/>
          <ac:spMkLst>
            <pc:docMk/>
            <pc:sldMk cId="2234261169" sldId="486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10:10:25.467" v="43437" actId="207"/>
          <ac:spMkLst>
            <pc:docMk/>
            <pc:sldMk cId="2234261169" sldId="486"/>
            <ac:spMk id="6" creationId="{20732E2F-AE1A-447D-88CB-E62352219A9B}"/>
          </ac:spMkLst>
        </pc:spChg>
        <pc:spChg chg="mod">
          <ac:chgData name="Minesh Patel" userId="a66d4990ec83ac90" providerId="LiveId" clId="{B97F8FE2-9461-4CFE-A336-39272FD5B119}" dt="2021-09-21T13:55:27.209" v="70945"/>
          <ac:spMkLst>
            <pc:docMk/>
            <pc:sldMk cId="2234261169" sldId="486"/>
            <ac:spMk id="18" creationId="{5293A4E3-9915-493A-B810-BACCF55AA410}"/>
          </ac:spMkLst>
        </pc:spChg>
        <pc:spChg chg="mod">
          <ac:chgData name="Minesh Patel" userId="a66d4990ec83ac90" providerId="LiveId" clId="{B97F8FE2-9461-4CFE-A336-39272FD5B119}" dt="2021-09-21T13:55:27.209" v="70945"/>
          <ac:spMkLst>
            <pc:docMk/>
            <pc:sldMk cId="2234261169" sldId="486"/>
            <ac:spMk id="19" creationId="{9AFF2250-A387-40B2-98E6-AA0E794490D7}"/>
          </ac:spMkLst>
        </pc:spChg>
        <pc:spChg chg="mod">
          <ac:chgData name="Minesh Patel" userId="a66d4990ec83ac90" providerId="LiveId" clId="{B97F8FE2-9461-4CFE-A336-39272FD5B119}" dt="2021-09-21T13:55:27.209" v="70945"/>
          <ac:spMkLst>
            <pc:docMk/>
            <pc:sldMk cId="2234261169" sldId="486"/>
            <ac:spMk id="20" creationId="{A5420C99-9E92-4A10-8590-8E13DB45EF17}"/>
          </ac:spMkLst>
        </pc:spChg>
        <pc:spChg chg="mod">
          <ac:chgData name="Minesh Patel" userId="a66d4990ec83ac90" providerId="LiveId" clId="{B97F8FE2-9461-4CFE-A336-39272FD5B119}" dt="2021-09-21T13:55:27.209" v="70945"/>
          <ac:spMkLst>
            <pc:docMk/>
            <pc:sldMk cId="2234261169" sldId="486"/>
            <ac:spMk id="21" creationId="{300B0B23-A907-47A1-944F-284AE7284EBA}"/>
          </ac:spMkLst>
        </pc:spChg>
        <pc:spChg chg="mod">
          <ac:chgData name="Minesh Patel" userId="a66d4990ec83ac90" providerId="LiveId" clId="{B97F8FE2-9461-4CFE-A336-39272FD5B119}" dt="2021-09-21T13:55:27.209" v="70945"/>
          <ac:spMkLst>
            <pc:docMk/>
            <pc:sldMk cId="2234261169" sldId="486"/>
            <ac:spMk id="22" creationId="{7CFBAC79-B112-4118-A49A-9E556370317A}"/>
          </ac:spMkLst>
        </pc:spChg>
        <pc:grpChg chg="add mod">
          <ac:chgData name="Minesh Patel" userId="a66d4990ec83ac90" providerId="LiveId" clId="{B97F8FE2-9461-4CFE-A336-39272FD5B119}" dt="2021-09-21T13:55:27.209" v="70945"/>
          <ac:grpSpMkLst>
            <pc:docMk/>
            <pc:sldMk cId="2234261169" sldId="486"/>
            <ac:grpSpMk id="11" creationId="{B94FC60F-928F-4D8F-A044-341E04903490}"/>
          </ac:grpSpMkLst>
        </pc:grpChg>
        <pc:grpChg chg="del">
          <ac:chgData name="Minesh Patel" userId="a66d4990ec83ac90" providerId="LiveId" clId="{B97F8FE2-9461-4CFE-A336-39272FD5B119}" dt="2021-09-21T13:55:26.945" v="70944" actId="478"/>
          <ac:grpSpMkLst>
            <pc:docMk/>
            <pc:sldMk cId="2234261169" sldId="486"/>
            <ac:grpSpMk id="12" creationId="{6FE42773-7697-4654-8E03-4F7CD04422F0}"/>
          </ac:grpSpMkLst>
        </pc:grpChg>
      </pc:sldChg>
      <pc:sldChg chg="addSp delSp modSp mod modAnim modNotesTx">
        <pc:chgData name="Minesh Patel" userId="a66d4990ec83ac90" providerId="LiveId" clId="{B97F8FE2-9461-4CFE-A336-39272FD5B119}" dt="2021-09-21T12:18:53.351" v="59289" actId="20577"/>
        <pc:sldMkLst>
          <pc:docMk/>
          <pc:sldMk cId="2055553996" sldId="487"/>
        </pc:sldMkLst>
        <pc:spChg chg="mod">
          <ac:chgData name="Minesh Patel" userId="a66d4990ec83ac90" providerId="LiveId" clId="{B97F8FE2-9461-4CFE-A336-39272FD5B119}" dt="2021-09-21T12:17:44.313" v="59232" actId="20577"/>
          <ac:spMkLst>
            <pc:docMk/>
            <pc:sldMk cId="2055553996" sldId="487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0T14:00:54.092" v="19059" actId="113"/>
          <ac:spMkLst>
            <pc:docMk/>
            <pc:sldMk cId="2055553996" sldId="487"/>
            <ac:spMk id="6" creationId="{F0AF70C6-4314-49C5-8CA9-B83FB73C0DBD}"/>
          </ac:spMkLst>
        </pc:spChg>
        <pc:spChg chg="mod">
          <ac:chgData name="Minesh Patel" userId="a66d4990ec83ac90" providerId="LiveId" clId="{B97F8FE2-9461-4CFE-A336-39272FD5B119}" dt="2021-09-21T12:15:00.190" v="58959"/>
          <ac:spMkLst>
            <pc:docMk/>
            <pc:sldMk cId="2055553996" sldId="487"/>
            <ac:spMk id="20" creationId="{BDF0671D-F15B-4AE8-AA10-8D4B4C3FF1D7}"/>
          </ac:spMkLst>
        </pc:spChg>
        <pc:spChg chg="mod">
          <ac:chgData name="Minesh Patel" userId="a66d4990ec83ac90" providerId="LiveId" clId="{B97F8FE2-9461-4CFE-A336-39272FD5B119}" dt="2021-09-21T12:15:00.190" v="58959"/>
          <ac:spMkLst>
            <pc:docMk/>
            <pc:sldMk cId="2055553996" sldId="487"/>
            <ac:spMk id="21" creationId="{D35B82DD-B1A7-4093-8B82-18545EF7D149}"/>
          </ac:spMkLst>
        </pc:spChg>
        <pc:spChg chg="mod">
          <ac:chgData name="Minesh Patel" userId="a66d4990ec83ac90" providerId="LiveId" clId="{B97F8FE2-9461-4CFE-A336-39272FD5B119}" dt="2021-09-21T12:15:00.190" v="58959"/>
          <ac:spMkLst>
            <pc:docMk/>
            <pc:sldMk cId="2055553996" sldId="487"/>
            <ac:spMk id="22" creationId="{6A649DE8-9BCB-47B5-8A86-82B57C1D7E27}"/>
          </ac:spMkLst>
        </pc:spChg>
        <pc:spChg chg="mod">
          <ac:chgData name="Minesh Patel" userId="a66d4990ec83ac90" providerId="LiveId" clId="{B97F8FE2-9461-4CFE-A336-39272FD5B119}" dt="2021-09-21T12:15:00.190" v="58959"/>
          <ac:spMkLst>
            <pc:docMk/>
            <pc:sldMk cId="2055553996" sldId="487"/>
            <ac:spMk id="23" creationId="{532A1B07-D159-4832-BABF-DD6F9D33F21A}"/>
          </ac:spMkLst>
        </pc:spChg>
        <pc:spChg chg="mod">
          <ac:chgData name="Minesh Patel" userId="a66d4990ec83ac90" providerId="LiveId" clId="{B97F8FE2-9461-4CFE-A336-39272FD5B119}" dt="2021-09-21T12:15:00.190" v="58959"/>
          <ac:spMkLst>
            <pc:docMk/>
            <pc:sldMk cId="2055553996" sldId="487"/>
            <ac:spMk id="24" creationId="{FBF69976-E06A-4D11-9EE6-CD88D7EE7F24}"/>
          </ac:spMkLst>
        </pc:spChg>
        <pc:spChg chg="mod">
          <ac:chgData name="Minesh Patel" userId="a66d4990ec83ac90" providerId="LiveId" clId="{B97F8FE2-9461-4CFE-A336-39272FD5B119}" dt="2021-09-21T12:15:00.190" v="58959"/>
          <ac:spMkLst>
            <pc:docMk/>
            <pc:sldMk cId="2055553996" sldId="487"/>
            <ac:spMk id="25" creationId="{00BE9D4E-A6CE-430A-A3F4-E99B96809E16}"/>
          </ac:spMkLst>
        </pc:spChg>
        <pc:grpChg chg="del">
          <ac:chgData name="Minesh Patel" userId="a66d4990ec83ac90" providerId="LiveId" clId="{B97F8FE2-9461-4CFE-A336-39272FD5B119}" dt="2021-09-21T12:14:59.824" v="58958" actId="478"/>
          <ac:grpSpMkLst>
            <pc:docMk/>
            <pc:sldMk cId="2055553996" sldId="487"/>
            <ac:grpSpMk id="12" creationId="{AC09B86E-7CEE-449A-ACFC-AFB0C64F3EA5}"/>
          </ac:grpSpMkLst>
        </pc:grpChg>
        <pc:grpChg chg="add mod">
          <ac:chgData name="Minesh Patel" userId="a66d4990ec83ac90" providerId="LiveId" clId="{B97F8FE2-9461-4CFE-A336-39272FD5B119}" dt="2021-09-21T12:15:00.190" v="58959"/>
          <ac:grpSpMkLst>
            <pc:docMk/>
            <pc:sldMk cId="2055553996" sldId="487"/>
            <ac:grpSpMk id="19" creationId="{38C29A40-1519-4432-AAF7-54B8FCF43081}"/>
          </ac:grpSpMkLst>
        </pc:grpChg>
      </pc:sldChg>
      <pc:sldChg chg="modSp del mod">
        <pc:chgData name="Minesh Patel" userId="a66d4990ec83ac90" providerId="LiveId" clId="{B97F8FE2-9461-4CFE-A336-39272FD5B119}" dt="2021-09-12T23:24:30.945" v="132" actId="47"/>
        <pc:sldMkLst>
          <pc:docMk/>
          <pc:sldMk cId="261247322" sldId="503"/>
        </pc:sldMkLst>
        <pc:spChg chg="mod">
          <ac:chgData name="Minesh Patel" userId="a66d4990ec83ac90" providerId="LiveId" clId="{B97F8FE2-9461-4CFE-A336-39272FD5B119}" dt="2021-09-12T23:22:30.383" v="112" actId="20577"/>
          <ac:spMkLst>
            <pc:docMk/>
            <pc:sldMk cId="261247322" sldId="503"/>
            <ac:spMk id="82" creationId="{E6064B3D-2011-4186-8EF3-47B0F1A99F92}"/>
          </ac:spMkLst>
        </pc:spChg>
        <pc:grpChg chg="mod">
          <ac:chgData name="Minesh Patel" userId="a66d4990ec83ac90" providerId="LiveId" clId="{B97F8FE2-9461-4CFE-A336-39272FD5B119}" dt="2021-09-12T23:22:11.410" v="106" actId="1076"/>
          <ac:grpSpMkLst>
            <pc:docMk/>
            <pc:sldMk cId="261247322" sldId="503"/>
            <ac:grpSpMk id="32" creationId="{3A358457-DB03-4B9D-9714-709CDEB45029}"/>
          </ac:grpSpMkLst>
        </pc:grpChg>
        <pc:grpChg chg="mod">
          <ac:chgData name="Minesh Patel" userId="a66d4990ec83ac90" providerId="LiveId" clId="{B97F8FE2-9461-4CFE-A336-39272FD5B119}" dt="2021-09-12T23:22:07.773" v="105" actId="1076"/>
          <ac:grpSpMkLst>
            <pc:docMk/>
            <pc:sldMk cId="261247322" sldId="503"/>
            <ac:grpSpMk id="94" creationId="{D3F17C21-8501-4030-A386-3FF70C007D7B}"/>
          </ac:grpSpMkLst>
        </pc:grpChg>
        <pc:grpChg chg="mod">
          <ac:chgData name="Minesh Patel" userId="a66d4990ec83ac90" providerId="LiveId" clId="{B97F8FE2-9461-4CFE-A336-39272FD5B119}" dt="2021-09-12T23:24:26.911" v="129" actId="1076"/>
          <ac:grpSpMkLst>
            <pc:docMk/>
            <pc:sldMk cId="261247322" sldId="503"/>
            <ac:grpSpMk id="98" creationId="{C1A4D29C-F6F3-4D1C-A11A-EDECD836A57E}"/>
          </ac:grpSpMkLst>
        </pc:grpChg>
        <pc:grpChg chg="mod">
          <ac:chgData name="Minesh Patel" userId="a66d4990ec83ac90" providerId="LiveId" clId="{B97F8FE2-9461-4CFE-A336-39272FD5B119}" dt="2021-09-12T23:22:28.004" v="111" actId="14100"/>
          <ac:grpSpMkLst>
            <pc:docMk/>
            <pc:sldMk cId="261247322" sldId="503"/>
            <ac:grpSpMk id="102" creationId="{A02404AB-8624-4642-A282-8810E05B5A72}"/>
          </ac:grpSpMkLst>
        </pc:grpChg>
        <pc:cxnChg chg="mod">
          <ac:chgData name="Minesh Patel" userId="a66d4990ec83ac90" providerId="LiveId" clId="{B97F8FE2-9461-4CFE-A336-39272FD5B119}" dt="2021-09-12T23:22:16.935" v="109" actId="14100"/>
          <ac:cxnSpMkLst>
            <pc:docMk/>
            <pc:sldMk cId="261247322" sldId="503"/>
            <ac:cxnSpMk id="38" creationId="{76832DFC-4064-4F42-9114-9994E962D2CD}"/>
          </ac:cxnSpMkLst>
        </pc:cxnChg>
        <pc:cxnChg chg="mod">
          <ac:chgData name="Minesh Patel" userId="a66d4990ec83ac90" providerId="LiveId" clId="{B97F8FE2-9461-4CFE-A336-39272FD5B119}" dt="2021-09-12T23:22:28.004" v="111" actId="14100"/>
          <ac:cxnSpMkLst>
            <pc:docMk/>
            <pc:sldMk cId="261247322" sldId="503"/>
            <ac:cxnSpMk id="104" creationId="{C65FF817-A6E4-433F-879B-8335836B6703}"/>
          </ac:cxnSpMkLst>
        </pc:cxnChg>
        <pc:cxnChg chg="mod">
          <ac:chgData name="Minesh Patel" userId="a66d4990ec83ac90" providerId="LiveId" clId="{B97F8FE2-9461-4CFE-A336-39272FD5B119}" dt="2021-09-12T23:21:50.233" v="102" actId="1076"/>
          <ac:cxnSpMkLst>
            <pc:docMk/>
            <pc:sldMk cId="261247322" sldId="503"/>
            <ac:cxnSpMk id="138" creationId="{F8F9DAF4-CD3F-473E-9F01-A7E94083F850}"/>
          </ac:cxnSpMkLst>
        </pc:cxnChg>
        <pc:cxnChg chg="mod">
          <ac:chgData name="Minesh Patel" userId="a66d4990ec83ac90" providerId="LiveId" clId="{B97F8FE2-9461-4CFE-A336-39272FD5B119}" dt="2021-09-12T23:24:28.488" v="131" actId="14100"/>
          <ac:cxnSpMkLst>
            <pc:docMk/>
            <pc:sldMk cId="261247322" sldId="503"/>
            <ac:cxnSpMk id="139" creationId="{4E3E0102-F411-42FD-80A9-81D1630331DE}"/>
          </ac:cxnSpMkLst>
        </pc:cxnChg>
        <pc:cxnChg chg="mod">
          <ac:chgData name="Minesh Patel" userId="a66d4990ec83ac90" providerId="LiveId" clId="{B97F8FE2-9461-4CFE-A336-39272FD5B119}" dt="2021-09-12T23:24:27.831" v="130" actId="14100"/>
          <ac:cxnSpMkLst>
            <pc:docMk/>
            <pc:sldMk cId="261247322" sldId="503"/>
            <ac:cxnSpMk id="140" creationId="{68F1BB1E-9694-4152-866D-99B4FE2EC472}"/>
          </ac:cxnSpMkLst>
        </pc:cxnChg>
      </pc:sldChg>
      <pc:sldChg chg="add">
        <pc:chgData name="Minesh Patel" userId="a66d4990ec83ac90" providerId="LiveId" clId="{B97F8FE2-9461-4CFE-A336-39272FD5B119}" dt="2021-09-21T09:34:26.654" v="42967"/>
        <pc:sldMkLst>
          <pc:docMk/>
          <pc:sldMk cId="376717277" sldId="520"/>
        </pc:sldMkLst>
      </pc:sldChg>
      <pc:sldChg chg="del ord">
        <pc:chgData name="Minesh Patel" userId="a66d4990ec83ac90" providerId="LiveId" clId="{B97F8FE2-9461-4CFE-A336-39272FD5B119}" dt="2021-09-21T09:34:19.727" v="42966" actId="2696"/>
        <pc:sldMkLst>
          <pc:docMk/>
          <pc:sldMk cId="426802431" sldId="520"/>
        </pc:sldMkLst>
      </pc:sldChg>
      <pc:sldChg chg="add">
        <pc:chgData name="Minesh Patel" userId="a66d4990ec83ac90" providerId="LiveId" clId="{B97F8FE2-9461-4CFE-A336-39272FD5B119}" dt="2021-09-21T09:46:16.493" v="43044"/>
        <pc:sldMkLst>
          <pc:docMk/>
          <pc:sldMk cId="311769376" sldId="521"/>
        </pc:sldMkLst>
      </pc:sldChg>
      <pc:sldChg chg="del">
        <pc:chgData name="Minesh Patel" userId="a66d4990ec83ac90" providerId="LiveId" clId="{B97F8FE2-9461-4CFE-A336-39272FD5B119}" dt="2021-09-21T09:46:12.456" v="43043" actId="2696"/>
        <pc:sldMkLst>
          <pc:docMk/>
          <pc:sldMk cId="1353784200" sldId="521"/>
        </pc:sldMkLst>
      </pc:sldChg>
      <pc:sldChg chg="del">
        <pc:chgData name="Minesh Patel" userId="a66d4990ec83ac90" providerId="LiveId" clId="{B97F8FE2-9461-4CFE-A336-39272FD5B119}" dt="2021-09-21T09:46:12.456" v="43043" actId="2696"/>
        <pc:sldMkLst>
          <pc:docMk/>
          <pc:sldMk cId="1912444743" sldId="522"/>
        </pc:sldMkLst>
      </pc:sldChg>
      <pc:sldChg chg="add">
        <pc:chgData name="Minesh Patel" userId="a66d4990ec83ac90" providerId="LiveId" clId="{B97F8FE2-9461-4CFE-A336-39272FD5B119}" dt="2021-09-21T09:46:16.493" v="43044"/>
        <pc:sldMkLst>
          <pc:docMk/>
          <pc:sldMk cId="1914147300" sldId="522"/>
        </pc:sldMkLst>
      </pc:sldChg>
      <pc:sldChg chg="add">
        <pc:chgData name="Minesh Patel" userId="a66d4990ec83ac90" providerId="LiveId" clId="{B97F8FE2-9461-4CFE-A336-39272FD5B119}" dt="2021-09-21T09:46:16.493" v="43044"/>
        <pc:sldMkLst>
          <pc:docMk/>
          <pc:sldMk cId="523561075" sldId="523"/>
        </pc:sldMkLst>
      </pc:sldChg>
      <pc:sldChg chg="del">
        <pc:chgData name="Minesh Patel" userId="a66d4990ec83ac90" providerId="LiveId" clId="{B97F8FE2-9461-4CFE-A336-39272FD5B119}" dt="2021-09-21T09:46:12.456" v="43043" actId="2696"/>
        <pc:sldMkLst>
          <pc:docMk/>
          <pc:sldMk cId="1827997389" sldId="523"/>
        </pc:sldMkLst>
      </pc:sldChg>
      <pc:sldChg chg="add">
        <pc:chgData name="Minesh Patel" userId="a66d4990ec83ac90" providerId="LiveId" clId="{B97F8FE2-9461-4CFE-A336-39272FD5B119}" dt="2021-09-21T09:46:16.493" v="43044"/>
        <pc:sldMkLst>
          <pc:docMk/>
          <pc:sldMk cId="2989100706" sldId="524"/>
        </pc:sldMkLst>
      </pc:sldChg>
      <pc:sldChg chg="del">
        <pc:chgData name="Minesh Patel" userId="a66d4990ec83ac90" providerId="LiveId" clId="{B97F8FE2-9461-4CFE-A336-39272FD5B119}" dt="2021-09-21T09:46:12.456" v="43043" actId="2696"/>
        <pc:sldMkLst>
          <pc:docMk/>
          <pc:sldMk cId="3620444487" sldId="524"/>
        </pc:sldMkLst>
      </pc:sldChg>
      <pc:sldChg chg="del">
        <pc:chgData name="Minesh Patel" userId="a66d4990ec83ac90" providerId="LiveId" clId="{B97F8FE2-9461-4CFE-A336-39272FD5B119}" dt="2021-09-21T09:46:12.456" v="43043" actId="2696"/>
        <pc:sldMkLst>
          <pc:docMk/>
          <pc:sldMk cId="1381927770" sldId="525"/>
        </pc:sldMkLst>
      </pc:sldChg>
      <pc:sldChg chg="add">
        <pc:chgData name="Minesh Patel" userId="a66d4990ec83ac90" providerId="LiveId" clId="{B97F8FE2-9461-4CFE-A336-39272FD5B119}" dt="2021-09-21T09:46:16.493" v="43044"/>
        <pc:sldMkLst>
          <pc:docMk/>
          <pc:sldMk cId="2887651938" sldId="525"/>
        </pc:sldMkLst>
      </pc:sldChg>
      <pc:sldChg chg="addSp delSp modSp mod addAnim delAnim modAnim modNotesTx">
        <pc:chgData name="Minesh Patel" userId="a66d4990ec83ac90" providerId="LiveId" clId="{B97F8FE2-9461-4CFE-A336-39272FD5B119}" dt="2021-09-21T13:55:33.589" v="70950"/>
        <pc:sldMkLst>
          <pc:docMk/>
          <pc:sldMk cId="1057542308" sldId="526"/>
        </pc:sldMkLst>
        <pc:spChg chg="mod">
          <ac:chgData name="Minesh Patel" userId="a66d4990ec83ac90" providerId="LiveId" clId="{B97F8FE2-9461-4CFE-A336-39272FD5B119}" dt="2021-09-16T22:12:12.810" v="10995" actId="20577"/>
          <ac:spMkLst>
            <pc:docMk/>
            <pc:sldMk cId="1057542308" sldId="526"/>
            <ac:spMk id="2" creationId="{00000000-0000-0000-0000-000000000000}"/>
          </ac:spMkLst>
        </pc:spChg>
        <pc:spChg chg="del">
          <ac:chgData name="Minesh Patel" userId="a66d4990ec83ac90" providerId="LiveId" clId="{B97F8FE2-9461-4CFE-A336-39272FD5B119}" dt="2021-09-15T12:06:28.201" v="1358" actId="478"/>
          <ac:spMkLst>
            <pc:docMk/>
            <pc:sldMk cId="1057542308" sldId="526"/>
            <ac:spMk id="3" creationId="{C09A9C93-75C5-4C06-BC8D-CB9C436349F8}"/>
          </ac:spMkLst>
        </pc:spChg>
        <pc:spChg chg="add del mod">
          <ac:chgData name="Minesh Patel" userId="a66d4990ec83ac90" providerId="LiveId" clId="{B97F8FE2-9461-4CFE-A336-39272FD5B119}" dt="2021-09-21T10:20:34.997" v="44387" actId="1076"/>
          <ac:spMkLst>
            <pc:docMk/>
            <pc:sldMk cId="1057542308" sldId="526"/>
            <ac:spMk id="6" creationId="{6C61E60C-80FA-4E55-8D68-AE71C8A36D6A}"/>
          </ac:spMkLst>
        </pc:spChg>
        <pc:spChg chg="add mod ord topLvl">
          <ac:chgData name="Minesh Patel" userId="a66d4990ec83ac90" providerId="LiveId" clId="{B97F8FE2-9461-4CFE-A336-39272FD5B119}" dt="2021-09-21T10:20:40.163" v="44388" actId="164"/>
          <ac:spMkLst>
            <pc:docMk/>
            <pc:sldMk cId="1057542308" sldId="526"/>
            <ac:spMk id="22" creationId="{F507BC2D-31B6-420A-AEA1-A8364959AD26}"/>
          </ac:spMkLst>
        </pc:spChg>
        <pc:spChg chg="del">
          <ac:chgData name="Minesh Patel" userId="a66d4990ec83ac90" providerId="LiveId" clId="{B97F8FE2-9461-4CFE-A336-39272FD5B119}" dt="2021-09-15T12:06:30.875" v="1360" actId="478"/>
          <ac:spMkLst>
            <pc:docMk/>
            <pc:sldMk cId="1057542308" sldId="526"/>
            <ac:spMk id="25" creationId="{918ACD6B-792C-4982-9057-DE94CD4167D6}"/>
          </ac:spMkLst>
        </pc:spChg>
        <pc:spChg chg="add mod">
          <ac:chgData name="Minesh Patel" userId="a66d4990ec83ac90" providerId="LiveId" clId="{B97F8FE2-9461-4CFE-A336-39272FD5B119}" dt="2021-09-21T10:20:40.163" v="44388" actId="164"/>
          <ac:spMkLst>
            <pc:docMk/>
            <pc:sldMk cId="1057542308" sldId="526"/>
            <ac:spMk id="31" creationId="{EFCC86D8-D99D-4884-945F-F8AF2FACD185}"/>
          </ac:spMkLst>
        </pc:spChg>
        <pc:spChg chg="mod">
          <ac:chgData name="Minesh Patel" userId="a66d4990ec83ac90" providerId="LiveId" clId="{B97F8FE2-9461-4CFE-A336-39272FD5B119}" dt="2021-09-21T13:55:33.589" v="70950"/>
          <ac:spMkLst>
            <pc:docMk/>
            <pc:sldMk cId="1057542308" sldId="526"/>
            <ac:spMk id="33" creationId="{2CBBB43E-048F-48D9-B10E-B54ABD2720C7}"/>
          </ac:spMkLst>
        </pc:spChg>
        <pc:spChg chg="mod">
          <ac:chgData name="Minesh Patel" userId="a66d4990ec83ac90" providerId="LiveId" clId="{B97F8FE2-9461-4CFE-A336-39272FD5B119}" dt="2021-09-21T13:55:33.589" v="70950"/>
          <ac:spMkLst>
            <pc:docMk/>
            <pc:sldMk cId="1057542308" sldId="526"/>
            <ac:spMk id="35" creationId="{03EEBFBE-619B-4C41-BCEF-C16D66D92F0E}"/>
          </ac:spMkLst>
        </pc:spChg>
        <pc:spChg chg="mod">
          <ac:chgData name="Minesh Patel" userId="a66d4990ec83ac90" providerId="LiveId" clId="{B97F8FE2-9461-4CFE-A336-39272FD5B119}" dt="2021-09-21T13:55:33.589" v="70950"/>
          <ac:spMkLst>
            <pc:docMk/>
            <pc:sldMk cId="1057542308" sldId="526"/>
            <ac:spMk id="36" creationId="{BCBAF978-E4A2-481D-8DFA-05A519D8DC7A}"/>
          </ac:spMkLst>
        </pc:spChg>
        <pc:spChg chg="add del">
          <ac:chgData name="Minesh Patel" userId="a66d4990ec83ac90" providerId="LiveId" clId="{B97F8FE2-9461-4CFE-A336-39272FD5B119}" dt="2021-09-15T14:12:00.668" v="2273" actId="478"/>
          <ac:spMkLst>
            <pc:docMk/>
            <pc:sldMk cId="1057542308" sldId="526"/>
            <ac:spMk id="36" creationId="{F648E7CD-E92F-49BD-B393-8C4ACFF47ACB}"/>
          </ac:spMkLst>
        </pc:spChg>
        <pc:spChg chg="mod">
          <ac:chgData name="Minesh Patel" userId="a66d4990ec83ac90" providerId="LiveId" clId="{B97F8FE2-9461-4CFE-A336-39272FD5B119}" dt="2021-09-21T13:55:33.589" v="70950"/>
          <ac:spMkLst>
            <pc:docMk/>
            <pc:sldMk cId="1057542308" sldId="526"/>
            <ac:spMk id="37" creationId="{9CBA2477-3A1E-4A56-BFF9-88BDD6B467B1}"/>
          </ac:spMkLst>
        </pc:spChg>
        <pc:spChg chg="mod">
          <ac:chgData name="Minesh Patel" userId="a66d4990ec83ac90" providerId="LiveId" clId="{B97F8FE2-9461-4CFE-A336-39272FD5B119}" dt="2021-09-21T13:55:33.589" v="70950"/>
          <ac:spMkLst>
            <pc:docMk/>
            <pc:sldMk cId="1057542308" sldId="526"/>
            <ac:spMk id="38" creationId="{3DF6CE6B-FD88-4524-B2AA-6A39FC8041D2}"/>
          </ac:spMkLst>
        </pc:spChg>
        <pc:spChg chg="add del mod">
          <ac:chgData name="Minesh Patel" userId="a66d4990ec83ac90" providerId="LiveId" clId="{B97F8FE2-9461-4CFE-A336-39272FD5B119}" dt="2021-09-15T23:47:42.845" v="10228" actId="478"/>
          <ac:spMkLst>
            <pc:docMk/>
            <pc:sldMk cId="1057542308" sldId="526"/>
            <ac:spMk id="38" creationId="{89D7EAAA-D74A-4F7C-9833-CD3D5D1CCAF1}"/>
          </ac:spMkLst>
        </pc:spChg>
        <pc:spChg chg="add mod">
          <ac:chgData name="Minesh Patel" userId="a66d4990ec83ac90" providerId="LiveId" clId="{B97F8FE2-9461-4CFE-A336-39272FD5B119}" dt="2021-09-21T10:20:15.846" v="44382" actId="164"/>
          <ac:spMkLst>
            <pc:docMk/>
            <pc:sldMk cId="1057542308" sldId="526"/>
            <ac:spMk id="46" creationId="{7D4EB365-6CC2-4354-9147-593978045C59}"/>
          </ac:spMkLst>
        </pc:spChg>
        <pc:spChg chg="add mod">
          <ac:chgData name="Minesh Patel" userId="a66d4990ec83ac90" providerId="LiveId" clId="{B97F8FE2-9461-4CFE-A336-39272FD5B119}" dt="2021-09-15T12:10:22.681" v="1472" actId="164"/>
          <ac:spMkLst>
            <pc:docMk/>
            <pc:sldMk cId="1057542308" sldId="526"/>
            <ac:spMk id="48" creationId="{0D35715C-C9AF-4336-9A0D-3D4132698F76}"/>
          </ac:spMkLst>
        </pc:spChg>
        <pc:spChg chg="add mod">
          <ac:chgData name="Minesh Patel" userId="a66d4990ec83ac90" providerId="LiveId" clId="{B97F8FE2-9461-4CFE-A336-39272FD5B119}" dt="2021-09-21T10:20:40.163" v="44388" actId="164"/>
          <ac:spMkLst>
            <pc:docMk/>
            <pc:sldMk cId="1057542308" sldId="526"/>
            <ac:spMk id="52" creationId="{D02EB311-D178-472B-9C04-E18EF10E32E2}"/>
          </ac:spMkLst>
        </pc:spChg>
        <pc:spChg chg="add del mod">
          <ac:chgData name="Minesh Patel" userId="a66d4990ec83ac90" providerId="LiveId" clId="{B97F8FE2-9461-4CFE-A336-39272FD5B119}" dt="2021-09-15T12:12:55.296" v="1502" actId="478"/>
          <ac:spMkLst>
            <pc:docMk/>
            <pc:sldMk cId="1057542308" sldId="526"/>
            <ac:spMk id="53" creationId="{CEF70FB0-BAAD-4105-BAE0-B2B30427CDB7}"/>
          </ac:spMkLst>
        </pc:spChg>
        <pc:spChg chg="add mod">
          <ac:chgData name="Minesh Patel" userId="a66d4990ec83ac90" providerId="LiveId" clId="{B97F8FE2-9461-4CFE-A336-39272FD5B119}" dt="2021-09-21T10:20:40.163" v="44388" actId="164"/>
          <ac:spMkLst>
            <pc:docMk/>
            <pc:sldMk cId="1057542308" sldId="526"/>
            <ac:spMk id="54" creationId="{D9E0E08E-9588-4EC2-BBA5-AA95657D4A66}"/>
          </ac:spMkLst>
        </pc:spChg>
        <pc:spChg chg="add mod">
          <ac:chgData name="Minesh Patel" userId="a66d4990ec83ac90" providerId="LiveId" clId="{B97F8FE2-9461-4CFE-A336-39272FD5B119}" dt="2021-09-21T10:20:49.072" v="44390" actId="164"/>
          <ac:spMkLst>
            <pc:docMk/>
            <pc:sldMk cId="1057542308" sldId="526"/>
            <ac:spMk id="56" creationId="{0489B302-2E2A-48C5-870B-1E7F1B2D861E}"/>
          </ac:spMkLst>
        </pc:spChg>
        <pc:spChg chg="add mod">
          <ac:chgData name="Minesh Patel" userId="a66d4990ec83ac90" providerId="LiveId" clId="{B97F8FE2-9461-4CFE-A336-39272FD5B119}" dt="2021-09-21T10:20:49.072" v="44390" actId="164"/>
          <ac:spMkLst>
            <pc:docMk/>
            <pc:sldMk cId="1057542308" sldId="526"/>
            <ac:spMk id="57" creationId="{21AD46EB-04DA-4582-9442-39E8F6587114}"/>
          </ac:spMkLst>
        </pc:spChg>
        <pc:spChg chg="add mod">
          <ac:chgData name="Minesh Patel" userId="a66d4990ec83ac90" providerId="LiveId" clId="{B97F8FE2-9461-4CFE-A336-39272FD5B119}" dt="2021-09-21T10:20:25.058" v="44384" actId="164"/>
          <ac:spMkLst>
            <pc:docMk/>
            <pc:sldMk cId="1057542308" sldId="526"/>
            <ac:spMk id="58" creationId="{2B33837C-95B5-4DD9-BA02-5BB5832807EA}"/>
          </ac:spMkLst>
        </pc:spChg>
        <pc:spChg chg="add del mod topLvl">
          <ac:chgData name="Minesh Patel" userId="a66d4990ec83ac90" providerId="LiveId" clId="{B97F8FE2-9461-4CFE-A336-39272FD5B119}" dt="2021-09-15T12:17:54.602" v="1595" actId="478"/>
          <ac:spMkLst>
            <pc:docMk/>
            <pc:sldMk cId="1057542308" sldId="526"/>
            <ac:spMk id="59" creationId="{8D5AF343-CBDE-4F69-B220-33F365F898C5}"/>
          </ac:spMkLst>
        </pc:spChg>
        <pc:spChg chg="add mod topLvl">
          <ac:chgData name="Minesh Patel" userId="a66d4990ec83ac90" providerId="LiveId" clId="{B97F8FE2-9461-4CFE-A336-39272FD5B119}" dt="2021-09-21T10:20:25.058" v="44384" actId="164"/>
          <ac:spMkLst>
            <pc:docMk/>
            <pc:sldMk cId="1057542308" sldId="526"/>
            <ac:spMk id="76" creationId="{B1B0C3C1-237B-40A0-8D91-E5701699F86B}"/>
          </ac:spMkLst>
        </pc:spChg>
        <pc:spChg chg="add mod ord topLvl">
          <ac:chgData name="Minesh Patel" userId="a66d4990ec83ac90" providerId="LiveId" clId="{B97F8FE2-9461-4CFE-A336-39272FD5B119}" dt="2021-09-21T10:20:49.072" v="44390" actId="164"/>
          <ac:spMkLst>
            <pc:docMk/>
            <pc:sldMk cId="1057542308" sldId="526"/>
            <ac:spMk id="77" creationId="{A32808F6-31B8-4D7C-8ED6-BF159AF54DD7}"/>
          </ac:spMkLst>
        </pc:spChg>
        <pc:spChg chg="add mod">
          <ac:chgData name="Minesh Patel" userId="a66d4990ec83ac90" providerId="LiveId" clId="{B97F8FE2-9461-4CFE-A336-39272FD5B119}" dt="2021-09-21T10:20:49.072" v="44390" actId="164"/>
          <ac:spMkLst>
            <pc:docMk/>
            <pc:sldMk cId="1057542308" sldId="526"/>
            <ac:spMk id="78" creationId="{3040BFEC-00E3-4351-8220-C0A35D56722F}"/>
          </ac:spMkLst>
        </pc:spChg>
        <pc:spChg chg="add mod ord topLvl">
          <ac:chgData name="Minesh Patel" userId="a66d4990ec83ac90" providerId="LiveId" clId="{B97F8FE2-9461-4CFE-A336-39272FD5B119}" dt="2021-09-21T10:20:25.058" v="44384" actId="164"/>
          <ac:spMkLst>
            <pc:docMk/>
            <pc:sldMk cId="1057542308" sldId="526"/>
            <ac:spMk id="81" creationId="{51BFA264-B7B8-4432-B71E-01535B641AB2}"/>
          </ac:spMkLst>
        </pc:spChg>
        <pc:spChg chg="del">
          <ac:chgData name="Minesh Patel" userId="a66d4990ec83ac90" providerId="LiveId" clId="{B97F8FE2-9461-4CFE-A336-39272FD5B119}" dt="2021-09-15T12:10:24.248" v="1473" actId="478"/>
          <ac:spMkLst>
            <pc:docMk/>
            <pc:sldMk cId="1057542308" sldId="526"/>
            <ac:spMk id="82" creationId="{6A86FB20-2079-4472-B35D-A854BA813463}"/>
          </ac:spMkLst>
        </pc:spChg>
        <pc:grpChg chg="add mod">
          <ac:chgData name="Minesh Patel" userId="a66d4990ec83ac90" providerId="LiveId" clId="{B97F8FE2-9461-4CFE-A336-39272FD5B119}" dt="2021-09-21T10:20:15.846" v="44382" actId="164"/>
          <ac:grpSpMkLst>
            <pc:docMk/>
            <pc:sldMk cId="1057542308" sldId="526"/>
            <ac:grpSpMk id="3" creationId="{38D0AF2D-B8B0-4C40-A563-8E963650A6BD}"/>
          </ac:grpSpMkLst>
        </pc:grpChg>
        <pc:grpChg chg="add mod">
          <ac:chgData name="Minesh Patel" userId="a66d4990ec83ac90" providerId="LiveId" clId="{B97F8FE2-9461-4CFE-A336-39272FD5B119}" dt="2021-09-21T10:20:25.058" v="44384" actId="164"/>
          <ac:grpSpMkLst>
            <pc:docMk/>
            <pc:sldMk cId="1057542308" sldId="526"/>
            <ac:grpSpMk id="5" creationId="{8926474D-63B3-44D4-BAA4-07853BEF0BA2}"/>
          </ac:grpSpMkLst>
        </pc:grpChg>
        <pc:grpChg chg="add mod">
          <ac:chgData name="Minesh Patel" userId="a66d4990ec83ac90" providerId="LiveId" clId="{B97F8FE2-9461-4CFE-A336-39272FD5B119}" dt="2021-09-21T10:20:40.163" v="44388" actId="164"/>
          <ac:grpSpMkLst>
            <pc:docMk/>
            <pc:sldMk cId="1057542308" sldId="526"/>
            <ac:grpSpMk id="7" creationId="{A1E50080-6247-4C13-8EC5-A514825B878F}"/>
          </ac:grpSpMkLst>
        </pc:grpChg>
        <pc:grpChg chg="add mod">
          <ac:chgData name="Minesh Patel" userId="a66d4990ec83ac90" providerId="LiveId" clId="{B97F8FE2-9461-4CFE-A336-39272FD5B119}" dt="2021-09-21T10:20:49.072" v="44390" actId="164"/>
          <ac:grpSpMkLst>
            <pc:docMk/>
            <pc:sldMk cId="1057542308" sldId="526"/>
            <ac:grpSpMk id="8" creationId="{614259BF-8C45-49B1-A434-B2845D7BBFE3}"/>
          </ac:grpSpMkLst>
        </pc:grpChg>
        <pc:grpChg chg="del">
          <ac:chgData name="Minesh Patel" userId="a66d4990ec83ac90" providerId="LiveId" clId="{B97F8FE2-9461-4CFE-A336-39272FD5B119}" dt="2021-09-15T12:06:28.201" v="1358" actId="478"/>
          <ac:grpSpMkLst>
            <pc:docMk/>
            <pc:sldMk cId="1057542308" sldId="526"/>
            <ac:grpSpMk id="14" creationId="{F7E39AF9-8389-4318-827C-B18A1732BF4C}"/>
          </ac:grpSpMkLst>
        </pc:grpChg>
        <pc:grpChg chg="add del mod">
          <ac:chgData name="Minesh Patel" userId="a66d4990ec83ac90" providerId="LiveId" clId="{B97F8FE2-9461-4CFE-A336-39272FD5B119}" dt="2021-09-15T12:24:27.497" v="1703" actId="478"/>
          <ac:grpSpMkLst>
            <pc:docMk/>
            <pc:sldMk cId="1057542308" sldId="526"/>
            <ac:grpSpMk id="21" creationId="{D6C21E43-B72F-41C7-B445-0CDA1C421584}"/>
          </ac:grpSpMkLst>
        </pc:grpChg>
        <pc:grpChg chg="del">
          <ac:chgData name="Minesh Patel" userId="a66d4990ec83ac90" providerId="LiveId" clId="{B97F8FE2-9461-4CFE-A336-39272FD5B119}" dt="2021-09-21T13:55:33.276" v="70949" actId="478"/>
          <ac:grpSpMkLst>
            <pc:docMk/>
            <pc:sldMk cId="1057542308" sldId="526"/>
            <ac:grpSpMk id="24" creationId="{389D32EF-AEFD-493E-B19E-CFDED603C111}"/>
          </ac:grpSpMkLst>
        </pc:grpChg>
        <pc:grpChg chg="add mod">
          <ac:chgData name="Minesh Patel" userId="a66d4990ec83ac90" providerId="LiveId" clId="{B97F8FE2-9461-4CFE-A336-39272FD5B119}" dt="2021-09-21T13:55:33.589" v="70950"/>
          <ac:grpSpMkLst>
            <pc:docMk/>
            <pc:sldMk cId="1057542308" sldId="526"/>
            <ac:grpSpMk id="32" creationId="{B78A1A58-8FD8-4207-9F2F-BA61D65D0C9A}"/>
          </ac:grpSpMkLst>
        </pc:grpChg>
        <pc:grpChg chg="add del mod">
          <ac:chgData name="Minesh Patel" userId="a66d4990ec83ac90" providerId="LiveId" clId="{B97F8FE2-9461-4CFE-A336-39272FD5B119}" dt="2021-09-15T12:17:54.602" v="1595" actId="478"/>
          <ac:grpSpMkLst>
            <pc:docMk/>
            <pc:sldMk cId="1057542308" sldId="526"/>
            <ac:grpSpMk id="32" creationId="{F23D55D6-5641-4576-A182-C5146A628118}"/>
          </ac:grpSpMkLst>
        </pc:grpChg>
        <pc:grpChg chg="add del mod">
          <ac:chgData name="Minesh Patel" userId="a66d4990ec83ac90" providerId="LiveId" clId="{B97F8FE2-9461-4CFE-A336-39272FD5B119}" dt="2021-09-15T12:25:33.980" v="1718" actId="165"/>
          <ac:grpSpMkLst>
            <pc:docMk/>
            <pc:sldMk cId="1057542308" sldId="526"/>
            <ac:grpSpMk id="35" creationId="{4FF25575-F621-4C33-B8D3-FF458C8D6272}"/>
          </ac:grpSpMkLst>
        </pc:grpChg>
        <pc:picChg chg="add mod">
          <ac:chgData name="Minesh Patel" userId="a66d4990ec83ac90" providerId="LiveId" clId="{B97F8FE2-9461-4CFE-A336-39272FD5B119}" dt="2021-09-15T12:10:22.681" v="1472" actId="164"/>
          <ac:picMkLst>
            <pc:docMk/>
            <pc:sldMk cId="1057542308" sldId="526"/>
            <ac:picMk id="19" creationId="{321F359A-6AB5-45EC-9110-41326E756E4D}"/>
          </ac:picMkLst>
        </pc:picChg>
        <pc:picChg chg="add mod ord">
          <ac:chgData name="Minesh Patel" userId="a66d4990ec83ac90" providerId="LiveId" clId="{B97F8FE2-9461-4CFE-A336-39272FD5B119}" dt="2021-09-21T10:20:15.846" v="44382" actId="164"/>
          <ac:picMkLst>
            <pc:docMk/>
            <pc:sldMk cId="1057542308" sldId="526"/>
            <ac:picMk id="34" creationId="{694B9607-188E-480B-B271-76290C63B1BB}"/>
          </ac:picMkLst>
        </pc:picChg>
        <pc:cxnChg chg="mod">
          <ac:chgData name="Minesh Patel" userId="a66d4990ec83ac90" providerId="LiveId" clId="{B97F8FE2-9461-4CFE-A336-39272FD5B119}" dt="2021-09-15T12:06:28.201" v="1358" actId="478"/>
          <ac:cxnSpMkLst>
            <pc:docMk/>
            <pc:sldMk cId="1057542308" sldId="526"/>
            <ac:cxnSpMk id="11" creationId="{AFF659BA-0513-48CA-804D-350C848E56BE}"/>
          </ac:cxnSpMkLst>
        </pc:cxnChg>
        <pc:cxnChg chg="del mod">
          <ac:chgData name="Minesh Patel" userId="a66d4990ec83ac90" providerId="LiveId" clId="{B97F8FE2-9461-4CFE-A336-39272FD5B119}" dt="2021-09-15T12:06:29.919" v="1359" actId="478"/>
          <ac:cxnSpMkLst>
            <pc:docMk/>
            <pc:sldMk cId="1057542308" sldId="526"/>
            <ac:cxnSpMk id="12" creationId="{D08484B7-2BA5-44C4-92FE-614CF3891961}"/>
          </ac:cxnSpMkLst>
        </pc:cxnChg>
      </pc:sldChg>
      <pc:sldChg chg="addSp delSp modSp mod modNotesTx">
        <pc:chgData name="Minesh Patel" userId="a66d4990ec83ac90" providerId="LiveId" clId="{B97F8FE2-9461-4CFE-A336-39272FD5B119}" dt="2021-09-21T13:56:20.907" v="70981"/>
        <pc:sldMkLst>
          <pc:docMk/>
          <pc:sldMk cId="1533604747" sldId="527"/>
        </pc:sldMkLst>
        <pc:spChg chg="mod">
          <ac:chgData name="Minesh Patel" userId="a66d4990ec83ac90" providerId="LiveId" clId="{B97F8FE2-9461-4CFE-A336-39272FD5B119}" dt="2021-09-21T11:00:45.019" v="50843" actId="20577"/>
          <ac:spMkLst>
            <pc:docMk/>
            <pc:sldMk cId="1533604747" sldId="527"/>
            <ac:spMk id="15" creationId="{3F6488B4-7FAE-434E-823C-BBD1C18EABAA}"/>
          </ac:spMkLst>
        </pc:spChg>
        <pc:spChg chg="mod">
          <ac:chgData name="Minesh Patel" userId="a66d4990ec83ac90" providerId="LiveId" clId="{B97F8FE2-9461-4CFE-A336-39272FD5B119}" dt="2021-09-21T11:01:38.495" v="51058" actId="20577"/>
          <ac:spMkLst>
            <pc:docMk/>
            <pc:sldMk cId="1533604747" sldId="527"/>
            <ac:spMk id="21" creationId="{B5DB4DDD-F7A7-458A-8C08-06F5A6E40276}"/>
          </ac:spMkLst>
        </pc:spChg>
        <pc:spChg chg="mod">
          <ac:chgData name="Minesh Patel" userId="a66d4990ec83ac90" providerId="LiveId" clId="{B97F8FE2-9461-4CFE-A336-39272FD5B119}" dt="2021-09-15T22:26:32.569" v="8106" actId="404"/>
          <ac:spMkLst>
            <pc:docMk/>
            <pc:sldMk cId="1533604747" sldId="527"/>
            <ac:spMk id="24" creationId="{AA578A04-17BF-498C-BAB7-2700ABA876C0}"/>
          </ac:spMkLst>
        </pc:spChg>
        <pc:spChg chg="mod">
          <ac:chgData name="Minesh Patel" userId="a66d4990ec83ac90" providerId="LiveId" clId="{B97F8FE2-9461-4CFE-A336-39272FD5B119}" dt="2021-09-15T22:26:37.164" v="8107" actId="403"/>
          <ac:spMkLst>
            <pc:docMk/>
            <pc:sldMk cId="1533604747" sldId="527"/>
            <ac:spMk id="25" creationId="{A16EA43B-652F-4092-903F-CA042312BF91}"/>
          </ac:spMkLst>
        </pc:spChg>
        <pc:spChg chg="mod">
          <ac:chgData name="Minesh Patel" userId="a66d4990ec83ac90" providerId="LiveId" clId="{B97F8FE2-9461-4CFE-A336-39272FD5B119}" dt="2021-09-19T14:12:12.260" v="17195" actId="20577"/>
          <ac:spMkLst>
            <pc:docMk/>
            <pc:sldMk cId="1533604747" sldId="527"/>
            <ac:spMk id="26" creationId="{844421FE-BA0C-4AC4-A8FD-CE4053416571}"/>
          </ac:spMkLst>
        </pc:spChg>
        <pc:spChg chg="mod">
          <ac:chgData name="Minesh Patel" userId="a66d4990ec83ac90" providerId="LiveId" clId="{B97F8FE2-9461-4CFE-A336-39272FD5B119}" dt="2021-09-21T13:56:20.907" v="70981"/>
          <ac:spMkLst>
            <pc:docMk/>
            <pc:sldMk cId="1533604747" sldId="527"/>
            <ac:spMk id="32" creationId="{876DE641-D8E2-40A1-B539-B8A6047BFCD1}"/>
          </ac:spMkLst>
        </pc:spChg>
        <pc:spChg chg="mod">
          <ac:chgData name="Minesh Patel" userId="a66d4990ec83ac90" providerId="LiveId" clId="{B97F8FE2-9461-4CFE-A336-39272FD5B119}" dt="2021-09-21T13:56:20.907" v="70981"/>
          <ac:spMkLst>
            <pc:docMk/>
            <pc:sldMk cId="1533604747" sldId="527"/>
            <ac:spMk id="33" creationId="{E8F7637A-F891-440B-AD2C-813731761288}"/>
          </ac:spMkLst>
        </pc:spChg>
        <pc:spChg chg="mod">
          <ac:chgData name="Minesh Patel" userId="a66d4990ec83ac90" providerId="LiveId" clId="{B97F8FE2-9461-4CFE-A336-39272FD5B119}" dt="2021-09-21T13:56:20.907" v="70981"/>
          <ac:spMkLst>
            <pc:docMk/>
            <pc:sldMk cId="1533604747" sldId="527"/>
            <ac:spMk id="34" creationId="{37CD1E47-EFE5-4E8D-A782-CFC757E806EE}"/>
          </ac:spMkLst>
        </pc:spChg>
        <pc:spChg chg="mod">
          <ac:chgData name="Minesh Patel" userId="a66d4990ec83ac90" providerId="LiveId" clId="{B97F8FE2-9461-4CFE-A336-39272FD5B119}" dt="2021-09-21T13:56:20.907" v="70981"/>
          <ac:spMkLst>
            <pc:docMk/>
            <pc:sldMk cId="1533604747" sldId="527"/>
            <ac:spMk id="35" creationId="{2267B79B-FBDE-46FB-9D4E-DD7BDEC66133}"/>
          </ac:spMkLst>
        </pc:spChg>
        <pc:spChg chg="mod">
          <ac:chgData name="Minesh Patel" userId="a66d4990ec83ac90" providerId="LiveId" clId="{B97F8FE2-9461-4CFE-A336-39272FD5B119}" dt="2021-09-21T13:56:20.907" v="70981"/>
          <ac:spMkLst>
            <pc:docMk/>
            <pc:sldMk cId="1533604747" sldId="527"/>
            <ac:spMk id="36" creationId="{8C63B97C-C167-4E6F-8D78-0848026C1DD2}"/>
          </ac:spMkLst>
        </pc:spChg>
        <pc:grpChg chg="del">
          <ac:chgData name="Minesh Patel" userId="a66d4990ec83ac90" providerId="LiveId" clId="{B97F8FE2-9461-4CFE-A336-39272FD5B119}" dt="2021-09-21T13:56:20.569" v="70980" actId="478"/>
          <ac:grpSpMkLst>
            <pc:docMk/>
            <pc:sldMk cId="1533604747" sldId="527"/>
            <ac:grpSpMk id="20" creationId="{FD9B8802-06FF-4942-B71F-A29B15FD20E1}"/>
          </ac:grpSpMkLst>
        </pc:grpChg>
        <pc:grpChg chg="add mod">
          <ac:chgData name="Minesh Patel" userId="a66d4990ec83ac90" providerId="LiveId" clId="{B97F8FE2-9461-4CFE-A336-39272FD5B119}" dt="2021-09-21T13:56:20.907" v="70981"/>
          <ac:grpSpMkLst>
            <pc:docMk/>
            <pc:sldMk cId="1533604747" sldId="527"/>
            <ac:grpSpMk id="31" creationId="{CFC874DE-4258-4645-A839-7AC7E5958305}"/>
          </ac:grpSpMkLst>
        </pc:grpChg>
      </pc:sldChg>
      <pc:sldChg chg="addSp delSp modSp mod delAnim modAnim modNotesTx">
        <pc:chgData name="Minesh Patel" userId="a66d4990ec83ac90" providerId="LiveId" clId="{B97F8FE2-9461-4CFE-A336-39272FD5B119}" dt="2021-09-21T13:56:52.415" v="70998"/>
        <pc:sldMkLst>
          <pc:docMk/>
          <pc:sldMk cId="167103795" sldId="528"/>
        </pc:sldMkLst>
        <pc:spChg chg="mod">
          <ac:chgData name="Minesh Patel" userId="a66d4990ec83ac90" providerId="LiveId" clId="{B97F8FE2-9461-4CFE-A336-39272FD5B119}" dt="2021-09-17T23:05:25.281" v="14254" actId="20577"/>
          <ac:spMkLst>
            <pc:docMk/>
            <pc:sldMk cId="167103795" sldId="528"/>
            <ac:spMk id="2" creationId="{00000000-0000-0000-0000-000000000000}"/>
          </ac:spMkLst>
        </pc:spChg>
        <pc:spChg chg="del">
          <ac:chgData name="Minesh Patel" userId="a66d4990ec83ac90" providerId="LiveId" clId="{B97F8FE2-9461-4CFE-A336-39272FD5B119}" dt="2021-09-15T23:52:05.155" v="10404" actId="478"/>
          <ac:spMkLst>
            <pc:docMk/>
            <pc:sldMk cId="167103795" sldId="528"/>
            <ac:spMk id="5" creationId="{0DFA412E-4B17-47A5-8CCA-A112CBB8BC5F}"/>
          </ac:spMkLst>
        </pc:spChg>
        <pc:spChg chg="add del mod">
          <ac:chgData name="Minesh Patel" userId="a66d4990ec83ac90" providerId="LiveId" clId="{B97F8FE2-9461-4CFE-A336-39272FD5B119}" dt="2021-09-17T23:24:02.291" v="14579" actId="478"/>
          <ac:spMkLst>
            <pc:docMk/>
            <pc:sldMk cId="167103795" sldId="528"/>
            <ac:spMk id="6" creationId="{D4BFE4C6-DE01-4710-BDBE-C6698FE2366E}"/>
          </ac:spMkLst>
        </pc:spChg>
        <pc:spChg chg="add del mod">
          <ac:chgData name="Minesh Patel" userId="a66d4990ec83ac90" providerId="LiveId" clId="{B97F8FE2-9461-4CFE-A336-39272FD5B119}" dt="2021-09-17T23:24:04.922" v="14582" actId="478"/>
          <ac:spMkLst>
            <pc:docMk/>
            <pc:sldMk cId="167103795" sldId="528"/>
            <ac:spMk id="8" creationId="{670B2EF6-F3A1-474B-940C-213ABD9D8D1F}"/>
          </ac:spMkLst>
        </pc:spChg>
        <pc:spChg chg="del mod">
          <ac:chgData name="Minesh Patel" userId="a66d4990ec83ac90" providerId="LiveId" clId="{B97F8FE2-9461-4CFE-A336-39272FD5B119}" dt="2021-09-17T23:24:02.291" v="14579" actId="478"/>
          <ac:spMkLst>
            <pc:docMk/>
            <pc:sldMk cId="167103795" sldId="528"/>
            <ac:spMk id="12" creationId="{4335029F-3FF5-4EB8-B3C6-08B4DDB40B47}"/>
          </ac:spMkLst>
        </pc:spChg>
        <pc:spChg chg="add del">
          <ac:chgData name="Minesh Patel" userId="a66d4990ec83ac90" providerId="LiveId" clId="{B97F8FE2-9461-4CFE-A336-39272FD5B119}" dt="2021-09-17T22:55:37.826" v="13812" actId="22"/>
          <ac:spMkLst>
            <pc:docMk/>
            <pc:sldMk cId="167103795" sldId="528"/>
            <ac:spMk id="13" creationId="{8DF7A434-98E4-4F11-B604-E3823AC36002}"/>
          </ac:spMkLst>
        </pc:spChg>
        <pc:spChg chg="add del mod">
          <ac:chgData name="Minesh Patel" userId="a66d4990ec83ac90" providerId="LiveId" clId="{B97F8FE2-9461-4CFE-A336-39272FD5B119}" dt="2021-09-17T23:01:32.819" v="14185" actId="478"/>
          <ac:spMkLst>
            <pc:docMk/>
            <pc:sldMk cId="167103795" sldId="528"/>
            <ac:spMk id="14" creationId="{3A369379-2B19-48EC-860E-5327AFBEA6B7}"/>
          </ac:spMkLst>
        </pc:spChg>
        <pc:spChg chg="add mod">
          <ac:chgData name="Minesh Patel" userId="a66d4990ec83ac90" providerId="LiveId" clId="{B97F8FE2-9461-4CFE-A336-39272FD5B119}" dt="2021-09-21T11:23:06.221" v="54308" actId="164"/>
          <ac:spMkLst>
            <pc:docMk/>
            <pc:sldMk cId="167103795" sldId="528"/>
            <ac:spMk id="15" creationId="{873F5792-B6AC-4ECC-8710-315BBB0DA696}"/>
          </ac:spMkLst>
        </pc:spChg>
        <pc:spChg chg="add del mod">
          <ac:chgData name="Minesh Patel" userId="a66d4990ec83ac90" providerId="LiveId" clId="{B97F8FE2-9461-4CFE-A336-39272FD5B119}" dt="2021-09-17T23:24:02.291" v="14579" actId="478"/>
          <ac:spMkLst>
            <pc:docMk/>
            <pc:sldMk cId="167103795" sldId="528"/>
            <ac:spMk id="16" creationId="{5746D5A1-3F69-49E8-9D2B-7EC2F4429D7C}"/>
          </ac:spMkLst>
        </pc:spChg>
        <pc:spChg chg="add del mod">
          <ac:chgData name="Minesh Patel" userId="a66d4990ec83ac90" providerId="LiveId" clId="{B97F8FE2-9461-4CFE-A336-39272FD5B119}" dt="2021-09-17T23:01:32.819" v="14185" actId="478"/>
          <ac:spMkLst>
            <pc:docMk/>
            <pc:sldMk cId="167103795" sldId="528"/>
            <ac:spMk id="17" creationId="{ABEB40AC-075B-4B3F-AAA9-F5A744C1D2E8}"/>
          </ac:spMkLst>
        </pc:spChg>
        <pc:spChg chg="add del mod">
          <ac:chgData name="Minesh Patel" userId="a66d4990ec83ac90" providerId="LiveId" clId="{B97F8FE2-9461-4CFE-A336-39272FD5B119}" dt="2021-09-17T23:01:32.819" v="14185" actId="478"/>
          <ac:spMkLst>
            <pc:docMk/>
            <pc:sldMk cId="167103795" sldId="528"/>
            <ac:spMk id="18" creationId="{9C80F69A-FB97-4A10-8B09-8C41A49FB7F4}"/>
          </ac:spMkLst>
        </pc:spChg>
        <pc:spChg chg="add del mod">
          <ac:chgData name="Minesh Patel" userId="a66d4990ec83ac90" providerId="LiveId" clId="{B97F8FE2-9461-4CFE-A336-39272FD5B119}" dt="2021-09-17T23:01:32.819" v="14185" actId="478"/>
          <ac:spMkLst>
            <pc:docMk/>
            <pc:sldMk cId="167103795" sldId="528"/>
            <ac:spMk id="19" creationId="{9B2126BE-4A17-4F0E-9B98-311A6D2C870B}"/>
          </ac:spMkLst>
        </pc:spChg>
        <pc:spChg chg="add mod">
          <ac:chgData name="Minesh Patel" userId="a66d4990ec83ac90" providerId="LiveId" clId="{B97F8FE2-9461-4CFE-A336-39272FD5B119}" dt="2021-09-21T11:22:09.005" v="54303" actId="1076"/>
          <ac:spMkLst>
            <pc:docMk/>
            <pc:sldMk cId="167103795" sldId="528"/>
            <ac:spMk id="20" creationId="{8777CDD7-B0AB-498C-88A6-7008E952EFE0}"/>
          </ac:spMkLst>
        </pc:spChg>
        <pc:spChg chg="mod">
          <ac:chgData name="Minesh Patel" userId="a66d4990ec83ac90" providerId="LiveId" clId="{B97F8FE2-9461-4CFE-A336-39272FD5B119}" dt="2021-09-17T23:24:02.507" v="14580"/>
          <ac:spMkLst>
            <pc:docMk/>
            <pc:sldMk cId="167103795" sldId="528"/>
            <ac:spMk id="26" creationId="{4390B130-E347-48EB-BF80-E16C75588689}"/>
          </ac:spMkLst>
        </pc:spChg>
        <pc:spChg chg="mod">
          <ac:chgData name="Minesh Patel" userId="a66d4990ec83ac90" providerId="LiveId" clId="{B97F8FE2-9461-4CFE-A336-39272FD5B119}" dt="2021-09-17T23:24:02.507" v="14580"/>
          <ac:spMkLst>
            <pc:docMk/>
            <pc:sldMk cId="167103795" sldId="528"/>
            <ac:spMk id="27" creationId="{3DB9D886-A014-47B5-92A3-90CB1770BE2A}"/>
          </ac:spMkLst>
        </pc:spChg>
        <pc:spChg chg="mod">
          <ac:chgData name="Minesh Patel" userId="a66d4990ec83ac90" providerId="LiveId" clId="{B97F8FE2-9461-4CFE-A336-39272FD5B119}" dt="2021-09-17T23:24:02.507" v="14580"/>
          <ac:spMkLst>
            <pc:docMk/>
            <pc:sldMk cId="167103795" sldId="528"/>
            <ac:spMk id="28" creationId="{92A4674C-9E69-4829-97CB-5D9C7385F095}"/>
          </ac:spMkLst>
        </pc:spChg>
        <pc:spChg chg="mod">
          <ac:chgData name="Minesh Patel" userId="a66d4990ec83ac90" providerId="LiveId" clId="{B97F8FE2-9461-4CFE-A336-39272FD5B119}" dt="2021-09-17T23:24:02.507" v="14580"/>
          <ac:spMkLst>
            <pc:docMk/>
            <pc:sldMk cId="167103795" sldId="528"/>
            <ac:spMk id="29" creationId="{FE4BFEC7-62B1-49CB-B3E7-2B776C236A68}"/>
          </ac:spMkLst>
        </pc:spChg>
        <pc:spChg chg="add del mod">
          <ac:chgData name="Minesh Patel" userId="a66d4990ec83ac90" providerId="LiveId" clId="{B97F8FE2-9461-4CFE-A336-39272FD5B119}" dt="2021-09-17T23:24:03.253" v="14581"/>
          <ac:spMkLst>
            <pc:docMk/>
            <pc:sldMk cId="167103795" sldId="528"/>
            <ac:spMk id="30" creationId="{EEF26EEB-5EC3-4A20-B3BD-33C550320216}"/>
          </ac:spMkLst>
        </pc:spChg>
        <pc:spChg chg="mod">
          <ac:chgData name="Minesh Patel" userId="a66d4990ec83ac90" providerId="LiveId" clId="{B97F8FE2-9461-4CFE-A336-39272FD5B119}" dt="2021-09-17T23:24:02.507" v="14580"/>
          <ac:spMkLst>
            <pc:docMk/>
            <pc:sldMk cId="167103795" sldId="528"/>
            <ac:spMk id="38" creationId="{C9490C46-4966-4D87-B8A4-E0566572F4DC}"/>
          </ac:spMkLst>
        </pc:spChg>
        <pc:spChg chg="add del mod">
          <ac:chgData name="Minesh Patel" userId="a66d4990ec83ac90" providerId="LiveId" clId="{B97F8FE2-9461-4CFE-A336-39272FD5B119}" dt="2021-09-15T23:51:23.573" v="10341"/>
          <ac:spMkLst>
            <pc:docMk/>
            <pc:sldMk cId="167103795" sldId="528"/>
            <ac:spMk id="40" creationId="{DC15E0FF-E4B6-45DF-9ABF-0C4C8C07CE12}"/>
          </ac:spMkLst>
        </pc:spChg>
        <pc:spChg chg="mod">
          <ac:chgData name="Minesh Patel" userId="a66d4990ec83ac90" providerId="LiveId" clId="{B97F8FE2-9461-4CFE-A336-39272FD5B119}" dt="2021-09-17T23:24:02.507" v="14580"/>
          <ac:spMkLst>
            <pc:docMk/>
            <pc:sldMk cId="167103795" sldId="528"/>
            <ac:spMk id="42" creationId="{028A0C84-C8C7-4BB6-AFE6-7954CB12AC5F}"/>
          </ac:spMkLst>
        </pc:spChg>
        <pc:spChg chg="add del mod">
          <ac:chgData name="Minesh Patel" userId="a66d4990ec83ac90" providerId="LiveId" clId="{B97F8FE2-9461-4CFE-A336-39272FD5B119}" dt="2021-09-15T23:51:23.573" v="10341"/>
          <ac:spMkLst>
            <pc:docMk/>
            <pc:sldMk cId="167103795" sldId="528"/>
            <ac:spMk id="42" creationId="{DA5E2517-8D8A-4EB1-88E0-82F7A26589B9}"/>
          </ac:spMkLst>
        </pc:spChg>
        <pc:spChg chg="mod">
          <ac:chgData name="Minesh Patel" userId="a66d4990ec83ac90" providerId="LiveId" clId="{B97F8FE2-9461-4CFE-A336-39272FD5B119}" dt="2021-09-17T23:24:02.507" v="14580"/>
          <ac:spMkLst>
            <pc:docMk/>
            <pc:sldMk cId="167103795" sldId="528"/>
            <ac:spMk id="43" creationId="{12E675BA-69C7-4038-90A1-B7E9390D01BC}"/>
          </ac:spMkLst>
        </pc:spChg>
        <pc:spChg chg="add del mod">
          <ac:chgData name="Minesh Patel" userId="a66d4990ec83ac90" providerId="LiveId" clId="{B97F8FE2-9461-4CFE-A336-39272FD5B119}" dt="2021-09-15T23:51:23.573" v="10341"/>
          <ac:spMkLst>
            <pc:docMk/>
            <pc:sldMk cId="167103795" sldId="528"/>
            <ac:spMk id="43" creationId="{1AC6E291-621E-45F0-8351-707D668C7D29}"/>
          </ac:spMkLst>
        </pc:spChg>
        <pc:spChg chg="mod">
          <ac:chgData name="Minesh Patel" userId="a66d4990ec83ac90" providerId="LiveId" clId="{B97F8FE2-9461-4CFE-A336-39272FD5B119}" dt="2021-09-21T13:56:52.415" v="70998"/>
          <ac:spMkLst>
            <pc:docMk/>
            <pc:sldMk cId="167103795" sldId="528"/>
            <ac:spMk id="44" creationId="{3EBB8D32-3F06-43E1-8DB4-17945A4EB677}"/>
          </ac:spMkLst>
        </pc:spChg>
        <pc:spChg chg="mod">
          <ac:chgData name="Minesh Patel" userId="a66d4990ec83ac90" providerId="LiveId" clId="{B97F8FE2-9461-4CFE-A336-39272FD5B119}" dt="2021-09-17T23:24:02.507" v="14580"/>
          <ac:spMkLst>
            <pc:docMk/>
            <pc:sldMk cId="167103795" sldId="528"/>
            <ac:spMk id="45" creationId="{1715EA01-1E81-436E-978C-92F33FE9BA78}"/>
          </ac:spMkLst>
        </pc:spChg>
        <pc:spChg chg="mod">
          <ac:chgData name="Minesh Patel" userId="a66d4990ec83ac90" providerId="LiveId" clId="{B97F8FE2-9461-4CFE-A336-39272FD5B119}" dt="2021-09-21T13:56:52.415" v="70998"/>
          <ac:spMkLst>
            <pc:docMk/>
            <pc:sldMk cId="167103795" sldId="528"/>
            <ac:spMk id="45" creationId="{F5347A38-0CEE-4BF8-8C58-411FB348A31E}"/>
          </ac:spMkLst>
        </pc:spChg>
        <pc:spChg chg="mod">
          <ac:chgData name="Minesh Patel" userId="a66d4990ec83ac90" providerId="LiveId" clId="{B97F8FE2-9461-4CFE-A336-39272FD5B119}" dt="2021-09-17T23:24:02.507" v="14580"/>
          <ac:spMkLst>
            <pc:docMk/>
            <pc:sldMk cId="167103795" sldId="528"/>
            <ac:spMk id="46" creationId="{1FD1216C-9503-4686-A06D-78C0916F073B}"/>
          </ac:spMkLst>
        </pc:spChg>
        <pc:spChg chg="mod">
          <ac:chgData name="Minesh Patel" userId="a66d4990ec83ac90" providerId="LiveId" clId="{B97F8FE2-9461-4CFE-A336-39272FD5B119}" dt="2021-09-21T13:56:52.415" v="70998"/>
          <ac:spMkLst>
            <pc:docMk/>
            <pc:sldMk cId="167103795" sldId="528"/>
            <ac:spMk id="46" creationId="{E60B93E1-0FB5-4C47-AF8B-99F1AD65C505}"/>
          </ac:spMkLst>
        </pc:spChg>
        <pc:spChg chg="add del mod">
          <ac:chgData name="Minesh Patel" userId="a66d4990ec83ac90" providerId="LiveId" clId="{B97F8FE2-9461-4CFE-A336-39272FD5B119}" dt="2021-09-15T23:51:23.573" v="10341"/>
          <ac:spMkLst>
            <pc:docMk/>
            <pc:sldMk cId="167103795" sldId="528"/>
            <ac:spMk id="47" creationId="{1DF821D6-300D-4E66-AC77-F8C4B89FFABD}"/>
          </ac:spMkLst>
        </pc:spChg>
        <pc:spChg chg="mod">
          <ac:chgData name="Minesh Patel" userId="a66d4990ec83ac90" providerId="LiveId" clId="{B97F8FE2-9461-4CFE-A336-39272FD5B119}" dt="2021-09-21T13:56:52.415" v="70998"/>
          <ac:spMkLst>
            <pc:docMk/>
            <pc:sldMk cId="167103795" sldId="528"/>
            <ac:spMk id="47" creationId="{48022108-6E90-45B6-8569-BE0326AB425E}"/>
          </ac:spMkLst>
        </pc:spChg>
        <pc:spChg chg="mod">
          <ac:chgData name="Minesh Patel" userId="a66d4990ec83ac90" providerId="LiveId" clId="{B97F8FE2-9461-4CFE-A336-39272FD5B119}" dt="2021-09-21T13:56:52.415" v="70998"/>
          <ac:spMkLst>
            <pc:docMk/>
            <pc:sldMk cId="167103795" sldId="528"/>
            <ac:spMk id="48" creationId="{26533F4E-1580-433E-BD60-A6397857867E}"/>
          </ac:spMkLst>
        </pc:spChg>
        <pc:spChg chg="mod">
          <ac:chgData name="Minesh Patel" userId="a66d4990ec83ac90" providerId="LiveId" clId="{B97F8FE2-9461-4CFE-A336-39272FD5B119}" dt="2021-09-17T23:24:02.507" v="14580"/>
          <ac:spMkLst>
            <pc:docMk/>
            <pc:sldMk cId="167103795" sldId="528"/>
            <ac:spMk id="49" creationId="{5FA2F8E4-EDE9-43DF-92E2-AA845E0B364C}"/>
          </ac:spMkLst>
        </pc:spChg>
        <pc:spChg chg="mod">
          <ac:chgData name="Minesh Patel" userId="a66d4990ec83ac90" providerId="LiveId" clId="{B97F8FE2-9461-4CFE-A336-39272FD5B119}" dt="2021-09-17T23:24:02.507" v="14580"/>
          <ac:spMkLst>
            <pc:docMk/>
            <pc:sldMk cId="167103795" sldId="528"/>
            <ac:spMk id="50" creationId="{E6E3FF40-D108-4AF1-B495-249F409731A4}"/>
          </ac:spMkLst>
        </pc:spChg>
        <pc:spChg chg="mod">
          <ac:chgData name="Minesh Patel" userId="a66d4990ec83ac90" providerId="LiveId" clId="{B97F8FE2-9461-4CFE-A336-39272FD5B119}" dt="2021-09-17T23:24:02.507" v="14580"/>
          <ac:spMkLst>
            <pc:docMk/>
            <pc:sldMk cId="167103795" sldId="528"/>
            <ac:spMk id="51" creationId="{8949870D-D6E3-436A-B077-FBE78A5FBCB8}"/>
          </ac:spMkLst>
        </pc:spChg>
        <pc:spChg chg="mod">
          <ac:chgData name="Minesh Patel" userId="a66d4990ec83ac90" providerId="LiveId" clId="{B97F8FE2-9461-4CFE-A336-39272FD5B119}" dt="2021-09-17T23:24:02.507" v="14580"/>
          <ac:spMkLst>
            <pc:docMk/>
            <pc:sldMk cId="167103795" sldId="528"/>
            <ac:spMk id="52" creationId="{FF680C12-E5ED-419E-A30E-14E3A5AF24A3}"/>
          </ac:spMkLst>
        </pc:spChg>
        <pc:spChg chg="mod">
          <ac:chgData name="Minesh Patel" userId="a66d4990ec83ac90" providerId="LiveId" clId="{B97F8FE2-9461-4CFE-A336-39272FD5B119}" dt="2021-09-17T23:24:02.507" v="14580"/>
          <ac:spMkLst>
            <pc:docMk/>
            <pc:sldMk cId="167103795" sldId="528"/>
            <ac:spMk id="53" creationId="{0291FAF4-B7C2-4317-9F46-DA3A2D1990CC}"/>
          </ac:spMkLst>
        </pc:spChg>
        <pc:spChg chg="mod">
          <ac:chgData name="Minesh Patel" userId="a66d4990ec83ac90" providerId="LiveId" clId="{B97F8FE2-9461-4CFE-A336-39272FD5B119}" dt="2021-09-17T23:24:02.507" v="14580"/>
          <ac:spMkLst>
            <pc:docMk/>
            <pc:sldMk cId="167103795" sldId="528"/>
            <ac:spMk id="54" creationId="{FFEF737B-523C-4352-89ED-9DCE49B8A1EE}"/>
          </ac:spMkLst>
        </pc:spChg>
        <pc:spChg chg="mod">
          <ac:chgData name="Minesh Patel" userId="a66d4990ec83ac90" providerId="LiveId" clId="{B97F8FE2-9461-4CFE-A336-39272FD5B119}" dt="2021-09-17T23:24:02.507" v="14580"/>
          <ac:spMkLst>
            <pc:docMk/>
            <pc:sldMk cId="167103795" sldId="528"/>
            <ac:spMk id="55" creationId="{FF9E7255-39A8-4D67-9865-45F284EF51FF}"/>
          </ac:spMkLst>
        </pc:spChg>
        <pc:spChg chg="mod">
          <ac:chgData name="Minesh Patel" userId="a66d4990ec83ac90" providerId="LiveId" clId="{B97F8FE2-9461-4CFE-A336-39272FD5B119}" dt="2021-09-17T23:24:02.507" v="14580"/>
          <ac:spMkLst>
            <pc:docMk/>
            <pc:sldMk cId="167103795" sldId="528"/>
            <ac:spMk id="57" creationId="{01CE1843-C64A-4A16-962E-7AB27B023A69}"/>
          </ac:spMkLst>
        </pc:spChg>
        <pc:spChg chg="mod">
          <ac:chgData name="Minesh Patel" userId="a66d4990ec83ac90" providerId="LiveId" clId="{B97F8FE2-9461-4CFE-A336-39272FD5B119}" dt="2021-09-17T23:24:02.507" v="14580"/>
          <ac:spMkLst>
            <pc:docMk/>
            <pc:sldMk cId="167103795" sldId="528"/>
            <ac:spMk id="58" creationId="{5CB03A9C-2BE1-4B98-BAD2-6AEE6EF61D44}"/>
          </ac:spMkLst>
        </pc:spChg>
        <pc:spChg chg="add del mod">
          <ac:chgData name="Minesh Patel" userId="a66d4990ec83ac90" providerId="LiveId" clId="{B97F8FE2-9461-4CFE-A336-39272FD5B119}" dt="2021-09-17T23:24:03.253" v="14581"/>
          <ac:spMkLst>
            <pc:docMk/>
            <pc:sldMk cId="167103795" sldId="528"/>
            <ac:spMk id="61" creationId="{041C5D4B-B515-47F8-97D9-C0DD72F9D99E}"/>
          </ac:spMkLst>
        </pc:spChg>
        <pc:spChg chg="add del mod">
          <ac:chgData name="Minesh Patel" userId="a66d4990ec83ac90" providerId="LiveId" clId="{B97F8FE2-9461-4CFE-A336-39272FD5B119}" dt="2021-09-17T23:24:03.253" v="14581"/>
          <ac:spMkLst>
            <pc:docMk/>
            <pc:sldMk cId="167103795" sldId="528"/>
            <ac:spMk id="62" creationId="{FB237015-CC40-4DF2-A4C4-DC8DAC65A13D}"/>
          </ac:spMkLst>
        </pc:spChg>
        <pc:spChg chg="add del mod">
          <ac:chgData name="Minesh Patel" userId="a66d4990ec83ac90" providerId="LiveId" clId="{B97F8FE2-9461-4CFE-A336-39272FD5B119}" dt="2021-09-17T23:24:03.253" v="14581"/>
          <ac:spMkLst>
            <pc:docMk/>
            <pc:sldMk cId="167103795" sldId="528"/>
            <ac:spMk id="63" creationId="{57CC1B81-FF50-4882-86BC-B57D70015FC6}"/>
          </ac:spMkLst>
        </pc:spChg>
        <pc:spChg chg="add del mod">
          <ac:chgData name="Minesh Patel" userId="a66d4990ec83ac90" providerId="LiveId" clId="{B97F8FE2-9461-4CFE-A336-39272FD5B119}" dt="2021-09-17T23:24:03.253" v="14581"/>
          <ac:spMkLst>
            <pc:docMk/>
            <pc:sldMk cId="167103795" sldId="528"/>
            <ac:spMk id="64" creationId="{6D06005B-8658-4C4B-8D2B-966797C329CC}"/>
          </ac:spMkLst>
        </pc:spChg>
        <pc:spChg chg="add del mod">
          <ac:chgData name="Minesh Patel" userId="a66d4990ec83ac90" providerId="LiveId" clId="{B97F8FE2-9461-4CFE-A336-39272FD5B119}" dt="2021-09-17T23:24:03.253" v="14581"/>
          <ac:spMkLst>
            <pc:docMk/>
            <pc:sldMk cId="167103795" sldId="528"/>
            <ac:spMk id="65" creationId="{0DA3BA9D-60FB-42BD-99E1-A0DD88D03F66}"/>
          </ac:spMkLst>
        </pc:spChg>
        <pc:spChg chg="add del mod">
          <ac:chgData name="Minesh Patel" userId="a66d4990ec83ac90" providerId="LiveId" clId="{B97F8FE2-9461-4CFE-A336-39272FD5B119}" dt="2021-09-17T23:24:03.253" v="14581"/>
          <ac:spMkLst>
            <pc:docMk/>
            <pc:sldMk cId="167103795" sldId="528"/>
            <ac:spMk id="66" creationId="{A1BF14B7-3F0B-46E4-84E8-33F56AE5C38A}"/>
          </ac:spMkLst>
        </pc:spChg>
        <pc:spChg chg="mod">
          <ac:chgData name="Minesh Patel" userId="a66d4990ec83ac90" providerId="LiveId" clId="{B97F8FE2-9461-4CFE-A336-39272FD5B119}" dt="2021-09-17T23:24:05.389" v="14583"/>
          <ac:spMkLst>
            <pc:docMk/>
            <pc:sldMk cId="167103795" sldId="528"/>
            <ac:spMk id="70" creationId="{10E16A20-5E76-4633-B7F8-C264BD95E351}"/>
          </ac:spMkLst>
        </pc:spChg>
        <pc:spChg chg="mod">
          <ac:chgData name="Minesh Patel" userId="a66d4990ec83ac90" providerId="LiveId" clId="{B97F8FE2-9461-4CFE-A336-39272FD5B119}" dt="2021-09-17T23:24:05.389" v="14583"/>
          <ac:spMkLst>
            <pc:docMk/>
            <pc:sldMk cId="167103795" sldId="528"/>
            <ac:spMk id="71" creationId="{311EF3F3-25C8-4678-A609-6433809CC95A}"/>
          </ac:spMkLst>
        </pc:spChg>
        <pc:spChg chg="mod">
          <ac:chgData name="Minesh Patel" userId="a66d4990ec83ac90" providerId="LiveId" clId="{B97F8FE2-9461-4CFE-A336-39272FD5B119}" dt="2021-09-17T23:24:05.389" v="14583"/>
          <ac:spMkLst>
            <pc:docMk/>
            <pc:sldMk cId="167103795" sldId="528"/>
            <ac:spMk id="72" creationId="{FF8C0BCC-8997-4DD4-9BC5-79B2CF0FFD3B}"/>
          </ac:spMkLst>
        </pc:spChg>
        <pc:spChg chg="mod">
          <ac:chgData name="Minesh Patel" userId="a66d4990ec83ac90" providerId="LiveId" clId="{B97F8FE2-9461-4CFE-A336-39272FD5B119}" dt="2021-09-17T23:24:05.389" v="14583"/>
          <ac:spMkLst>
            <pc:docMk/>
            <pc:sldMk cId="167103795" sldId="528"/>
            <ac:spMk id="73" creationId="{4B9DC533-7692-45BB-9D39-07AFC9CBE61A}"/>
          </ac:spMkLst>
        </pc:spChg>
        <pc:spChg chg="add mod">
          <ac:chgData name="Minesh Patel" userId="a66d4990ec83ac90" providerId="LiveId" clId="{B97F8FE2-9461-4CFE-A336-39272FD5B119}" dt="2021-09-21T11:23:06.221" v="54308" actId="164"/>
          <ac:spMkLst>
            <pc:docMk/>
            <pc:sldMk cId="167103795" sldId="528"/>
            <ac:spMk id="74" creationId="{8949A0F9-237D-42A9-BF21-7F7C8D5D0F70}"/>
          </ac:spMkLst>
        </pc:spChg>
        <pc:spChg chg="mod">
          <ac:chgData name="Minesh Patel" userId="a66d4990ec83ac90" providerId="LiveId" clId="{B97F8FE2-9461-4CFE-A336-39272FD5B119}" dt="2021-09-17T23:24:05.389" v="14583"/>
          <ac:spMkLst>
            <pc:docMk/>
            <pc:sldMk cId="167103795" sldId="528"/>
            <ac:spMk id="76" creationId="{D7EC490D-8192-419B-BDD9-3F2B129A62C4}"/>
          </ac:spMkLst>
        </pc:spChg>
        <pc:spChg chg="mod topLvl">
          <ac:chgData name="Minesh Patel" userId="a66d4990ec83ac90" providerId="LiveId" clId="{B97F8FE2-9461-4CFE-A336-39272FD5B119}" dt="2021-09-21T11:23:06.221" v="54308" actId="164"/>
          <ac:spMkLst>
            <pc:docMk/>
            <pc:sldMk cId="167103795" sldId="528"/>
            <ac:spMk id="80" creationId="{76A742FB-CB41-4637-B508-084CF6C3254B}"/>
          </ac:spMkLst>
        </pc:spChg>
        <pc:spChg chg="del mod topLvl">
          <ac:chgData name="Minesh Patel" userId="a66d4990ec83ac90" providerId="LiveId" clId="{B97F8FE2-9461-4CFE-A336-39272FD5B119}" dt="2021-09-17T23:25:35.188" v="14611" actId="478"/>
          <ac:spMkLst>
            <pc:docMk/>
            <pc:sldMk cId="167103795" sldId="528"/>
            <ac:spMk id="81" creationId="{266704F8-F51A-4DE6-BA07-7F78D1F91655}"/>
          </ac:spMkLst>
        </pc:spChg>
        <pc:spChg chg="mod topLvl">
          <ac:chgData name="Minesh Patel" userId="a66d4990ec83ac90" providerId="LiveId" clId="{B97F8FE2-9461-4CFE-A336-39272FD5B119}" dt="2021-09-21T11:23:00.779" v="54307" actId="164"/>
          <ac:spMkLst>
            <pc:docMk/>
            <pc:sldMk cId="167103795" sldId="528"/>
            <ac:spMk id="83" creationId="{ADA88EBA-C7F9-4DC5-99FB-A37BA22D38E2}"/>
          </ac:spMkLst>
        </pc:spChg>
        <pc:spChg chg="del mod topLvl">
          <ac:chgData name="Minesh Patel" userId="a66d4990ec83ac90" providerId="LiveId" clId="{B97F8FE2-9461-4CFE-A336-39272FD5B119}" dt="2021-09-17T23:24:15.154" v="14587" actId="478"/>
          <ac:spMkLst>
            <pc:docMk/>
            <pc:sldMk cId="167103795" sldId="528"/>
            <ac:spMk id="84" creationId="{FC321216-5F6B-4216-9D42-D836D90A86F1}"/>
          </ac:spMkLst>
        </pc:spChg>
        <pc:spChg chg="mod">
          <ac:chgData name="Minesh Patel" userId="a66d4990ec83ac90" providerId="LiveId" clId="{B97F8FE2-9461-4CFE-A336-39272FD5B119}" dt="2021-09-17T23:24:05.389" v="14583"/>
          <ac:spMkLst>
            <pc:docMk/>
            <pc:sldMk cId="167103795" sldId="528"/>
            <ac:spMk id="87" creationId="{0198F818-F679-4404-8B68-37DE9B084B25}"/>
          </ac:spMkLst>
        </pc:spChg>
        <pc:spChg chg="mod">
          <ac:chgData name="Minesh Patel" userId="a66d4990ec83ac90" providerId="LiveId" clId="{B97F8FE2-9461-4CFE-A336-39272FD5B119}" dt="2021-09-17T23:24:05.389" v="14583"/>
          <ac:spMkLst>
            <pc:docMk/>
            <pc:sldMk cId="167103795" sldId="528"/>
            <ac:spMk id="88" creationId="{1C053550-D955-4B33-A7FE-C747DF9808F0}"/>
          </ac:spMkLst>
        </pc:spChg>
        <pc:spChg chg="mod">
          <ac:chgData name="Minesh Patel" userId="a66d4990ec83ac90" providerId="LiveId" clId="{B97F8FE2-9461-4CFE-A336-39272FD5B119}" dt="2021-09-17T23:24:05.389" v="14583"/>
          <ac:spMkLst>
            <pc:docMk/>
            <pc:sldMk cId="167103795" sldId="528"/>
            <ac:spMk id="89" creationId="{E333C42B-9BAB-46E9-B699-20289AD91DC0}"/>
          </ac:spMkLst>
        </pc:spChg>
        <pc:spChg chg="mod">
          <ac:chgData name="Minesh Patel" userId="a66d4990ec83ac90" providerId="LiveId" clId="{B97F8FE2-9461-4CFE-A336-39272FD5B119}" dt="2021-09-17T23:24:05.389" v="14583"/>
          <ac:spMkLst>
            <pc:docMk/>
            <pc:sldMk cId="167103795" sldId="528"/>
            <ac:spMk id="90" creationId="{0B927B3B-539D-47A4-8997-7258E0B2F38A}"/>
          </ac:spMkLst>
        </pc:spChg>
        <pc:spChg chg="mod">
          <ac:chgData name="Minesh Patel" userId="a66d4990ec83ac90" providerId="LiveId" clId="{B97F8FE2-9461-4CFE-A336-39272FD5B119}" dt="2021-09-17T23:24:05.389" v="14583"/>
          <ac:spMkLst>
            <pc:docMk/>
            <pc:sldMk cId="167103795" sldId="528"/>
            <ac:spMk id="91" creationId="{7145676F-8EC8-4E3D-AF3B-72CDC23924A9}"/>
          </ac:spMkLst>
        </pc:spChg>
        <pc:spChg chg="mod">
          <ac:chgData name="Minesh Patel" userId="a66d4990ec83ac90" providerId="LiveId" clId="{B97F8FE2-9461-4CFE-A336-39272FD5B119}" dt="2021-09-17T23:24:05.389" v="14583"/>
          <ac:spMkLst>
            <pc:docMk/>
            <pc:sldMk cId="167103795" sldId="528"/>
            <ac:spMk id="92" creationId="{2574B67E-7F10-4CEF-8741-FA7591FE6D11}"/>
          </ac:spMkLst>
        </pc:spChg>
        <pc:spChg chg="mod">
          <ac:chgData name="Minesh Patel" userId="a66d4990ec83ac90" providerId="LiveId" clId="{B97F8FE2-9461-4CFE-A336-39272FD5B119}" dt="2021-09-17T23:24:05.389" v="14583"/>
          <ac:spMkLst>
            <pc:docMk/>
            <pc:sldMk cId="167103795" sldId="528"/>
            <ac:spMk id="93" creationId="{EB049373-EEF6-43BD-B725-798A823E998D}"/>
          </ac:spMkLst>
        </pc:spChg>
        <pc:spChg chg="mod">
          <ac:chgData name="Minesh Patel" userId="a66d4990ec83ac90" providerId="LiveId" clId="{B97F8FE2-9461-4CFE-A336-39272FD5B119}" dt="2021-09-17T23:26:13.026" v="14620" actId="1076"/>
          <ac:spMkLst>
            <pc:docMk/>
            <pc:sldMk cId="167103795" sldId="528"/>
            <ac:spMk id="95" creationId="{393C6F61-DAC3-40D6-81CB-478F35153578}"/>
          </ac:spMkLst>
        </pc:spChg>
        <pc:spChg chg="mod">
          <ac:chgData name="Minesh Patel" userId="a66d4990ec83ac90" providerId="LiveId" clId="{B97F8FE2-9461-4CFE-A336-39272FD5B119}" dt="2021-09-17T23:24:05.389" v="14583"/>
          <ac:spMkLst>
            <pc:docMk/>
            <pc:sldMk cId="167103795" sldId="528"/>
            <ac:spMk id="96" creationId="{5B01AE60-D247-4965-9AE2-29401953CADE}"/>
          </ac:spMkLst>
        </pc:spChg>
        <pc:spChg chg="add del mod">
          <ac:chgData name="Minesh Patel" userId="a66d4990ec83ac90" providerId="LiveId" clId="{B97F8FE2-9461-4CFE-A336-39272FD5B119}" dt="2021-09-17T23:24:11.554" v="14586" actId="478"/>
          <ac:spMkLst>
            <pc:docMk/>
            <pc:sldMk cId="167103795" sldId="528"/>
            <ac:spMk id="99" creationId="{E71DE623-EAFB-4762-BA88-9D6BF2062483}"/>
          </ac:spMkLst>
        </pc:spChg>
        <pc:spChg chg="add del mod">
          <ac:chgData name="Minesh Patel" userId="a66d4990ec83ac90" providerId="LiveId" clId="{B97F8FE2-9461-4CFE-A336-39272FD5B119}" dt="2021-09-17T23:24:11.554" v="14586" actId="478"/>
          <ac:spMkLst>
            <pc:docMk/>
            <pc:sldMk cId="167103795" sldId="528"/>
            <ac:spMk id="100" creationId="{029925D3-2F4E-4DC0-845D-010095D64742}"/>
          </ac:spMkLst>
        </pc:spChg>
        <pc:spChg chg="add del mod">
          <ac:chgData name="Minesh Patel" userId="a66d4990ec83ac90" providerId="LiveId" clId="{B97F8FE2-9461-4CFE-A336-39272FD5B119}" dt="2021-09-17T23:24:09.106" v="14585" actId="478"/>
          <ac:spMkLst>
            <pc:docMk/>
            <pc:sldMk cId="167103795" sldId="528"/>
            <ac:spMk id="101" creationId="{FBD7AFD1-0DE9-492A-967D-E43EFBDB510C}"/>
          </ac:spMkLst>
        </pc:spChg>
        <pc:spChg chg="add del mod">
          <ac:chgData name="Minesh Patel" userId="a66d4990ec83ac90" providerId="LiveId" clId="{B97F8FE2-9461-4CFE-A336-39272FD5B119}" dt="2021-09-17T23:24:09.106" v="14585" actId="478"/>
          <ac:spMkLst>
            <pc:docMk/>
            <pc:sldMk cId="167103795" sldId="528"/>
            <ac:spMk id="102" creationId="{70773DC0-B773-481D-89F7-B33AC84421E8}"/>
          </ac:spMkLst>
        </pc:spChg>
        <pc:spChg chg="add mod">
          <ac:chgData name="Minesh Patel" userId="a66d4990ec83ac90" providerId="LiveId" clId="{B97F8FE2-9461-4CFE-A336-39272FD5B119}" dt="2021-09-21T11:22:28.893" v="54304" actId="164"/>
          <ac:spMkLst>
            <pc:docMk/>
            <pc:sldMk cId="167103795" sldId="528"/>
            <ac:spMk id="103" creationId="{57EC9C18-734C-452D-9BA6-F512FDFB8511}"/>
          </ac:spMkLst>
        </pc:spChg>
        <pc:spChg chg="add mod">
          <ac:chgData name="Minesh Patel" userId="a66d4990ec83ac90" providerId="LiveId" clId="{B97F8FE2-9461-4CFE-A336-39272FD5B119}" dt="2021-09-21T11:22:28.893" v="54304" actId="164"/>
          <ac:spMkLst>
            <pc:docMk/>
            <pc:sldMk cId="167103795" sldId="528"/>
            <ac:spMk id="104" creationId="{B54842D9-7674-4F77-953F-0BB3D32C3A4C}"/>
          </ac:spMkLst>
        </pc:spChg>
        <pc:spChg chg="add mod">
          <ac:chgData name="Minesh Patel" userId="a66d4990ec83ac90" providerId="LiveId" clId="{B97F8FE2-9461-4CFE-A336-39272FD5B119}" dt="2021-09-20T23:22:46.019" v="36304" actId="1076"/>
          <ac:spMkLst>
            <pc:docMk/>
            <pc:sldMk cId="167103795" sldId="528"/>
            <ac:spMk id="107" creationId="{49BFA257-FC49-46D9-8043-4C2FACDD48EB}"/>
          </ac:spMkLst>
        </pc:spChg>
        <pc:grpChg chg="add mod ord">
          <ac:chgData name="Minesh Patel" userId="a66d4990ec83ac90" providerId="LiveId" clId="{B97F8FE2-9461-4CFE-A336-39272FD5B119}" dt="2021-09-21T11:22:32.710" v="54305" actId="167"/>
          <ac:grpSpMkLst>
            <pc:docMk/>
            <pc:sldMk cId="167103795" sldId="528"/>
            <ac:grpSpMk id="3" creationId="{9608F33B-4186-495F-96F6-3C2D7E86114A}"/>
          </ac:grpSpMkLst>
        </pc:grpChg>
        <pc:grpChg chg="add mod">
          <ac:chgData name="Minesh Patel" userId="a66d4990ec83ac90" providerId="LiveId" clId="{B97F8FE2-9461-4CFE-A336-39272FD5B119}" dt="2021-09-21T11:23:00.779" v="54307" actId="164"/>
          <ac:grpSpMkLst>
            <pc:docMk/>
            <pc:sldMk cId="167103795" sldId="528"/>
            <ac:grpSpMk id="5" creationId="{24593417-31D3-41AA-92F0-7AD8BB76909E}"/>
          </ac:grpSpMkLst>
        </pc:grpChg>
        <pc:grpChg chg="add mod">
          <ac:chgData name="Minesh Patel" userId="a66d4990ec83ac90" providerId="LiveId" clId="{B97F8FE2-9461-4CFE-A336-39272FD5B119}" dt="2021-09-21T11:23:06.221" v="54308" actId="164"/>
          <ac:grpSpMkLst>
            <pc:docMk/>
            <pc:sldMk cId="167103795" sldId="528"/>
            <ac:grpSpMk id="6" creationId="{60DAABEC-E59B-4CA5-BE89-EEEA3AEBDD1F}"/>
          </ac:grpSpMkLst>
        </pc:grpChg>
        <pc:grpChg chg="del">
          <ac:chgData name="Minesh Patel" userId="a66d4990ec83ac90" providerId="LiveId" clId="{B97F8FE2-9461-4CFE-A336-39272FD5B119}" dt="2021-09-15T23:52:05.155" v="10404" actId="478"/>
          <ac:grpSpMkLst>
            <pc:docMk/>
            <pc:sldMk cId="167103795" sldId="528"/>
            <ac:grpSpMk id="6" creationId="{E7F03485-1310-464F-A101-75D459A92B10}"/>
          </ac:grpSpMkLst>
        </pc:grpChg>
        <pc:grpChg chg="del">
          <ac:chgData name="Minesh Patel" userId="a66d4990ec83ac90" providerId="LiveId" clId="{B97F8FE2-9461-4CFE-A336-39272FD5B119}" dt="2021-09-15T23:52:05.155" v="10404" actId="478"/>
          <ac:grpSpMkLst>
            <pc:docMk/>
            <pc:sldMk cId="167103795" sldId="528"/>
            <ac:grpSpMk id="9" creationId="{0C4CFD3B-2A87-464D-840B-90CB31E3B159}"/>
          </ac:grpSpMkLst>
        </pc:grpChg>
        <pc:grpChg chg="add del mod">
          <ac:chgData name="Minesh Patel" userId="a66d4990ec83ac90" providerId="LiveId" clId="{B97F8FE2-9461-4CFE-A336-39272FD5B119}" dt="2021-09-17T23:24:03.253" v="14581"/>
          <ac:grpSpMkLst>
            <pc:docMk/>
            <pc:sldMk cId="167103795" sldId="528"/>
            <ac:grpSpMk id="25" creationId="{5402ACFE-636D-4884-A4F9-DC9ECD48909B}"/>
          </ac:grpSpMkLst>
        </pc:grpChg>
        <pc:grpChg chg="del">
          <ac:chgData name="Minesh Patel" userId="a66d4990ec83ac90" providerId="LiveId" clId="{B97F8FE2-9461-4CFE-A336-39272FD5B119}" dt="2021-09-21T13:56:52.085" v="70997" actId="478"/>
          <ac:grpSpMkLst>
            <pc:docMk/>
            <pc:sldMk cId="167103795" sldId="528"/>
            <ac:grpSpMk id="31" creationId="{AA5D1D8F-EA8A-46B3-A0C1-970C129BEC23}"/>
          </ac:grpSpMkLst>
        </pc:grpChg>
        <pc:grpChg chg="add del mod">
          <ac:chgData name="Minesh Patel" userId="a66d4990ec83ac90" providerId="LiveId" clId="{B97F8FE2-9461-4CFE-A336-39272FD5B119}" dt="2021-09-17T23:24:03.253" v="14581"/>
          <ac:grpSpMkLst>
            <pc:docMk/>
            <pc:sldMk cId="167103795" sldId="528"/>
            <ac:grpSpMk id="37" creationId="{CD0AC542-59E1-4BCD-9731-4457CA8285A2}"/>
          </ac:grpSpMkLst>
        </pc:grpChg>
        <pc:grpChg chg="add del mod">
          <ac:chgData name="Minesh Patel" userId="a66d4990ec83ac90" providerId="LiveId" clId="{B97F8FE2-9461-4CFE-A336-39272FD5B119}" dt="2021-09-17T23:24:03.253" v="14581"/>
          <ac:grpSpMkLst>
            <pc:docMk/>
            <pc:sldMk cId="167103795" sldId="528"/>
            <ac:grpSpMk id="41" creationId="{CFD39EDB-3F04-4295-A270-C8AE5B0B7AA1}"/>
          </ac:grpSpMkLst>
        </pc:grpChg>
        <pc:grpChg chg="add mod">
          <ac:chgData name="Minesh Patel" userId="a66d4990ec83ac90" providerId="LiveId" clId="{B97F8FE2-9461-4CFE-A336-39272FD5B119}" dt="2021-09-21T13:56:52.415" v="70998"/>
          <ac:grpSpMkLst>
            <pc:docMk/>
            <pc:sldMk cId="167103795" sldId="528"/>
            <ac:grpSpMk id="43" creationId="{7CB46CB2-BA90-406B-85B3-DD3A0AA58437}"/>
          </ac:grpSpMkLst>
        </pc:grpChg>
        <pc:grpChg chg="add del mod">
          <ac:chgData name="Minesh Patel" userId="a66d4990ec83ac90" providerId="LiveId" clId="{B97F8FE2-9461-4CFE-A336-39272FD5B119}" dt="2021-09-17T23:24:03.253" v="14581"/>
          <ac:grpSpMkLst>
            <pc:docMk/>
            <pc:sldMk cId="167103795" sldId="528"/>
            <ac:grpSpMk id="44" creationId="{4F4F045F-677D-4DBA-A2FF-768397C4B934}"/>
          </ac:grpSpMkLst>
        </pc:grpChg>
        <pc:grpChg chg="add del mod">
          <ac:chgData name="Minesh Patel" userId="a66d4990ec83ac90" providerId="LiveId" clId="{B97F8FE2-9461-4CFE-A336-39272FD5B119}" dt="2021-09-17T23:24:03.253" v="14581"/>
          <ac:grpSpMkLst>
            <pc:docMk/>
            <pc:sldMk cId="167103795" sldId="528"/>
            <ac:grpSpMk id="48" creationId="{AD7C7763-F36A-46EC-9AE4-993265DD246B}"/>
          </ac:grpSpMkLst>
        </pc:grpChg>
        <pc:grpChg chg="add del mod">
          <ac:chgData name="Minesh Patel" userId="a66d4990ec83ac90" providerId="LiveId" clId="{B97F8FE2-9461-4CFE-A336-39272FD5B119}" dt="2021-09-17T23:24:03.253" v="14581"/>
          <ac:grpSpMkLst>
            <pc:docMk/>
            <pc:sldMk cId="167103795" sldId="528"/>
            <ac:grpSpMk id="56" creationId="{94ED6E83-81AC-418E-A553-835B2A097F78}"/>
          </ac:grpSpMkLst>
        </pc:grpChg>
        <pc:grpChg chg="add mod">
          <ac:chgData name="Minesh Patel" userId="a66d4990ec83ac90" providerId="LiveId" clId="{B97F8FE2-9461-4CFE-A336-39272FD5B119}" dt="2021-09-21T11:22:28.893" v="54304" actId="164"/>
          <ac:grpSpMkLst>
            <pc:docMk/>
            <pc:sldMk cId="167103795" sldId="528"/>
            <ac:grpSpMk id="69" creationId="{FAB7ACBB-F81D-45C3-8C4F-131C86D9D26B}"/>
          </ac:grpSpMkLst>
        </pc:grpChg>
        <pc:grpChg chg="add mod">
          <ac:chgData name="Minesh Patel" userId="a66d4990ec83ac90" providerId="LiveId" clId="{B97F8FE2-9461-4CFE-A336-39272FD5B119}" dt="2021-09-21T11:22:28.893" v="54304" actId="164"/>
          <ac:grpSpMkLst>
            <pc:docMk/>
            <pc:sldMk cId="167103795" sldId="528"/>
            <ac:grpSpMk id="75" creationId="{E02040BA-0815-4A88-8CDB-E3021D7549EA}"/>
          </ac:grpSpMkLst>
        </pc:grpChg>
        <pc:grpChg chg="add del mod">
          <ac:chgData name="Minesh Patel" userId="a66d4990ec83ac90" providerId="LiveId" clId="{B97F8FE2-9461-4CFE-A336-39272FD5B119}" dt="2021-09-17T23:25:35.188" v="14611" actId="478"/>
          <ac:grpSpMkLst>
            <pc:docMk/>
            <pc:sldMk cId="167103795" sldId="528"/>
            <ac:grpSpMk id="79" creationId="{9D3E387E-289D-4BCF-B5C6-73D0EAC067DD}"/>
          </ac:grpSpMkLst>
        </pc:grpChg>
        <pc:grpChg chg="del">
          <ac:chgData name="Minesh Patel" userId="a66d4990ec83ac90" providerId="LiveId" clId="{B97F8FE2-9461-4CFE-A336-39272FD5B119}" dt="2021-09-15T23:52:05.155" v="10404" actId="478"/>
          <ac:grpSpMkLst>
            <pc:docMk/>
            <pc:sldMk cId="167103795" sldId="528"/>
            <ac:grpSpMk id="81" creationId="{69D22BAF-B2FD-40EC-9F99-62AFE9C0EDB3}"/>
          </ac:grpSpMkLst>
        </pc:grpChg>
        <pc:grpChg chg="add del mod">
          <ac:chgData name="Minesh Patel" userId="a66d4990ec83ac90" providerId="LiveId" clId="{B97F8FE2-9461-4CFE-A336-39272FD5B119}" dt="2021-09-17T23:24:15.154" v="14587" actId="478"/>
          <ac:grpSpMkLst>
            <pc:docMk/>
            <pc:sldMk cId="167103795" sldId="528"/>
            <ac:grpSpMk id="82" creationId="{24E144AE-4631-472B-ACB5-914FD0514187}"/>
          </ac:grpSpMkLst>
        </pc:grpChg>
        <pc:grpChg chg="del">
          <ac:chgData name="Minesh Patel" userId="a66d4990ec83ac90" providerId="LiveId" clId="{B97F8FE2-9461-4CFE-A336-39272FD5B119}" dt="2021-09-15T23:52:05.155" v="10404" actId="478"/>
          <ac:grpSpMkLst>
            <pc:docMk/>
            <pc:sldMk cId="167103795" sldId="528"/>
            <ac:grpSpMk id="82" creationId="{540D8FB4-7AEE-4141-A296-064DDF42F19F}"/>
          </ac:grpSpMkLst>
        </pc:grpChg>
        <pc:grpChg chg="add mod">
          <ac:chgData name="Minesh Patel" userId="a66d4990ec83ac90" providerId="LiveId" clId="{B97F8FE2-9461-4CFE-A336-39272FD5B119}" dt="2021-09-21T11:22:28.893" v="54304" actId="164"/>
          <ac:grpSpMkLst>
            <pc:docMk/>
            <pc:sldMk cId="167103795" sldId="528"/>
            <ac:grpSpMk id="86" creationId="{3E5B1080-3469-42C0-B3A9-6A9C0A0C7F82}"/>
          </ac:grpSpMkLst>
        </pc:grpChg>
        <pc:grpChg chg="add mod">
          <ac:chgData name="Minesh Patel" userId="a66d4990ec83ac90" providerId="LiveId" clId="{B97F8FE2-9461-4CFE-A336-39272FD5B119}" dt="2021-09-21T11:23:00.779" v="54307" actId="164"/>
          <ac:grpSpMkLst>
            <pc:docMk/>
            <pc:sldMk cId="167103795" sldId="528"/>
            <ac:grpSpMk id="94" creationId="{8B7D8124-11F6-48A9-A924-7F30187F786B}"/>
          </ac:grpSpMkLst>
        </pc:grpChg>
        <pc:cxnChg chg="del">
          <ac:chgData name="Minesh Patel" userId="a66d4990ec83ac90" providerId="LiveId" clId="{B97F8FE2-9461-4CFE-A336-39272FD5B119}" dt="2021-09-15T23:52:05.155" v="10404" actId="478"/>
          <ac:cxnSpMkLst>
            <pc:docMk/>
            <pc:sldMk cId="167103795" sldId="528"/>
            <ac:cxnSpMk id="7" creationId="{44794355-DAF7-4F3D-8E1D-9680A2FA5250}"/>
          </ac:cxnSpMkLst>
        </pc:cxnChg>
        <pc:cxnChg chg="add del mod">
          <ac:chgData name="Minesh Patel" userId="a66d4990ec83ac90" providerId="LiveId" clId="{B97F8FE2-9461-4CFE-A336-39272FD5B119}" dt="2021-09-17T23:24:03.253" v="14581"/>
          <ac:cxnSpMkLst>
            <pc:docMk/>
            <pc:sldMk cId="167103795" sldId="528"/>
            <ac:cxnSpMk id="23" creationId="{1DAD76CF-9B5C-42EB-9449-52F0B40BF5F7}"/>
          </ac:cxnSpMkLst>
        </pc:cxnChg>
        <pc:cxnChg chg="add del mod">
          <ac:chgData name="Minesh Patel" userId="a66d4990ec83ac90" providerId="LiveId" clId="{B97F8FE2-9461-4CFE-A336-39272FD5B119}" dt="2021-09-17T23:24:03.253" v="14581"/>
          <ac:cxnSpMkLst>
            <pc:docMk/>
            <pc:sldMk cId="167103795" sldId="528"/>
            <ac:cxnSpMk id="24" creationId="{9FC7C7C4-8CD5-4DE5-A661-844207CAEA24}"/>
          </ac:cxnSpMkLst>
        </pc:cxnChg>
        <pc:cxnChg chg="mod">
          <ac:chgData name="Minesh Patel" userId="a66d4990ec83ac90" providerId="LiveId" clId="{B97F8FE2-9461-4CFE-A336-39272FD5B119}" dt="2021-09-17T23:24:02.507" v="14580"/>
          <ac:cxnSpMkLst>
            <pc:docMk/>
            <pc:sldMk cId="167103795" sldId="528"/>
            <ac:cxnSpMk id="39" creationId="{24F805F1-CDB8-40AD-AA37-7323F6A4F343}"/>
          </ac:cxnSpMkLst>
        </pc:cxnChg>
        <pc:cxnChg chg="mod">
          <ac:chgData name="Minesh Patel" userId="a66d4990ec83ac90" providerId="LiveId" clId="{B97F8FE2-9461-4CFE-A336-39272FD5B119}" dt="2021-09-17T23:24:02.507" v="14580"/>
          <ac:cxnSpMkLst>
            <pc:docMk/>
            <pc:sldMk cId="167103795" sldId="528"/>
            <ac:cxnSpMk id="40" creationId="{E687F154-AB79-4FF6-BB2A-2CCCB7DAF84F}"/>
          </ac:cxnSpMkLst>
        </pc:cxnChg>
        <pc:cxnChg chg="mod">
          <ac:chgData name="Minesh Patel" userId="a66d4990ec83ac90" providerId="LiveId" clId="{B97F8FE2-9461-4CFE-A336-39272FD5B119}" dt="2021-09-15T23:52:05.155" v="10404" actId="478"/>
          <ac:cxnSpMkLst>
            <pc:docMk/>
            <pc:sldMk cId="167103795" sldId="528"/>
            <ac:cxnSpMk id="45" creationId="{FD6BEAFA-5435-4F5B-AA4B-976B52A8D313}"/>
          </ac:cxnSpMkLst>
        </pc:cxnChg>
        <pc:cxnChg chg="add del mod">
          <ac:chgData name="Minesh Patel" userId="a66d4990ec83ac90" providerId="LiveId" clId="{B97F8FE2-9461-4CFE-A336-39272FD5B119}" dt="2021-09-17T23:24:03.253" v="14581"/>
          <ac:cxnSpMkLst>
            <pc:docMk/>
            <pc:sldMk cId="167103795" sldId="528"/>
            <ac:cxnSpMk id="47" creationId="{3BD5E5AF-5693-45BC-98E6-56D29A3BA1F5}"/>
          </ac:cxnSpMkLst>
        </pc:cxnChg>
        <pc:cxnChg chg="mod">
          <ac:chgData name="Minesh Patel" userId="a66d4990ec83ac90" providerId="LiveId" clId="{B97F8FE2-9461-4CFE-A336-39272FD5B119}" dt="2021-09-17T23:24:02.507" v="14580"/>
          <ac:cxnSpMkLst>
            <pc:docMk/>
            <pc:sldMk cId="167103795" sldId="528"/>
            <ac:cxnSpMk id="59" creationId="{2259826D-8FE9-4B80-BD5C-1A6022DE497C}"/>
          </ac:cxnSpMkLst>
        </pc:cxnChg>
        <pc:cxnChg chg="mod">
          <ac:chgData name="Minesh Patel" userId="a66d4990ec83ac90" providerId="LiveId" clId="{B97F8FE2-9461-4CFE-A336-39272FD5B119}" dt="2021-09-17T23:24:02.507" v="14580"/>
          <ac:cxnSpMkLst>
            <pc:docMk/>
            <pc:sldMk cId="167103795" sldId="528"/>
            <ac:cxnSpMk id="60" creationId="{B44911C4-AE96-40EA-B3B7-2A8EC5053532}"/>
          </ac:cxnSpMkLst>
        </pc:cxnChg>
        <pc:cxnChg chg="add del mod">
          <ac:chgData name="Minesh Patel" userId="a66d4990ec83ac90" providerId="LiveId" clId="{B97F8FE2-9461-4CFE-A336-39272FD5B119}" dt="2021-09-17T23:25:31.056" v="14609" actId="478"/>
          <ac:cxnSpMkLst>
            <pc:docMk/>
            <pc:sldMk cId="167103795" sldId="528"/>
            <ac:cxnSpMk id="67" creationId="{289D09C4-D8BB-49EB-BF84-CEFBA3265E56}"/>
          </ac:cxnSpMkLst>
        </pc:cxnChg>
        <pc:cxnChg chg="add del mod">
          <ac:chgData name="Minesh Patel" userId="a66d4990ec83ac90" providerId="LiveId" clId="{B97F8FE2-9461-4CFE-A336-39272FD5B119}" dt="2021-09-17T23:24:28.081" v="14592" actId="478"/>
          <ac:cxnSpMkLst>
            <pc:docMk/>
            <pc:sldMk cId="167103795" sldId="528"/>
            <ac:cxnSpMk id="68" creationId="{591FE317-F20C-4620-91A7-8788B4C37B7A}"/>
          </ac:cxnSpMkLst>
        </pc:cxnChg>
        <pc:cxnChg chg="mod">
          <ac:chgData name="Minesh Patel" userId="a66d4990ec83ac90" providerId="LiveId" clId="{B97F8FE2-9461-4CFE-A336-39272FD5B119}" dt="2021-09-17T23:24:05.389" v="14583"/>
          <ac:cxnSpMkLst>
            <pc:docMk/>
            <pc:sldMk cId="167103795" sldId="528"/>
            <ac:cxnSpMk id="77" creationId="{B5DD2934-AED7-4C44-8E09-552789314154}"/>
          </ac:cxnSpMkLst>
        </pc:cxnChg>
        <pc:cxnChg chg="mod">
          <ac:chgData name="Minesh Patel" userId="a66d4990ec83ac90" providerId="LiveId" clId="{B97F8FE2-9461-4CFE-A336-39272FD5B119}" dt="2021-09-17T23:24:05.389" v="14583"/>
          <ac:cxnSpMkLst>
            <pc:docMk/>
            <pc:sldMk cId="167103795" sldId="528"/>
            <ac:cxnSpMk id="78" creationId="{BA73FE70-E38B-4356-8EE5-94297B57E69D}"/>
          </ac:cxnSpMkLst>
        </pc:cxnChg>
        <pc:cxnChg chg="add mod">
          <ac:chgData name="Minesh Patel" userId="a66d4990ec83ac90" providerId="LiveId" clId="{B97F8FE2-9461-4CFE-A336-39272FD5B119}" dt="2021-09-21T11:23:06.221" v="54308" actId="164"/>
          <ac:cxnSpMkLst>
            <pc:docMk/>
            <pc:sldMk cId="167103795" sldId="528"/>
            <ac:cxnSpMk id="85" creationId="{47B6191D-CE4C-4C33-90D8-7F190A1764D3}"/>
          </ac:cxnSpMkLst>
        </pc:cxnChg>
        <pc:cxnChg chg="del mod">
          <ac:chgData name="Minesh Patel" userId="a66d4990ec83ac90" providerId="LiveId" clId="{B97F8FE2-9461-4CFE-A336-39272FD5B119}" dt="2021-09-17T23:24:19.330" v="14588" actId="478"/>
          <ac:cxnSpMkLst>
            <pc:docMk/>
            <pc:sldMk cId="167103795" sldId="528"/>
            <ac:cxnSpMk id="97" creationId="{4224449F-A985-4EB5-8C4C-481F7BE9C4C9}"/>
          </ac:cxnSpMkLst>
        </pc:cxnChg>
        <pc:cxnChg chg="mod">
          <ac:chgData name="Minesh Patel" userId="a66d4990ec83ac90" providerId="LiveId" clId="{B97F8FE2-9461-4CFE-A336-39272FD5B119}" dt="2021-09-17T23:26:16.299" v="14621" actId="14100"/>
          <ac:cxnSpMkLst>
            <pc:docMk/>
            <pc:sldMk cId="167103795" sldId="528"/>
            <ac:cxnSpMk id="98" creationId="{D6005095-4E1F-4DAC-BE3E-8CD1716445F6}"/>
          </ac:cxnSpMkLst>
        </pc:cxnChg>
      </pc:sldChg>
      <pc:sldChg chg="addSp delSp modSp del mod ord addAnim delAnim modAnim">
        <pc:chgData name="Minesh Patel" userId="a66d4990ec83ac90" providerId="LiveId" clId="{B97F8FE2-9461-4CFE-A336-39272FD5B119}" dt="2021-09-15T22:24:38.510" v="8080" actId="47"/>
        <pc:sldMkLst>
          <pc:docMk/>
          <pc:sldMk cId="3924015041" sldId="529"/>
        </pc:sldMkLst>
        <pc:spChg chg="mod">
          <ac:chgData name="Minesh Patel" userId="a66d4990ec83ac90" providerId="LiveId" clId="{B97F8FE2-9461-4CFE-A336-39272FD5B119}" dt="2021-09-15T17:54:42.124" v="4250" actId="20577"/>
          <ac:spMkLst>
            <pc:docMk/>
            <pc:sldMk cId="3924015041" sldId="529"/>
            <ac:spMk id="2" creationId="{00000000-0000-0000-0000-000000000000}"/>
          </ac:spMkLst>
        </pc:spChg>
        <pc:spChg chg="mod ord">
          <ac:chgData name="Minesh Patel" userId="a66d4990ec83ac90" providerId="LiveId" clId="{B97F8FE2-9461-4CFE-A336-39272FD5B119}" dt="2021-09-15T18:05:34.349" v="4870" actId="170"/>
          <ac:spMkLst>
            <pc:docMk/>
            <pc:sldMk cId="3924015041" sldId="529"/>
            <ac:spMk id="6" creationId="{A325D5F7-1ADB-4455-85DE-344F67DEB9C5}"/>
          </ac:spMkLst>
        </pc:spChg>
        <pc:spChg chg="mod">
          <ac:chgData name="Minesh Patel" userId="a66d4990ec83ac90" providerId="LiveId" clId="{B97F8FE2-9461-4CFE-A336-39272FD5B119}" dt="2021-09-15T18:03:11.123" v="4819" actId="207"/>
          <ac:spMkLst>
            <pc:docMk/>
            <pc:sldMk cId="3924015041" sldId="529"/>
            <ac:spMk id="12" creationId="{4335029F-3FF5-4EB8-B3C6-08B4DDB40B47}"/>
          </ac:spMkLst>
        </pc:spChg>
        <pc:spChg chg="del">
          <ac:chgData name="Minesh Patel" userId="a66d4990ec83ac90" providerId="LiveId" clId="{B97F8FE2-9461-4CFE-A336-39272FD5B119}" dt="2021-09-15T17:55:55.008" v="4376" actId="478"/>
          <ac:spMkLst>
            <pc:docMk/>
            <pc:sldMk cId="3924015041" sldId="529"/>
            <ac:spMk id="19" creationId="{F25F13A5-A0F0-4EAF-A8AE-D5C8AB7495D9}"/>
          </ac:spMkLst>
        </pc:spChg>
        <pc:spChg chg="mod">
          <ac:chgData name="Minesh Patel" userId="a66d4990ec83ac90" providerId="LiveId" clId="{B97F8FE2-9461-4CFE-A336-39272FD5B119}" dt="2021-09-15T17:51:00.451" v="4157" actId="20577"/>
          <ac:spMkLst>
            <pc:docMk/>
            <pc:sldMk cId="3924015041" sldId="529"/>
            <ac:spMk id="23" creationId="{DBBB348C-5C22-4771-9FC1-0155A4AA23AE}"/>
          </ac:spMkLst>
        </pc:spChg>
        <pc:spChg chg="mod">
          <ac:chgData name="Minesh Patel" userId="a66d4990ec83ac90" providerId="LiveId" clId="{B97F8FE2-9461-4CFE-A336-39272FD5B119}" dt="2021-09-15T17:50:50.744" v="4151" actId="20577"/>
          <ac:spMkLst>
            <pc:docMk/>
            <pc:sldMk cId="3924015041" sldId="529"/>
            <ac:spMk id="32" creationId="{137182C2-7C93-4744-9F2A-DB34D65C1646}"/>
          </ac:spMkLst>
        </pc:spChg>
        <pc:spChg chg="mod topLvl">
          <ac:chgData name="Minesh Patel" userId="a66d4990ec83ac90" providerId="LiveId" clId="{B97F8FE2-9461-4CFE-A336-39272FD5B119}" dt="2021-09-15T18:05:04.147" v="4850" actId="1076"/>
          <ac:spMkLst>
            <pc:docMk/>
            <pc:sldMk cId="3924015041" sldId="529"/>
            <ac:spMk id="34" creationId="{6CC5E98B-F45C-48DB-8664-52EBC4A67F23}"/>
          </ac:spMkLst>
        </pc:spChg>
        <pc:spChg chg="del">
          <ac:chgData name="Minesh Patel" userId="a66d4990ec83ac90" providerId="LiveId" clId="{B97F8FE2-9461-4CFE-A336-39272FD5B119}" dt="2021-09-15T17:55:45.874" v="4371" actId="478"/>
          <ac:spMkLst>
            <pc:docMk/>
            <pc:sldMk cId="3924015041" sldId="529"/>
            <ac:spMk id="35" creationId="{A68C229A-C6B6-488D-9C81-4CEC00866712}"/>
          </ac:spMkLst>
        </pc:spChg>
        <pc:spChg chg="del topLvl">
          <ac:chgData name="Minesh Patel" userId="a66d4990ec83ac90" providerId="LiveId" clId="{B97F8FE2-9461-4CFE-A336-39272FD5B119}" dt="2021-09-15T17:56:23.128" v="4396" actId="478"/>
          <ac:spMkLst>
            <pc:docMk/>
            <pc:sldMk cId="3924015041" sldId="529"/>
            <ac:spMk id="36" creationId="{0751CB15-189C-431F-8406-B624DA2F17BE}"/>
          </ac:spMkLst>
        </pc:spChg>
        <pc:spChg chg="del mod">
          <ac:chgData name="Minesh Patel" userId="a66d4990ec83ac90" providerId="LiveId" clId="{B97F8FE2-9461-4CFE-A336-39272FD5B119}" dt="2021-09-15T17:55:51.075" v="4373" actId="478"/>
          <ac:spMkLst>
            <pc:docMk/>
            <pc:sldMk cId="3924015041" sldId="529"/>
            <ac:spMk id="37" creationId="{E2A90A03-C8A2-409A-9199-341748CC018C}"/>
          </ac:spMkLst>
        </pc:spChg>
        <pc:spChg chg="mod">
          <ac:chgData name="Minesh Patel" userId="a66d4990ec83ac90" providerId="LiveId" clId="{B97F8FE2-9461-4CFE-A336-39272FD5B119}" dt="2021-09-15T18:03:52.340" v="4835" actId="571"/>
          <ac:spMkLst>
            <pc:docMk/>
            <pc:sldMk cId="3924015041" sldId="529"/>
            <ac:spMk id="45" creationId="{1F43EE71-E014-443B-927A-DBE34C646690}"/>
          </ac:spMkLst>
        </pc:spChg>
        <pc:spChg chg="mod">
          <ac:chgData name="Minesh Patel" userId="a66d4990ec83ac90" providerId="LiveId" clId="{B97F8FE2-9461-4CFE-A336-39272FD5B119}" dt="2021-09-15T18:05:26.100" v="4869" actId="207"/>
          <ac:spMkLst>
            <pc:docMk/>
            <pc:sldMk cId="3924015041" sldId="529"/>
            <ac:spMk id="47" creationId="{0A2586CC-7628-4110-A973-FDCDDC0B846B}"/>
          </ac:spMkLst>
        </pc:spChg>
        <pc:spChg chg="mod">
          <ac:chgData name="Minesh Patel" userId="a66d4990ec83ac90" providerId="LiveId" clId="{B97F8FE2-9461-4CFE-A336-39272FD5B119}" dt="2021-09-15T18:05:26.100" v="4869" actId="207"/>
          <ac:spMkLst>
            <pc:docMk/>
            <pc:sldMk cId="3924015041" sldId="529"/>
            <ac:spMk id="48" creationId="{4AB783AE-6769-41B6-BA53-6C3942D199C4}"/>
          </ac:spMkLst>
        </pc:spChg>
        <pc:spChg chg="mod">
          <ac:chgData name="Minesh Patel" userId="a66d4990ec83ac90" providerId="LiveId" clId="{B97F8FE2-9461-4CFE-A336-39272FD5B119}" dt="2021-09-15T18:05:26.100" v="4869" actId="207"/>
          <ac:spMkLst>
            <pc:docMk/>
            <pc:sldMk cId="3924015041" sldId="529"/>
            <ac:spMk id="49" creationId="{B25682E8-6A26-4317-BD4F-20844C9190FD}"/>
          </ac:spMkLst>
        </pc:spChg>
        <pc:spChg chg="mod ord">
          <ac:chgData name="Minesh Patel" userId="a66d4990ec83ac90" providerId="LiveId" clId="{B97F8FE2-9461-4CFE-A336-39272FD5B119}" dt="2021-09-15T18:05:34.349" v="4870" actId="170"/>
          <ac:spMkLst>
            <pc:docMk/>
            <pc:sldMk cId="3924015041" sldId="529"/>
            <ac:spMk id="50" creationId="{670D13F7-6F92-4C59-B0CF-AA3C9A259F87}"/>
          </ac:spMkLst>
        </pc:spChg>
        <pc:spChg chg="mod">
          <ac:chgData name="Minesh Patel" userId="a66d4990ec83ac90" providerId="LiveId" clId="{B97F8FE2-9461-4CFE-A336-39272FD5B119}" dt="2021-09-15T18:05:26.100" v="4869" actId="207"/>
          <ac:spMkLst>
            <pc:docMk/>
            <pc:sldMk cId="3924015041" sldId="529"/>
            <ac:spMk id="51" creationId="{FB76515E-FE92-45AA-9F45-549B8C60D6B4}"/>
          </ac:spMkLst>
        </pc:spChg>
        <pc:spChg chg="mod">
          <ac:chgData name="Minesh Patel" userId="a66d4990ec83ac90" providerId="LiveId" clId="{B97F8FE2-9461-4CFE-A336-39272FD5B119}" dt="2021-09-15T18:05:26.100" v="4869" actId="207"/>
          <ac:spMkLst>
            <pc:docMk/>
            <pc:sldMk cId="3924015041" sldId="529"/>
            <ac:spMk id="52" creationId="{F428475A-05B7-4E23-B01F-403CAC0CF725}"/>
          </ac:spMkLst>
        </pc:spChg>
        <pc:spChg chg="add del mod">
          <ac:chgData name="Minesh Patel" userId="a66d4990ec83ac90" providerId="LiveId" clId="{B97F8FE2-9461-4CFE-A336-39272FD5B119}" dt="2021-09-15T17:52:09.741" v="4196" actId="478"/>
          <ac:spMkLst>
            <pc:docMk/>
            <pc:sldMk cId="3924015041" sldId="529"/>
            <ac:spMk id="55" creationId="{C71CBC4C-4DD2-4644-9849-C66707DAD50F}"/>
          </ac:spMkLst>
        </pc:spChg>
        <pc:spChg chg="add mod">
          <ac:chgData name="Minesh Patel" userId="a66d4990ec83ac90" providerId="LiveId" clId="{B97F8FE2-9461-4CFE-A336-39272FD5B119}" dt="2021-09-15T21:18:37.120" v="7180" actId="20577"/>
          <ac:spMkLst>
            <pc:docMk/>
            <pc:sldMk cId="3924015041" sldId="529"/>
            <ac:spMk id="58" creationId="{06885F73-C037-44D6-BAD0-FCA19FBCC50D}"/>
          </ac:spMkLst>
        </pc:spChg>
        <pc:spChg chg="add mod">
          <ac:chgData name="Minesh Patel" userId="a66d4990ec83ac90" providerId="LiveId" clId="{B97F8FE2-9461-4CFE-A336-39272FD5B119}" dt="2021-09-15T18:03:52.340" v="4835" actId="571"/>
          <ac:spMkLst>
            <pc:docMk/>
            <pc:sldMk cId="3924015041" sldId="529"/>
            <ac:spMk id="59" creationId="{A6E55657-C833-4B28-ACF2-355380BAE443}"/>
          </ac:spMkLst>
        </pc:spChg>
        <pc:spChg chg="add mod">
          <ac:chgData name="Minesh Patel" userId="a66d4990ec83ac90" providerId="LiveId" clId="{B97F8FE2-9461-4CFE-A336-39272FD5B119}" dt="2021-09-15T18:05:10.312" v="4853" actId="20577"/>
          <ac:spMkLst>
            <pc:docMk/>
            <pc:sldMk cId="3924015041" sldId="529"/>
            <ac:spMk id="61" creationId="{DD47DC7E-1168-434A-96BD-BBE0512ADC16}"/>
          </ac:spMkLst>
        </pc:spChg>
        <pc:spChg chg="add mod">
          <ac:chgData name="Minesh Patel" userId="a66d4990ec83ac90" providerId="LiveId" clId="{B97F8FE2-9461-4CFE-A336-39272FD5B119}" dt="2021-09-15T18:05:15.491" v="4860" actId="20577"/>
          <ac:spMkLst>
            <pc:docMk/>
            <pc:sldMk cId="3924015041" sldId="529"/>
            <ac:spMk id="62" creationId="{01592B5B-A9FC-4157-8271-2F75D00F7829}"/>
          </ac:spMkLst>
        </pc:spChg>
        <pc:spChg chg="add mod">
          <ac:chgData name="Minesh Patel" userId="a66d4990ec83ac90" providerId="LiveId" clId="{B97F8FE2-9461-4CFE-A336-39272FD5B119}" dt="2021-09-15T18:05:07.565" v="4852" actId="1076"/>
          <ac:spMkLst>
            <pc:docMk/>
            <pc:sldMk cId="3924015041" sldId="529"/>
            <ac:spMk id="63" creationId="{72A9E8B8-D18D-4832-BE48-CAC54AC187A3}"/>
          </ac:spMkLst>
        </pc:spChg>
        <pc:spChg chg="add mod">
          <ac:chgData name="Minesh Patel" userId="a66d4990ec83ac90" providerId="LiveId" clId="{B97F8FE2-9461-4CFE-A336-39272FD5B119}" dt="2021-09-15T18:05:18.513" v="4868" actId="20577"/>
          <ac:spMkLst>
            <pc:docMk/>
            <pc:sldMk cId="3924015041" sldId="529"/>
            <ac:spMk id="64" creationId="{BCDE614F-C30B-4839-AD19-983F5843986F}"/>
          </ac:spMkLst>
        </pc:spChg>
        <pc:grpChg chg="del mod">
          <ac:chgData name="Minesh Patel" userId="a66d4990ec83ac90" providerId="LiveId" clId="{B97F8FE2-9461-4CFE-A336-39272FD5B119}" dt="2021-09-15T17:55:44.259" v="4370" actId="478"/>
          <ac:grpSpMkLst>
            <pc:docMk/>
            <pc:sldMk cId="3924015041" sldId="529"/>
            <ac:grpSpMk id="3" creationId="{F1DEEC84-4172-4BF0-A9C4-847F3ABF3A94}"/>
          </ac:grpSpMkLst>
        </pc:grpChg>
        <pc:grpChg chg="del mod">
          <ac:chgData name="Minesh Patel" userId="a66d4990ec83ac90" providerId="LiveId" clId="{B97F8FE2-9461-4CFE-A336-39272FD5B119}" dt="2021-09-15T17:55:48.962" v="4372" actId="478"/>
          <ac:grpSpMkLst>
            <pc:docMk/>
            <pc:sldMk cId="3924015041" sldId="529"/>
            <ac:grpSpMk id="5" creationId="{3D099A72-1C9D-4A9D-866E-2B765B190C84}"/>
          </ac:grpSpMkLst>
        </pc:grpChg>
        <pc:grpChg chg="add del mod">
          <ac:chgData name="Minesh Patel" userId="a66d4990ec83ac90" providerId="LiveId" clId="{B97F8FE2-9461-4CFE-A336-39272FD5B119}" dt="2021-09-15T18:05:04.147" v="4850" actId="1076"/>
          <ac:grpSpMkLst>
            <pc:docMk/>
            <pc:sldMk cId="3924015041" sldId="529"/>
            <ac:grpSpMk id="7" creationId="{2EC5EE0C-6B16-4AD6-AF26-5A8AF2750E8C}"/>
          </ac:grpSpMkLst>
        </pc:grpChg>
        <pc:grpChg chg="del mod">
          <ac:chgData name="Minesh Patel" userId="a66d4990ec83ac90" providerId="LiveId" clId="{B97F8FE2-9461-4CFE-A336-39272FD5B119}" dt="2021-09-15T17:55:51.075" v="4373" actId="478"/>
          <ac:grpSpMkLst>
            <pc:docMk/>
            <pc:sldMk cId="3924015041" sldId="529"/>
            <ac:grpSpMk id="8" creationId="{1BA891FF-E151-4EFB-A975-79B87686BEC8}"/>
          </ac:grpSpMkLst>
        </pc:grpChg>
        <pc:grpChg chg="mod">
          <ac:chgData name="Minesh Patel" userId="a66d4990ec83ac90" providerId="LiveId" clId="{B97F8FE2-9461-4CFE-A336-39272FD5B119}" dt="2021-09-15T18:05:04.147" v="4850" actId="1076"/>
          <ac:grpSpMkLst>
            <pc:docMk/>
            <pc:sldMk cId="3924015041" sldId="529"/>
            <ac:grpSpMk id="9" creationId="{9AD24030-39E6-4E41-8A93-1CCC641C1DBD}"/>
          </ac:grpSpMkLst>
        </pc:grpChg>
        <pc:grpChg chg="del mod">
          <ac:chgData name="Minesh Patel" userId="a66d4990ec83ac90" providerId="LiveId" clId="{B97F8FE2-9461-4CFE-A336-39272FD5B119}" dt="2021-09-15T17:56:23.128" v="4396" actId="478"/>
          <ac:grpSpMkLst>
            <pc:docMk/>
            <pc:sldMk cId="3924015041" sldId="529"/>
            <ac:grpSpMk id="33" creationId="{794838DA-0D5B-4832-8A7E-B189767A38C6}"/>
          </ac:grpSpMkLst>
        </pc:grpChg>
        <pc:cxnChg chg="del">
          <ac:chgData name="Minesh Patel" userId="a66d4990ec83ac90" providerId="LiveId" clId="{B97F8FE2-9461-4CFE-A336-39272FD5B119}" dt="2021-09-15T17:55:56.247" v="4377" actId="478"/>
          <ac:cxnSpMkLst>
            <pc:docMk/>
            <pc:sldMk cId="3924015041" sldId="529"/>
            <ac:cxnSpMk id="31" creationId="{F9DC6CDA-F7DD-425B-9216-F8F2471E7A7B}"/>
          </ac:cxnSpMkLst>
        </pc:cxnChg>
        <pc:cxnChg chg="del mod">
          <ac:chgData name="Minesh Patel" userId="a66d4990ec83ac90" providerId="LiveId" clId="{B97F8FE2-9461-4CFE-A336-39272FD5B119}" dt="2021-09-15T17:55:51.075" v="4373" actId="478"/>
          <ac:cxnSpMkLst>
            <pc:docMk/>
            <pc:sldMk cId="3924015041" sldId="529"/>
            <ac:cxnSpMk id="38" creationId="{91FF5BFD-8FEC-4D62-B505-1C131C5E3C6E}"/>
          </ac:cxnSpMkLst>
        </pc:cxnChg>
        <pc:cxnChg chg="mod">
          <ac:chgData name="Minesh Patel" userId="a66d4990ec83ac90" providerId="LiveId" clId="{B97F8FE2-9461-4CFE-A336-39272FD5B119}" dt="2021-09-15T18:04:07.796" v="4841" actId="14100"/>
          <ac:cxnSpMkLst>
            <pc:docMk/>
            <pc:sldMk cId="3924015041" sldId="529"/>
            <ac:cxnSpMk id="46" creationId="{FE9D3965-7DBA-463A-AC2C-2BC10FEC339B}"/>
          </ac:cxnSpMkLst>
        </pc:cxnChg>
        <pc:cxnChg chg="add mod">
          <ac:chgData name="Minesh Patel" userId="a66d4990ec83ac90" providerId="LiveId" clId="{B97F8FE2-9461-4CFE-A336-39272FD5B119}" dt="2021-09-15T18:04:13.754" v="4844" actId="14100"/>
          <ac:cxnSpMkLst>
            <pc:docMk/>
            <pc:sldMk cId="3924015041" sldId="529"/>
            <ac:cxnSpMk id="60" creationId="{0932629A-B040-4C6B-B3E2-E8D83C2FFAD1}"/>
          </ac:cxnSpMkLst>
        </pc:cxnChg>
      </pc:sldChg>
      <pc:sldChg chg="addSp delSp modSp del mod ord modAnim modNotesTx">
        <pc:chgData name="Minesh Patel" userId="a66d4990ec83ac90" providerId="LiveId" clId="{B97F8FE2-9461-4CFE-A336-39272FD5B119}" dt="2021-09-21T12:13:25.389" v="58712" actId="47"/>
        <pc:sldMkLst>
          <pc:docMk/>
          <pc:sldMk cId="462772815" sldId="530"/>
        </pc:sldMkLst>
        <pc:spChg chg="mod">
          <ac:chgData name="Minesh Patel" userId="a66d4990ec83ac90" providerId="LiveId" clId="{B97F8FE2-9461-4CFE-A336-39272FD5B119}" dt="2021-09-20T14:37:59.987" v="20186" actId="20577"/>
          <ac:spMkLst>
            <pc:docMk/>
            <pc:sldMk cId="462772815" sldId="530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0T14:40:07.150" v="20274" actId="1076"/>
          <ac:spMkLst>
            <pc:docMk/>
            <pc:sldMk cId="462772815" sldId="530"/>
            <ac:spMk id="6" creationId="{569450F5-4836-472A-A780-C76E76E4CFA4}"/>
          </ac:spMkLst>
        </pc:spChg>
        <pc:spChg chg="mod">
          <ac:chgData name="Minesh Patel" userId="a66d4990ec83ac90" providerId="LiveId" clId="{B97F8FE2-9461-4CFE-A336-39272FD5B119}" dt="2021-09-20T14:40:18.102" v="20275" actId="1076"/>
          <ac:spMkLst>
            <pc:docMk/>
            <pc:sldMk cId="462772815" sldId="530"/>
            <ac:spMk id="7" creationId="{18F3E661-D2B7-4E88-BE0C-2BBCDBC3C6BB}"/>
          </ac:spMkLst>
        </pc:spChg>
        <pc:spChg chg="mod">
          <ac:chgData name="Minesh Patel" userId="a66d4990ec83ac90" providerId="LiveId" clId="{B97F8FE2-9461-4CFE-A336-39272FD5B119}" dt="2021-09-20T14:40:07.150" v="20274" actId="1076"/>
          <ac:spMkLst>
            <pc:docMk/>
            <pc:sldMk cId="462772815" sldId="530"/>
            <ac:spMk id="8" creationId="{8A278687-BA5D-4B74-A9B0-262DDD9262E9}"/>
          </ac:spMkLst>
        </pc:spChg>
        <pc:spChg chg="mod">
          <ac:chgData name="Minesh Patel" userId="a66d4990ec83ac90" providerId="LiveId" clId="{B97F8FE2-9461-4CFE-A336-39272FD5B119}" dt="2021-09-20T14:40:07.150" v="20274" actId="1076"/>
          <ac:spMkLst>
            <pc:docMk/>
            <pc:sldMk cId="462772815" sldId="530"/>
            <ac:spMk id="9" creationId="{23BD5AAB-E5DD-4F06-A3FA-ED6CFAFAB5D1}"/>
          </ac:spMkLst>
        </pc:spChg>
        <pc:spChg chg="mod">
          <ac:chgData name="Minesh Patel" userId="a66d4990ec83ac90" providerId="LiveId" clId="{B97F8FE2-9461-4CFE-A336-39272FD5B119}" dt="2021-09-20T14:40:07.150" v="20274" actId="1076"/>
          <ac:spMkLst>
            <pc:docMk/>
            <pc:sldMk cId="462772815" sldId="530"/>
            <ac:spMk id="11" creationId="{0A9962EB-CE25-47AC-BE2F-DE3FE4FAB37D}"/>
          </ac:spMkLst>
        </pc:spChg>
        <pc:spChg chg="del mod">
          <ac:chgData name="Minesh Patel" userId="a66d4990ec83ac90" providerId="LiveId" clId="{B97F8FE2-9461-4CFE-A336-39272FD5B119}" dt="2021-09-20T14:38:54.070" v="20196" actId="478"/>
          <ac:spMkLst>
            <pc:docMk/>
            <pc:sldMk cId="462772815" sldId="530"/>
            <ac:spMk id="15" creationId="{A7A7C348-D033-4DFD-9FFF-9F89A9638C14}"/>
          </ac:spMkLst>
        </pc:spChg>
        <pc:spChg chg="del">
          <ac:chgData name="Minesh Patel" userId="a66d4990ec83ac90" providerId="LiveId" clId="{B97F8FE2-9461-4CFE-A336-39272FD5B119}" dt="2021-09-20T14:40:00.026" v="20273" actId="478"/>
          <ac:spMkLst>
            <pc:docMk/>
            <pc:sldMk cId="462772815" sldId="530"/>
            <ac:spMk id="16" creationId="{8871A8C7-BFDE-4D1F-9BAD-BDCA6589DFFD}"/>
          </ac:spMkLst>
        </pc:spChg>
        <pc:spChg chg="add del mod">
          <ac:chgData name="Minesh Patel" userId="a66d4990ec83ac90" providerId="LiveId" clId="{B97F8FE2-9461-4CFE-A336-39272FD5B119}" dt="2021-09-20T14:38:43.908" v="20191" actId="478"/>
          <ac:spMkLst>
            <pc:docMk/>
            <pc:sldMk cId="462772815" sldId="530"/>
            <ac:spMk id="21" creationId="{CEB23FE1-D48B-4F9D-81B9-0B67AE3223D2}"/>
          </ac:spMkLst>
        </pc:spChg>
        <pc:spChg chg="add del mod">
          <ac:chgData name="Minesh Patel" userId="a66d4990ec83ac90" providerId="LiveId" clId="{B97F8FE2-9461-4CFE-A336-39272FD5B119}" dt="2021-09-20T14:38:46.023" v="20192" actId="478"/>
          <ac:spMkLst>
            <pc:docMk/>
            <pc:sldMk cId="462772815" sldId="530"/>
            <ac:spMk id="22" creationId="{3BF5D2F6-1EC9-4671-8E15-004F7C2AA931}"/>
          </ac:spMkLst>
        </pc:spChg>
        <pc:spChg chg="del mod">
          <ac:chgData name="Minesh Patel" userId="a66d4990ec83ac90" providerId="LiveId" clId="{B97F8FE2-9461-4CFE-A336-39272FD5B119}" dt="2021-09-20T14:38:46.023" v="20192" actId="478"/>
          <ac:spMkLst>
            <pc:docMk/>
            <pc:sldMk cId="462772815" sldId="530"/>
            <ac:spMk id="23" creationId="{203A0EC7-B42C-4557-BBF3-2F2ACAF7FDAC}"/>
          </ac:spMkLst>
        </pc:spChg>
        <pc:spChg chg="add del mod">
          <ac:chgData name="Minesh Patel" userId="a66d4990ec83ac90" providerId="LiveId" clId="{B97F8FE2-9461-4CFE-A336-39272FD5B119}" dt="2021-09-20T14:38:46.023" v="20192" actId="478"/>
          <ac:spMkLst>
            <pc:docMk/>
            <pc:sldMk cId="462772815" sldId="530"/>
            <ac:spMk id="24" creationId="{34E725EE-CDC6-422F-8AF0-0A54EE5B460F}"/>
          </ac:spMkLst>
        </pc:spChg>
        <pc:spChg chg="add del mod">
          <ac:chgData name="Minesh Patel" userId="a66d4990ec83ac90" providerId="LiveId" clId="{B97F8FE2-9461-4CFE-A336-39272FD5B119}" dt="2021-09-20T14:38:46.023" v="20192" actId="478"/>
          <ac:spMkLst>
            <pc:docMk/>
            <pc:sldMk cId="462772815" sldId="530"/>
            <ac:spMk id="25" creationId="{6368FCD6-C2E6-4C17-9238-8C1F259BAE65}"/>
          </ac:spMkLst>
        </pc:spChg>
        <pc:spChg chg="add mod">
          <ac:chgData name="Minesh Patel" userId="a66d4990ec83ac90" providerId="LiveId" clId="{B97F8FE2-9461-4CFE-A336-39272FD5B119}" dt="2021-09-20T14:40:33.070" v="20279" actId="1076"/>
          <ac:spMkLst>
            <pc:docMk/>
            <pc:sldMk cId="462772815" sldId="530"/>
            <ac:spMk id="26" creationId="{88E7E575-25EE-4008-9D85-12B439CB1FC1}"/>
          </ac:spMkLst>
        </pc:spChg>
        <pc:grpChg chg="add mod ord">
          <ac:chgData name="Minesh Patel" userId="a66d4990ec83ac90" providerId="LiveId" clId="{B97F8FE2-9461-4CFE-A336-39272FD5B119}" dt="2021-09-20T14:40:18.102" v="20275" actId="1076"/>
          <ac:grpSpMkLst>
            <pc:docMk/>
            <pc:sldMk cId="462772815" sldId="530"/>
            <ac:grpSpMk id="14" creationId="{7642BBE7-D802-4748-B5CB-00181B021F2F}"/>
          </ac:grpSpMkLst>
        </pc:grpChg>
        <pc:grpChg chg="add del mod">
          <ac:chgData name="Minesh Patel" userId="a66d4990ec83ac90" providerId="LiveId" clId="{B97F8FE2-9461-4CFE-A336-39272FD5B119}" dt="2021-09-20T14:38:46.023" v="20192" actId="478"/>
          <ac:grpSpMkLst>
            <pc:docMk/>
            <pc:sldMk cId="462772815" sldId="530"/>
            <ac:grpSpMk id="17" creationId="{F6904DA8-F75E-4254-A8E4-97FB1F3A969B}"/>
          </ac:grpSpMkLst>
        </pc:grpChg>
        <pc:grpChg chg="mod">
          <ac:chgData name="Minesh Patel" userId="a66d4990ec83ac90" providerId="LiveId" clId="{B97F8FE2-9461-4CFE-A336-39272FD5B119}" dt="2021-09-20T14:40:18.102" v="20275" actId="1076"/>
          <ac:grpSpMkLst>
            <pc:docMk/>
            <pc:sldMk cId="462772815" sldId="530"/>
            <ac:grpSpMk id="20" creationId="{3EC47121-A680-43AD-B688-3A6240062E38}"/>
          </ac:grpSpMkLst>
        </pc:grpChg>
        <pc:cxnChg chg="mod">
          <ac:chgData name="Minesh Patel" userId="a66d4990ec83ac90" providerId="LiveId" clId="{B97F8FE2-9461-4CFE-A336-39272FD5B119}" dt="2021-09-20T14:40:35.659" v="20280" actId="14100"/>
          <ac:cxnSpMkLst>
            <pc:docMk/>
            <pc:sldMk cId="462772815" sldId="530"/>
            <ac:cxnSpMk id="19" creationId="{B5A13517-B28B-4A49-A0E4-322F1C0D274F}"/>
          </ac:cxnSpMkLst>
        </pc:cxnChg>
      </pc:sldChg>
      <pc:sldChg chg="modSp mod ord">
        <pc:chgData name="Minesh Patel" userId="a66d4990ec83ac90" providerId="LiveId" clId="{B97F8FE2-9461-4CFE-A336-39272FD5B119}" dt="2021-09-20T23:07:35.179" v="35824"/>
        <pc:sldMkLst>
          <pc:docMk/>
          <pc:sldMk cId="96258215" sldId="532"/>
        </pc:sldMkLst>
        <pc:spChg chg="mod">
          <ac:chgData name="Minesh Patel" userId="a66d4990ec83ac90" providerId="LiveId" clId="{B97F8FE2-9461-4CFE-A336-39272FD5B119}" dt="2021-09-20T20:51:00.184" v="29257" actId="6549"/>
          <ac:spMkLst>
            <pc:docMk/>
            <pc:sldMk cId="96258215" sldId="532"/>
            <ac:spMk id="2" creationId="{00000000-0000-0000-0000-000000000000}"/>
          </ac:spMkLst>
        </pc:spChg>
      </pc:sldChg>
      <pc:sldChg chg="modSp add mod">
        <pc:chgData name="Minesh Patel" userId="a66d4990ec83ac90" providerId="LiveId" clId="{B97F8FE2-9461-4CFE-A336-39272FD5B119}" dt="2021-09-21T14:42:39.879" v="71633" actId="20577"/>
        <pc:sldMkLst>
          <pc:docMk/>
          <pc:sldMk cId="1881749701" sldId="539"/>
        </pc:sldMkLst>
        <pc:spChg chg="mod">
          <ac:chgData name="Minesh Patel" userId="a66d4990ec83ac90" providerId="LiveId" clId="{B97F8FE2-9461-4CFE-A336-39272FD5B119}" dt="2021-09-21T14:42:39.879" v="71633" actId="20577"/>
          <ac:spMkLst>
            <pc:docMk/>
            <pc:sldMk cId="1881749701" sldId="539"/>
            <ac:spMk id="49" creationId="{F2BB2686-9642-46B6-B60B-0E3E0884F5B4}"/>
          </ac:spMkLst>
        </pc:spChg>
      </pc:sldChg>
      <pc:sldChg chg="del">
        <pc:chgData name="Minesh Patel" userId="a66d4990ec83ac90" providerId="LiveId" clId="{B97F8FE2-9461-4CFE-A336-39272FD5B119}" dt="2021-09-21T09:25:49.734" v="42902" actId="2696"/>
        <pc:sldMkLst>
          <pc:docMk/>
          <pc:sldMk cId="2912758650" sldId="539"/>
        </pc:sldMkLst>
      </pc:sldChg>
      <pc:sldChg chg="add">
        <pc:chgData name="Minesh Patel" userId="a66d4990ec83ac90" providerId="LiveId" clId="{B97F8FE2-9461-4CFE-A336-39272FD5B119}" dt="2021-09-21T09:34:26.654" v="42967"/>
        <pc:sldMkLst>
          <pc:docMk/>
          <pc:sldMk cId="1670061514" sldId="540"/>
        </pc:sldMkLst>
      </pc:sldChg>
      <pc:sldChg chg="del">
        <pc:chgData name="Minesh Patel" userId="a66d4990ec83ac90" providerId="LiveId" clId="{B97F8FE2-9461-4CFE-A336-39272FD5B119}" dt="2021-09-21T09:34:19.727" v="42966" actId="2696"/>
        <pc:sldMkLst>
          <pc:docMk/>
          <pc:sldMk cId="3459230197" sldId="540"/>
        </pc:sldMkLst>
      </pc:sldChg>
      <pc:sldChg chg="modSp add mod">
        <pc:chgData name="Minesh Patel" userId="a66d4990ec83ac90" providerId="LiveId" clId="{B97F8FE2-9461-4CFE-A336-39272FD5B119}" dt="2021-09-21T10:00:06.740" v="43249" actId="313"/>
        <pc:sldMkLst>
          <pc:docMk/>
          <pc:sldMk cId="80909926" sldId="541"/>
        </pc:sldMkLst>
        <pc:spChg chg="mod">
          <ac:chgData name="Minesh Patel" userId="a66d4990ec83ac90" providerId="LiveId" clId="{B97F8FE2-9461-4CFE-A336-39272FD5B119}" dt="2021-09-21T10:00:06.740" v="43249" actId="313"/>
          <ac:spMkLst>
            <pc:docMk/>
            <pc:sldMk cId="80909926" sldId="541"/>
            <ac:spMk id="49" creationId="{AB7DD1F5-7DDE-4B95-A021-DC29AD687208}"/>
          </ac:spMkLst>
        </pc:spChg>
        <pc:spChg chg="mod">
          <ac:chgData name="Minesh Patel" userId="a66d4990ec83ac90" providerId="LiveId" clId="{B97F8FE2-9461-4CFE-A336-39272FD5B119}" dt="2021-09-21T09:48:14.668" v="43064" actId="20577"/>
          <ac:spMkLst>
            <pc:docMk/>
            <pc:sldMk cId="80909926" sldId="541"/>
            <ac:spMk id="88" creationId="{AA37C788-23EA-4FF9-8385-D3B2B927CF14}"/>
          </ac:spMkLst>
        </pc:spChg>
      </pc:sldChg>
      <pc:sldChg chg="add del">
        <pc:chgData name="Minesh Patel" userId="a66d4990ec83ac90" providerId="LiveId" clId="{B97F8FE2-9461-4CFE-A336-39272FD5B119}" dt="2021-09-21T09:47:56.487" v="43047" actId="2696"/>
        <pc:sldMkLst>
          <pc:docMk/>
          <pc:sldMk cId="3163578760" sldId="541"/>
        </pc:sldMkLst>
      </pc:sldChg>
      <pc:sldChg chg="del">
        <pc:chgData name="Minesh Patel" userId="a66d4990ec83ac90" providerId="LiveId" clId="{B97F8FE2-9461-4CFE-A336-39272FD5B119}" dt="2021-09-21T09:46:12.456" v="43043" actId="2696"/>
        <pc:sldMkLst>
          <pc:docMk/>
          <pc:sldMk cId="3756459027" sldId="541"/>
        </pc:sldMkLst>
      </pc:sldChg>
      <pc:sldChg chg="modSp mod modNotesTx">
        <pc:chgData name="Minesh Patel" userId="a66d4990ec83ac90" providerId="LiveId" clId="{B97F8FE2-9461-4CFE-A336-39272FD5B119}" dt="2021-09-21T13:54:57.061" v="70943" actId="20577"/>
        <pc:sldMkLst>
          <pc:docMk/>
          <pc:sldMk cId="1843085150" sldId="542"/>
        </pc:sldMkLst>
        <pc:spChg chg="mod">
          <ac:chgData name="Minesh Patel" userId="a66d4990ec83ac90" providerId="LiveId" clId="{B97F8FE2-9461-4CFE-A336-39272FD5B119}" dt="2021-09-21T13:54:57.061" v="70943" actId="20577"/>
          <ac:spMkLst>
            <pc:docMk/>
            <pc:sldMk cId="1843085150" sldId="542"/>
            <ac:spMk id="49" creationId="{4D9B827D-7672-4DE1-BBB9-F5461B51CD5C}"/>
          </ac:spMkLst>
        </pc:spChg>
        <pc:spChg chg="mod">
          <ac:chgData name="Minesh Patel" userId="a66d4990ec83ac90" providerId="LiveId" clId="{B97F8FE2-9461-4CFE-A336-39272FD5B119}" dt="2021-09-19T21:39:54.402" v="17785" actId="20577"/>
          <ac:spMkLst>
            <pc:docMk/>
            <pc:sldMk cId="1843085150" sldId="542"/>
            <ac:spMk id="88" creationId="{AA37C788-23EA-4FF9-8385-D3B2B927CF14}"/>
          </ac:spMkLst>
        </pc:spChg>
      </pc:sldChg>
      <pc:sldChg chg="modSp mod modNotesTx">
        <pc:chgData name="Minesh Patel" userId="a66d4990ec83ac90" providerId="LiveId" clId="{B97F8FE2-9461-4CFE-A336-39272FD5B119}" dt="2021-09-21T12:17:21.983" v="59215" actId="20577"/>
        <pc:sldMkLst>
          <pc:docMk/>
          <pc:sldMk cId="4074764877" sldId="543"/>
        </pc:sldMkLst>
        <pc:spChg chg="mod">
          <ac:chgData name="Minesh Patel" userId="a66d4990ec83ac90" providerId="LiveId" clId="{B97F8FE2-9461-4CFE-A336-39272FD5B119}" dt="2021-09-19T23:02:12.274" v="18625" actId="14100"/>
          <ac:spMkLst>
            <pc:docMk/>
            <pc:sldMk cId="4074764877" sldId="543"/>
            <ac:spMk id="35" creationId="{2764CCB9-9DC0-4DA4-8138-44D1A6BAE066}"/>
          </ac:spMkLst>
        </pc:spChg>
        <pc:spChg chg="mod">
          <ac:chgData name="Minesh Patel" userId="a66d4990ec83ac90" providerId="LiveId" clId="{B97F8FE2-9461-4CFE-A336-39272FD5B119}" dt="2021-09-21T12:14:35.945" v="58950" actId="20577"/>
          <ac:spMkLst>
            <pc:docMk/>
            <pc:sldMk cId="4074764877" sldId="543"/>
            <ac:spMk id="51" creationId="{635C8BB0-182B-4DD2-8F0B-3251036C5C84}"/>
          </ac:spMkLst>
        </pc:spChg>
        <pc:spChg chg="mod">
          <ac:chgData name="Minesh Patel" userId="a66d4990ec83ac90" providerId="LiveId" clId="{B97F8FE2-9461-4CFE-A336-39272FD5B119}" dt="2021-09-19T23:02:04.271" v="18624" actId="20577"/>
          <ac:spMkLst>
            <pc:docMk/>
            <pc:sldMk cId="4074764877" sldId="543"/>
            <ac:spMk id="88" creationId="{AA37C788-23EA-4FF9-8385-D3B2B927CF14}"/>
          </ac:spMkLst>
        </pc:spChg>
      </pc:sldChg>
      <pc:sldChg chg="delSp modSp mod delAnim modNotesTx">
        <pc:chgData name="Minesh Patel" userId="a66d4990ec83ac90" providerId="LiveId" clId="{B97F8FE2-9461-4CFE-A336-39272FD5B119}" dt="2021-09-21T13:42:51.271" v="70772" actId="6549"/>
        <pc:sldMkLst>
          <pc:docMk/>
          <pc:sldMk cId="3980152286" sldId="544"/>
        </pc:sldMkLst>
        <pc:spChg chg="del">
          <ac:chgData name="Minesh Patel" userId="a66d4990ec83ac90" providerId="LiveId" clId="{B97F8FE2-9461-4CFE-A336-39272FD5B119}" dt="2021-09-20T22:25:21.911" v="34729" actId="478"/>
          <ac:spMkLst>
            <pc:docMk/>
            <pc:sldMk cId="3980152286" sldId="544"/>
            <ac:spMk id="42" creationId="{7B4A9E90-E424-4BD0-B9AD-E60366D07D51}"/>
          </ac:spMkLst>
        </pc:spChg>
        <pc:spChg chg="del">
          <ac:chgData name="Minesh Patel" userId="a66d4990ec83ac90" providerId="LiveId" clId="{B97F8FE2-9461-4CFE-A336-39272FD5B119}" dt="2021-09-20T22:25:21.911" v="34729" actId="478"/>
          <ac:spMkLst>
            <pc:docMk/>
            <pc:sldMk cId="3980152286" sldId="544"/>
            <ac:spMk id="46" creationId="{9D5FB425-DBF9-404F-AABF-3FE01C766331}"/>
          </ac:spMkLst>
        </pc:spChg>
        <pc:spChg chg="del">
          <ac:chgData name="Minesh Patel" userId="a66d4990ec83ac90" providerId="LiveId" clId="{B97F8FE2-9461-4CFE-A336-39272FD5B119}" dt="2021-09-20T22:25:21.911" v="34729" actId="478"/>
          <ac:spMkLst>
            <pc:docMk/>
            <pc:sldMk cId="3980152286" sldId="544"/>
            <ac:spMk id="56" creationId="{3204AA47-374A-4E0B-921E-37343CD5352B}"/>
          </ac:spMkLst>
        </pc:spChg>
        <pc:spChg chg="del">
          <ac:chgData name="Minesh Patel" userId="a66d4990ec83ac90" providerId="LiveId" clId="{B97F8FE2-9461-4CFE-A336-39272FD5B119}" dt="2021-09-20T22:25:21.911" v="34729" actId="478"/>
          <ac:spMkLst>
            <pc:docMk/>
            <pc:sldMk cId="3980152286" sldId="544"/>
            <ac:spMk id="59" creationId="{C945304A-61C4-4C1F-A056-8DC143B16AB7}"/>
          </ac:spMkLst>
        </pc:spChg>
        <pc:spChg chg="del">
          <ac:chgData name="Minesh Patel" userId="a66d4990ec83ac90" providerId="LiveId" clId="{B97F8FE2-9461-4CFE-A336-39272FD5B119}" dt="2021-09-20T22:25:21.911" v="34729" actId="478"/>
          <ac:spMkLst>
            <pc:docMk/>
            <pc:sldMk cId="3980152286" sldId="544"/>
            <ac:spMk id="62" creationId="{9F6CAD00-4511-41E1-8E65-8ED504FF3308}"/>
          </ac:spMkLst>
        </pc:spChg>
        <pc:spChg chg="mod">
          <ac:chgData name="Minesh Patel" userId="a66d4990ec83ac90" providerId="LiveId" clId="{B97F8FE2-9461-4CFE-A336-39272FD5B119}" dt="2021-09-21T12:08:12.185" v="58515"/>
          <ac:spMkLst>
            <pc:docMk/>
            <pc:sldMk cId="3980152286" sldId="544"/>
            <ac:spMk id="88" creationId="{AA37C788-23EA-4FF9-8385-D3B2B927CF14}"/>
          </ac:spMkLst>
        </pc:spChg>
      </pc:sldChg>
      <pc:sldChg chg="add">
        <pc:chgData name="Minesh Patel" userId="a66d4990ec83ac90" providerId="LiveId" clId="{B97F8FE2-9461-4CFE-A336-39272FD5B119}" dt="2021-09-21T09:34:26.654" v="42967"/>
        <pc:sldMkLst>
          <pc:docMk/>
          <pc:sldMk cId="2937292485" sldId="545"/>
        </pc:sldMkLst>
      </pc:sldChg>
      <pc:sldChg chg="del">
        <pc:chgData name="Minesh Patel" userId="a66d4990ec83ac90" providerId="LiveId" clId="{B97F8FE2-9461-4CFE-A336-39272FD5B119}" dt="2021-09-21T09:34:19.727" v="42966" actId="2696"/>
        <pc:sldMkLst>
          <pc:docMk/>
          <pc:sldMk cId="3082807023" sldId="545"/>
        </pc:sldMkLst>
      </pc:sldChg>
      <pc:sldChg chg="modSp del mod">
        <pc:chgData name="Minesh Patel" userId="a66d4990ec83ac90" providerId="LiveId" clId="{B97F8FE2-9461-4CFE-A336-39272FD5B119}" dt="2021-09-21T01:37:46.984" v="42058" actId="47"/>
        <pc:sldMkLst>
          <pc:docMk/>
          <pc:sldMk cId="185677328" sldId="546"/>
        </pc:sldMkLst>
        <pc:spChg chg="mod">
          <ac:chgData name="Minesh Patel" userId="a66d4990ec83ac90" providerId="LiveId" clId="{B97F8FE2-9461-4CFE-A336-39272FD5B119}" dt="2021-09-21T01:37:20.478" v="42042" actId="21"/>
          <ac:spMkLst>
            <pc:docMk/>
            <pc:sldMk cId="185677328" sldId="546"/>
            <ac:spMk id="12" creationId="{4335029F-3FF5-4EB8-B3C6-08B4DDB40B47}"/>
          </ac:spMkLst>
        </pc:spChg>
      </pc:sldChg>
      <pc:sldChg chg="modNotesTx">
        <pc:chgData name="Minesh Patel" userId="a66d4990ec83ac90" providerId="LiveId" clId="{B97F8FE2-9461-4CFE-A336-39272FD5B119}" dt="2021-09-21T14:04:49.016" v="71177" actId="20577"/>
        <pc:sldMkLst>
          <pc:docMk/>
          <pc:sldMk cId="2532098753" sldId="547"/>
        </pc:sldMkLst>
      </pc:sldChg>
      <pc:sldChg chg="modSp mod">
        <pc:chgData name="Minesh Patel" userId="a66d4990ec83ac90" providerId="LiveId" clId="{B97F8FE2-9461-4CFE-A336-39272FD5B119}" dt="2021-09-12T23:45:55.579" v="305" actId="20577"/>
        <pc:sldMkLst>
          <pc:docMk/>
          <pc:sldMk cId="2475908568" sldId="550"/>
        </pc:sldMkLst>
        <pc:spChg chg="mod">
          <ac:chgData name="Minesh Patel" userId="a66d4990ec83ac90" providerId="LiveId" clId="{B97F8FE2-9461-4CFE-A336-39272FD5B119}" dt="2021-09-12T23:45:55.579" v="305" actId="20577"/>
          <ac:spMkLst>
            <pc:docMk/>
            <pc:sldMk cId="2475908568" sldId="550"/>
            <ac:spMk id="6" creationId="{0923CC25-6FDB-4185-990D-7A232A2F2AB1}"/>
          </ac:spMkLst>
        </pc:spChg>
      </pc:sldChg>
      <pc:sldChg chg="modNotesTx">
        <pc:chgData name="Minesh Patel" userId="a66d4990ec83ac90" providerId="LiveId" clId="{B97F8FE2-9461-4CFE-A336-39272FD5B119}" dt="2021-09-21T14:07:46.800" v="71221" actId="5793"/>
        <pc:sldMkLst>
          <pc:docMk/>
          <pc:sldMk cId="364471644" sldId="552"/>
        </pc:sldMkLst>
      </pc:sldChg>
      <pc:sldChg chg="del">
        <pc:chgData name="Minesh Patel" userId="a66d4990ec83ac90" providerId="LiveId" clId="{B97F8FE2-9461-4CFE-A336-39272FD5B119}" dt="2021-09-20T22:24:56.175" v="34728" actId="47"/>
        <pc:sldMkLst>
          <pc:docMk/>
          <pc:sldMk cId="1004842867" sldId="553"/>
        </pc:sldMkLst>
      </pc:sldChg>
      <pc:sldChg chg="modSp mod modNotesTx">
        <pc:chgData name="Minesh Patel" userId="a66d4990ec83ac90" providerId="LiveId" clId="{B97F8FE2-9461-4CFE-A336-39272FD5B119}" dt="2021-09-21T14:03:56.870" v="71165" actId="20577"/>
        <pc:sldMkLst>
          <pc:docMk/>
          <pc:sldMk cId="4223902475" sldId="555"/>
        </pc:sldMkLst>
        <pc:spChg chg="mod">
          <ac:chgData name="Minesh Patel" userId="a66d4990ec83ac90" providerId="LiveId" clId="{B97F8FE2-9461-4CFE-A336-39272FD5B119}" dt="2021-09-13T20:51:10.958" v="987" actId="6549"/>
          <ac:spMkLst>
            <pc:docMk/>
            <pc:sldMk cId="4223902475" sldId="555"/>
            <ac:spMk id="42" creationId="{94969C42-1DDF-4DB0-BA64-A297DB4402BB}"/>
          </ac:spMkLst>
        </pc:spChg>
      </pc:sldChg>
      <pc:sldChg chg="modSp mod modNotesTx">
        <pc:chgData name="Minesh Patel" userId="a66d4990ec83ac90" providerId="LiveId" clId="{B97F8FE2-9461-4CFE-A336-39272FD5B119}" dt="2021-09-21T14:05:52.370" v="71190" actId="20577"/>
        <pc:sldMkLst>
          <pc:docMk/>
          <pc:sldMk cId="2289706122" sldId="557"/>
        </pc:sldMkLst>
        <pc:spChg chg="mod">
          <ac:chgData name="Minesh Patel" userId="a66d4990ec83ac90" providerId="LiveId" clId="{B97F8FE2-9461-4CFE-A336-39272FD5B119}" dt="2021-09-12T23:43:50.125" v="252" actId="20577"/>
          <ac:spMkLst>
            <pc:docMk/>
            <pc:sldMk cId="2289706122" sldId="557"/>
            <ac:spMk id="68" creationId="{173A96C9-3921-4053-A8C2-5A72893DE54E}"/>
          </ac:spMkLst>
        </pc:spChg>
      </pc:sldChg>
      <pc:sldChg chg="addSp delSp modSp mod ord modNotesTx">
        <pc:chgData name="Minesh Patel" userId="a66d4990ec83ac90" providerId="LiveId" clId="{B97F8FE2-9461-4CFE-A336-39272FD5B119}" dt="2021-09-21T13:55:48.860" v="70960"/>
        <pc:sldMkLst>
          <pc:docMk/>
          <pc:sldMk cId="245052472" sldId="561"/>
        </pc:sldMkLst>
        <pc:spChg chg="mod">
          <ac:chgData name="Minesh Patel" userId="a66d4990ec83ac90" providerId="LiveId" clId="{B97F8FE2-9461-4CFE-A336-39272FD5B119}" dt="2021-09-21T13:55:48.860" v="70960"/>
          <ac:spMkLst>
            <pc:docMk/>
            <pc:sldMk cId="245052472" sldId="561"/>
            <ac:spMk id="38" creationId="{72C0BCEB-9880-41A3-8BA5-7C3249007866}"/>
          </ac:spMkLst>
        </pc:spChg>
        <pc:spChg chg="mod">
          <ac:chgData name="Minesh Patel" userId="a66d4990ec83ac90" providerId="LiveId" clId="{B97F8FE2-9461-4CFE-A336-39272FD5B119}" dt="2021-09-21T13:55:48.860" v="70960"/>
          <ac:spMkLst>
            <pc:docMk/>
            <pc:sldMk cId="245052472" sldId="561"/>
            <ac:spMk id="39" creationId="{0198549D-8974-4195-9D51-F79B3504F542}"/>
          </ac:spMkLst>
        </pc:spChg>
        <pc:spChg chg="mod">
          <ac:chgData name="Minesh Patel" userId="a66d4990ec83ac90" providerId="LiveId" clId="{B97F8FE2-9461-4CFE-A336-39272FD5B119}" dt="2021-09-21T13:55:48.860" v="70960"/>
          <ac:spMkLst>
            <pc:docMk/>
            <pc:sldMk cId="245052472" sldId="561"/>
            <ac:spMk id="40" creationId="{42A648A9-A315-489F-8168-B79659BC849D}"/>
          </ac:spMkLst>
        </pc:spChg>
        <pc:spChg chg="mod">
          <ac:chgData name="Minesh Patel" userId="a66d4990ec83ac90" providerId="LiveId" clId="{B97F8FE2-9461-4CFE-A336-39272FD5B119}" dt="2021-09-21T13:55:48.860" v="70960"/>
          <ac:spMkLst>
            <pc:docMk/>
            <pc:sldMk cId="245052472" sldId="561"/>
            <ac:spMk id="41" creationId="{969A9D88-F89B-4CA5-95E1-5F314600EA6C}"/>
          </ac:spMkLst>
        </pc:spChg>
        <pc:spChg chg="mod">
          <ac:chgData name="Minesh Patel" userId="a66d4990ec83ac90" providerId="LiveId" clId="{B97F8FE2-9461-4CFE-A336-39272FD5B119}" dt="2021-09-21T13:55:48.860" v="70960"/>
          <ac:spMkLst>
            <pc:docMk/>
            <pc:sldMk cId="245052472" sldId="561"/>
            <ac:spMk id="42" creationId="{43A42955-5FFC-48A6-83EC-95747491776A}"/>
          </ac:spMkLst>
        </pc:spChg>
        <pc:grpChg chg="del">
          <ac:chgData name="Minesh Patel" userId="a66d4990ec83ac90" providerId="LiveId" clId="{B97F8FE2-9461-4CFE-A336-39272FD5B119}" dt="2021-09-21T13:55:48.534" v="70959" actId="478"/>
          <ac:grpSpMkLst>
            <pc:docMk/>
            <pc:sldMk cId="245052472" sldId="561"/>
            <ac:grpSpMk id="12" creationId="{D68178C7-5D6C-45D1-9779-7789EA595D7B}"/>
          </ac:grpSpMkLst>
        </pc:grpChg>
        <pc:grpChg chg="add mod">
          <ac:chgData name="Minesh Patel" userId="a66d4990ec83ac90" providerId="LiveId" clId="{B97F8FE2-9461-4CFE-A336-39272FD5B119}" dt="2021-09-21T13:55:48.860" v="70960"/>
          <ac:grpSpMkLst>
            <pc:docMk/>
            <pc:sldMk cId="245052472" sldId="561"/>
            <ac:grpSpMk id="36" creationId="{DEC385C8-29B9-4552-A542-CD0D09A7FC2B}"/>
          </ac:grpSpMkLst>
        </pc:grpChg>
      </pc:sldChg>
      <pc:sldChg chg="modSp mod ord">
        <pc:chgData name="Minesh Patel" userId="a66d4990ec83ac90" providerId="LiveId" clId="{B97F8FE2-9461-4CFE-A336-39272FD5B119}" dt="2021-09-20T23:07:35.179" v="35824"/>
        <pc:sldMkLst>
          <pc:docMk/>
          <pc:sldMk cId="2149139066" sldId="563"/>
        </pc:sldMkLst>
        <pc:spChg chg="mod">
          <ac:chgData name="Minesh Patel" userId="a66d4990ec83ac90" providerId="LiveId" clId="{B97F8FE2-9461-4CFE-A336-39272FD5B119}" dt="2021-09-20T20:51:07.773" v="29261" actId="20577"/>
          <ac:spMkLst>
            <pc:docMk/>
            <pc:sldMk cId="2149139066" sldId="563"/>
            <ac:spMk id="2" creationId="{00000000-0000-0000-0000-000000000000}"/>
          </ac:spMkLst>
        </pc:spChg>
      </pc:sldChg>
      <pc:sldChg chg="del">
        <pc:chgData name="Minesh Patel" userId="a66d4990ec83ac90" providerId="LiveId" clId="{B97F8FE2-9461-4CFE-A336-39272FD5B119}" dt="2021-09-20T22:26:05.060" v="34752" actId="47"/>
        <pc:sldMkLst>
          <pc:docMk/>
          <pc:sldMk cId="1298268101" sldId="564"/>
        </pc:sldMkLst>
      </pc:sldChg>
      <pc:sldChg chg="addSp delSp modSp mod addAnim delAnim modAnim modNotesTx">
        <pc:chgData name="Minesh Patel" userId="a66d4990ec83ac90" providerId="LiveId" clId="{B97F8FE2-9461-4CFE-A336-39272FD5B119}" dt="2021-09-21T12:49:18.713" v="64236" actId="20577"/>
        <pc:sldMkLst>
          <pc:docMk/>
          <pc:sldMk cId="3802111950" sldId="565"/>
        </pc:sldMkLst>
        <pc:spChg chg="mod">
          <ac:chgData name="Minesh Patel" userId="a66d4990ec83ac90" providerId="LiveId" clId="{B97F8FE2-9461-4CFE-A336-39272FD5B119}" dt="2021-09-20T14:24:04.107" v="19453" actId="20577"/>
          <ac:spMkLst>
            <pc:docMk/>
            <pc:sldMk cId="3802111950" sldId="565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12:15:15.939" v="58969"/>
          <ac:spMkLst>
            <pc:docMk/>
            <pc:sldMk cId="3802111950" sldId="565"/>
            <ac:spMk id="21" creationId="{224C9491-9C4A-451B-B387-2F87C5CC0B23}"/>
          </ac:spMkLst>
        </pc:spChg>
        <pc:spChg chg="mod">
          <ac:chgData name="Minesh Patel" userId="a66d4990ec83ac90" providerId="LiveId" clId="{B97F8FE2-9461-4CFE-A336-39272FD5B119}" dt="2021-09-21T12:15:15.939" v="58969"/>
          <ac:spMkLst>
            <pc:docMk/>
            <pc:sldMk cId="3802111950" sldId="565"/>
            <ac:spMk id="22" creationId="{6667AF1A-3D77-4603-A5B1-3F4DE5D5302D}"/>
          </ac:spMkLst>
        </pc:spChg>
        <pc:spChg chg="mod">
          <ac:chgData name="Minesh Patel" userId="a66d4990ec83ac90" providerId="LiveId" clId="{B97F8FE2-9461-4CFE-A336-39272FD5B119}" dt="2021-09-21T12:15:15.939" v="58969"/>
          <ac:spMkLst>
            <pc:docMk/>
            <pc:sldMk cId="3802111950" sldId="565"/>
            <ac:spMk id="23" creationId="{E8F5662D-37BD-4FEB-9BA6-40705DAF99F4}"/>
          </ac:spMkLst>
        </pc:spChg>
        <pc:spChg chg="mod">
          <ac:chgData name="Minesh Patel" userId="a66d4990ec83ac90" providerId="LiveId" clId="{B97F8FE2-9461-4CFE-A336-39272FD5B119}" dt="2021-09-21T12:15:15.939" v="58969"/>
          <ac:spMkLst>
            <pc:docMk/>
            <pc:sldMk cId="3802111950" sldId="565"/>
            <ac:spMk id="24" creationId="{8550920C-1A2F-400D-AEC0-97119D88D426}"/>
          </ac:spMkLst>
        </pc:spChg>
        <pc:spChg chg="mod">
          <ac:chgData name="Minesh Patel" userId="a66d4990ec83ac90" providerId="LiveId" clId="{B97F8FE2-9461-4CFE-A336-39272FD5B119}" dt="2021-09-21T12:15:15.939" v="58969"/>
          <ac:spMkLst>
            <pc:docMk/>
            <pc:sldMk cId="3802111950" sldId="565"/>
            <ac:spMk id="25" creationId="{40C42DAA-0DAE-4795-A972-4C1AF907BD1F}"/>
          </ac:spMkLst>
        </pc:spChg>
        <pc:spChg chg="mod">
          <ac:chgData name="Minesh Patel" userId="a66d4990ec83ac90" providerId="LiveId" clId="{B97F8FE2-9461-4CFE-A336-39272FD5B119}" dt="2021-09-21T12:15:15.939" v="58969"/>
          <ac:spMkLst>
            <pc:docMk/>
            <pc:sldMk cId="3802111950" sldId="565"/>
            <ac:spMk id="26" creationId="{96BBC31E-0933-4B45-8B6A-1779C9F30870}"/>
          </ac:spMkLst>
        </pc:spChg>
        <pc:spChg chg="mod">
          <ac:chgData name="Minesh Patel" userId="a66d4990ec83ac90" providerId="LiveId" clId="{B97F8FE2-9461-4CFE-A336-39272FD5B119}" dt="2021-09-20T14:41:40.326" v="20284" actId="113"/>
          <ac:spMkLst>
            <pc:docMk/>
            <pc:sldMk cId="3802111950" sldId="565"/>
            <ac:spMk id="29" creationId="{AFB44191-499A-4AB3-8D26-461865A81429}"/>
          </ac:spMkLst>
        </pc:spChg>
        <pc:spChg chg="mod">
          <ac:chgData name="Minesh Patel" userId="a66d4990ec83ac90" providerId="LiveId" clId="{B97F8FE2-9461-4CFE-A336-39272FD5B119}" dt="2021-09-20T18:59:47.126" v="26026" actId="207"/>
          <ac:spMkLst>
            <pc:docMk/>
            <pc:sldMk cId="3802111950" sldId="565"/>
            <ac:spMk id="30" creationId="{3D5C7DFC-FA61-4992-8AD8-0EAA2A08B2B4}"/>
          </ac:spMkLst>
        </pc:spChg>
        <pc:spChg chg="mod">
          <ac:chgData name="Minesh Patel" userId="a66d4990ec83ac90" providerId="LiveId" clId="{B97F8FE2-9461-4CFE-A336-39272FD5B119}" dt="2021-09-20T17:23:00.267" v="22903" actId="207"/>
          <ac:spMkLst>
            <pc:docMk/>
            <pc:sldMk cId="3802111950" sldId="565"/>
            <ac:spMk id="32" creationId="{8026E1AB-D50E-4DD3-944D-E158EA073F8E}"/>
          </ac:spMkLst>
        </pc:spChg>
        <pc:spChg chg="mod">
          <ac:chgData name="Minesh Patel" userId="a66d4990ec83ac90" providerId="LiveId" clId="{B97F8FE2-9461-4CFE-A336-39272FD5B119}" dt="2021-09-20T14:42:15.637" v="20293" actId="1076"/>
          <ac:spMkLst>
            <pc:docMk/>
            <pc:sldMk cId="3802111950" sldId="565"/>
            <ac:spMk id="33" creationId="{BE996362-21C5-441E-A587-40882D7733B7}"/>
          </ac:spMkLst>
        </pc:spChg>
        <pc:spChg chg="mod">
          <ac:chgData name="Minesh Patel" userId="a66d4990ec83ac90" providerId="LiveId" clId="{B97F8FE2-9461-4CFE-A336-39272FD5B119}" dt="2021-09-21T12:49:18.713" v="64236" actId="20577"/>
          <ac:spMkLst>
            <pc:docMk/>
            <pc:sldMk cId="3802111950" sldId="565"/>
            <ac:spMk id="37" creationId="{C7C6E374-9423-4898-9CA8-51307EEDCD49}"/>
          </ac:spMkLst>
        </pc:spChg>
        <pc:spChg chg="mod">
          <ac:chgData name="Minesh Patel" userId="a66d4990ec83ac90" providerId="LiveId" clId="{B97F8FE2-9461-4CFE-A336-39272FD5B119}" dt="2021-09-20T14:42:19.417" v="20294" actId="1076"/>
          <ac:spMkLst>
            <pc:docMk/>
            <pc:sldMk cId="3802111950" sldId="565"/>
            <ac:spMk id="42" creationId="{F076044B-2A2F-41CF-A2E6-35ECB5381298}"/>
          </ac:spMkLst>
        </pc:spChg>
        <pc:spChg chg="add del">
          <ac:chgData name="Minesh Patel" userId="a66d4990ec83ac90" providerId="LiveId" clId="{B97F8FE2-9461-4CFE-A336-39272FD5B119}" dt="2021-09-20T14:24:20.346" v="19457" actId="478"/>
          <ac:spMkLst>
            <pc:docMk/>
            <pc:sldMk cId="3802111950" sldId="565"/>
            <ac:spMk id="82" creationId="{6A86FB20-2079-4472-B35D-A854BA813463}"/>
          </ac:spMkLst>
        </pc:spChg>
        <pc:grpChg chg="add mod">
          <ac:chgData name="Minesh Patel" userId="a66d4990ec83ac90" providerId="LiveId" clId="{B97F8FE2-9461-4CFE-A336-39272FD5B119}" dt="2021-09-21T12:15:15.939" v="58969"/>
          <ac:grpSpMkLst>
            <pc:docMk/>
            <pc:sldMk cId="3802111950" sldId="565"/>
            <ac:grpSpMk id="20" creationId="{D9171057-8016-4D91-B21C-3A408C314DDE}"/>
          </ac:grpSpMkLst>
        </pc:grpChg>
        <pc:grpChg chg="add mod">
          <ac:chgData name="Minesh Patel" userId="a66d4990ec83ac90" providerId="LiveId" clId="{B97F8FE2-9461-4CFE-A336-39272FD5B119}" dt="2021-09-20T14:42:27.595" v="20295" actId="1076"/>
          <ac:grpSpMkLst>
            <pc:docMk/>
            <pc:sldMk cId="3802111950" sldId="565"/>
            <ac:grpSpMk id="28" creationId="{591C04E2-1975-4A1C-B717-9B51D939C0A3}"/>
          </ac:grpSpMkLst>
        </pc:grpChg>
        <pc:grpChg chg="add mod">
          <ac:chgData name="Minesh Patel" userId="a66d4990ec83ac90" providerId="LiveId" clId="{B97F8FE2-9461-4CFE-A336-39272FD5B119}" dt="2021-09-20T14:42:27.595" v="20295" actId="1076"/>
          <ac:grpSpMkLst>
            <pc:docMk/>
            <pc:sldMk cId="3802111950" sldId="565"/>
            <ac:grpSpMk id="31" creationId="{E692A237-5486-4EEC-83A6-D243299C98D3}"/>
          </ac:grpSpMkLst>
        </pc:grpChg>
        <pc:grpChg chg="add mod">
          <ac:chgData name="Minesh Patel" userId="a66d4990ec83ac90" providerId="LiveId" clId="{B97F8FE2-9461-4CFE-A336-39272FD5B119}" dt="2021-09-20T14:42:27.595" v="20295" actId="1076"/>
          <ac:grpSpMkLst>
            <pc:docMk/>
            <pc:sldMk cId="3802111950" sldId="565"/>
            <ac:grpSpMk id="36" creationId="{D5F0ECA4-6690-482C-831A-27A794DDBD62}"/>
          </ac:grpSpMkLst>
        </pc:grpChg>
        <pc:grpChg chg="del">
          <ac:chgData name="Minesh Patel" userId="a66d4990ec83ac90" providerId="LiveId" clId="{B97F8FE2-9461-4CFE-A336-39272FD5B119}" dt="2021-09-20T14:24:07.413" v="19454" actId="478"/>
          <ac:grpSpMkLst>
            <pc:docMk/>
            <pc:sldMk cId="3802111950" sldId="565"/>
            <ac:grpSpMk id="38" creationId="{85E8C717-F9C6-4D09-82A1-58A2673058B9}"/>
          </ac:grpSpMkLst>
        </pc:grpChg>
        <pc:grpChg chg="del">
          <ac:chgData name="Minesh Patel" userId="a66d4990ec83ac90" providerId="LiveId" clId="{B97F8FE2-9461-4CFE-A336-39272FD5B119}" dt="2021-09-20T14:24:07.413" v="19454" actId="478"/>
          <ac:grpSpMkLst>
            <pc:docMk/>
            <pc:sldMk cId="3802111950" sldId="565"/>
            <ac:grpSpMk id="39" creationId="{25575ECB-26C8-46D7-BB61-85A3896DFE88}"/>
          </ac:grpSpMkLst>
        </pc:grpChg>
        <pc:grpChg chg="del">
          <ac:chgData name="Minesh Patel" userId="a66d4990ec83ac90" providerId="LiveId" clId="{B97F8FE2-9461-4CFE-A336-39272FD5B119}" dt="2021-09-20T14:24:07.413" v="19454" actId="478"/>
          <ac:grpSpMkLst>
            <pc:docMk/>
            <pc:sldMk cId="3802111950" sldId="565"/>
            <ac:grpSpMk id="40" creationId="{6B59725C-A76B-4FD7-8316-283428F028C9}"/>
          </ac:grpSpMkLst>
        </pc:grpChg>
        <pc:grpChg chg="del">
          <ac:chgData name="Minesh Patel" userId="a66d4990ec83ac90" providerId="LiveId" clId="{B97F8FE2-9461-4CFE-A336-39272FD5B119}" dt="2021-09-20T14:24:07.413" v="19454" actId="478"/>
          <ac:grpSpMkLst>
            <pc:docMk/>
            <pc:sldMk cId="3802111950" sldId="565"/>
            <ac:grpSpMk id="41" creationId="{F1FB7CDF-DFA1-4411-BA40-3C295724A449}"/>
          </ac:grpSpMkLst>
        </pc:grpChg>
        <pc:grpChg chg="del">
          <ac:chgData name="Minesh Patel" userId="a66d4990ec83ac90" providerId="LiveId" clId="{B97F8FE2-9461-4CFE-A336-39272FD5B119}" dt="2021-09-21T12:15:15.547" v="58968" actId="478"/>
          <ac:grpSpMkLst>
            <pc:docMk/>
            <pc:sldMk cId="3802111950" sldId="565"/>
            <ac:grpSpMk id="44" creationId="{878FDA8E-53F1-4823-905B-B4A29CBE4C50}"/>
          </ac:grpSpMkLst>
        </pc:grpChg>
        <pc:cxnChg chg="del mod">
          <ac:chgData name="Minesh Patel" userId="a66d4990ec83ac90" providerId="LiveId" clId="{B97F8FE2-9461-4CFE-A336-39272FD5B119}" dt="2021-09-20T14:41:55.314" v="20288" actId="478"/>
          <ac:cxnSpMkLst>
            <pc:docMk/>
            <pc:sldMk cId="3802111950" sldId="565"/>
            <ac:cxnSpMk id="34" creationId="{07780E1D-B238-462A-BCEA-C893319294DE}"/>
          </ac:cxnSpMkLst>
        </pc:cxnChg>
        <pc:cxnChg chg="del mod">
          <ac:chgData name="Minesh Patel" userId="a66d4990ec83ac90" providerId="LiveId" clId="{B97F8FE2-9461-4CFE-A336-39272FD5B119}" dt="2021-09-20T14:41:56.700" v="20289" actId="478"/>
          <ac:cxnSpMkLst>
            <pc:docMk/>
            <pc:sldMk cId="3802111950" sldId="565"/>
            <ac:cxnSpMk id="43" creationId="{B2150990-BFAF-4D06-9436-8071DB6399E8}"/>
          </ac:cxnSpMkLst>
        </pc:cxnChg>
      </pc:sldChg>
      <pc:sldChg chg="addSp delSp modSp mod">
        <pc:chgData name="Minesh Patel" userId="a66d4990ec83ac90" providerId="LiveId" clId="{B97F8FE2-9461-4CFE-A336-39272FD5B119}" dt="2021-09-21T12:15:05.288" v="58962"/>
        <pc:sldMkLst>
          <pc:docMk/>
          <pc:sldMk cId="3962446826" sldId="566"/>
        </pc:sldMkLst>
        <pc:spChg chg="mod">
          <ac:chgData name="Minesh Patel" userId="a66d4990ec83ac90" providerId="LiveId" clId="{B97F8FE2-9461-4CFE-A336-39272FD5B119}" dt="2021-09-21T12:15:05.288" v="58962"/>
          <ac:spMkLst>
            <pc:docMk/>
            <pc:sldMk cId="3962446826" sldId="566"/>
            <ac:spMk id="27" creationId="{39186439-A653-4258-A26E-AAF4982145D1}"/>
          </ac:spMkLst>
        </pc:spChg>
        <pc:spChg chg="mod">
          <ac:chgData name="Minesh Patel" userId="a66d4990ec83ac90" providerId="LiveId" clId="{B97F8FE2-9461-4CFE-A336-39272FD5B119}" dt="2021-09-21T12:15:05.288" v="58962"/>
          <ac:spMkLst>
            <pc:docMk/>
            <pc:sldMk cId="3962446826" sldId="566"/>
            <ac:spMk id="28" creationId="{611A74D3-6C35-4B3C-8D57-33FF963819C4}"/>
          </ac:spMkLst>
        </pc:spChg>
        <pc:spChg chg="mod">
          <ac:chgData name="Minesh Patel" userId="a66d4990ec83ac90" providerId="LiveId" clId="{B97F8FE2-9461-4CFE-A336-39272FD5B119}" dt="2021-09-21T12:15:05.288" v="58962"/>
          <ac:spMkLst>
            <pc:docMk/>
            <pc:sldMk cId="3962446826" sldId="566"/>
            <ac:spMk id="29" creationId="{CDEF18F9-945C-4AF9-BC2E-A6B5F8C20BB9}"/>
          </ac:spMkLst>
        </pc:spChg>
        <pc:spChg chg="mod">
          <ac:chgData name="Minesh Patel" userId="a66d4990ec83ac90" providerId="LiveId" clId="{B97F8FE2-9461-4CFE-A336-39272FD5B119}" dt="2021-09-21T12:15:05.288" v="58962"/>
          <ac:spMkLst>
            <pc:docMk/>
            <pc:sldMk cId="3962446826" sldId="566"/>
            <ac:spMk id="30" creationId="{E571940A-9E8A-4CE6-8A8D-4C7A89138F20}"/>
          </ac:spMkLst>
        </pc:spChg>
        <pc:spChg chg="mod">
          <ac:chgData name="Minesh Patel" userId="a66d4990ec83ac90" providerId="LiveId" clId="{B97F8FE2-9461-4CFE-A336-39272FD5B119}" dt="2021-09-21T12:15:05.288" v="58962"/>
          <ac:spMkLst>
            <pc:docMk/>
            <pc:sldMk cId="3962446826" sldId="566"/>
            <ac:spMk id="31" creationId="{8E179D73-1820-4EC5-BC13-FF623AFF8952}"/>
          </ac:spMkLst>
        </pc:spChg>
        <pc:spChg chg="mod">
          <ac:chgData name="Minesh Patel" userId="a66d4990ec83ac90" providerId="LiveId" clId="{B97F8FE2-9461-4CFE-A336-39272FD5B119}" dt="2021-09-21T12:15:05.288" v="58962"/>
          <ac:spMkLst>
            <pc:docMk/>
            <pc:sldMk cId="3962446826" sldId="566"/>
            <ac:spMk id="32" creationId="{8F627382-2495-4B33-836D-E8129D930067}"/>
          </ac:spMkLst>
        </pc:spChg>
        <pc:grpChg chg="add mod">
          <ac:chgData name="Minesh Patel" userId="a66d4990ec83ac90" providerId="LiveId" clId="{B97F8FE2-9461-4CFE-A336-39272FD5B119}" dt="2021-09-21T12:15:05.288" v="58962"/>
          <ac:grpSpMkLst>
            <pc:docMk/>
            <pc:sldMk cId="3962446826" sldId="566"/>
            <ac:grpSpMk id="26" creationId="{45B51DAE-2796-4412-BBF5-5760A2A834A4}"/>
          </ac:grpSpMkLst>
        </pc:grpChg>
        <pc:grpChg chg="del">
          <ac:chgData name="Minesh Patel" userId="a66d4990ec83ac90" providerId="LiveId" clId="{B97F8FE2-9461-4CFE-A336-39272FD5B119}" dt="2021-09-21T12:15:04.909" v="58961" actId="478"/>
          <ac:grpSpMkLst>
            <pc:docMk/>
            <pc:sldMk cId="3962446826" sldId="566"/>
            <ac:grpSpMk id="44" creationId="{878FDA8E-53F1-4823-905B-B4A29CBE4C50}"/>
          </ac:grpSpMkLst>
        </pc:grpChg>
      </pc:sldChg>
      <pc:sldChg chg="addSp delSp modSp mod modAnim modNotesTx">
        <pc:chgData name="Minesh Patel" userId="a66d4990ec83ac90" providerId="LiveId" clId="{B97F8FE2-9461-4CFE-A336-39272FD5B119}" dt="2021-09-21T13:40:42.225" v="70281"/>
        <pc:sldMkLst>
          <pc:docMk/>
          <pc:sldMk cId="2652339663" sldId="567"/>
        </pc:sldMkLst>
        <pc:spChg chg="mod">
          <ac:chgData name="Minesh Patel" userId="a66d4990ec83ac90" providerId="LiveId" clId="{B97F8FE2-9461-4CFE-A336-39272FD5B119}" dt="2021-09-20T21:44:45.758" v="34134" actId="20577"/>
          <ac:spMkLst>
            <pc:docMk/>
            <pc:sldMk cId="2652339663" sldId="567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13:31:41.942" v="69333" actId="20577"/>
          <ac:spMkLst>
            <pc:docMk/>
            <pc:sldMk cId="2652339663" sldId="567"/>
            <ac:spMk id="6" creationId="{08FA4C4F-5B00-4CB4-B644-9259B1790F86}"/>
          </ac:spMkLst>
        </pc:spChg>
        <pc:spChg chg="mod">
          <ac:chgData name="Minesh Patel" userId="a66d4990ec83ac90" providerId="LiveId" clId="{B97F8FE2-9461-4CFE-A336-39272FD5B119}" dt="2021-09-21T12:16:10.076" v="59009"/>
          <ac:spMkLst>
            <pc:docMk/>
            <pc:sldMk cId="2652339663" sldId="567"/>
            <ac:spMk id="14" creationId="{990C782F-409F-4518-89C2-12CBEF0E17CA}"/>
          </ac:spMkLst>
        </pc:spChg>
        <pc:spChg chg="mod">
          <ac:chgData name="Minesh Patel" userId="a66d4990ec83ac90" providerId="LiveId" clId="{B97F8FE2-9461-4CFE-A336-39272FD5B119}" dt="2021-09-21T12:16:10.076" v="59009"/>
          <ac:spMkLst>
            <pc:docMk/>
            <pc:sldMk cId="2652339663" sldId="567"/>
            <ac:spMk id="15" creationId="{98BCFDB2-5B29-4C1B-9A89-ECD362D22291}"/>
          </ac:spMkLst>
        </pc:spChg>
        <pc:spChg chg="mod">
          <ac:chgData name="Minesh Patel" userId="a66d4990ec83ac90" providerId="LiveId" clId="{B97F8FE2-9461-4CFE-A336-39272FD5B119}" dt="2021-09-21T12:16:10.076" v="59009"/>
          <ac:spMkLst>
            <pc:docMk/>
            <pc:sldMk cId="2652339663" sldId="567"/>
            <ac:spMk id="16" creationId="{3FD27B85-D3D9-4B15-8E5D-0D61B7FCC31A}"/>
          </ac:spMkLst>
        </pc:spChg>
        <pc:spChg chg="mod">
          <ac:chgData name="Minesh Patel" userId="a66d4990ec83ac90" providerId="LiveId" clId="{B97F8FE2-9461-4CFE-A336-39272FD5B119}" dt="2021-09-21T12:16:10.076" v="59009"/>
          <ac:spMkLst>
            <pc:docMk/>
            <pc:sldMk cId="2652339663" sldId="567"/>
            <ac:spMk id="17" creationId="{7BB1E2C0-DAC1-4B24-8ED6-A8C3F03564E3}"/>
          </ac:spMkLst>
        </pc:spChg>
        <pc:spChg chg="mod">
          <ac:chgData name="Minesh Patel" userId="a66d4990ec83ac90" providerId="LiveId" clId="{B97F8FE2-9461-4CFE-A336-39272FD5B119}" dt="2021-09-21T12:16:10.076" v="59009"/>
          <ac:spMkLst>
            <pc:docMk/>
            <pc:sldMk cId="2652339663" sldId="567"/>
            <ac:spMk id="18" creationId="{D0D32222-3687-4BF5-9D74-5E43FF91AACA}"/>
          </ac:spMkLst>
        </pc:spChg>
        <pc:spChg chg="mod">
          <ac:chgData name="Minesh Patel" userId="a66d4990ec83ac90" providerId="LiveId" clId="{B97F8FE2-9461-4CFE-A336-39272FD5B119}" dt="2021-09-21T12:16:10.076" v="59009"/>
          <ac:spMkLst>
            <pc:docMk/>
            <pc:sldMk cId="2652339663" sldId="567"/>
            <ac:spMk id="19" creationId="{160542FA-A6F6-472A-A1D9-2592F9662A3E}"/>
          </ac:spMkLst>
        </pc:spChg>
        <pc:spChg chg="mod">
          <ac:chgData name="Minesh Patel" userId="a66d4990ec83ac90" providerId="LiveId" clId="{B97F8FE2-9461-4CFE-A336-39272FD5B119}" dt="2021-09-21T13:38:47.115" v="69775" actId="20577"/>
          <ac:spMkLst>
            <pc:docMk/>
            <pc:sldMk cId="2652339663" sldId="567"/>
            <ac:spMk id="27" creationId="{1C6BC152-4EDB-4D09-A61F-20B47228FFD4}"/>
          </ac:spMkLst>
        </pc:spChg>
        <pc:grpChg chg="add mod">
          <ac:chgData name="Minesh Patel" userId="a66d4990ec83ac90" providerId="LiveId" clId="{B97F8FE2-9461-4CFE-A336-39272FD5B119}" dt="2021-09-21T12:16:10.076" v="59009"/>
          <ac:grpSpMkLst>
            <pc:docMk/>
            <pc:sldMk cId="2652339663" sldId="567"/>
            <ac:grpSpMk id="13" creationId="{0CA51B15-FB9F-4A61-B8C3-4EB107537462}"/>
          </ac:grpSpMkLst>
        </pc:grpChg>
        <pc:grpChg chg="del">
          <ac:chgData name="Minesh Patel" userId="a66d4990ec83ac90" providerId="LiveId" clId="{B97F8FE2-9461-4CFE-A336-39272FD5B119}" dt="2021-09-21T12:16:09.773" v="59008" actId="478"/>
          <ac:grpSpMkLst>
            <pc:docMk/>
            <pc:sldMk cId="2652339663" sldId="567"/>
            <ac:grpSpMk id="44" creationId="{878FDA8E-53F1-4823-905B-B4A29CBE4C50}"/>
          </ac:grpSpMkLst>
        </pc:grpChg>
      </pc:sldChg>
      <pc:sldChg chg="addSp delSp modSp mod modNotesTx">
        <pc:chgData name="Minesh Patel" userId="a66d4990ec83ac90" providerId="LiveId" clId="{B97F8FE2-9461-4CFE-A336-39272FD5B119}" dt="2021-09-21T12:19:58.186" v="59531" actId="20577"/>
        <pc:sldMkLst>
          <pc:docMk/>
          <pc:sldMk cId="2188762186" sldId="568"/>
        </pc:sldMkLst>
        <pc:spChg chg="mod">
          <ac:chgData name="Minesh Patel" userId="a66d4990ec83ac90" providerId="LiveId" clId="{B97F8FE2-9461-4CFE-A336-39272FD5B119}" dt="2021-09-20T14:12:38.679" v="19084" actId="20577"/>
          <ac:spMkLst>
            <pc:docMk/>
            <pc:sldMk cId="2188762186" sldId="568"/>
            <ac:spMk id="51" creationId="{BD0F2ECC-CE9E-40FA-8C1C-082BC10EB220}"/>
          </ac:spMkLst>
        </pc:spChg>
        <pc:spChg chg="mod">
          <ac:chgData name="Minesh Patel" userId="a66d4990ec83ac90" providerId="LiveId" clId="{B97F8FE2-9461-4CFE-A336-39272FD5B119}" dt="2021-09-20T14:25:50.379" v="19585"/>
          <ac:spMkLst>
            <pc:docMk/>
            <pc:sldMk cId="2188762186" sldId="568"/>
            <ac:spMk id="53" creationId="{47507C53-0CAD-4ACC-B238-AA1067384E4C}"/>
          </ac:spMkLst>
        </pc:spChg>
        <pc:spChg chg="mod">
          <ac:chgData name="Minesh Patel" userId="a66d4990ec83ac90" providerId="LiveId" clId="{B97F8FE2-9461-4CFE-A336-39272FD5B119}" dt="2021-09-20T14:25:50.379" v="19585"/>
          <ac:spMkLst>
            <pc:docMk/>
            <pc:sldMk cId="2188762186" sldId="568"/>
            <ac:spMk id="55" creationId="{FE4EFF8C-DB56-480C-B290-8B554A1C4A61}"/>
          </ac:spMkLst>
        </pc:spChg>
        <pc:spChg chg="mod">
          <ac:chgData name="Minesh Patel" userId="a66d4990ec83ac90" providerId="LiveId" clId="{B97F8FE2-9461-4CFE-A336-39272FD5B119}" dt="2021-09-20T14:25:50.379" v="19585"/>
          <ac:spMkLst>
            <pc:docMk/>
            <pc:sldMk cId="2188762186" sldId="568"/>
            <ac:spMk id="56" creationId="{C04F5958-8122-44CA-B257-8B037F61556B}"/>
          </ac:spMkLst>
        </pc:spChg>
        <pc:spChg chg="mod">
          <ac:chgData name="Minesh Patel" userId="a66d4990ec83ac90" providerId="LiveId" clId="{B97F8FE2-9461-4CFE-A336-39272FD5B119}" dt="2021-09-20T14:25:50.379" v="19585"/>
          <ac:spMkLst>
            <pc:docMk/>
            <pc:sldMk cId="2188762186" sldId="568"/>
            <ac:spMk id="61" creationId="{7156D7BE-756B-4D07-9F9A-51F4C6F900B8}"/>
          </ac:spMkLst>
        </pc:spChg>
        <pc:spChg chg="mod">
          <ac:chgData name="Minesh Patel" userId="a66d4990ec83ac90" providerId="LiveId" clId="{B97F8FE2-9461-4CFE-A336-39272FD5B119}" dt="2021-09-20T14:25:50.379" v="19585"/>
          <ac:spMkLst>
            <pc:docMk/>
            <pc:sldMk cId="2188762186" sldId="568"/>
            <ac:spMk id="62" creationId="{AB1D4285-082A-460C-A159-A32F07A76592}"/>
          </ac:spMkLst>
        </pc:spChg>
        <pc:spChg chg="mod">
          <ac:chgData name="Minesh Patel" userId="a66d4990ec83ac90" providerId="LiveId" clId="{B97F8FE2-9461-4CFE-A336-39272FD5B119}" dt="2021-09-20T14:25:50.379" v="19585"/>
          <ac:spMkLst>
            <pc:docMk/>
            <pc:sldMk cId="2188762186" sldId="568"/>
            <ac:spMk id="63" creationId="{951C1937-7BAF-4925-8F61-61DC6BF20D88}"/>
          </ac:spMkLst>
        </pc:spChg>
        <pc:spChg chg="mod">
          <ac:chgData name="Minesh Patel" userId="a66d4990ec83ac90" providerId="LiveId" clId="{B97F8FE2-9461-4CFE-A336-39272FD5B119}" dt="2021-09-21T12:15:07.784" v="58964"/>
          <ac:spMkLst>
            <pc:docMk/>
            <pc:sldMk cId="2188762186" sldId="568"/>
            <ac:spMk id="65" creationId="{DDC38A1F-7682-43DC-83BC-C310E37C850C}"/>
          </ac:spMkLst>
        </pc:spChg>
        <pc:spChg chg="mod">
          <ac:chgData name="Minesh Patel" userId="a66d4990ec83ac90" providerId="LiveId" clId="{B97F8FE2-9461-4CFE-A336-39272FD5B119}" dt="2021-09-21T12:15:07.784" v="58964"/>
          <ac:spMkLst>
            <pc:docMk/>
            <pc:sldMk cId="2188762186" sldId="568"/>
            <ac:spMk id="66" creationId="{D2C2AF5E-DD21-4D19-A294-57133FB6805E}"/>
          </ac:spMkLst>
        </pc:spChg>
        <pc:spChg chg="mod">
          <ac:chgData name="Minesh Patel" userId="a66d4990ec83ac90" providerId="LiveId" clId="{B97F8FE2-9461-4CFE-A336-39272FD5B119}" dt="2021-09-21T12:15:07.784" v="58964"/>
          <ac:spMkLst>
            <pc:docMk/>
            <pc:sldMk cId="2188762186" sldId="568"/>
            <ac:spMk id="67" creationId="{932E34B7-EEF8-4198-96A2-0252A2010467}"/>
          </ac:spMkLst>
        </pc:spChg>
        <pc:spChg chg="mod">
          <ac:chgData name="Minesh Patel" userId="a66d4990ec83ac90" providerId="LiveId" clId="{B97F8FE2-9461-4CFE-A336-39272FD5B119}" dt="2021-09-21T12:15:07.784" v="58964"/>
          <ac:spMkLst>
            <pc:docMk/>
            <pc:sldMk cId="2188762186" sldId="568"/>
            <ac:spMk id="68" creationId="{168F7FB0-EEB0-4DB9-AF14-A20C6FFAA973}"/>
          </ac:spMkLst>
        </pc:spChg>
        <pc:spChg chg="mod">
          <ac:chgData name="Minesh Patel" userId="a66d4990ec83ac90" providerId="LiveId" clId="{B97F8FE2-9461-4CFE-A336-39272FD5B119}" dt="2021-09-21T12:15:07.784" v="58964"/>
          <ac:spMkLst>
            <pc:docMk/>
            <pc:sldMk cId="2188762186" sldId="568"/>
            <ac:spMk id="69" creationId="{6674BB71-1F5A-42EE-8680-4BAF5403FFD5}"/>
          </ac:spMkLst>
        </pc:spChg>
        <pc:spChg chg="mod">
          <ac:chgData name="Minesh Patel" userId="a66d4990ec83ac90" providerId="LiveId" clId="{B97F8FE2-9461-4CFE-A336-39272FD5B119}" dt="2021-09-21T12:15:07.784" v="58964"/>
          <ac:spMkLst>
            <pc:docMk/>
            <pc:sldMk cId="2188762186" sldId="568"/>
            <ac:spMk id="70" creationId="{7E5A8044-1C74-4633-9450-538B1388895A}"/>
          </ac:spMkLst>
        </pc:spChg>
        <pc:grpChg chg="add del mod">
          <ac:chgData name="Minesh Patel" userId="a66d4990ec83ac90" providerId="LiveId" clId="{B97F8FE2-9461-4CFE-A336-39272FD5B119}" dt="2021-09-21T12:15:07.420" v="58963" actId="478"/>
          <ac:grpSpMkLst>
            <pc:docMk/>
            <pc:sldMk cId="2188762186" sldId="568"/>
            <ac:grpSpMk id="52" creationId="{8119A28C-2E41-4AC5-97C4-1AE24A67C222}"/>
          </ac:grpSpMkLst>
        </pc:grpChg>
        <pc:grpChg chg="add mod">
          <ac:chgData name="Minesh Patel" userId="a66d4990ec83ac90" providerId="LiveId" clId="{B97F8FE2-9461-4CFE-A336-39272FD5B119}" dt="2021-09-21T12:15:07.784" v="58964"/>
          <ac:grpSpMkLst>
            <pc:docMk/>
            <pc:sldMk cId="2188762186" sldId="568"/>
            <ac:grpSpMk id="64" creationId="{B1673D64-679B-44DC-A3E9-E8023C12F492}"/>
          </ac:grpSpMkLst>
        </pc:grpChg>
      </pc:sldChg>
      <pc:sldChg chg="addSp delSp modSp add mod ord modAnim modNotesTx">
        <pc:chgData name="Minesh Patel" userId="a66d4990ec83ac90" providerId="LiveId" clId="{B97F8FE2-9461-4CFE-A336-39272FD5B119}" dt="2021-09-21T14:09:16.196" v="71232"/>
        <pc:sldMkLst>
          <pc:docMk/>
          <pc:sldMk cId="2820888828" sldId="569"/>
        </pc:sldMkLst>
        <pc:spChg chg="mod">
          <ac:chgData name="Minesh Patel" userId="a66d4990ec83ac90" providerId="LiveId" clId="{B97F8FE2-9461-4CFE-A336-39272FD5B119}" dt="2021-09-12T23:49:01.910" v="406" actId="20577"/>
          <ac:spMkLst>
            <pc:docMk/>
            <pc:sldMk cId="2820888828" sldId="569"/>
            <ac:spMk id="2" creationId="{00000000-0000-0000-0000-000000000000}"/>
          </ac:spMkLst>
        </pc:spChg>
        <pc:spChg chg="add del">
          <ac:chgData name="Minesh Patel" userId="a66d4990ec83ac90" providerId="LiveId" clId="{B97F8FE2-9461-4CFE-A336-39272FD5B119}" dt="2021-09-12T23:14:59.432" v="95" actId="22"/>
          <ac:spMkLst>
            <pc:docMk/>
            <pc:sldMk cId="2820888828" sldId="569"/>
            <ac:spMk id="6" creationId="{A2F2B2B1-BE89-4247-928D-52400D9332FD}"/>
          </ac:spMkLst>
        </pc:spChg>
        <pc:spChg chg="mod">
          <ac:chgData name="Minesh Patel" userId="a66d4990ec83ac90" providerId="LiveId" clId="{B97F8FE2-9461-4CFE-A336-39272FD5B119}" dt="2021-09-21T14:08:45.368" v="71228" actId="1076"/>
          <ac:spMkLst>
            <pc:docMk/>
            <pc:sldMk cId="2820888828" sldId="569"/>
            <ac:spMk id="7" creationId="{18F3E661-D2B7-4E88-BE0C-2BBCDBC3C6BB}"/>
          </ac:spMkLst>
        </pc:spChg>
        <pc:spChg chg="add del mod">
          <ac:chgData name="Minesh Patel" userId="a66d4990ec83ac90" providerId="LiveId" clId="{B97F8FE2-9461-4CFE-A336-39272FD5B119}" dt="2021-09-12T23:51:12.551" v="507" actId="478"/>
          <ac:spMkLst>
            <pc:docMk/>
            <pc:sldMk cId="2820888828" sldId="569"/>
            <ac:spMk id="8" creationId="{4E5DBE0E-B5D0-4261-AC1B-13BB87A3FB61}"/>
          </ac:spMkLst>
        </pc:spChg>
        <pc:spChg chg="add del">
          <ac:chgData name="Minesh Patel" userId="a66d4990ec83ac90" providerId="LiveId" clId="{B97F8FE2-9461-4CFE-A336-39272FD5B119}" dt="2021-09-12T23:49:17.372" v="409" actId="22"/>
          <ac:spMkLst>
            <pc:docMk/>
            <pc:sldMk cId="2820888828" sldId="569"/>
            <ac:spMk id="10" creationId="{63F1C856-4A7C-400E-9C8E-88D5438B6EE6}"/>
          </ac:spMkLst>
        </pc:spChg>
        <pc:spChg chg="add del mod">
          <ac:chgData name="Minesh Patel" userId="a66d4990ec83ac90" providerId="LiveId" clId="{B97F8FE2-9461-4CFE-A336-39272FD5B119}" dt="2021-09-12T23:51:12.551" v="507" actId="478"/>
          <ac:spMkLst>
            <pc:docMk/>
            <pc:sldMk cId="2820888828" sldId="569"/>
            <ac:spMk id="12" creationId="{8D8A5489-D362-4F50-9294-4B25B5EBFD8C}"/>
          </ac:spMkLst>
        </pc:spChg>
        <pc:spChg chg="add del">
          <ac:chgData name="Minesh Patel" userId="a66d4990ec83ac90" providerId="LiveId" clId="{B97F8FE2-9461-4CFE-A336-39272FD5B119}" dt="2021-09-12T23:49:33.001" v="425" actId="478"/>
          <ac:spMkLst>
            <pc:docMk/>
            <pc:sldMk cId="2820888828" sldId="569"/>
            <ac:spMk id="14" creationId="{B647CA08-9916-4DB5-B5C6-2154EE2A6059}"/>
          </ac:spMkLst>
        </pc:spChg>
        <pc:spChg chg="add del">
          <ac:chgData name="Minesh Patel" userId="a66d4990ec83ac90" providerId="LiveId" clId="{B97F8FE2-9461-4CFE-A336-39272FD5B119}" dt="2021-09-12T23:49:38.761" v="429" actId="22"/>
          <ac:spMkLst>
            <pc:docMk/>
            <pc:sldMk cId="2820888828" sldId="569"/>
            <ac:spMk id="16" creationId="{F0F1538C-EE0A-4BE2-B3D1-79B18E6CA455}"/>
          </ac:spMkLst>
        </pc:spChg>
        <pc:spChg chg="add mod">
          <ac:chgData name="Minesh Patel" userId="a66d4990ec83ac90" providerId="LiveId" clId="{B97F8FE2-9461-4CFE-A336-39272FD5B119}" dt="2021-09-13T00:10:22.985" v="867" actId="113"/>
          <ac:spMkLst>
            <pc:docMk/>
            <pc:sldMk cId="2820888828" sldId="569"/>
            <ac:spMk id="18" creationId="{9EEC37E0-4900-455E-AECD-5D512EF33DF6}"/>
          </ac:spMkLst>
        </pc:spChg>
        <pc:spChg chg="add del">
          <ac:chgData name="Minesh Patel" userId="a66d4990ec83ac90" providerId="LiveId" clId="{B97F8FE2-9461-4CFE-A336-39272FD5B119}" dt="2021-09-12T23:51:57.815" v="522" actId="478"/>
          <ac:spMkLst>
            <pc:docMk/>
            <pc:sldMk cId="2820888828" sldId="569"/>
            <ac:spMk id="19" creationId="{C08D9E5F-7D2D-47B9-8A06-E919F0DF4BC3}"/>
          </ac:spMkLst>
        </pc:spChg>
        <pc:spChg chg="add del mod ord">
          <ac:chgData name="Minesh Patel" userId="a66d4990ec83ac90" providerId="LiveId" clId="{B97F8FE2-9461-4CFE-A336-39272FD5B119}" dt="2021-09-12T23:52:18.042" v="526" actId="478"/>
          <ac:spMkLst>
            <pc:docMk/>
            <pc:sldMk cId="2820888828" sldId="569"/>
            <ac:spMk id="20" creationId="{A7BE2000-F077-4230-B65E-9ABF1499FF21}"/>
          </ac:spMkLst>
        </pc:spChg>
        <pc:spChg chg="add del mod">
          <ac:chgData name="Minesh Patel" userId="a66d4990ec83ac90" providerId="LiveId" clId="{B97F8FE2-9461-4CFE-A336-39272FD5B119}" dt="2021-09-12T23:52:47.654" v="551" actId="478"/>
          <ac:spMkLst>
            <pc:docMk/>
            <pc:sldMk cId="2820888828" sldId="569"/>
            <ac:spMk id="21" creationId="{94CF0A7B-821F-497C-A480-72AC44A4A3C7}"/>
          </ac:spMkLst>
        </pc:spChg>
        <pc:spChg chg="add del">
          <ac:chgData name="Minesh Patel" userId="a66d4990ec83ac90" providerId="LiveId" clId="{B97F8FE2-9461-4CFE-A336-39272FD5B119}" dt="2021-09-12T23:53:40.432" v="575" actId="22"/>
          <ac:spMkLst>
            <pc:docMk/>
            <pc:sldMk cId="2820888828" sldId="569"/>
            <ac:spMk id="23" creationId="{8A5C06E3-38EB-457A-A88C-0177072C7445}"/>
          </ac:spMkLst>
        </pc:spChg>
        <pc:spChg chg="add mod">
          <ac:chgData name="Minesh Patel" userId="a66d4990ec83ac90" providerId="LiveId" clId="{B97F8FE2-9461-4CFE-A336-39272FD5B119}" dt="2021-09-21T14:08:29.348" v="71224" actId="164"/>
          <ac:spMkLst>
            <pc:docMk/>
            <pc:sldMk cId="2820888828" sldId="569"/>
            <ac:spMk id="25" creationId="{ADAAAA00-390E-427E-BA77-3FF57B56E6D6}"/>
          </ac:spMkLst>
        </pc:spChg>
        <pc:spChg chg="add mod ord">
          <ac:chgData name="Minesh Patel" userId="a66d4990ec83ac90" providerId="LiveId" clId="{B97F8FE2-9461-4CFE-A336-39272FD5B119}" dt="2021-09-21T14:08:29.348" v="71224" actId="164"/>
          <ac:spMkLst>
            <pc:docMk/>
            <pc:sldMk cId="2820888828" sldId="569"/>
            <ac:spMk id="27" creationId="{1A8DD8F9-52A8-4425-A608-E54E1F6E67B9}"/>
          </ac:spMkLst>
        </pc:spChg>
        <pc:spChg chg="add mod topLvl">
          <ac:chgData name="Minesh Patel" userId="a66d4990ec83ac90" providerId="LiveId" clId="{B97F8FE2-9461-4CFE-A336-39272FD5B119}" dt="2021-09-21T14:09:01.171" v="71230" actId="338"/>
          <ac:spMkLst>
            <pc:docMk/>
            <pc:sldMk cId="2820888828" sldId="569"/>
            <ac:spMk id="31" creationId="{2DAF7A39-E146-43ED-AC23-A8E4696889B2}"/>
          </ac:spMkLst>
        </pc:spChg>
        <pc:grpChg chg="add mod ord">
          <ac:chgData name="Minesh Patel" userId="a66d4990ec83ac90" providerId="LiveId" clId="{B97F8FE2-9461-4CFE-A336-39272FD5B119}" dt="2021-09-21T14:08:32.553" v="71225" actId="167"/>
          <ac:grpSpMkLst>
            <pc:docMk/>
            <pc:sldMk cId="2820888828" sldId="569"/>
            <ac:grpSpMk id="3" creationId="{D55F9BA5-B609-4A6E-BA0D-F779AC14049B}"/>
          </ac:grpSpMkLst>
        </pc:grpChg>
        <pc:grpChg chg="add mod">
          <ac:chgData name="Minesh Patel" userId="a66d4990ec83ac90" providerId="LiveId" clId="{B97F8FE2-9461-4CFE-A336-39272FD5B119}" dt="2021-09-21T14:09:01.171" v="71230" actId="338"/>
          <ac:grpSpMkLst>
            <pc:docMk/>
            <pc:sldMk cId="2820888828" sldId="569"/>
            <ac:grpSpMk id="5" creationId="{E8278EC7-C5C6-471D-94A0-E9583DDC5AF2}"/>
          </ac:grpSpMkLst>
        </pc:grpChg>
        <pc:grpChg chg="add del mod">
          <ac:chgData name="Minesh Patel" userId="a66d4990ec83ac90" providerId="LiveId" clId="{B97F8FE2-9461-4CFE-A336-39272FD5B119}" dt="2021-09-21T14:08:49.537" v="71229" actId="165"/>
          <ac:grpSpMkLst>
            <pc:docMk/>
            <pc:sldMk cId="2820888828" sldId="569"/>
            <ac:grpSpMk id="32" creationId="{57C3975E-0B90-4908-AD5F-CD1CDA4AB0AE}"/>
          </ac:grpSpMkLst>
        </pc:grpChg>
        <pc:cxnChg chg="add mod topLvl">
          <ac:chgData name="Minesh Patel" userId="a66d4990ec83ac90" providerId="LiveId" clId="{B97F8FE2-9461-4CFE-A336-39272FD5B119}" dt="2021-09-21T14:09:01.171" v="71230" actId="338"/>
          <ac:cxnSpMkLst>
            <pc:docMk/>
            <pc:sldMk cId="2820888828" sldId="569"/>
            <ac:cxnSpMk id="26" creationId="{BC71EE37-0D28-480B-98F2-55ADAC756128}"/>
          </ac:cxnSpMkLst>
        </pc:cxnChg>
        <pc:cxnChg chg="add mod">
          <ac:chgData name="Minesh Patel" userId="a66d4990ec83ac90" providerId="LiveId" clId="{B97F8FE2-9461-4CFE-A336-39272FD5B119}" dt="2021-09-21T14:08:29.348" v="71224" actId="164"/>
          <ac:cxnSpMkLst>
            <pc:docMk/>
            <pc:sldMk cId="2820888828" sldId="569"/>
            <ac:cxnSpMk id="29" creationId="{C063AB22-4F92-405E-88FB-96E8D1587684}"/>
          </ac:cxnSpMkLst>
        </pc:cxnChg>
      </pc:sldChg>
      <pc:sldChg chg="modSp add mod ord modNotesTx">
        <pc:chgData name="Minesh Patel" userId="a66d4990ec83ac90" providerId="LiveId" clId="{B97F8FE2-9461-4CFE-A336-39272FD5B119}" dt="2021-09-21T14:12:22.551" v="71501" actId="20577"/>
        <pc:sldMkLst>
          <pc:docMk/>
          <pc:sldMk cId="1955866054" sldId="570"/>
        </pc:sldMkLst>
        <pc:spChg chg="mod">
          <ac:chgData name="Minesh Patel" userId="a66d4990ec83ac90" providerId="LiveId" clId="{B97F8FE2-9461-4CFE-A336-39272FD5B119}" dt="2021-09-21T09:26:42.205" v="42921" actId="20577"/>
          <ac:spMkLst>
            <pc:docMk/>
            <pc:sldMk cId="1955866054" sldId="570"/>
            <ac:spMk id="88" creationId="{AA37C788-23EA-4FF9-8385-D3B2B927CF14}"/>
          </ac:spMkLst>
        </pc:spChg>
        <pc:grpChg chg="mod">
          <ac:chgData name="Minesh Patel" userId="a66d4990ec83ac90" providerId="LiveId" clId="{B97F8FE2-9461-4CFE-A336-39272FD5B119}" dt="2021-09-12T23:24:24.796" v="125" actId="1076"/>
          <ac:grpSpMkLst>
            <pc:docMk/>
            <pc:sldMk cId="1955866054" sldId="570"/>
            <ac:grpSpMk id="98" creationId="{C1A4D29C-F6F3-4D1C-A11A-EDECD836A57E}"/>
          </ac:grpSpMkLst>
        </pc:grpChg>
      </pc:sldChg>
      <pc:sldChg chg="addSp delSp modSp add del mod">
        <pc:chgData name="Minesh Patel" userId="a66d4990ec83ac90" providerId="LiveId" clId="{B97F8FE2-9461-4CFE-A336-39272FD5B119}" dt="2021-09-21T09:26:34.722" v="42905" actId="47"/>
        <pc:sldMkLst>
          <pc:docMk/>
          <pc:sldMk cId="1458037461" sldId="571"/>
        </pc:sldMkLst>
        <pc:spChg chg="del">
          <ac:chgData name="Minesh Patel" userId="a66d4990ec83ac90" providerId="LiveId" clId="{B97F8FE2-9461-4CFE-A336-39272FD5B119}" dt="2021-09-12T23:27:36.018" v="142" actId="478"/>
          <ac:spMkLst>
            <pc:docMk/>
            <pc:sldMk cId="1458037461" sldId="571"/>
            <ac:spMk id="2" creationId="{BD13EAD6-F000-4B67-8789-D4F65A343D66}"/>
          </ac:spMkLst>
        </pc:spChg>
        <pc:spChg chg="add del mod">
          <ac:chgData name="Minesh Patel" userId="a66d4990ec83ac90" providerId="LiveId" clId="{B97F8FE2-9461-4CFE-A336-39272FD5B119}" dt="2021-09-12T23:27:37.720" v="143" actId="478"/>
          <ac:spMkLst>
            <pc:docMk/>
            <pc:sldMk cId="1458037461" sldId="571"/>
            <ac:spMk id="6" creationId="{C7B023F7-8623-440A-82DF-460ECD5C7410}"/>
          </ac:spMkLst>
        </pc:spChg>
        <pc:spChg chg="mod">
          <ac:chgData name="Minesh Patel" userId="a66d4990ec83ac90" providerId="LiveId" clId="{B97F8FE2-9461-4CFE-A336-39272FD5B119}" dt="2021-09-12T23:28:15.057" v="152" actId="20577"/>
          <ac:spMkLst>
            <pc:docMk/>
            <pc:sldMk cId="1458037461" sldId="571"/>
            <ac:spMk id="82" creationId="{E6064B3D-2011-4186-8EF3-47B0F1A99F92}"/>
          </ac:spMkLst>
        </pc:spChg>
        <pc:spChg chg="mod">
          <ac:chgData name="Minesh Patel" userId="a66d4990ec83ac90" providerId="LiveId" clId="{B97F8FE2-9461-4CFE-A336-39272FD5B119}" dt="2021-09-12T23:24:54.551" v="139" actId="1076"/>
          <ac:spMkLst>
            <pc:docMk/>
            <pc:sldMk cId="1458037461" sldId="571"/>
            <ac:spMk id="88" creationId="{AA37C788-23EA-4FF9-8385-D3B2B927CF14}"/>
          </ac:spMkLst>
        </pc:spChg>
        <pc:spChg chg="mod">
          <ac:chgData name="Minesh Patel" userId="a66d4990ec83ac90" providerId="LiveId" clId="{B97F8FE2-9461-4CFE-A336-39272FD5B119}" dt="2021-09-12T23:24:54.936" v="141" actId="1076"/>
          <ac:spMkLst>
            <pc:docMk/>
            <pc:sldMk cId="1458037461" sldId="571"/>
            <ac:spMk id="93" creationId="{8342DAA8-7B6B-44AF-804A-AB893BF47B94}"/>
          </ac:spMkLst>
        </pc:spChg>
        <pc:grpChg chg="mod">
          <ac:chgData name="Minesh Patel" userId="a66d4990ec83ac90" providerId="LiveId" clId="{B97F8FE2-9461-4CFE-A336-39272FD5B119}" dt="2021-09-12T23:28:10.075" v="151" actId="1076"/>
          <ac:grpSpMkLst>
            <pc:docMk/>
            <pc:sldMk cId="1458037461" sldId="571"/>
            <ac:grpSpMk id="32" creationId="{3A358457-DB03-4B9D-9714-709CDEB45029}"/>
          </ac:grpSpMkLst>
        </pc:grpChg>
        <pc:grpChg chg="mod">
          <ac:chgData name="Minesh Patel" userId="a66d4990ec83ac90" providerId="LiveId" clId="{B97F8FE2-9461-4CFE-A336-39272FD5B119}" dt="2021-09-12T23:27:44.539" v="144" actId="1076"/>
          <ac:grpSpMkLst>
            <pc:docMk/>
            <pc:sldMk cId="1458037461" sldId="571"/>
            <ac:grpSpMk id="94" creationId="{D3F17C21-8501-4030-A386-3FF70C007D7B}"/>
          </ac:grpSpMkLst>
        </pc:grpChg>
        <pc:grpChg chg="mod">
          <ac:chgData name="Minesh Patel" userId="a66d4990ec83ac90" providerId="LiveId" clId="{B97F8FE2-9461-4CFE-A336-39272FD5B119}" dt="2021-09-12T23:27:48.944" v="145" actId="1076"/>
          <ac:grpSpMkLst>
            <pc:docMk/>
            <pc:sldMk cId="1458037461" sldId="571"/>
            <ac:grpSpMk id="95" creationId="{AED525DE-37AD-4970-9ED3-80E92BEC2E2A}"/>
          </ac:grpSpMkLst>
        </pc:grpChg>
        <pc:grpChg chg="mod">
          <ac:chgData name="Minesh Patel" userId="a66d4990ec83ac90" providerId="LiveId" clId="{B97F8FE2-9461-4CFE-A336-39272FD5B119}" dt="2021-09-12T23:27:48.944" v="145" actId="1076"/>
          <ac:grpSpMkLst>
            <pc:docMk/>
            <pc:sldMk cId="1458037461" sldId="571"/>
            <ac:grpSpMk id="97" creationId="{C778DCA2-AA94-488B-BE95-3B67EAE7F3B2}"/>
          </ac:grpSpMkLst>
        </pc:grpChg>
        <pc:grpChg chg="mod">
          <ac:chgData name="Minesh Patel" userId="a66d4990ec83ac90" providerId="LiveId" clId="{B97F8FE2-9461-4CFE-A336-39272FD5B119}" dt="2021-09-12T23:27:44.539" v="144" actId="1076"/>
          <ac:grpSpMkLst>
            <pc:docMk/>
            <pc:sldMk cId="1458037461" sldId="571"/>
            <ac:grpSpMk id="98" creationId="{C1A4D29C-F6F3-4D1C-A11A-EDECD836A57E}"/>
          </ac:grpSpMkLst>
        </pc:grpChg>
        <pc:grpChg chg="mod">
          <ac:chgData name="Minesh Patel" userId="a66d4990ec83ac90" providerId="LiveId" clId="{B97F8FE2-9461-4CFE-A336-39272FD5B119}" dt="2021-09-12T23:27:44.539" v="144" actId="1076"/>
          <ac:grpSpMkLst>
            <pc:docMk/>
            <pc:sldMk cId="1458037461" sldId="571"/>
            <ac:grpSpMk id="102" creationId="{A02404AB-8624-4642-A282-8810E05B5A72}"/>
          </ac:grpSpMkLst>
        </pc:grpChg>
        <pc:cxnChg chg="mod">
          <ac:chgData name="Minesh Patel" userId="a66d4990ec83ac90" providerId="LiveId" clId="{B97F8FE2-9461-4CFE-A336-39272FD5B119}" dt="2021-09-12T23:28:09.881" v="150" actId="14100"/>
          <ac:cxnSpMkLst>
            <pc:docMk/>
            <pc:sldMk cId="1458037461" sldId="571"/>
            <ac:cxnSpMk id="38" creationId="{76832DFC-4064-4F42-9114-9994E962D2CD}"/>
          </ac:cxnSpMkLst>
        </pc:cxnChg>
        <pc:cxnChg chg="mod">
          <ac:chgData name="Minesh Patel" userId="a66d4990ec83ac90" providerId="LiveId" clId="{B97F8FE2-9461-4CFE-A336-39272FD5B119}" dt="2021-09-12T23:27:44.539" v="144" actId="1076"/>
          <ac:cxnSpMkLst>
            <pc:docMk/>
            <pc:sldMk cId="1458037461" sldId="571"/>
            <ac:cxnSpMk id="104" creationId="{C65FF817-A6E4-433F-879B-8335836B6703}"/>
          </ac:cxnSpMkLst>
        </pc:cxnChg>
        <pc:cxnChg chg="mod">
          <ac:chgData name="Minesh Patel" userId="a66d4990ec83ac90" providerId="LiveId" clId="{B97F8FE2-9461-4CFE-A336-39272FD5B119}" dt="2021-09-12T23:27:44.539" v="144" actId="1076"/>
          <ac:cxnSpMkLst>
            <pc:docMk/>
            <pc:sldMk cId="1458037461" sldId="571"/>
            <ac:cxnSpMk id="138" creationId="{F8F9DAF4-CD3F-473E-9F01-A7E94083F850}"/>
          </ac:cxnSpMkLst>
        </pc:cxnChg>
        <pc:cxnChg chg="mod">
          <ac:chgData name="Minesh Patel" userId="a66d4990ec83ac90" providerId="LiveId" clId="{B97F8FE2-9461-4CFE-A336-39272FD5B119}" dt="2021-09-12T23:27:56.454" v="147" actId="14100"/>
          <ac:cxnSpMkLst>
            <pc:docMk/>
            <pc:sldMk cId="1458037461" sldId="571"/>
            <ac:cxnSpMk id="139" creationId="{4E3E0102-F411-42FD-80A9-81D1630331DE}"/>
          </ac:cxnSpMkLst>
        </pc:cxnChg>
        <pc:cxnChg chg="mod">
          <ac:chgData name="Minesh Patel" userId="a66d4990ec83ac90" providerId="LiveId" clId="{B97F8FE2-9461-4CFE-A336-39272FD5B119}" dt="2021-09-12T23:27:56.454" v="147" actId="14100"/>
          <ac:cxnSpMkLst>
            <pc:docMk/>
            <pc:sldMk cId="1458037461" sldId="571"/>
            <ac:cxnSpMk id="140" creationId="{68F1BB1E-9694-4152-866D-99B4FE2EC472}"/>
          </ac:cxnSpMkLst>
        </pc:cxnChg>
      </pc:sldChg>
      <pc:sldChg chg="addSp delSp modSp add del mod delAnim modAnim">
        <pc:chgData name="Minesh Patel" userId="a66d4990ec83ac90" providerId="LiveId" clId="{B97F8FE2-9461-4CFE-A336-39272FD5B119}" dt="2021-09-12T23:48:51.357" v="386" actId="47"/>
        <pc:sldMkLst>
          <pc:docMk/>
          <pc:sldMk cId="582767787" sldId="572"/>
        </pc:sldMkLst>
        <pc:spChg chg="mod">
          <ac:chgData name="Minesh Patel" userId="a66d4990ec83ac90" providerId="LiveId" clId="{B97F8FE2-9461-4CFE-A336-39272FD5B119}" dt="2021-09-12T23:46:18.092" v="314" actId="20577"/>
          <ac:spMkLst>
            <pc:docMk/>
            <pc:sldMk cId="582767787" sldId="572"/>
            <ac:spMk id="2" creationId="{00000000-0000-0000-0000-000000000000}"/>
          </ac:spMkLst>
        </pc:spChg>
        <pc:spChg chg="add del mod">
          <ac:chgData name="Minesh Patel" userId="a66d4990ec83ac90" providerId="LiveId" clId="{B97F8FE2-9461-4CFE-A336-39272FD5B119}" dt="2021-09-12T23:46:24.919" v="316" actId="478"/>
          <ac:spMkLst>
            <pc:docMk/>
            <pc:sldMk cId="582767787" sldId="572"/>
            <ac:spMk id="5" creationId="{83C38902-3AD9-4B11-9244-AFFE7DEF25B3}"/>
          </ac:spMkLst>
        </pc:spChg>
        <pc:spChg chg="del">
          <ac:chgData name="Minesh Patel" userId="a66d4990ec83ac90" providerId="LiveId" clId="{B97F8FE2-9461-4CFE-A336-39272FD5B119}" dt="2021-09-12T23:46:23.583" v="315" actId="478"/>
          <ac:spMkLst>
            <pc:docMk/>
            <pc:sldMk cId="582767787" sldId="572"/>
            <ac:spMk id="7" creationId="{18F3E661-D2B7-4E88-BE0C-2BBCDBC3C6BB}"/>
          </ac:spMkLst>
        </pc:spChg>
        <pc:spChg chg="del">
          <ac:chgData name="Minesh Patel" userId="a66d4990ec83ac90" providerId="LiveId" clId="{B97F8FE2-9461-4CFE-A336-39272FD5B119}" dt="2021-09-12T23:46:23.583" v="315" actId="478"/>
          <ac:spMkLst>
            <pc:docMk/>
            <pc:sldMk cId="582767787" sldId="572"/>
            <ac:spMk id="8" creationId="{4E5DBE0E-B5D0-4261-AC1B-13BB87A3FB61}"/>
          </ac:spMkLst>
        </pc:spChg>
        <pc:spChg chg="del mod topLvl">
          <ac:chgData name="Minesh Patel" userId="a66d4990ec83ac90" providerId="LiveId" clId="{B97F8FE2-9461-4CFE-A336-39272FD5B119}" dt="2021-09-12T23:48:03.249" v="377" actId="478"/>
          <ac:spMkLst>
            <pc:docMk/>
            <pc:sldMk cId="582767787" sldId="572"/>
            <ac:spMk id="11" creationId="{9D91F6CF-2E71-482E-A0F4-2D4B9A47A87D}"/>
          </ac:spMkLst>
        </pc:spChg>
        <pc:spChg chg="mod">
          <ac:chgData name="Minesh Patel" userId="a66d4990ec83ac90" providerId="LiveId" clId="{B97F8FE2-9461-4CFE-A336-39272FD5B119}" dt="2021-09-12T23:46:59.014" v="317"/>
          <ac:spMkLst>
            <pc:docMk/>
            <pc:sldMk cId="582767787" sldId="572"/>
            <ac:spMk id="13" creationId="{F557A73F-320C-41E5-8E10-2401482A88D0}"/>
          </ac:spMkLst>
        </pc:spChg>
        <pc:spChg chg="mod">
          <ac:chgData name="Minesh Patel" userId="a66d4990ec83ac90" providerId="LiveId" clId="{B97F8FE2-9461-4CFE-A336-39272FD5B119}" dt="2021-09-12T23:46:59.014" v="317"/>
          <ac:spMkLst>
            <pc:docMk/>
            <pc:sldMk cId="582767787" sldId="572"/>
            <ac:spMk id="14" creationId="{246E7AEB-A595-4420-9E0C-67A4313A3E4B}"/>
          </ac:spMkLst>
        </pc:spChg>
        <pc:spChg chg="mod">
          <ac:chgData name="Minesh Patel" userId="a66d4990ec83ac90" providerId="LiveId" clId="{B97F8FE2-9461-4CFE-A336-39272FD5B119}" dt="2021-09-12T23:46:59.014" v="317"/>
          <ac:spMkLst>
            <pc:docMk/>
            <pc:sldMk cId="582767787" sldId="572"/>
            <ac:spMk id="17" creationId="{5E283E2E-1863-49B6-B936-29FF397CBF00}"/>
          </ac:spMkLst>
        </pc:spChg>
        <pc:spChg chg="mod">
          <ac:chgData name="Minesh Patel" userId="a66d4990ec83ac90" providerId="LiveId" clId="{B97F8FE2-9461-4CFE-A336-39272FD5B119}" dt="2021-09-12T23:46:59.014" v="317"/>
          <ac:spMkLst>
            <pc:docMk/>
            <pc:sldMk cId="582767787" sldId="572"/>
            <ac:spMk id="26" creationId="{085C3DE9-3F8B-4175-9122-1C3A4DD4A09E}"/>
          </ac:spMkLst>
        </pc:spChg>
        <pc:spChg chg="mod">
          <ac:chgData name="Minesh Patel" userId="a66d4990ec83ac90" providerId="LiveId" clId="{B97F8FE2-9461-4CFE-A336-39272FD5B119}" dt="2021-09-12T23:47:54.248" v="376" actId="20577"/>
          <ac:spMkLst>
            <pc:docMk/>
            <pc:sldMk cId="582767787" sldId="572"/>
            <ac:spMk id="28" creationId="{6DCA7245-A2AB-4604-8281-4CA42334C18D}"/>
          </ac:spMkLst>
        </pc:spChg>
        <pc:spChg chg="mod">
          <ac:chgData name="Minesh Patel" userId="a66d4990ec83ac90" providerId="LiveId" clId="{B97F8FE2-9461-4CFE-A336-39272FD5B119}" dt="2021-09-12T23:46:59.014" v="317"/>
          <ac:spMkLst>
            <pc:docMk/>
            <pc:sldMk cId="582767787" sldId="572"/>
            <ac:spMk id="31" creationId="{5B10F651-FF15-487D-8DA5-ECC1795B8131}"/>
          </ac:spMkLst>
        </pc:spChg>
        <pc:spChg chg="add del mod">
          <ac:chgData name="Minesh Patel" userId="a66d4990ec83ac90" providerId="LiveId" clId="{B97F8FE2-9461-4CFE-A336-39272FD5B119}" dt="2021-09-12T23:47:00.503" v="318" actId="478"/>
          <ac:spMkLst>
            <pc:docMk/>
            <pc:sldMk cId="582767787" sldId="572"/>
            <ac:spMk id="35" creationId="{759C1978-DF1D-4B6A-BFC4-27873272DDCA}"/>
          </ac:spMkLst>
        </pc:spChg>
        <pc:spChg chg="add mod">
          <ac:chgData name="Minesh Patel" userId="a66d4990ec83ac90" providerId="LiveId" clId="{B97F8FE2-9461-4CFE-A336-39272FD5B119}" dt="2021-09-12T23:48:21.273" v="381" actId="1076"/>
          <ac:spMkLst>
            <pc:docMk/>
            <pc:sldMk cId="582767787" sldId="572"/>
            <ac:spMk id="36" creationId="{07289E2B-B217-44BF-9B45-F82DA891702B}"/>
          </ac:spMkLst>
        </pc:spChg>
        <pc:spChg chg="add mod">
          <ac:chgData name="Minesh Patel" userId="a66d4990ec83ac90" providerId="LiveId" clId="{B97F8FE2-9461-4CFE-A336-39272FD5B119}" dt="2021-09-12T23:48:27.657" v="383" actId="1076"/>
          <ac:spMkLst>
            <pc:docMk/>
            <pc:sldMk cId="582767787" sldId="572"/>
            <ac:spMk id="37" creationId="{AE30D01F-C4DE-410A-BFFD-7CC52DA00B55}"/>
          </ac:spMkLst>
        </pc:spChg>
        <pc:spChg chg="add mod">
          <ac:chgData name="Minesh Patel" userId="a66d4990ec83ac90" providerId="LiveId" clId="{B97F8FE2-9461-4CFE-A336-39272FD5B119}" dt="2021-09-12T23:48:34.511" v="385" actId="1076"/>
          <ac:spMkLst>
            <pc:docMk/>
            <pc:sldMk cId="582767787" sldId="572"/>
            <ac:spMk id="38" creationId="{23E8286F-19DB-443C-B8D4-370A5BC708F1}"/>
          </ac:spMkLst>
        </pc:spChg>
        <pc:grpChg chg="add del mod">
          <ac:chgData name="Minesh Patel" userId="a66d4990ec83ac90" providerId="LiveId" clId="{B97F8FE2-9461-4CFE-A336-39272FD5B119}" dt="2021-09-12T23:48:03.249" v="377" actId="478"/>
          <ac:grpSpMkLst>
            <pc:docMk/>
            <pc:sldMk cId="582767787" sldId="572"/>
            <ac:grpSpMk id="9" creationId="{49AC9DA4-A577-470D-8916-136E285E874A}"/>
          </ac:grpSpMkLst>
        </pc:grpChg>
        <pc:grpChg chg="add mod">
          <ac:chgData name="Minesh Patel" userId="a66d4990ec83ac90" providerId="LiveId" clId="{B97F8FE2-9461-4CFE-A336-39272FD5B119}" dt="2021-09-12T23:46:59.014" v="317"/>
          <ac:grpSpMkLst>
            <pc:docMk/>
            <pc:sldMk cId="582767787" sldId="572"/>
            <ac:grpSpMk id="12" creationId="{1FB041EC-D8CF-45CC-9F1D-ADC0D153BE00}"/>
          </ac:grpSpMkLst>
        </pc:grpChg>
        <pc:grpChg chg="add mod">
          <ac:chgData name="Minesh Patel" userId="a66d4990ec83ac90" providerId="LiveId" clId="{B97F8FE2-9461-4CFE-A336-39272FD5B119}" dt="2021-09-12T23:46:59.014" v="317"/>
          <ac:grpSpMkLst>
            <pc:docMk/>
            <pc:sldMk cId="582767787" sldId="572"/>
            <ac:grpSpMk id="19" creationId="{7FC1EF16-2E86-420F-8E9D-0AC8B81BC160}"/>
          </ac:grpSpMkLst>
        </pc:grpChg>
        <pc:grpChg chg="add mod">
          <ac:chgData name="Minesh Patel" userId="a66d4990ec83ac90" providerId="LiveId" clId="{B97F8FE2-9461-4CFE-A336-39272FD5B119}" dt="2021-09-12T23:48:12.700" v="379" actId="1076"/>
          <ac:grpSpMkLst>
            <pc:docMk/>
            <pc:sldMk cId="582767787" sldId="572"/>
            <ac:grpSpMk id="27" creationId="{66924AEB-0901-475A-BE7C-FC5CADE81F89}"/>
          </ac:grpSpMkLst>
        </pc:grpChg>
        <pc:grpChg chg="add mod">
          <ac:chgData name="Minesh Patel" userId="a66d4990ec83ac90" providerId="LiveId" clId="{B97F8FE2-9461-4CFE-A336-39272FD5B119}" dt="2021-09-12T23:46:59.014" v="317"/>
          <ac:grpSpMkLst>
            <pc:docMk/>
            <pc:sldMk cId="582767787" sldId="572"/>
            <ac:grpSpMk id="30" creationId="{5B7EAAD1-AC3D-4AC9-BBBA-0D466160B5F5}"/>
          </ac:grpSpMkLst>
        </pc:grpChg>
        <pc:graphicFrameChg chg="mod topLvl">
          <ac:chgData name="Minesh Patel" userId="a66d4990ec83ac90" providerId="LiveId" clId="{B97F8FE2-9461-4CFE-A336-39272FD5B119}" dt="2021-09-12T23:48:12.700" v="379" actId="1076"/>
          <ac:graphicFrameMkLst>
            <pc:docMk/>
            <pc:sldMk cId="582767787" sldId="572"/>
            <ac:graphicFrameMk id="10" creationId="{03D2690B-90C0-4CA8-8F15-81E7D122FB49}"/>
          </ac:graphicFrameMkLst>
        </pc:graphicFrameChg>
        <pc:graphicFrameChg chg="mod">
          <ac:chgData name="Minesh Patel" userId="a66d4990ec83ac90" providerId="LiveId" clId="{B97F8FE2-9461-4CFE-A336-39272FD5B119}" dt="2021-09-12T23:46:59.014" v="317"/>
          <ac:graphicFrameMkLst>
            <pc:docMk/>
            <pc:sldMk cId="582767787" sldId="572"/>
            <ac:graphicFrameMk id="20" creationId="{FA9C456E-63DC-4CCD-9899-220355A95A24}"/>
          </ac:graphicFrameMkLst>
        </pc:graphicFrameChg>
        <pc:graphicFrameChg chg="mod">
          <ac:chgData name="Minesh Patel" userId="a66d4990ec83ac90" providerId="LiveId" clId="{B97F8FE2-9461-4CFE-A336-39272FD5B119}" dt="2021-09-12T23:46:59.014" v="317"/>
          <ac:graphicFrameMkLst>
            <pc:docMk/>
            <pc:sldMk cId="582767787" sldId="572"/>
            <ac:graphicFrameMk id="22" creationId="{B40075EC-7B0C-48DB-8207-345665C20F83}"/>
          </ac:graphicFrameMkLst>
        </pc:graphicFrameChg>
        <pc:graphicFrameChg chg="mod">
          <ac:chgData name="Minesh Patel" userId="a66d4990ec83ac90" providerId="LiveId" clId="{B97F8FE2-9461-4CFE-A336-39272FD5B119}" dt="2021-09-12T23:46:59.014" v="317"/>
          <ac:graphicFrameMkLst>
            <pc:docMk/>
            <pc:sldMk cId="582767787" sldId="572"/>
            <ac:graphicFrameMk id="24" creationId="{5335F6C9-5DDB-4144-8032-7CD0ACD4C27F}"/>
          </ac:graphicFrameMkLst>
        </pc:graphicFrameChg>
        <pc:cxnChg chg="mod">
          <ac:chgData name="Minesh Patel" userId="a66d4990ec83ac90" providerId="LiveId" clId="{B97F8FE2-9461-4CFE-A336-39272FD5B119}" dt="2021-09-12T23:46:59.014" v="317"/>
          <ac:cxnSpMkLst>
            <pc:docMk/>
            <pc:sldMk cId="582767787" sldId="572"/>
            <ac:cxnSpMk id="15" creationId="{571D6E91-F075-4E72-A273-CAD0E9EFD1CD}"/>
          </ac:cxnSpMkLst>
        </pc:cxnChg>
        <pc:cxnChg chg="mod">
          <ac:chgData name="Minesh Patel" userId="a66d4990ec83ac90" providerId="LiveId" clId="{B97F8FE2-9461-4CFE-A336-39272FD5B119}" dt="2021-09-12T23:46:59.014" v="317"/>
          <ac:cxnSpMkLst>
            <pc:docMk/>
            <pc:sldMk cId="582767787" sldId="572"/>
            <ac:cxnSpMk id="16" creationId="{47BB12E0-020D-49E0-AE7D-397065EBC69B}"/>
          </ac:cxnSpMkLst>
        </pc:cxnChg>
        <pc:cxnChg chg="mod">
          <ac:chgData name="Minesh Patel" userId="a66d4990ec83ac90" providerId="LiveId" clId="{B97F8FE2-9461-4CFE-A336-39272FD5B119}" dt="2021-09-12T23:46:59.014" v="317"/>
          <ac:cxnSpMkLst>
            <pc:docMk/>
            <pc:sldMk cId="582767787" sldId="572"/>
            <ac:cxnSpMk id="18" creationId="{B182E6C8-0B57-4502-B997-2CD452811308}"/>
          </ac:cxnSpMkLst>
        </pc:cxnChg>
        <pc:cxnChg chg="mod">
          <ac:chgData name="Minesh Patel" userId="a66d4990ec83ac90" providerId="LiveId" clId="{B97F8FE2-9461-4CFE-A336-39272FD5B119}" dt="2021-09-12T23:46:59.014" v="317"/>
          <ac:cxnSpMkLst>
            <pc:docMk/>
            <pc:sldMk cId="582767787" sldId="572"/>
            <ac:cxnSpMk id="21" creationId="{80FFB6A0-A1E6-4976-BF68-27B226D7F9AE}"/>
          </ac:cxnSpMkLst>
        </pc:cxnChg>
        <pc:cxnChg chg="mod">
          <ac:chgData name="Minesh Patel" userId="a66d4990ec83ac90" providerId="LiveId" clId="{B97F8FE2-9461-4CFE-A336-39272FD5B119}" dt="2021-09-12T23:46:59.014" v="317"/>
          <ac:cxnSpMkLst>
            <pc:docMk/>
            <pc:sldMk cId="582767787" sldId="572"/>
            <ac:cxnSpMk id="23" creationId="{70C10F89-C268-4E5E-9E54-795B588E81EB}"/>
          </ac:cxnSpMkLst>
        </pc:cxnChg>
        <pc:cxnChg chg="mod">
          <ac:chgData name="Minesh Patel" userId="a66d4990ec83ac90" providerId="LiveId" clId="{B97F8FE2-9461-4CFE-A336-39272FD5B119}" dt="2021-09-12T23:46:59.014" v="317"/>
          <ac:cxnSpMkLst>
            <pc:docMk/>
            <pc:sldMk cId="582767787" sldId="572"/>
            <ac:cxnSpMk id="25" creationId="{7C1555BC-3D71-41F0-AFEE-A75FEC28F748}"/>
          </ac:cxnSpMkLst>
        </pc:cxnChg>
        <pc:cxnChg chg="mod">
          <ac:chgData name="Minesh Patel" userId="a66d4990ec83ac90" providerId="LiveId" clId="{B97F8FE2-9461-4CFE-A336-39272FD5B119}" dt="2021-09-12T23:48:03.249" v="377" actId="478"/>
          <ac:cxnSpMkLst>
            <pc:docMk/>
            <pc:sldMk cId="582767787" sldId="572"/>
            <ac:cxnSpMk id="29" creationId="{01AC000F-1826-41A4-AB52-DAF0C67B3CA3}"/>
          </ac:cxnSpMkLst>
        </pc:cxnChg>
        <pc:cxnChg chg="mod">
          <ac:chgData name="Minesh Patel" userId="a66d4990ec83ac90" providerId="LiveId" clId="{B97F8FE2-9461-4CFE-A336-39272FD5B119}" dt="2021-09-12T23:46:59.014" v="317"/>
          <ac:cxnSpMkLst>
            <pc:docMk/>
            <pc:sldMk cId="582767787" sldId="572"/>
            <ac:cxnSpMk id="32" creationId="{726A311D-DC75-4F4E-BAAF-A0A45A1AFCC8}"/>
          </ac:cxnSpMkLst>
        </pc:cxnChg>
        <pc:cxnChg chg="mod">
          <ac:chgData name="Minesh Patel" userId="a66d4990ec83ac90" providerId="LiveId" clId="{B97F8FE2-9461-4CFE-A336-39272FD5B119}" dt="2021-09-12T23:46:59.014" v="317"/>
          <ac:cxnSpMkLst>
            <pc:docMk/>
            <pc:sldMk cId="582767787" sldId="572"/>
            <ac:cxnSpMk id="33" creationId="{9C2A2BBF-6BFC-432B-B132-563973A381AB}"/>
          </ac:cxnSpMkLst>
        </pc:cxnChg>
        <pc:cxnChg chg="mod">
          <ac:chgData name="Minesh Patel" userId="a66d4990ec83ac90" providerId="LiveId" clId="{B97F8FE2-9461-4CFE-A336-39272FD5B119}" dt="2021-09-12T23:46:59.014" v="317"/>
          <ac:cxnSpMkLst>
            <pc:docMk/>
            <pc:sldMk cId="582767787" sldId="572"/>
            <ac:cxnSpMk id="34" creationId="{E3C6C967-2CAE-4165-A131-2209202AE1BB}"/>
          </ac:cxnSpMkLst>
        </pc:cxnChg>
      </pc:sldChg>
      <pc:sldChg chg="addSp delSp modSp add mod delAnim modAnim modNotesTx">
        <pc:chgData name="Minesh Patel" userId="a66d4990ec83ac90" providerId="LiveId" clId="{B97F8FE2-9461-4CFE-A336-39272FD5B119}" dt="2021-09-21T13:55:42.264" v="70956"/>
        <pc:sldMkLst>
          <pc:docMk/>
          <pc:sldMk cId="2494061879" sldId="572"/>
        </pc:sldMkLst>
        <pc:spChg chg="mod">
          <ac:chgData name="Minesh Patel" userId="a66d4990ec83ac90" providerId="LiveId" clId="{B97F8FE2-9461-4CFE-A336-39272FD5B119}" dt="2021-09-17T21:02:11.410" v="11735" actId="20577"/>
          <ac:spMkLst>
            <pc:docMk/>
            <pc:sldMk cId="2494061879" sldId="572"/>
            <ac:spMk id="2" creationId="{00000000-0000-0000-0000-000000000000}"/>
          </ac:spMkLst>
        </pc:spChg>
        <pc:spChg chg="del mod">
          <ac:chgData name="Minesh Patel" userId="a66d4990ec83ac90" providerId="LiveId" clId="{B97F8FE2-9461-4CFE-A336-39272FD5B119}" dt="2021-09-17T22:11:46.779" v="12546" actId="478"/>
          <ac:spMkLst>
            <pc:docMk/>
            <pc:sldMk cId="2494061879" sldId="572"/>
            <ac:spMk id="3" creationId="{C09A9C93-75C5-4C06-BC8D-CB9C436349F8}"/>
          </ac:spMkLst>
        </pc:spChg>
        <pc:spChg chg="mod">
          <ac:chgData name="Minesh Patel" userId="a66d4990ec83ac90" providerId="LiveId" clId="{B97F8FE2-9461-4CFE-A336-39272FD5B119}" dt="2021-09-15T14:23:15.020" v="2622" actId="207"/>
          <ac:spMkLst>
            <pc:docMk/>
            <pc:sldMk cId="2494061879" sldId="572"/>
            <ac:spMk id="6" creationId="{6C61E60C-80FA-4E55-8D68-AE71C8A36D6A}"/>
          </ac:spMkLst>
        </pc:spChg>
        <pc:spChg chg="mod topLvl">
          <ac:chgData name="Minesh Patel" userId="a66d4990ec83ac90" providerId="LiveId" clId="{B97F8FE2-9461-4CFE-A336-39272FD5B119}" dt="2021-09-17T22:10:18.994" v="12496" actId="1076"/>
          <ac:spMkLst>
            <pc:docMk/>
            <pc:sldMk cId="2494061879" sldId="572"/>
            <ac:spMk id="8" creationId="{8E278BF9-4D4B-459C-BCF4-54BAFBB908ED}"/>
          </ac:spMkLst>
        </pc:spChg>
        <pc:spChg chg="del mod topLvl">
          <ac:chgData name="Minesh Patel" userId="a66d4990ec83ac90" providerId="LiveId" clId="{B97F8FE2-9461-4CFE-A336-39272FD5B119}" dt="2021-09-17T22:10:31.654" v="12498" actId="478"/>
          <ac:spMkLst>
            <pc:docMk/>
            <pc:sldMk cId="2494061879" sldId="572"/>
            <ac:spMk id="9" creationId="{5895A9AA-E147-44C8-A4D8-A2BA7450308E}"/>
          </ac:spMkLst>
        </pc:spChg>
        <pc:spChg chg="mod topLvl">
          <ac:chgData name="Minesh Patel" userId="a66d4990ec83ac90" providerId="LiveId" clId="{B97F8FE2-9461-4CFE-A336-39272FD5B119}" dt="2021-09-21T10:29:56.028" v="45811" actId="164"/>
          <ac:spMkLst>
            <pc:docMk/>
            <pc:sldMk cId="2494061879" sldId="572"/>
            <ac:spMk id="10" creationId="{352C5DB0-6095-49B2-B75C-F0035238F181}"/>
          </ac:spMkLst>
        </pc:spChg>
        <pc:spChg chg="add del mod topLvl">
          <ac:chgData name="Minesh Patel" userId="a66d4990ec83ac90" providerId="LiveId" clId="{B97F8FE2-9461-4CFE-A336-39272FD5B119}" dt="2021-09-17T22:16:57.331" v="12581" actId="478"/>
          <ac:spMkLst>
            <pc:docMk/>
            <pc:sldMk cId="2494061879" sldId="572"/>
            <ac:spMk id="15" creationId="{2342670F-34A2-4EC6-8E6A-1679729028F4}"/>
          </ac:spMkLst>
        </pc:spChg>
        <pc:spChg chg="del mod topLvl">
          <ac:chgData name="Minesh Patel" userId="a66d4990ec83ac90" providerId="LiveId" clId="{B97F8FE2-9461-4CFE-A336-39272FD5B119}" dt="2021-09-17T22:10:30.871" v="12497" actId="478"/>
          <ac:spMkLst>
            <pc:docMk/>
            <pc:sldMk cId="2494061879" sldId="572"/>
            <ac:spMk id="16" creationId="{A9C08AD8-96EE-40DC-A5E0-9DFAF9AA764D}"/>
          </ac:spMkLst>
        </pc:spChg>
        <pc:spChg chg="del mod topLvl">
          <ac:chgData name="Minesh Patel" userId="a66d4990ec83ac90" providerId="LiveId" clId="{B97F8FE2-9461-4CFE-A336-39272FD5B119}" dt="2021-09-17T22:11:46.779" v="12546" actId="478"/>
          <ac:spMkLst>
            <pc:docMk/>
            <pc:sldMk cId="2494061879" sldId="572"/>
            <ac:spMk id="17" creationId="{E6EF3932-8627-4DC7-8BA0-1DB7F7127A9C}"/>
          </ac:spMkLst>
        </pc:spChg>
        <pc:spChg chg="del mod">
          <ac:chgData name="Minesh Patel" userId="a66d4990ec83ac90" providerId="LiveId" clId="{B97F8FE2-9461-4CFE-A336-39272FD5B119}" dt="2021-09-17T22:11:46.779" v="12546" actId="478"/>
          <ac:spMkLst>
            <pc:docMk/>
            <pc:sldMk cId="2494061879" sldId="572"/>
            <ac:spMk id="25" creationId="{918ACD6B-792C-4982-9057-DE94CD4167D6}"/>
          </ac:spMkLst>
        </pc:spChg>
        <pc:spChg chg="mod">
          <ac:chgData name="Minesh Patel" userId="a66d4990ec83ac90" providerId="LiveId" clId="{B97F8FE2-9461-4CFE-A336-39272FD5B119}" dt="2021-09-21T13:55:42.264" v="70956"/>
          <ac:spMkLst>
            <pc:docMk/>
            <pc:sldMk cId="2494061879" sldId="572"/>
            <ac:spMk id="37" creationId="{DA76AE80-A564-43F3-B3C2-1A090F630E1F}"/>
          </ac:spMkLst>
        </pc:spChg>
        <pc:spChg chg="mod">
          <ac:chgData name="Minesh Patel" userId="a66d4990ec83ac90" providerId="LiveId" clId="{B97F8FE2-9461-4CFE-A336-39272FD5B119}" dt="2021-09-21T13:55:42.264" v="70956"/>
          <ac:spMkLst>
            <pc:docMk/>
            <pc:sldMk cId="2494061879" sldId="572"/>
            <ac:spMk id="38" creationId="{6310538A-921D-4A5E-BDEA-1BB57816DB8C}"/>
          </ac:spMkLst>
        </pc:spChg>
        <pc:spChg chg="mod">
          <ac:chgData name="Minesh Patel" userId="a66d4990ec83ac90" providerId="LiveId" clId="{B97F8FE2-9461-4CFE-A336-39272FD5B119}" dt="2021-09-21T13:55:42.264" v="70956"/>
          <ac:spMkLst>
            <pc:docMk/>
            <pc:sldMk cId="2494061879" sldId="572"/>
            <ac:spMk id="39" creationId="{2A05E1B6-F6C6-4AB8-870A-FFC97D8F22B4}"/>
          </ac:spMkLst>
        </pc:spChg>
        <pc:spChg chg="mod">
          <ac:chgData name="Minesh Patel" userId="a66d4990ec83ac90" providerId="LiveId" clId="{B97F8FE2-9461-4CFE-A336-39272FD5B119}" dt="2021-09-21T13:55:42.264" v="70956"/>
          <ac:spMkLst>
            <pc:docMk/>
            <pc:sldMk cId="2494061879" sldId="572"/>
            <ac:spMk id="40" creationId="{ADFF198C-14A9-474A-96D6-A6483BE0CAD0}"/>
          </ac:spMkLst>
        </pc:spChg>
        <pc:spChg chg="add mod ord">
          <ac:chgData name="Minesh Patel" userId="a66d4990ec83ac90" providerId="LiveId" clId="{B97F8FE2-9461-4CFE-A336-39272FD5B119}" dt="2021-09-21T10:29:25.265" v="45807" actId="164"/>
          <ac:spMkLst>
            <pc:docMk/>
            <pc:sldMk cId="2494061879" sldId="572"/>
            <ac:spMk id="41" creationId="{E678171F-1E69-4197-8E1D-496C7C280F04}"/>
          </ac:spMkLst>
        </pc:spChg>
        <pc:spChg chg="mod">
          <ac:chgData name="Minesh Patel" userId="a66d4990ec83ac90" providerId="LiveId" clId="{B97F8FE2-9461-4CFE-A336-39272FD5B119}" dt="2021-09-21T13:55:42.264" v="70956"/>
          <ac:spMkLst>
            <pc:docMk/>
            <pc:sldMk cId="2494061879" sldId="572"/>
            <ac:spMk id="42" creationId="{A4261BF2-6C19-45A3-B0D0-9B411153B9A9}"/>
          </ac:spMkLst>
        </pc:spChg>
        <pc:spChg chg="mod">
          <ac:chgData name="Minesh Patel" userId="a66d4990ec83ac90" providerId="LiveId" clId="{B97F8FE2-9461-4CFE-A336-39272FD5B119}" dt="2021-09-17T21:34:32.591" v="12074"/>
          <ac:spMkLst>
            <pc:docMk/>
            <pc:sldMk cId="2494061879" sldId="572"/>
            <ac:spMk id="45" creationId="{581EF98A-F207-4851-BBDE-2EF467AC90E1}"/>
          </ac:spMkLst>
        </pc:spChg>
        <pc:spChg chg="mod">
          <ac:chgData name="Minesh Patel" userId="a66d4990ec83ac90" providerId="LiveId" clId="{B97F8FE2-9461-4CFE-A336-39272FD5B119}" dt="2021-09-17T21:34:32.591" v="12074"/>
          <ac:spMkLst>
            <pc:docMk/>
            <pc:sldMk cId="2494061879" sldId="572"/>
            <ac:spMk id="46" creationId="{CECB00BF-63D4-419C-A5D7-B92FA4E69876}"/>
          </ac:spMkLst>
        </pc:spChg>
        <pc:spChg chg="mod">
          <ac:chgData name="Minesh Patel" userId="a66d4990ec83ac90" providerId="LiveId" clId="{B97F8FE2-9461-4CFE-A336-39272FD5B119}" dt="2021-09-17T21:34:32.591" v="12074"/>
          <ac:spMkLst>
            <pc:docMk/>
            <pc:sldMk cId="2494061879" sldId="572"/>
            <ac:spMk id="47" creationId="{A2E14F1E-F164-433F-82A1-31773849A73D}"/>
          </ac:spMkLst>
        </pc:spChg>
        <pc:spChg chg="mod">
          <ac:chgData name="Minesh Patel" userId="a66d4990ec83ac90" providerId="LiveId" clId="{B97F8FE2-9461-4CFE-A336-39272FD5B119}" dt="2021-09-17T21:34:32.591" v="12074"/>
          <ac:spMkLst>
            <pc:docMk/>
            <pc:sldMk cId="2494061879" sldId="572"/>
            <ac:spMk id="48" creationId="{DC82FC1F-CC8A-41BC-A5B1-31858AFD99A1}"/>
          </ac:spMkLst>
        </pc:spChg>
        <pc:spChg chg="mod">
          <ac:chgData name="Minesh Patel" userId="a66d4990ec83ac90" providerId="LiveId" clId="{B97F8FE2-9461-4CFE-A336-39272FD5B119}" dt="2021-09-17T21:34:32.591" v="12074"/>
          <ac:spMkLst>
            <pc:docMk/>
            <pc:sldMk cId="2494061879" sldId="572"/>
            <ac:spMk id="49" creationId="{7AFC1B18-638A-4843-A0FC-392F7DB66424}"/>
          </ac:spMkLst>
        </pc:spChg>
        <pc:spChg chg="mod">
          <ac:chgData name="Minesh Patel" userId="a66d4990ec83ac90" providerId="LiveId" clId="{B97F8FE2-9461-4CFE-A336-39272FD5B119}" dt="2021-09-17T21:34:32.591" v="12074"/>
          <ac:spMkLst>
            <pc:docMk/>
            <pc:sldMk cId="2494061879" sldId="572"/>
            <ac:spMk id="50" creationId="{EC355A04-6B8D-4F02-A843-E835604AA060}"/>
          </ac:spMkLst>
        </pc:spChg>
        <pc:spChg chg="mod">
          <ac:chgData name="Minesh Patel" userId="a66d4990ec83ac90" providerId="LiveId" clId="{B97F8FE2-9461-4CFE-A336-39272FD5B119}" dt="2021-09-17T21:34:32.591" v="12074"/>
          <ac:spMkLst>
            <pc:docMk/>
            <pc:sldMk cId="2494061879" sldId="572"/>
            <ac:spMk id="51" creationId="{3CD9A294-4B49-44A8-8C49-60E812BF46B5}"/>
          </ac:spMkLst>
        </pc:spChg>
        <pc:spChg chg="mod">
          <ac:chgData name="Minesh Patel" userId="a66d4990ec83ac90" providerId="LiveId" clId="{B97F8FE2-9461-4CFE-A336-39272FD5B119}" dt="2021-09-17T21:34:32.591" v="12074"/>
          <ac:spMkLst>
            <pc:docMk/>
            <pc:sldMk cId="2494061879" sldId="572"/>
            <ac:spMk id="53" creationId="{AFE78BA1-EABE-43A8-9937-3DABDD749C7F}"/>
          </ac:spMkLst>
        </pc:spChg>
        <pc:spChg chg="mod">
          <ac:chgData name="Minesh Patel" userId="a66d4990ec83ac90" providerId="LiveId" clId="{B97F8FE2-9461-4CFE-A336-39272FD5B119}" dt="2021-09-17T21:34:32.591" v="12074"/>
          <ac:spMkLst>
            <pc:docMk/>
            <pc:sldMk cId="2494061879" sldId="572"/>
            <ac:spMk id="54" creationId="{BE81CF3B-4694-45E8-8ADD-1ED34A46861D}"/>
          </ac:spMkLst>
        </pc:spChg>
        <pc:spChg chg="mod">
          <ac:chgData name="Minesh Patel" userId="a66d4990ec83ac90" providerId="LiveId" clId="{B97F8FE2-9461-4CFE-A336-39272FD5B119}" dt="2021-09-17T21:34:32.591" v="12074"/>
          <ac:spMkLst>
            <pc:docMk/>
            <pc:sldMk cId="2494061879" sldId="572"/>
            <ac:spMk id="55" creationId="{92CC0FFD-D74D-48E2-98AA-D413E44AE1F4}"/>
          </ac:spMkLst>
        </pc:spChg>
        <pc:spChg chg="mod">
          <ac:chgData name="Minesh Patel" userId="a66d4990ec83ac90" providerId="LiveId" clId="{B97F8FE2-9461-4CFE-A336-39272FD5B119}" dt="2021-09-17T21:34:32.591" v="12074"/>
          <ac:spMkLst>
            <pc:docMk/>
            <pc:sldMk cId="2494061879" sldId="572"/>
            <ac:spMk id="56" creationId="{520CDB5F-D9F0-4D57-9D10-B1EFCFF82FFD}"/>
          </ac:spMkLst>
        </pc:spChg>
        <pc:spChg chg="mod">
          <ac:chgData name="Minesh Patel" userId="a66d4990ec83ac90" providerId="LiveId" clId="{B97F8FE2-9461-4CFE-A336-39272FD5B119}" dt="2021-09-17T21:34:32.591" v="12074"/>
          <ac:spMkLst>
            <pc:docMk/>
            <pc:sldMk cId="2494061879" sldId="572"/>
            <ac:spMk id="57" creationId="{26199AA5-3C42-4327-9CC5-56AB08665F66}"/>
          </ac:spMkLst>
        </pc:spChg>
        <pc:spChg chg="mod">
          <ac:chgData name="Minesh Patel" userId="a66d4990ec83ac90" providerId="LiveId" clId="{B97F8FE2-9461-4CFE-A336-39272FD5B119}" dt="2021-09-17T21:34:57.806" v="12087" actId="165"/>
          <ac:spMkLst>
            <pc:docMk/>
            <pc:sldMk cId="2494061879" sldId="572"/>
            <ac:spMk id="61" creationId="{55A2A11B-2464-420C-AEEA-5702F8B85B24}"/>
          </ac:spMkLst>
        </pc:spChg>
        <pc:spChg chg="mod">
          <ac:chgData name="Minesh Patel" userId="a66d4990ec83ac90" providerId="LiveId" clId="{B97F8FE2-9461-4CFE-A336-39272FD5B119}" dt="2021-09-17T21:34:57.806" v="12087" actId="165"/>
          <ac:spMkLst>
            <pc:docMk/>
            <pc:sldMk cId="2494061879" sldId="572"/>
            <ac:spMk id="62" creationId="{7751F824-A755-43D1-9E49-0E5D01DEDE81}"/>
          </ac:spMkLst>
        </pc:spChg>
        <pc:spChg chg="mod">
          <ac:chgData name="Minesh Patel" userId="a66d4990ec83ac90" providerId="LiveId" clId="{B97F8FE2-9461-4CFE-A336-39272FD5B119}" dt="2021-09-17T21:34:57.806" v="12087" actId="165"/>
          <ac:spMkLst>
            <pc:docMk/>
            <pc:sldMk cId="2494061879" sldId="572"/>
            <ac:spMk id="63" creationId="{B6E3EA97-B33A-40F5-A916-247CCD08247F}"/>
          </ac:spMkLst>
        </pc:spChg>
        <pc:spChg chg="mod">
          <ac:chgData name="Minesh Patel" userId="a66d4990ec83ac90" providerId="LiveId" clId="{B97F8FE2-9461-4CFE-A336-39272FD5B119}" dt="2021-09-17T21:34:57.806" v="12087" actId="165"/>
          <ac:spMkLst>
            <pc:docMk/>
            <pc:sldMk cId="2494061879" sldId="572"/>
            <ac:spMk id="64" creationId="{E5896C63-0F58-4361-A048-390E85C9DE68}"/>
          </ac:spMkLst>
        </pc:spChg>
        <pc:spChg chg="mod">
          <ac:chgData name="Minesh Patel" userId="a66d4990ec83ac90" providerId="LiveId" clId="{B97F8FE2-9461-4CFE-A336-39272FD5B119}" dt="2021-09-17T21:34:57.806" v="12087" actId="165"/>
          <ac:spMkLst>
            <pc:docMk/>
            <pc:sldMk cId="2494061879" sldId="572"/>
            <ac:spMk id="65" creationId="{E5823D29-8182-4943-A57D-2433AB6AD7B7}"/>
          </ac:spMkLst>
        </pc:spChg>
        <pc:spChg chg="mod">
          <ac:chgData name="Minesh Patel" userId="a66d4990ec83ac90" providerId="LiveId" clId="{B97F8FE2-9461-4CFE-A336-39272FD5B119}" dt="2021-09-17T21:34:57.806" v="12087" actId="165"/>
          <ac:spMkLst>
            <pc:docMk/>
            <pc:sldMk cId="2494061879" sldId="572"/>
            <ac:spMk id="66" creationId="{EB24C01C-9B06-496D-9969-8120A498846B}"/>
          </ac:spMkLst>
        </pc:spChg>
        <pc:spChg chg="mod">
          <ac:chgData name="Minesh Patel" userId="a66d4990ec83ac90" providerId="LiveId" clId="{B97F8FE2-9461-4CFE-A336-39272FD5B119}" dt="2021-09-17T21:34:57.806" v="12087" actId="165"/>
          <ac:spMkLst>
            <pc:docMk/>
            <pc:sldMk cId="2494061879" sldId="572"/>
            <ac:spMk id="67" creationId="{26CB550C-3D88-4CE0-AD63-28651A589EBF}"/>
          </ac:spMkLst>
        </pc:spChg>
        <pc:spChg chg="mod">
          <ac:chgData name="Minesh Patel" userId="a66d4990ec83ac90" providerId="LiveId" clId="{B97F8FE2-9461-4CFE-A336-39272FD5B119}" dt="2021-09-17T21:34:57.806" v="12087" actId="165"/>
          <ac:spMkLst>
            <pc:docMk/>
            <pc:sldMk cId="2494061879" sldId="572"/>
            <ac:spMk id="69" creationId="{2CA009AF-E9AA-4A86-89CB-525DDD8AEE2B}"/>
          </ac:spMkLst>
        </pc:spChg>
        <pc:spChg chg="mod">
          <ac:chgData name="Minesh Patel" userId="a66d4990ec83ac90" providerId="LiveId" clId="{B97F8FE2-9461-4CFE-A336-39272FD5B119}" dt="2021-09-17T21:34:57.806" v="12087" actId="165"/>
          <ac:spMkLst>
            <pc:docMk/>
            <pc:sldMk cId="2494061879" sldId="572"/>
            <ac:spMk id="70" creationId="{B04AB150-6311-4500-8669-39CDF0663F81}"/>
          </ac:spMkLst>
        </pc:spChg>
        <pc:spChg chg="mod">
          <ac:chgData name="Minesh Patel" userId="a66d4990ec83ac90" providerId="LiveId" clId="{B97F8FE2-9461-4CFE-A336-39272FD5B119}" dt="2021-09-17T21:34:57.806" v="12087" actId="165"/>
          <ac:spMkLst>
            <pc:docMk/>
            <pc:sldMk cId="2494061879" sldId="572"/>
            <ac:spMk id="71" creationId="{91E0F1BF-2F9B-4A1E-9E68-0866DB12AB47}"/>
          </ac:spMkLst>
        </pc:spChg>
        <pc:spChg chg="mod">
          <ac:chgData name="Minesh Patel" userId="a66d4990ec83ac90" providerId="LiveId" clId="{B97F8FE2-9461-4CFE-A336-39272FD5B119}" dt="2021-09-17T21:34:57.806" v="12087" actId="165"/>
          <ac:spMkLst>
            <pc:docMk/>
            <pc:sldMk cId="2494061879" sldId="572"/>
            <ac:spMk id="72" creationId="{C09693C7-29BC-4D01-A191-1ADB8744DBC3}"/>
          </ac:spMkLst>
        </pc:spChg>
        <pc:spChg chg="mod">
          <ac:chgData name="Minesh Patel" userId="a66d4990ec83ac90" providerId="LiveId" clId="{B97F8FE2-9461-4CFE-A336-39272FD5B119}" dt="2021-09-17T21:34:57.806" v="12087" actId="165"/>
          <ac:spMkLst>
            <pc:docMk/>
            <pc:sldMk cId="2494061879" sldId="572"/>
            <ac:spMk id="73" creationId="{774B53FB-0E83-4CFF-8CE8-834DD1D5EF18}"/>
          </ac:spMkLst>
        </pc:spChg>
        <pc:spChg chg="mod ord topLvl">
          <ac:chgData name="Minesh Patel" userId="a66d4990ec83ac90" providerId="LiveId" clId="{B97F8FE2-9461-4CFE-A336-39272FD5B119}" dt="2021-09-17T22:10:13.359" v="12494" actId="1076"/>
          <ac:spMkLst>
            <pc:docMk/>
            <pc:sldMk cId="2494061879" sldId="572"/>
            <ac:spMk id="74" creationId="{26A4EBBE-B479-46DF-93C7-309CFA3114DC}"/>
          </ac:spMkLst>
        </pc:spChg>
        <pc:spChg chg="mod ord topLvl">
          <ac:chgData name="Minesh Patel" userId="a66d4990ec83ac90" providerId="LiveId" clId="{B97F8FE2-9461-4CFE-A336-39272FD5B119}" dt="2021-09-17T22:10:13.359" v="12494" actId="1076"/>
          <ac:spMkLst>
            <pc:docMk/>
            <pc:sldMk cId="2494061879" sldId="572"/>
            <ac:spMk id="75" creationId="{C088BC4B-8339-4AF6-8424-A0088985E7B8}"/>
          </ac:spMkLst>
        </pc:spChg>
        <pc:spChg chg="mod ord topLvl">
          <ac:chgData name="Minesh Patel" userId="a66d4990ec83ac90" providerId="LiveId" clId="{B97F8FE2-9461-4CFE-A336-39272FD5B119}" dt="2021-09-17T22:10:13.359" v="12494" actId="1076"/>
          <ac:spMkLst>
            <pc:docMk/>
            <pc:sldMk cId="2494061879" sldId="572"/>
            <ac:spMk id="79" creationId="{1F5164EB-687F-4241-8463-0E61EFFDCAD3}"/>
          </ac:spMkLst>
        </pc:spChg>
        <pc:spChg chg="mod ord topLvl">
          <ac:chgData name="Minesh Patel" userId="a66d4990ec83ac90" providerId="LiveId" clId="{B97F8FE2-9461-4CFE-A336-39272FD5B119}" dt="2021-09-17T22:10:13.359" v="12494" actId="1076"/>
          <ac:spMkLst>
            <pc:docMk/>
            <pc:sldMk cId="2494061879" sldId="572"/>
            <ac:spMk id="80" creationId="{77AC161F-0AD6-4A3A-8231-57BDA3A7963D}"/>
          </ac:spMkLst>
        </pc:spChg>
        <pc:spChg chg="mod">
          <ac:chgData name="Minesh Patel" userId="a66d4990ec83ac90" providerId="LiveId" clId="{B97F8FE2-9461-4CFE-A336-39272FD5B119}" dt="2021-09-17T22:09:56.184" v="12491"/>
          <ac:spMkLst>
            <pc:docMk/>
            <pc:sldMk cId="2494061879" sldId="572"/>
            <ac:spMk id="81" creationId="{CD8304F6-AFE6-44FB-90AD-E14940D31B9B}"/>
          </ac:spMkLst>
        </pc:spChg>
        <pc:spChg chg="del mod">
          <ac:chgData name="Minesh Patel" userId="a66d4990ec83ac90" providerId="LiveId" clId="{B97F8FE2-9461-4CFE-A336-39272FD5B119}" dt="2021-09-17T22:09:44.351" v="12488" actId="478"/>
          <ac:spMkLst>
            <pc:docMk/>
            <pc:sldMk cId="2494061879" sldId="572"/>
            <ac:spMk id="82" creationId="{6A86FB20-2079-4472-B35D-A854BA813463}"/>
          </ac:spMkLst>
        </pc:spChg>
        <pc:spChg chg="add del mod">
          <ac:chgData name="Minesh Patel" userId="a66d4990ec83ac90" providerId="LiveId" clId="{B97F8FE2-9461-4CFE-A336-39272FD5B119}" dt="2021-09-17T22:24:59.298" v="12810" actId="478"/>
          <ac:spMkLst>
            <pc:docMk/>
            <pc:sldMk cId="2494061879" sldId="572"/>
            <ac:spMk id="97" creationId="{16D98B05-64C1-433C-B517-92BBA4016EAB}"/>
          </ac:spMkLst>
        </pc:spChg>
        <pc:spChg chg="add mod">
          <ac:chgData name="Minesh Patel" userId="a66d4990ec83ac90" providerId="LiveId" clId="{B97F8FE2-9461-4CFE-A336-39272FD5B119}" dt="2021-09-21T10:29:56.028" v="45811" actId="164"/>
          <ac:spMkLst>
            <pc:docMk/>
            <pc:sldMk cId="2494061879" sldId="572"/>
            <ac:spMk id="100" creationId="{E7B8D758-148F-47CD-8FE0-CF789293A88F}"/>
          </ac:spMkLst>
        </pc:spChg>
        <pc:spChg chg="add mod">
          <ac:chgData name="Minesh Patel" userId="a66d4990ec83ac90" providerId="LiveId" clId="{B97F8FE2-9461-4CFE-A336-39272FD5B119}" dt="2021-09-21T10:29:56.028" v="45811" actId="164"/>
          <ac:spMkLst>
            <pc:docMk/>
            <pc:sldMk cId="2494061879" sldId="572"/>
            <ac:spMk id="101" creationId="{F00A4090-3DE3-455D-9E2A-5434D851B759}"/>
          </ac:spMkLst>
        </pc:spChg>
        <pc:spChg chg="add mod">
          <ac:chgData name="Minesh Patel" userId="a66d4990ec83ac90" providerId="LiveId" clId="{B97F8FE2-9461-4CFE-A336-39272FD5B119}" dt="2021-09-21T10:30:18.228" v="45814" actId="164"/>
          <ac:spMkLst>
            <pc:docMk/>
            <pc:sldMk cId="2494061879" sldId="572"/>
            <ac:spMk id="104" creationId="{8641F1B4-A564-4AA6-A521-E6771A050A2B}"/>
          </ac:spMkLst>
        </pc:spChg>
        <pc:spChg chg="add mod">
          <ac:chgData name="Minesh Patel" userId="a66d4990ec83ac90" providerId="LiveId" clId="{B97F8FE2-9461-4CFE-A336-39272FD5B119}" dt="2021-09-21T10:30:28.718" v="45817" actId="164"/>
          <ac:spMkLst>
            <pc:docMk/>
            <pc:sldMk cId="2494061879" sldId="572"/>
            <ac:spMk id="105" creationId="{18E4B969-2117-41BA-B459-BB211CAB1618}"/>
          </ac:spMkLst>
        </pc:spChg>
        <pc:spChg chg="add mod">
          <ac:chgData name="Minesh Patel" userId="a66d4990ec83ac90" providerId="LiveId" clId="{B97F8FE2-9461-4CFE-A336-39272FD5B119}" dt="2021-09-21T10:29:25.265" v="45807" actId="164"/>
          <ac:spMkLst>
            <pc:docMk/>
            <pc:sldMk cId="2494061879" sldId="572"/>
            <ac:spMk id="106" creationId="{00551BF9-2E33-4E3D-A47D-63F72DAEAA31}"/>
          </ac:spMkLst>
        </pc:spChg>
        <pc:spChg chg="add mod ord">
          <ac:chgData name="Minesh Patel" userId="a66d4990ec83ac90" providerId="LiveId" clId="{B97F8FE2-9461-4CFE-A336-39272FD5B119}" dt="2021-09-21T10:29:56.028" v="45811" actId="164"/>
          <ac:spMkLst>
            <pc:docMk/>
            <pc:sldMk cId="2494061879" sldId="572"/>
            <ac:spMk id="107" creationId="{0D7CFB64-B9DB-4132-B8F4-ACB406CEA12E}"/>
          </ac:spMkLst>
        </pc:spChg>
        <pc:spChg chg="add mod">
          <ac:chgData name="Minesh Patel" userId="a66d4990ec83ac90" providerId="LiveId" clId="{B97F8FE2-9461-4CFE-A336-39272FD5B119}" dt="2021-09-21T10:29:25.265" v="45807" actId="164"/>
          <ac:spMkLst>
            <pc:docMk/>
            <pc:sldMk cId="2494061879" sldId="572"/>
            <ac:spMk id="108" creationId="{7D99A7E8-A5EE-4BF3-9E8B-8295F054D053}"/>
          </ac:spMkLst>
        </pc:spChg>
        <pc:spChg chg="add mod">
          <ac:chgData name="Minesh Patel" userId="a66d4990ec83ac90" providerId="LiveId" clId="{B97F8FE2-9461-4CFE-A336-39272FD5B119}" dt="2021-09-21T10:30:18.228" v="45814" actId="164"/>
          <ac:spMkLst>
            <pc:docMk/>
            <pc:sldMk cId="2494061879" sldId="572"/>
            <ac:spMk id="109" creationId="{C372C041-59CF-4CD2-B666-D724393A4F11}"/>
          </ac:spMkLst>
        </pc:spChg>
        <pc:spChg chg="add mod">
          <ac:chgData name="Minesh Patel" userId="a66d4990ec83ac90" providerId="LiveId" clId="{B97F8FE2-9461-4CFE-A336-39272FD5B119}" dt="2021-09-21T10:30:28.718" v="45817" actId="164"/>
          <ac:spMkLst>
            <pc:docMk/>
            <pc:sldMk cId="2494061879" sldId="572"/>
            <ac:spMk id="110" creationId="{3B1F33C0-49C5-4A2A-B024-2B000A68B123}"/>
          </ac:spMkLst>
        </pc:spChg>
        <pc:spChg chg="add mod">
          <ac:chgData name="Minesh Patel" userId="a66d4990ec83ac90" providerId="LiveId" clId="{B97F8FE2-9461-4CFE-A336-39272FD5B119}" dt="2021-09-17T22:20:39.066" v="12740" actId="571"/>
          <ac:spMkLst>
            <pc:docMk/>
            <pc:sldMk cId="2494061879" sldId="572"/>
            <ac:spMk id="111" creationId="{B5B4AC4D-173A-4470-8141-75AE82EFA17E}"/>
          </ac:spMkLst>
        </pc:spChg>
        <pc:spChg chg="add mod">
          <ac:chgData name="Minesh Patel" userId="a66d4990ec83ac90" providerId="LiveId" clId="{B97F8FE2-9461-4CFE-A336-39272FD5B119}" dt="2021-09-17T22:20:39.066" v="12740" actId="571"/>
          <ac:spMkLst>
            <pc:docMk/>
            <pc:sldMk cId="2494061879" sldId="572"/>
            <ac:spMk id="112" creationId="{425CCB2C-6695-41B8-99FD-D20E21BCEACB}"/>
          </ac:spMkLst>
        </pc:spChg>
        <pc:spChg chg="add mod">
          <ac:chgData name="Minesh Patel" userId="a66d4990ec83ac90" providerId="LiveId" clId="{B97F8FE2-9461-4CFE-A336-39272FD5B119}" dt="2021-09-17T22:20:40.842" v="12742" actId="571"/>
          <ac:spMkLst>
            <pc:docMk/>
            <pc:sldMk cId="2494061879" sldId="572"/>
            <ac:spMk id="113" creationId="{4BCD42E4-338F-41B6-97A5-8E656E92F0F3}"/>
          </ac:spMkLst>
        </pc:spChg>
        <pc:spChg chg="add mod">
          <ac:chgData name="Minesh Patel" userId="a66d4990ec83ac90" providerId="LiveId" clId="{B97F8FE2-9461-4CFE-A336-39272FD5B119}" dt="2021-09-17T22:20:40.842" v="12742" actId="571"/>
          <ac:spMkLst>
            <pc:docMk/>
            <pc:sldMk cId="2494061879" sldId="572"/>
            <ac:spMk id="114" creationId="{B54B433D-D26D-4498-B8D4-5795D609E073}"/>
          </ac:spMkLst>
        </pc:spChg>
        <pc:spChg chg="add mod">
          <ac:chgData name="Minesh Patel" userId="a66d4990ec83ac90" providerId="LiveId" clId="{B97F8FE2-9461-4CFE-A336-39272FD5B119}" dt="2021-09-21T10:30:18.228" v="45814" actId="164"/>
          <ac:spMkLst>
            <pc:docMk/>
            <pc:sldMk cId="2494061879" sldId="572"/>
            <ac:spMk id="115" creationId="{4DD592FC-BD2C-4B1F-98E9-F9749EF6364A}"/>
          </ac:spMkLst>
        </pc:spChg>
        <pc:spChg chg="add mod">
          <ac:chgData name="Minesh Patel" userId="a66d4990ec83ac90" providerId="LiveId" clId="{B97F8FE2-9461-4CFE-A336-39272FD5B119}" dt="2021-09-17T22:29:27.246" v="12920" actId="1076"/>
          <ac:spMkLst>
            <pc:docMk/>
            <pc:sldMk cId="2494061879" sldId="572"/>
            <ac:spMk id="130" creationId="{A1516B81-9DDF-4A43-BB19-1B0B3A6BBC8C}"/>
          </ac:spMkLst>
        </pc:spChg>
        <pc:spChg chg="add mod">
          <ac:chgData name="Minesh Patel" userId="a66d4990ec83ac90" providerId="LiveId" clId="{B97F8FE2-9461-4CFE-A336-39272FD5B119}" dt="2021-09-17T22:29:10.101" v="12918" actId="20577"/>
          <ac:spMkLst>
            <pc:docMk/>
            <pc:sldMk cId="2494061879" sldId="572"/>
            <ac:spMk id="137" creationId="{36A28246-0631-4666-ABE1-C7589F3E64C8}"/>
          </ac:spMkLst>
        </pc:spChg>
        <pc:spChg chg="add del mod ord">
          <ac:chgData name="Minesh Patel" userId="a66d4990ec83ac90" providerId="LiveId" clId="{B97F8FE2-9461-4CFE-A336-39272FD5B119}" dt="2021-09-17T22:29:46.275" v="12926" actId="478"/>
          <ac:spMkLst>
            <pc:docMk/>
            <pc:sldMk cId="2494061879" sldId="572"/>
            <ac:spMk id="139" creationId="{7981E4D3-D58A-40A2-8A69-9CC355776316}"/>
          </ac:spMkLst>
        </pc:spChg>
        <pc:grpChg chg="add mod">
          <ac:chgData name="Minesh Patel" userId="a66d4990ec83ac90" providerId="LiveId" clId="{B97F8FE2-9461-4CFE-A336-39272FD5B119}" dt="2021-09-21T10:29:25.265" v="45807" actId="164"/>
          <ac:grpSpMkLst>
            <pc:docMk/>
            <pc:sldMk cId="2494061879" sldId="572"/>
            <ac:grpSpMk id="3" creationId="{42F225C5-8EA2-4D67-8F54-52070C332064}"/>
          </ac:grpSpMkLst>
        </pc:grpChg>
        <pc:grpChg chg="del mod topLvl">
          <ac:chgData name="Minesh Patel" userId="a66d4990ec83ac90" providerId="LiveId" clId="{B97F8FE2-9461-4CFE-A336-39272FD5B119}" dt="2021-09-17T21:36:09.754" v="12105" actId="165"/>
          <ac:grpSpMkLst>
            <pc:docMk/>
            <pc:sldMk cId="2494061879" sldId="572"/>
            <ac:grpSpMk id="5" creationId="{2123B537-113A-4361-9FBC-3CE52C6E1FCB}"/>
          </ac:grpSpMkLst>
        </pc:grpChg>
        <pc:grpChg chg="add mod">
          <ac:chgData name="Minesh Patel" userId="a66d4990ec83ac90" providerId="LiveId" clId="{B97F8FE2-9461-4CFE-A336-39272FD5B119}" dt="2021-09-17T21:36:13.456" v="12106" actId="164"/>
          <ac:grpSpMkLst>
            <pc:docMk/>
            <pc:sldMk cId="2494061879" sldId="572"/>
            <ac:grpSpMk id="7" creationId="{8E42B656-33C0-40EC-98B5-163B7EC4C3DE}"/>
          </ac:grpSpMkLst>
        </pc:grpChg>
        <pc:grpChg chg="add mod">
          <ac:chgData name="Minesh Patel" userId="a66d4990ec83ac90" providerId="LiveId" clId="{B97F8FE2-9461-4CFE-A336-39272FD5B119}" dt="2021-09-21T10:29:56.028" v="45811" actId="164"/>
          <ac:grpSpMkLst>
            <pc:docMk/>
            <pc:sldMk cId="2494061879" sldId="572"/>
            <ac:grpSpMk id="7" creationId="{B0B7FB0D-DCF6-420C-9C7D-D49ABECB9E91}"/>
          </ac:grpSpMkLst>
        </pc:grpChg>
        <pc:grpChg chg="add mod">
          <ac:chgData name="Minesh Patel" userId="a66d4990ec83ac90" providerId="LiveId" clId="{B97F8FE2-9461-4CFE-A336-39272FD5B119}" dt="2021-09-21T10:30:18.228" v="45814" actId="164"/>
          <ac:grpSpMkLst>
            <pc:docMk/>
            <pc:sldMk cId="2494061879" sldId="572"/>
            <ac:grpSpMk id="8" creationId="{32D5C369-97DA-4856-8380-CABE9099895D}"/>
          </ac:grpSpMkLst>
        </pc:grpChg>
        <pc:grpChg chg="add mod">
          <ac:chgData name="Minesh Patel" userId="a66d4990ec83ac90" providerId="LiveId" clId="{B97F8FE2-9461-4CFE-A336-39272FD5B119}" dt="2021-09-21T10:30:28.718" v="45817" actId="164"/>
          <ac:grpSpMkLst>
            <pc:docMk/>
            <pc:sldMk cId="2494061879" sldId="572"/>
            <ac:grpSpMk id="9" creationId="{976955F3-C29E-4070-9590-85A301609C0C}"/>
          </ac:grpSpMkLst>
        </pc:grpChg>
        <pc:grpChg chg="del mod topLvl">
          <ac:chgData name="Minesh Patel" userId="a66d4990ec83ac90" providerId="LiveId" clId="{B97F8FE2-9461-4CFE-A336-39272FD5B119}" dt="2021-09-17T21:34:57.806" v="12087" actId="165"/>
          <ac:grpSpMkLst>
            <pc:docMk/>
            <pc:sldMk cId="2494061879" sldId="572"/>
            <ac:grpSpMk id="13" creationId="{F1BAD929-7F67-4E6F-B040-EF4E7C1F87EE}"/>
          </ac:grpSpMkLst>
        </pc:grpChg>
        <pc:grpChg chg="del mod">
          <ac:chgData name="Minesh Patel" userId="a66d4990ec83ac90" providerId="LiveId" clId="{B97F8FE2-9461-4CFE-A336-39272FD5B119}" dt="2021-09-17T21:34:28.728" v="12071" actId="165"/>
          <ac:grpSpMkLst>
            <pc:docMk/>
            <pc:sldMk cId="2494061879" sldId="572"/>
            <ac:grpSpMk id="14" creationId="{F7E39AF9-8389-4318-827C-B18A1732BF4C}"/>
          </ac:grpSpMkLst>
        </pc:grpChg>
        <pc:grpChg chg="add del mod">
          <ac:chgData name="Minesh Patel" userId="a66d4990ec83ac90" providerId="LiveId" clId="{B97F8FE2-9461-4CFE-A336-39272FD5B119}" dt="2021-09-17T22:17:17.285" v="12584" actId="478"/>
          <ac:grpSpMkLst>
            <pc:docMk/>
            <pc:sldMk cId="2494061879" sldId="572"/>
            <ac:grpSpMk id="19" creationId="{1D1BE80E-5475-4BAA-ABE3-EA3A0E4DA4DB}"/>
          </ac:grpSpMkLst>
        </pc:grpChg>
        <pc:grpChg chg="del">
          <ac:chgData name="Minesh Patel" userId="a66d4990ec83ac90" providerId="LiveId" clId="{B97F8FE2-9461-4CFE-A336-39272FD5B119}" dt="2021-09-21T13:55:41.904" v="70955" actId="478"/>
          <ac:grpSpMkLst>
            <pc:docMk/>
            <pc:sldMk cId="2494061879" sldId="572"/>
            <ac:grpSpMk id="24" creationId="{389D32EF-AEFD-493E-B19E-CFDED603C111}"/>
          </ac:grpSpMkLst>
        </pc:grpChg>
        <pc:grpChg chg="add mod">
          <ac:chgData name="Minesh Patel" userId="a66d4990ec83ac90" providerId="LiveId" clId="{B97F8FE2-9461-4CFE-A336-39272FD5B119}" dt="2021-09-21T13:55:42.264" v="70956"/>
          <ac:grpSpMkLst>
            <pc:docMk/>
            <pc:sldMk cId="2494061879" sldId="572"/>
            <ac:grpSpMk id="36" creationId="{B7950B04-7BB0-4700-AE4B-B5005BF61814}"/>
          </ac:grpSpMkLst>
        </pc:grpChg>
        <pc:grpChg chg="add mod">
          <ac:chgData name="Minesh Patel" userId="a66d4990ec83ac90" providerId="LiveId" clId="{B97F8FE2-9461-4CFE-A336-39272FD5B119}" dt="2021-09-17T21:35:55.008" v="12101" actId="164"/>
          <ac:grpSpMkLst>
            <pc:docMk/>
            <pc:sldMk cId="2494061879" sldId="572"/>
            <ac:grpSpMk id="44" creationId="{F519B331-F24A-4D36-8D54-0D397234A689}"/>
          </ac:grpSpMkLst>
        </pc:grpChg>
        <pc:grpChg chg="mod">
          <ac:chgData name="Minesh Patel" userId="a66d4990ec83ac90" providerId="LiveId" clId="{B97F8FE2-9461-4CFE-A336-39272FD5B119}" dt="2021-09-17T21:34:32.591" v="12074"/>
          <ac:grpSpMkLst>
            <pc:docMk/>
            <pc:sldMk cId="2494061879" sldId="572"/>
            <ac:grpSpMk id="52" creationId="{814B7696-8DEB-4E23-9C71-694D2BE8B330}"/>
          </ac:grpSpMkLst>
        </pc:grpChg>
        <pc:grpChg chg="del mod topLvl">
          <ac:chgData name="Minesh Patel" userId="a66d4990ec83ac90" providerId="LiveId" clId="{B97F8FE2-9461-4CFE-A336-39272FD5B119}" dt="2021-09-17T21:35:11.394" v="12091" actId="478"/>
          <ac:grpSpMkLst>
            <pc:docMk/>
            <pc:sldMk cId="2494061879" sldId="572"/>
            <ac:grpSpMk id="60" creationId="{F667D666-3B54-4B60-BDFC-AFB667CFF372}"/>
          </ac:grpSpMkLst>
        </pc:grpChg>
        <pc:grpChg chg="mod">
          <ac:chgData name="Minesh Patel" userId="a66d4990ec83ac90" providerId="LiveId" clId="{B97F8FE2-9461-4CFE-A336-39272FD5B119}" dt="2021-09-17T21:34:57.806" v="12087" actId="165"/>
          <ac:grpSpMkLst>
            <pc:docMk/>
            <pc:sldMk cId="2494061879" sldId="572"/>
            <ac:grpSpMk id="68" creationId="{88F5D26D-315E-415F-A766-A6A45FBCF355}"/>
          </ac:grpSpMkLst>
        </pc:grpChg>
        <pc:grpChg chg="add del mod">
          <ac:chgData name="Minesh Patel" userId="a66d4990ec83ac90" providerId="LiveId" clId="{B97F8FE2-9461-4CFE-A336-39272FD5B119}" dt="2021-09-17T22:17:19.348" v="12586" actId="478"/>
          <ac:grpSpMkLst>
            <pc:docMk/>
            <pc:sldMk cId="2494061879" sldId="572"/>
            <ac:grpSpMk id="76" creationId="{95DCC449-A84E-403F-8EBC-163F13043CD6}"/>
          </ac:grpSpMkLst>
        </pc:grpChg>
        <pc:grpChg chg="mod">
          <ac:chgData name="Minesh Patel" userId="a66d4990ec83ac90" providerId="LiveId" clId="{B97F8FE2-9461-4CFE-A336-39272FD5B119}" dt="2021-09-17T22:09:56.184" v="12491"/>
          <ac:grpSpMkLst>
            <pc:docMk/>
            <pc:sldMk cId="2494061879" sldId="572"/>
            <ac:grpSpMk id="77" creationId="{AFEE6A5A-97D1-45BF-9B84-963F7E17E958}"/>
          </ac:grpSpMkLst>
        </pc:grpChg>
        <pc:grpChg chg="mod">
          <ac:chgData name="Minesh Patel" userId="a66d4990ec83ac90" providerId="LiveId" clId="{B97F8FE2-9461-4CFE-A336-39272FD5B119}" dt="2021-09-17T22:09:56.184" v="12491"/>
          <ac:grpSpMkLst>
            <pc:docMk/>
            <pc:sldMk cId="2494061879" sldId="572"/>
            <ac:grpSpMk id="78" creationId="{DE83106B-8879-4C91-AA6A-468857ECD101}"/>
          </ac:grpSpMkLst>
        </pc:grpChg>
        <pc:cxnChg chg="del mod topLvl">
          <ac:chgData name="Minesh Patel" userId="a66d4990ec83ac90" providerId="LiveId" clId="{B97F8FE2-9461-4CFE-A336-39272FD5B119}" dt="2021-09-17T22:17:18.920" v="12585" actId="478"/>
          <ac:cxnSpMkLst>
            <pc:docMk/>
            <pc:sldMk cId="2494061879" sldId="572"/>
            <ac:cxnSpMk id="11" creationId="{AFF659BA-0513-48CA-804D-350C848E56BE}"/>
          </ac:cxnSpMkLst>
        </pc:cxnChg>
        <pc:cxnChg chg="del mod">
          <ac:chgData name="Minesh Patel" userId="a66d4990ec83ac90" providerId="LiveId" clId="{B97F8FE2-9461-4CFE-A336-39272FD5B119}" dt="2021-09-17T22:11:46.779" v="12546" actId="478"/>
          <ac:cxnSpMkLst>
            <pc:docMk/>
            <pc:sldMk cId="2494061879" sldId="572"/>
            <ac:cxnSpMk id="12" creationId="{D08484B7-2BA5-44C4-92FE-614CF3891961}"/>
          </ac:cxnSpMkLst>
        </pc:cxnChg>
        <pc:cxnChg chg="mod ord topLvl">
          <ac:chgData name="Minesh Patel" userId="a66d4990ec83ac90" providerId="LiveId" clId="{B97F8FE2-9461-4CFE-A336-39272FD5B119}" dt="2021-09-21T10:30:28.718" v="45817" actId="164"/>
          <ac:cxnSpMkLst>
            <pc:docMk/>
            <pc:sldMk cId="2494061879" sldId="572"/>
            <ac:cxnSpMk id="18" creationId="{DBDA7C13-1255-495B-91A1-4337662B7956}"/>
          </ac:cxnSpMkLst>
        </pc:cxnChg>
        <pc:cxnChg chg="mod">
          <ac:chgData name="Minesh Patel" userId="a66d4990ec83ac90" providerId="LiveId" clId="{B97F8FE2-9461-4CFE-A336-39272FD5B119}" dt="2021-09-17T22:09:56.184" v="12491"/>
          <ac:cxnSpMkLst>
            <pc:docMk/>
            <pc:sldMk cId="2494061879" sldId="572"/>
            <ac:cxnSpMk id="83" creationId="{81AA02A3-03E3-4011-B8AA-D2C5F765A86B}"/>
          </ac:cxnSpMkLst>
        </pc:cxnChg>
        <pc:cxnChg chg="mod">
          <ac:chgData name="Minesh Patel" userId="a66d4990ec83ac90" providerId="LiveId" clId="{B97F8FE2-9461-4CFE-A336-39272FD5B119}" dt="2021-09-17T22:09:56.184" v="12491"/>
          <ac:cxnSpMkLst>
            <pc:docMk/>
            <pc:sldMk cId="2494061879" sldId="572"/>
            <ac:cxnSpMk id="84" creationId="{C43FC948-D663-4F3C-9026-43CF9DDDAD17}"/>
          </ac:cxnSpMkLst>
        </pc:cxnChg>
        <pc:cxnChg chg="mod">
          <ac:chgData name="Minesh Patel" userId="a66d4990ec83ac90" providerId="LiveId" clId="{B97F8FE2-9461-4CFE-A336-39272FD5B119}" dt="2021-09-17T22:09:56.184" v="12491"/>
          <ac:cxnSpMkLst>
            <pc:docMk/>
            <pc:sldMk cId="2494061879" sldId="572"/>
            <ac:cxnSpMk id="85" creationId="{E7D27F78-C525-4687-9D4B-047553D3D660}"/>
          </ac:cxnSpMkLst>
        </pc:cxnChg>
        <pc:cxnChg chg="mod">
          <ac:chgData name="Minesh Patel" userId="a66d4990ec83ac90" providerId="LiveId" clId="{B97F8FE2-9461-4CFE-A336-39272FD5B119}" dt="2021-09-17T22:09:56.184" v="12491"/>
          <ac:cxnSpMkLst>
            <pc:docMk/>
            <pc:sldMk cId="2494061879" sldId="572"/>
            <ac:cxnSpMk id="86" creationId="{04BD74EA-5884-4A28-8D10-6C0DBDC91B4F}"/>
          </ac:cxnSpMkLst>
        </pc:cxnChg>
        <pc:cxnChg chg="mod">
          <ac:chgData name="Minesh Patel" userId="a66d4990ec83ac90" providerId="LiveId" clId="{B97F8FE2-9461-4CFE-A336-39272FD5B119}" dt="2021-09-17T22:09:56.184" v="12491"/>
          <ac:cxnSpMkLst>
            <pc:docMk/>
            <pc:sldMk cId="2494061879" sldId="572"/>
            <ac:cxnSpMk id="87" creationId="{9C221AA2-69DF-4904-8F40-E2EDBBDBA061}"/>
          </ac:cxnSpMkLst>
        </pc:cxnChg>
        <pc:cxnChg chg="mod">
          <ac:chgData name="Minesh Patel" userId="a66d4990ec83ac90" providerId="LiveId" clId="{B97F8FE2-9461-4CFE-A336-39272FD5B119}" dt="2021-09-17T22:09:56.184" v="12491"/>
          <ac:cxnSpMkLst>
            <pc:docMk/>
            <pc:sldMk cId="2494061879" sldId="572"/>
            <ac:cxnSpMk id="88" creationId="{E6B38CAC-D88B-4985-AA25-FCB82C59CB7D}"/>
          </ac:cxnSpMkLst>
        </pc:cxnChg>
        <pc:cxnChg chg="mod">
          <ac:chgData name="Minesh Patel" userId="a66d4990ec83ac90" providerId="LiveId" clId="{B97F8FE2-9461-4CFE-A336-39272FD5B119}" dt="2021-09-17T22:09:56.184" v="12491"/>
          <ac:cxnSpMkLst>
            <pc:docMk/>
            <pc:sldMk cId="2494061879" sldId="572"/>
            <ac:cxnSpMk id="89" creationId="{76E8FBB3-8B78-4427-8A83-6D7EA3FCBB31}"/>
          </ac:cxnSpMkLst>
        </pc:cxnChg>
        <pc:cxnChg chg="mod">
          <ac:chgData name="Minesh Patel" userId="a66d4990ec83ac90" providerId="LiveId" clId="{B97F8FE2-9461-4CFE-A336-39272FD5B119}" dt="2021-09-17T22:09:56.184" v="12491"/>
          <ac:cxnSpMkLst>
            <pc:docMk/>
            <pc:sldMk cId="2494061879" sldId="572"/>
            <ac:cxnSpMk id="90" creationId="{59FAFB46-CE96-4289-B6A7-05E04F223478}"/>
          </ac:cxnSpMkLst>
        </pc:cxnChg>
        <pc:cxnChg chg="mod">
          <ac:chgData name="Minesh Patel" userId="a66d4990ec83ac90" providerId="LiveId" clId="{B97F8FE2-9461-4CFE-A336-39272FD5B119}" dt="2021-09-17T22:09:56.184" v="12491"/>
          <ac:cxnSpMkLst>
            <pc:docMk/>
            <pc:sldMk cId="2494061879" sldId="572"/>
            <ac:cxnSpMk id="91" creationId="{E7C921FC-3453-4ADD-A027-238C3AB7978B}"/>
          </ac:cxnSpMkLst>
        </pc:cxnChg>
        <pc:cxnChg chg="mod">
          <ac:chgData name="Minesh Patel" userId="a66d4990ec83ac90" providerId="LiveId" clId="{B97F8FE2-9461-4CFE-A336-39272FD5B119}" dt="2021-09-17T22:09:56.184" v="12491"/>
          <ac:cxnSpMkLst>
            <pc:docMk/>
            <pc:sldMk cId="2494061879" sldId="572"/>
            <ac:cxnSpMk id="92" creationId="{DBEBA0DF-D099-4EE3-95A6-CF63036A111B}"/>
          </ac:cxnSpMkLst>
        </pc:cxnChg>
        <pc:cxnChg chg="mod">
          <ac:chgData name="Minesh Patel" userId="a66d4990ec83ac90" providerId="LiveId" clId="{B97F8FE2-9461-4CFE-A336-39272FD5B119}" dt="2021-09-17T22:09:56.184" v="12491"/>
          <ac:cxnSpMkLst>
            <pc:docMk/>
            <pc:sldMk cId="2494061879" sldId="572"/>
            <ac:cxnSpMk id="93" creationId="{C3D86624-90EC-42B6-A948-155CE6AB730B}"/>
          </ac:cxnSpMkLst>
        </pc:cxnChg>
        <pc:cxnChg chg="mod">
          <ac:chgData name="Minesh Patel" userId="a66d4990ec83ac90" providerId="LiveId" clId="{B97F8FE2-9461-4CFE-A336-39272FD5B119}" dt="2021-09-17T22:09:56.184" v="12491"/>
          <ac:cxnSpMkLst>
            <pc:docMk/>
            <pc:sldMk cId="2494061879" sldId="572"/>
            <ac:cxnSpMk id="94" creationId="{AFD188BF-9C5D-45A5-BE03-A101D1BF0575}"/>
          </ac:cxnSpMkLst>
        </pc:cxnChg>
        <pc:cxnChg chg="mod">
          <ac:chgData name="Minesh Patel" userId="a66d4990ec83ac90" providerId="LiveId" clId="{B97F8FE2-9461-4CFE-A336-39272FD5B119}" dt="2021-09-17T22:09:56.184" v="12491"/>
          <ac:cxnSpMkLst>
            <pc:docMk/>
            <pc:sldMk cId="2494061879" sldId="572"/>
            <ac:cxnSpMk id="95" creationId="{2929DE07-72C4-438C-BB97-8E54FFD09D17}"/>
          </ac:cxnSpMkLst>
        </pc:cxnChg>
        <pc:cxnChg chg="mod">
          <ac:chgData name="Minesh Patel" userId="a66d4990ec83ac90" providerId="LiveId" clId="{B97F8FE2-9461-4CFE-A336-39272FD5B119}" dt="2021-09-17T22:09:56.184" v="12491"/>
          <ac:cxnSpMkLst>
            <pc:docMk/>
            <pc:sldMk cId="2494061879" sldId="572"/>
            <ac:cxnSpMk id="96" creationId="{5EB24F81-0379-411D-B24C-9FBDE036E0A4}"/>
          </ac:cxnSpMkLst>
        </pc:cxnChg>
        <pc:cxnChg chg="add del mod">
          <ac:chgData name="Minesh Patel" userId="a66d4990ec83ac90" providerId="LiveId" clId="{B97F8FE2-9461-4CFE-A336-39272FD5B119}" dt="2021-09-17T22:12:10.337" v="12556" actId="478"/>
          <ac:cxnSpMkLst>
            <pc:docMk/>
            <pc:sldMk cId="2494061879" sldId="572"/>
            <ac:cxnSpMk id="98" creationId="{F7EBA365-68E0-4655-A7E4-DC6F9CA06E74}"/>
          </ac:cxnSpMkLst>
        </pc:cxnChg>
        <pc:cxnChg chg="add mod ord">
          <ac:chgData name="Minesh Patel" userId="a66d4990ec83ac90" providerId="LiveId" clId="{B97F8FE2-9461-4CFE-A336-39272FD5B119}" dt="2021-09-21T10:30:18.228" v="45814" actId="164"/>
          <ac:cxnSpMkLst>
            <pc:docMk/>
            <pc:sldMk cId="2494061879" sldId="572"/>
            <ac:cxnSpMk id="99" creationId="{FD6CCDE5-28A2-481A-9595-BEB77A53FF4E}"/>
          </ac:cxnSpMkLst>
        </pc:cxnChg>
        <pc:cxnChg chg="add mod">
          <ac:chgData name="Minesh Patel" userId="a66d4990ec83ac90" providerId="LiveId" clId="{B97F8FE2-9461-4CFE-A336-39272FD5B119}" dt="2021-09-21T10:30:28.718" v="45817" actId="164"/>
          <ac:cxnSpMkLst>
            <pc:docMk/>
            <pc:sldMk cId="2494061879" sldId="572"/>
            <ac:cxnSpMk id="102" creationId="{8A24BE28-F52F-40B8-8FF0-D5555F1EC31A}"/>
          </ac:cxnSpMkLst>
        </pc:cxnChg>
        <pc:cxnChg chg="add mod">
          <ac:chgData name="Minesh Patel" userId="a66d4990ec83ac90" providerId="LiveId" clId="{B97F8FE2-9461-4CFE-A336-39272FD5B119}" dt="2021-09-21T10:30:18.228" v="45814" actId="164"/>
          <ac:cxnSpMkLst>
            <pc:docMk/>
            <pc:sldMk cId="2494061879" sldId="572"/>
            <ac:cxnSpMk id="103" creationId="{38F1EBC4-C6CC-4126-B013-6C35B9B3C0F6}"/>
          </ac:cxnSpMkLst>
        </pc:cxnChg>
        <pc:cxnChg chg="add mod">
          <ac:chgData name="Minesh Patel" userId="a66d4990ec83ac90" providerId="LiveId" clId="{B97F8FE2-9461-4CFE-A336-39272FD5B119}" dt="2021-09-17T22:29:25.638" v="12919" actId="14100"/>
          <ac:cxnSpMkLst>
            <pc:docMk/>
            <pc:sldMk cId="2494061879" sldId="572"/>
            <ac:cxnSpMk id="131" creationId="{68D79102-48C8-4E22-B198-FCBC8261EAFD}"/>
          </ac:cxnSpMkLst>
        </pc:cxnChg>
        <pc:cxnChg chg="add mod">
          <ac:chgData name="Minesh Patel" userId="a66d4990ec83ac90" providerId="LiveId" clId="{B97F8FE2-9461-4CFE-A336-39272FD5B119}" dt="2021-09-17T22:29:29.054" v="12921" actId="1076"/>
          <ac:cxnSpMkLst>
            <pc:docMk/>
            <pc:sldMk cId="2494061879" sldId="572"/>
            <ac:cxnSpMk id="135" creationId="{451EE759-0AAB-4BDF-82BA-63835D94EA15}"/>
          </ac:cxnSpMkLst>
        </pc:cxnChg>
      </pc:sldChg>
      <pc:sldChg chg="addSp delSp modSp add mod ord addAnim delAnim modAnim modNotesTx">
        <pc:chgData name="Minesh Patel" userId="a66d4990ec83ac90" providerId="LiveId" clId="{B97F8FE2-9461-4CFE-A336-39272FD5B119}" dt="2021-09-21T13:55:38.077" v="70954"/>
        <pc:sldMkLst>
          <pc:docMk/>
          <pc:sldMk cId="1595722005" sldId="573"/>
        </pc:sldMkLst>
        <pc:spChg chg="mod">
          <ac:chgData name="Minesh Patel" userId="a66d4990ec83ac90" providerId="LiveId" clId="{B97F8FE2-9461-4CFE-A336-39272FD5B119}" dt="2021-09-17T19:32:20.047" v="11603" actId="20577"/>
          <ac:spMkLst>
            <pc:docMk/>
            <pc:sldMk cId="1595722005" sldId="573"/>
            <ac:spMk id="2" creationId="{00000000-0000-0000-0000-000000000000}"/>
          </ac:spMkLst>
        </pc:spChg>
        <pc:spChg chg="del">
          <ac:chgData name="Minesh Patel" userId="a66d4990ec83ac90" providerId="LiveId" clId="{B97F8FE2-9461-4CFE-A336-39272FD5B119}" dt="2021-09-15T13:07:42.418" v="1823" actId="478"/>
          <ac:spMkLst>
            <pc:docMk/>
            <pc:sldMk cId="1595722005" sldId="573"/>
            <ac:spMk id="3" creationId="{C09A9C93-75C5-4C06-BC8D-CB9C436349F8}"/>
          </ac:spMkLst>
        </pc:spChg>
        <pc:spChg chg="mod">
          <ac:chgData name="Minesh Patel" userId="a66d4990ec83ac90" providerId="LiveId" clId="{B97F8FE2-9461-4CFE-A336-39272FD5B119}" dt="2021-09-17T21:13:19.461" v="11934" actId="114"/>
          <ac:spMkLst>
            <pc:docMk/>
            <pc:sldMk cId="1595722005" sldId="573"/>
            <ac:spMk id="6" creationId="{6C61E60C-80FA-4E55-8D68-AE71C8A36D6A}"/>
          </ac:spMkLst>
        </pc:spChg>
        <pc:spChg chg="add del mod topLvl">
          <ac:chgData name="Minesh Patel" userId="a66d4990ec83ac90" providerId="LiveId" clId="{B97F8FE2-9461-4CFE-A336-39272FD5B119}" dt="2021-09-17T21:06:08.447" v="11784" actId="21"/>
          <ac:spMkLst>
            <pc:docMk/>
            <pc:sldMk cId="1595722005" sldId="573"/>
            <ac:spMk id="8" creationId="{8E278BF9-4D4B-459C-BCF4-54BAFBB908ED}"/>
          </ac:spMkLst>
        </pc:spChg>
        <pc:spChg chg="del mod topLvl">
          <ac:chgData name="Minesh Patel" userId="a66d4990ec83ac90" providerId="LiveId" clId="{B97F8FE2-9461-4CFE-A336-39272FD5B119}" dt="2021-09-15T13:14:39.153" v="1830" actId="478"/>
          <ac:spMkLst>
            <pc:docMk/>
            <pc:sldMk cId="1595722005" sldId="573"/>
            <ac:spMk id="9" creationId="{5895A9AA-E147-44C8-A4D8-A2BA7450308E}"/>
          </ac:spMkLst>
        </pc:spChg>
        <pc:spChg chg="del mod topLvl">
          <ac:chgData name="Minesh Patel" userId="a66d4990ec83ac90" providerId="LiveId" clId="{B97F8FE2-9461-4CFE-A336-39272FD5B119}" dt="2021-09-15T13:14:39.153" v="1830" actId="478"/>
          <ac:spMkLst>
            <pc:docMk/>
            <pc:sldMk cId="1595722005" sldId="573"/>
            <ac:spMk id="10" creationId="{352C5DB0-6095-49B2-B75C-F0035238F181}"/>
          </ac:spMkLst>
        </pc:spChg>
        <pc:spChg chg="add mod">
          <ac:chgData name="Minesh Patel" userId="a66d4990ec83ac90" providerId="LiveId" clId="{B97F8FE2-9461-4CFE-A336-39272FD5B119}" dt="2021-09-21T10:24:38.224" v="45113" actId="164"/>
          <ac:spMkLst>
            <pc:docMk/>
            <pc:sldMk cId="1595722005" sldId="573"/>
            <ac:spMk id="10" creationId="{D827CE59-1A16-4EFB-A9EF-D5E934875140}"/>
          </ac:spMkLst>
        </pc:spChg>
        <pc:spChg chg="del mod topLvl">
          <ac:chgData name="Minesh Patel" userId="a66d4990ec83ac90" providerId="LiveId" clId="{B97F8FE2-9461-4CFE-A336-39272FD5B119}" dt="2021-09-15T13:14:39.153" v="1830" actId="478"/>
          <ac:spMkLst>
            <pc:docMk/>
            <pc:sldMk cId="1595722005" sldId="573"/>
            <ac:spMk id="15" creationId="{2342670F-34A2-4EC6-8E6A-1679729028F4}"/>
          </ac:spMkLst>
        </pc:spChg>
        <pc:spChg chg="del mod topLvl">
          <ac:chgData name="Minesh Patel" userId="a66d4990ec83ac90" providerId="LiveId" clId="{B97F8FE2-9461-4CFE-A336-39272FD5B119}" dt="2021-09-15T13:14:39.153" v="1830" actId="478"/>
          <ac:spMkLst>
            <pc:docMk/>
            <pc:sldMk cId="1595722005" sldId="573"/>
            <ac:spMk id="16" creationId="{A9C08AD8-96EE-40DC-A5E0-9DFAF9AA764D}"/>
          </ac:spMkLst>
        </pc:spChg>
        <pc:spChg chg="del mod topLvl">
          <ac:chgData name="Minesh Patel" userId="a66d4990ec83ac90" providerId="LiveId" clId="{B97F8FE2-9461-4CFE-A336-39272FD5B119}" dt="2021-09-15T13:14:39.153" v="1830" actId="478"/>
          <ac:spMkLst>
            <pc:docMk/>
            <pc:sldMk cId="1595722005" sldId="573"/>
            <ac:spMk id="17" creationId="{E6EF3932-8627-4DC7-8BA0-1DB7F7127A9C}"/>
          </ac:spMkLst>
        </pc:spChg>
        <pc:spChg chg="del">
          <ac:chgData name="Minesh Patel" userId="a66d4990ec83ac90" providerId="LiveId" clId="{B97F8FE2-9461-4CFE-A336-39272FD5B119}" dt="2021-09-15T13:07:45.177" v="1825" actId="478"/>
          <ac:spMkLst>
            <pc:docMk/>
            <pc:sldMk cId="1595722005" sldId="573"/>
            <ac:spMk id="25" creationId="{918ACD6B-792C-4982-9057-DE94CD4167D6}"/>
          </ac:spMkLst>
        </pc:spChg>
        <pc:spChg chg="add del mod">
          <ac:chgData name="Minesh Patel" userId="a66d4990ec83ac90" providerId="LiveId" clId="{B97F8FE2-9461-4CFE-A336-39272FD5B119}" dt="2021-09-17T21:07:59.394" v="11869" actId="478"/>
          <ac:spMkLst>
            <pc:docMk/>
            <pc:sldMk cId="1595722005" sldId="573"/>
            <ac:spMk id="45" creationId="{C5EE4817-E62B-4E4F-ABD5-47B1E5ED6B7B}"/>
          </ac:spMkLst>
        </pc:spChg>
        <pc:spChg chg="add del mod">
          <ac:chgData name="Minesh Patel" userId="a66d4990ec83ac90" providerId="LiveId" clId="{B97F8FE2-9461-4CFE-A336-39272FD5B119}" dt="2021-09-17T21:07:59.394" v="11869" actId="478"/>
          <ac:spMkLst>
            <pc:docMk/>
            <pc:sldMk cId="1595722005" sldId="573"/>
            <ac:spMk id="46" creationId="{67C2ED8F-F79D-4120-B66E-6F0F3D10908F}"/>
          </ac:spMkLst>
        </pc:spChg>
        <pc:spChg chg="add del mod">
          <ac:chgData name="Minesh Patel" userId="a66d4990ec83ac90" providerId="LiveId" clId="{B97F8FE2-9461-4CFE-A336-39272FD5B119}" dt="2021-09-15T14:17:45.132" v="2299" actId="478"/>
          <ac:spMkLst>
            <pc:docMk/>
            <pc:sldMk cId="1595722005" sldId="573"/>
            <ac:spMk id="47" creationId="{B4A404C3-0416-45E1-87B1-E752439D4B5D}"/>
          </ac:spMkLst>
        </pc:spChg>
        <pc:spChg chg="add del mod">
          <ac:chgData name="Minesh Patel" userId="a66d4990ec83ac90" providerId="LiveId" clId="{B97F8FE2-9461-4CFE-A336-39272FD5B119}" dt="2021-09-17T19:33:26.969" v="11617"/>
          <ac:spMkLst>
            <pc:docMk/>
            <pc:sldMk cId="1595722005" sldId="573"/>
            <ac:spMk id="49" creationId="{A48DEF6B-0F59-4CEF-A951-08C3EF7CB343}"/>
          </ac:spMkLst>
        </pc:spChg>
        <pc:spChg chg="del mod topLvl">
          <ac:chgData name="Minesh Patel" userId="a66d4990ec83ac90" providerId="LiveId" clId="{B97F8FE2-9461-4CFE-A336-39272FD5B119}" dt="2021-09-17T19:33:59.606" v="11628" actId="478"/>
          <ac:spMkLst>
            <pc:docMk/>
            <pc:sldMk cId="1595722005" sldId="573"/>
            <ac:spMk id="52" creationId="{24146275-6890-4741-9283-1318BEE1B808}"/>
          </ac:spMkLst>
        </pc:spChg>
        <pc:spChg chg="mod topLvl">
          <ac:chgData name="Minesh Patel" userId="a66d4990ec83ac90" providerId="LiveId" clId="{B97F8FE2-9461-4CFE-A336-39272FD5B119}" dt="2021-09-21T10:24:27.572" v="45112" actId="165"/>
          <ac:spMkLst>
            <pc:docMk/>
            <pc:sldMk cId="1595722005" sldId="573"/>
            <ac:spMk id="61" creationId="{55A2A11B-2464-420C-AEEA-5702F8B85B24}"/>
          </ac:spMkLst>
        </pc:spChg>
        <pc:spChg chg="mod topLvl">
          <ac:chgData name="Minesh Patel" userId="a66d4990ec83ac90" providerId="LiveId" clId="{B97F8FE2-9461-4CFE-A336-39272FD5B119}" dt="2021-09-21T10:24:27.572" v="45112" actId="165"/>
          <ac:spMkLst>
            <pc:docMk/>
            <pc:sldMk cId="1595722005" sldId="573"/>
            <ac:spMk id="62" creationId="{7751F824-A755-43D1-9E49-0E5D01DEDE81}"/>
          </ac:spMkLst>
        </pc:spChg>
        <pc:spChg chg="mod topLvl">
          <ac:chgData name="Minesh Patel" userId="a66d4990ec83ac90" providerId="LiveId" clId="{B97F8FE2-9461-4CFE-A336-39272FD5B119}" dt="2021-09-21T10:24:27.572" v="45112" actId="165"/>
          <ac:spMkLst>
            <pc:docMk/>
            <pc:sldMk cId="1595722005" sldId="573"/>
            <ac:spMk id="63" creationId="{B6E3EA97-B33A-40F5-A916-247CCD08247F}"/>
          </ac:spMkLst>
        </pc:spChg>
        <pc:spChg chg="mod topLvl">
          <ac:chgData name="Minesh Patel" userId="a66d4990ec83ac90" providerId="LiveId" clId="{B97F8FE2-9461-4CFE-A336-39272FD5B119}" dt="2021-09-21T10:24:27.572" v="45112" actId="165"/>
          <ac:spMkLst>
            <pc:docMk/>
            <pc:sldMk cId="1595722005" sldId="573"/>
            <ac:spMk id="64" creationId="{E5896C63-0F58-4361-A048-390E85C9DE68}"/>
          </ac:spMkLst>
        </pc:spChg>
        <pc:spChg chg="mod topLvl">
          <ac:chgData name="Minesh Patel" userId="a66d4990ec83ac90" providerId="LiveId" clId="{B97F8FE2-9461-4CFE-A336-39272FD5B119}" dt="2021-09-21T10:24:27.572" v="45112" actId="165"/>
          <ac:spMkLst>
            <pc:docMk/>
            <pc:sldMk cId="1595722005" sldId="573"/>
            <ac:spMk id="65" creationId="{E5823D29-8182-4943-A57D-2433AB6AD7B7}"/>
          </ac:spMkLst>
        </pc:spChg>
        <pc:spChg chg="mod topLvl">
          <ac:chgData name="Minesh Patel" userId="a66d4990ec83ac90" providerId="LiveId" clId="{B97F8FE2-9461-4CFE-A336-39272FD5B119}" dt="2021-09-21T10:24:27.572" v="45112" actId="165"/>
          <ac:spMkLst>
            <pc:docMk/>
            <pc:sldMk cId="1595722005" sldId="573"/>
            <ac:spMk id="66" creationId="{EB24C01C-9B06-496D-9969-8120A498846B}"/>
          </ac:spMkLst>
        </pc:spChg>
        <pc:spChg chg="mod topLvl">
          <ac:chgData name="Minesh Patel" userId="a66d4990ec83ac90" providerId="LiveId" clId="{B97F8FE2-9461-4CFE-A336-39272FD5B119}" dt="2021-09-21T10:24:27.572" v="45112" actId="165"/>
          <ac:spMkLst>
            <pc:docMk/>
            <pc:sldMk cId="1595722005" sldId="573"/>
            <ac:spMk id="67" creationId="{26CB550C-3D88-4CE0-AD63-28651A589EBF}"/>
          </ac:spMkLst>
        </pc:spChg>
        <pc:spChg chg="mod topLvl">
          <ac:chgData name="Minesh Patel" userId="a66d4990ec83ac90" providerId="LiveId" clId="{B97F8FE2-9461-4CFE-A336-39272FD5B119}" dt="2021-09-21T10:24:27.572" v="45112" actId="165"/>
          <ac:spMkLst>
            <pc:docMk/>
            <pc:sldMk cId="1595722005" sldId="573"/>
            <ac:spMk id="69" creationId="{2CA009AF-E9AA-4A86-89CB-525DDD8AEE2B}"/>
          </ac:spMkLst>
        </pc:spChg>
        <pc:spChg chg="mod topLvl">
          <ac:chgData name="Minesh Patel" userId="a66d4990ec83ac90" providerId="LiveId" clId="{B97F8FE2-9461-4CFE-A336-39272FD5B119}" dt="2021-09-21T10:24:27.572" v="45112" actId="165"/>
          <ac:spMkLst>
            <pc:docMk/>
            <pc:sldMk cId="1595722005" sldId="573"/>
            <ac:spMk id="70" creationId="{B04AB150-6311-4500-8669-39CDF0663F81}"/>
          </ac:spMkLst>
        </pc:spChg>
        <pc:spChg chg="mod topLvl">
          <ac:chgData name="Minesh Patel" userId="a66d4990ec83ac90" providerId="LiveId" clId="{B97F8FE2-9461-4CFE-A336-39272FD5B119}" dt="2021-09-21T10:24:27.572" v="45112" actId="165"/>
          <ac:spMkLst>
            <pc:docMk/>
            <pc:sldMk cId="1595722005" sldId="573"/>
            <ac:spMk id="71" creationId="{91E0F1BF-2F9B-4A1E-9E68-0866DB12AB47}"/>
          </ac:spMkLst>
        </pc:spChg>
        <pc:spChg chg="mod topLvl">
          <ac:chgData name="Minesh Patel" userId="a66d4990ec83ac90" providerId="LiveId" clId="{B97F8FE2-9461-4CFE-A336-39272FD5B119}" dt="2021-09-21T10:24:27.572" v="45112" actId="165"/>
          <ac:spMkLst>
            <pc:docMk/>
            <pc:sldMk cId="1595722005" sldId="573"/>
            <ac:spMk id="72" creationId="{C09693C7-29BC-4D01-A191-1ADB8744DBC3}"/>
          </ac:spMkLst>
        </pc:spChg>
        <pc:spChg chg="mod topLvl">
          <ac:chgData name="Minesh Patel" userId="a66d4990ec83ac90" providerId="LiveId" clId="{B97F8FE2-9461-4CFE-A336-39272FD5B119}" dt="2021-09-21T10:24:27.572" v="45112" actId="165"/>
          <ac:spMkLst>
            <pc:docMk/>
            <pc:sldMk cId="1595722005" sldId="573"/>
            <ac:spMk id="73" creationId="{774B53FB-0E83-4CFF-8CE8-834DD1D5EF18}"/>
          </ac:spMkLst>
        </pc:spChg>
        <pc:spChg chg="del mod topLvl">
          <ac:chgData name="Minesh Patel" userId="a66d4990ec83ac90" providerId="LiveId" clId="{B97F8FE2-9461-4CFE-A336-39272FD5B119}" dt="2021-09-17T21:33:40.131" v="12060" actId="478"/>
          <ac:spMkLst>
            <pc:docMk/>
            <pc:sldMk cId="1595722005" sldId="573"/>
            <ac:spMk id="74" creationId="{26A4EBBE-B479-46DF-93C7-309CFA3114DC}"/>
          </ac:spMkLst>
        </pc:spChg>
        <pc:spChg chg="mod">
          <ac:chgData name="Minesh Patel" userId="a66d4990ec83ac90" providerId="LiveId" clId="{B97F8FE2-9461-4CFE-A336-39272FD5B119}" dt="2021-09-21T13:55:38.077" v="70954"/>
          <ac:spMkLst>
            <pc:docMk/>
            <pc:sldMk cId="1595722005" sldId="573"/>
            <ac:spMk id="75" creationId="{340BDB37-DF2E-4E5D-AF30-B5221902F3B9}"/>
          </ac:spMkLst>
        </pc:spChg>
        <pc:spChg chg="del mod topLvl">
          <ac:chgData name="Minesh Patel" userId="a66d4990ec83ac90" providerId="LiveId" clId="{B97F8FE2-9461-4CFE-A336-39272FD5B119}" dt="2021-09-17T21:33:40.663" v="12061" actId="478"/>
          <ac:spMkLst>
            <pc:docMk/>
            <pc:sldMk cId="1595722005" sldId="573"/>
            <ac:spMk id="75" creationId="{C088BC4B-8339-4AF6-8424-A0088985E7B8}"/>
          </ac:spMkLst>
        </pc:spChg>
        <pc:spChg chg="add mod topLvl">
          <ac:chgData name="Minesh Patel" userId="a66d4990ec83ac90" providerId="LiveId" clId="{B97F8FE2-9461-4CFE-A336-39272FD5B119}" dt="2021-09-21T10:27:25.603" v="45695" actId="164"/>
          <ac:spMkLst>
            <pc:docMk/>
            <pc:sldMk cId="1595722005" sldId="573"/>
            <ac:spMk id="76" creationId="{6388C0C9-55AE-4BCF-998B-A83E1534796F}"/>
          </ac:spMkLst>
        </pc:spChg>
        <pc:spChg chg="add mod topLvl">
          <ac:chgData name="Minesh Patel" userId="a66d4990ec83ac90" providerId="LiveId" clId="{B97F8FE2-9461-4CFE-A336-39272FD5B119}" dt="2021-09-21T10:27:25.603" v="45695" actId="164"/>
          <ac:spMkLst>
            <pc:docMk/>
            <pc:sldMk cId="1595722005" sldId="573"/>
            <ac:spMk id="77" creationId="{04E345FF-34B1-463A-8DAA-CBFC6918F969}"/>
          </ac:spMkLst>
        </pc:spChg>
        <pc:spChg chg="add mod topLvl">
          <ac:chgData name="Minesh Patel" userId="a66d4990ec83ac90" providerId="LiveId" clId="{B97F8FE2-9461-4CFE-A336-39272FD5B119}" dt="2021-09-21T10:27:25.603" v="45695" actId="164"/>
          <ac:spMkLst>
            <pc:docMk/>
            <pc:sldMk cId="1595722005" sldId="573"/>
            <ac:spMk id="78" creationId="{883F25A2-2086-4E4D-B1BB-016CEC6AF0A8}"/>
          </ac:spMkLst>
        </pc:spChg>
        <pc:spChg chg="del mod topLvl">
          <ac:chgData name="Minesh Patel" userId="a66d4990ec83ac90" providerId="LiveId" clId="{B97F8FE2-9461-4CFE-A336-39272FD5B119}" dt="2021-09-17T21:33:39.427" v="12059" actId="478"/>
          <ac:spMkLst>
            <pc:docMk/>
            <pc:sldMk cId="1595722005" sldId="573"/>
            <ac:spMk id="79" creationId="{1F5164EB-687F-4241-8463-0E61EFFDCAD3}"/>
          </ac:spMkLst>
        </pc:spChg>
        <pc:spChg chg="mod">
          <ac:chgData name="Minesh Patel" userId="a66d4990ec83ac90" providerId="LiveId" clId="{B97F8FE2-9461-4CFE-A336-39272FD5B119}" dt="2021-09-21T13:55:38.077" v="70954"/>
          <ac:spMkLst>
            <pc:docMk/>
            <pc:sldMk cId="1595722005" sldId="573"/>
            <ac:spMk id="79" creationId="{E74CFAC2-17D7-4C8D-99E4-5B38ECF6B880}"/>
          </ac:spMkLst>
        </pc:spChg>
        <pc:spChg chg="mod">
          <ac:chgData name="Minesh Patel" userId="a66d4990ec83ac90" providerId="LiveId" clId="{B97F8FE2-9461-4CFE-A336-39272FD5B119}" dt="2021-09-21T13:55:38.077" v="70954"/>
          <ac:spMkLst>
            <pc:docMk/>
            <pc:sldMk cId="1595722005" sldId="573"/>
            <ac:spMk id="80" creationId="{694DF075-76CC-4D78-A6DA-3DD11D808594}"/>
          </ac:spMkLst>
        </pc:spChg>
        <pc:spChg chg="del mod topLvl">
          <ac:chgData name="Minesh Patel" userId="a66d4990ec83ac90" providerId="LiveId" clId="{B97F8FE2-9461-4CFE-A336-39272FD5B119}" dt="2021-09-17T21:33:41.413" v="12062" actId="478"/>
          <ac:spMkLst>
            <pc:docMk/>
            <pc:sldMk cId="1595722005" sldId="573"/>
            <ac:spMk id="80" creationId="{77AC161F-0AD6-4A3A-8231-57BDA3A7963D}"/>
          </ac:spMkLst>
        </pc:spChg>
        <pc:spChg chg="add del mod">
          <ac:chgData name="Minesh Patel" userId="a66d4990ec83ac90" providerId="LiveId" clId="{B97F8FE2-9461-4CFE-A336-39272FD5B119}" dt="2021-09-15T14:17:43.781" v="2298" actId="478"/>
          <ac:spMkLst>
            <pc:docMk/>
            <pc:sldMk cId="1595722005" sldId="573"/>
            <ac:spMk id="81" creationId="{047C5667-EEE4-4A99-83D5-AAFC4D4EE654}"/>
          </ac:spMkLst>
        </pc:spChg>
        <pc:spChg chg="mod topLvl">
          <ac:chgData name="Minesh Patel" userId="a66d4990ec83ac90" providerId="LiveId" clId="{B97F8FE2-9461-4CFE-A336-39272FD5B119}" dt="2021-09-21T10:24:27.572" v="45112" actId="165"/>
          <ac:spMkLst>
            <pc:docMk/>
            <pc:sldMk cId="1595722005" sldId="573"/>
            <ac:spMk id="81" creationId="{FCE8C1FD-91FD-41A0-9DF3-F4F2FA48E561}"/>
          </ac:spMkLst>
        </pc:spChg>
        <pc:spChg chg="del">
          <ac:chgData name="Minesh Patel" userId="a66d4990ec83ac90" providerId="LiveId" clId="{B97F8FE2-9461-4CFE-A336-39272FD5B119}" dt="2021-09-15T13:14:55.361" v="1835" actId="478"/>
          <ac:spMkLst>
            <pc:docMk/>
            <pc:sldMk cId="1595722005" sldId="573"/>
            <ac:spMk id="82" creationId="{6A86FB20-2079-4472-B35D-A854BA813463}"/>
          </ac:spMkLst>
        </pc:spChg>
        <pc:spChg chg="add mod topLvl">
          <ac:chgData name="Minesh Patel" userId="a66d4990ec83ac90" providerId="LiveId" clId="{B97F8FE2-9461-4CFE-A336-39272FD5B119}" dt="2021-09-21T10:27:32.989" v="45697" actId="164"/>
          <ac:spMkLst>
            <pc:docMk/>
            <pc:sldMk cId="1595722005" sldId="573"/>
            <ac:spMk id="83" creationId="{5B793D9C-8447-4735-8EF0-BAEC7963689F}"/>
          </ac:spMkLst>
        </pc:spChg>
        <pc:spChg chg="add mod topLvl">
          <ac:chgData name="Minesh Patel" userId="a66d4990ec83ac90" providerId="LiveId" clId="{B97F8FE2-9461-4CFE-A336-39272FD5B119}" dt="2021-09-21T10:27:32.989" v="45697" actId="164"/>
          <ac:spMkLst>
            <pc:docMk/>
            <pc:sldMk cId="1595722005" sldId="573"/>
            <ac:spMk id="84" creationId="{DA9522D6-161C-49E7-A7C1-2E377B389447}"/>
          </ac:spMkLst>
        </pc:spChg>
        <pc:spChg chg="add mod ord topLvl">
          <ac:chgData name="Minesh Patel" userId="a66d4990ec83ac90" providerId="LiveId" clId="{B97F8FE2-9461-4CFE-A336-39272FD5B119}" dt="2021-09-21T10:25:11.368" v="45116" actId="164"/>
          <ac:spMkLst>
            <pc:docMk/>
            <pc:sldMk cId="1595722005" sldId="573"/>
            <ac:spMk id="85" creationId="{63C3CC74-87F2-4A44-A39D-ABD2D329BD39}"/>
          </ac:spMkLst>
        </pc:spChg>
        <pc:spChg chg="add mod topLvl">
          <ac:chgData name="Minesh Patel" userId="a66d4990ec83ac90" providerId="LiveId" clId="{B97F8FE2-9461-4CFE-A336-39272FD5B119}" dt="2021-09-21T10:27:25.603" v="45695" actId="164"/>
          <ac:spMkLst>
            <pc:docMk/>
            <pc:sldMk cId="1595722005" sldId="573"/>
            <ac:spMk id="86" creationId="{631E6E9F-B043-48E5-BE93-207040396433}"/>
          </ac:spMkLst>
        </pc:spChg>
        <pc:spChg chg="add del mod">
          <ac:chgData name="Minesh Patel" userId="a66d4990ec83ac90" providerId="LiveId" clId="{B97F8FE2-9461-4CFE-A336-39272FD5B119}" dt="2021-09-15T14:17:46.292" v="2300" actId="478"/>
          <ac:spMkLst>
            <pc:docMk/>
            <pc:sldMk cId="1595722005" sldId="573"/>
            <ac:spMk id="87" creationId="{69AD0E4C-1DE1-45F1-9F19-F6F470309BDE}"/>
          </ac:spMkLst>
        </pc:spChg>
        <pc:spChg chg="add mod topLvl">
          <ac:chgData name="Minesh Patel" userId="a66d4990ec83ac90" providerId="LiveId" clId="{B97F8FE2-9461-4CFE-A336-39272FD5B119}" dt="2021-09-21T10:27:32.989" v="45697" actId="164"/>
          <ac:spMkLst>
            <pc:docMk/>
            <pc:sldMk cId="1595722005" sldId="573"/>
            <ac:spMk id="88" creationId="{0E4C2F43-3EC1-4052-8111-EF4BAF3EA31B}"/>
          </ac:spMkLst>
        </pc:spChg>
        <pc:spChg chg="add mod topLvl">
          <ac:chgData name="Minesh Patel" userId="a66d4990ec83ac90" providerId="LiveId" clId="{B97F8FE2-9461-4CFE-A336-39272FD5B119}" dt="2021-09-21T10:27:32.989" v="45697" actId="164"/>
          <ac:spMkLst>
            <pc:docMk/>
            <pc:sldMk cId="1595722005" sldId="573"/>
            <ac:spMk id="89" creationId="{9F43B5BB-B61D-4D12-932A-EBC47584A932}"/>
          </ac:spMkLst>
        </pc:spChg>
        <pc:spChg chg="add mod ord topLvl">
          <ac:chgData name="Minesh Patel" userId="a66d4990ec83ac90" providerId="LiveId" clId="{B97F8FE2-9461-4CFE-A336-39272FD5B119}" dt="2021-09-21T10:25:11.368" v="45116" actId="164"/>
          <ac:spMkLst>
            <pc:docMk/>
            <pc:sldMk cId="1595722005" sldId="573"/>
            <ac:spMk id="90" creationId="{254B78EA-6245-49E2-A054-30E03E9A4ED8}"/>
          </ac:spMkLst>
        </pc:spChg>
        <pc:spChg chg="mod">
          <ac:chgData name="Minesh Patel" userId="a66d4990ec83ac90" providerId="LiveId" clId="{B97F8FE2-9461-4CFE-A336-39272FD5B119}" dt="2021-09-21T13:55:38.077" v="70954"/>
          <ac:spMkLst>
            <pc:docMk/>
            <pc:sldMk cId="1595722005" sldId="573"/>
            <ac:spMk id="91" creationId="{B9C6AB2E-7C3A-45EE-BBC4-7D306B5F06D4}"/>
          </ac:spMkLst>
        </pc:spChg>
        <pc:spChg chg="mod">
          <ac:chgData name="Minesh Patel" userId="a66d4990ec83ac90" providerId="LiveId" clId="{B97F8FE2-9461-4CFE-A336-39272FD5B119}" dt="2021-09-21T13:55:38.077" v="70954"/>
          <ac:spMkLst>
            <pc:docMk/>
            <pc:sldMk cId="1595722005" sldId="573"/>
            <ac:spMk id="104" creationId="{8C82E714-6954-4BEC-B57F-03B4D582673C}"/>
          </ac:spMkLst>
        </pc:spChg>
        <pc:spChg chg="mod">
          <ac:chgData name="Minesh Patel" userId="a66d4990ec83ac90" providerId="LiveId" clId="{B97F8FE2-9461-4CFE-A336-39272FD5B119}" dt="2021-09-17T19:33:56.821" v="11625" actId="165"/>
          <ac:spMkLst>
            <pc:docMk/>
            <pc:sldMk cId="1595722005" sldId="573"/>
            <ac:spMk id="104" creationId="{DBE1336D-23C5-4843-B098-A1091396C1A5}"/>
          </ac:spMkLst>
        </pc:spChg>
        <pc:spChg chg="mod">
          <ac:chgData name="Minesh Patel" userId="a66d4990ec83ac90" providerId="LiveId" clId="{B97F8FE2-9461-4CFE-A336-39272FD5B119}" dt="2021-09-17T19:33:56.821" v="11625" actId="165"/>
          <ac:spMkLst>
            <pc:docMk/>
            <pc:sldMk cId="1595722005" sldId="573"/>
            <ac:spMk id="105" creationId="{807466AF-1977-4536-8DA3-FA66C44B9D6E}"/>
          </ac:spMkLst>
        </pc:spChg>
        <pc:spChg chg="mod">
          <ac:chgData name="Minesh Patel" userId="a66d4990ec83ac90" providerId="LiveId" clId="{B97F8FE2-9461-4CFE-A336-39272FD5B119}" dt="2021-09-17T19:33:56.821" v="11625" actId="165"/>
          <ac:spMkLst>
            <pc:docMk/>
            <pc:sldMk cId="1595722005" sldId="573"/>
            <ac:spMk id="106" creationId="{8A1A850D-DCBB-418F-80EE-B1B4AD85D1B0}"/>
          </ac:spMkLst>
        </pc:spChg>
        <pc:spChg chg="mod">
          <ac:chgData name="Minesh Patel" userId="a66d4990ec83ac90" providerId="LiveId" clId="{B97F8FE2-9461-4CFE-A336-39272FD5B119}" dt="2021-09-17T19:33:56.821" v="11625" actId="165"/>
          <ac:spMkLst>
            <pc:docMk/>
            <pc:sldMk cId="1595722005" sldId="573"/>
            <ac:spMk id="107" creationId="{68905299-EE62-48FB-8188-357F17B0EC0B}"/>
          </ac:spMkLst>
        </pc:spChg>
        <pc:spChg chg="mod">
          <ac:chgData name="Minesh Patel" userId="a66d4990ec83ac90" providerId="LiveId" clId="{B97F8FE2-9461-4CFE-A336-39272FD5B119}" dt="2021-09-17T19:33:56.821" v="11625" actId="165"/>
          <ac:spMkLst>
            <pc:docMk/>
            <pc:sldMk cId="1595722005" sldId="573"/>
            <ac:spMk id="108" creationId="{12BCD131-0E21-431D-9B0C-9CBEBC75FAB7}"/>
          </ac:spMkLst>
        </pc:spChg>
        <pc:spChg chg="mod">
          <ac:chgData name="Minesh Patel" userId="a66d4990ec83ac90" providerId="LiveId" clId="{B97F8FE2-9461-4CFE-A336-39272FD5B119}" dt="2021-09-17T19:33:56.821" v="11625" actId="165"/>
          <ac:spMkLst>
            <pc:docMk/>
            <pc:sldMk cId="1595722005" sldId="573"/>
            <ac:spMk id="109" creationId="{02F9F178-44E3-45A5-93BD-7FE7B839BAE6}"/>
          </ac:spMkLst>
        </pc:spChg>
        <pc:spChg chg="mod">
          <ac:chgData name="Minesh Patel" userId="a66d4990ec83ac90" providerId="LiveId" clId="{B97F8FE2-9461-4CFE-A336-39272FD5B119}" dt="2021-09-17T19:33:56.821" v="11625" actId="165"/>
          <ac:spMkLst>
            <pc:docMk/>
            <pc:sldMk cId="1595722005" sldId="573"/>
            <ac:spMk id="110" creationId="{ED44F1D1-4A66-4E79-8402-B1C7BE8A2513}"/>
          </ac:spMkLst>
        </pc:spChg>
        <pc:spChg chg="mod">
          <ac:chgData name="Minesh Patel" userId="a66d4990ec83ac90" providerId="LiveId" clId="{B97F8FE2-9461-4CFE-A336-39272FD5B119}" dt="2021-09-17T19:33:56.821" v="11625" actId="165"/>
          <ac:spMkLst>
            <pc:docMk/>
            <pc:sldMk cId="1595722005" sldId="573"/>
            <ac:spMk id="112" creationId="{DBD25848-1A3C-4DB9-A0EA-C394C0EF4297}"/>
          </ac:spMkLst>
        </pc:spChg>
        <pc:spChg chg="mod">
          <ac:chgData name="Minesh Patel" userId="a66d4990ec83ac90" providerId="LiveId" clId="{B97F8FE2-9461-4CFE-A336-39272FD5B119}" dt="2021-09-17T19:33:56.821" v="11625" actId="165"/>
          <ac:spMkLst>
            <pc:docMk/>
            <pc:sldMk cId="1595722005" sldId="573"/>
            <ac:spMk id="113" creationId="{4CC82B96-6F9E-49BB-8777-F5E0E5BEF9C9}"/>
          </ac:spMkLst>
        </pc:spChg>
        <pc:spChg chg="mod">
          <ac:chgData name="Minesh Patel" userId="a66d4990ec83ac90" providerId="LiveId" clId="{B97F8FE2-9461-4CFE-A336-39272FD5B119}" dt="2021-09-17T19:33:56.821" v="11625" actId="165"/>
          <ac:spMkLst>
            <pc:docMk/>
            <pc:sldMk cId="1595722005" sldId="573"/>
            <ac:spMk id="114" creationId="{526208A5-397D-4EF9-8BD5-E67E8CE638D9}"/>
          </ac:spMkLst>
        </pc:spChg>
        <pc:spChg chg="mod">
          <ac:chgData name="Minesh Patel" userId="a66d4990ec83ac90" providerId="LiveId" clId="{B97F8FE2-9461-4CFE-A336-39272FD5B119}" dt="2021-09-17T19:33:56.821" v="11625" actId="165"/>
          <ac:spMkLst>
            <pc:docMk/>
            <pc:sldMk cId="1595722005" sldId="573"/>
            <ac:spMk id="115" creationId="{3072CF64-308E-4D5F-A23D-9202C292D6CC}"/>
          </ac:spMkLst>
        </pc:spChg>
        <pc:spChg chg="mod">
          <ac:chgData name="Minesh Patel" userId="a66d4990ec83ac90" providerId="LiveId" clId="{B97F8FE2-9461-4CFE-A336-39272FD5B119}" dt="2021-09-17T19:33:56.821" v="11625" actId="165"/>
          <ac:spMkLst>
            <pc:docMk/>
            <pc:sldMk cId="1595722005" sldId="573"/>
            <ac:spMk id="116" creationId="{79AB1B48-2C18-4B49-8C8E-3CDD391515F4}"/>
          </ac:spMkLst>
        </pc:spChg>
        <pc:spChg chg="mod">
          <ac:chgData name="Minesh Patel" userId="a66d4990ec83ac90" providerId="LiveId" clId="{B97F8FE2-9461-4CFE-A336-39272FD5B119}" dt="2021-09-17T19:33:56.821" v="11625" actId="165"/>
          <ac:spMkLst>
            <pc:docMk/>
            <pc:sldMk cId="1595722005" sldId="573"/>
            <ac:spMk id="117" creationId="{9AFBB2D2-67C6-4E0C-90C5-B34D5146909A}"/>
          </ac:spMkLst>
        </pc:spChg>
        <pc:spChg chg="mod">
          <ac:chgData name="Minesh Patel" userId="a66d4990ec83ac90" providerId="LiveId" clId="{B97F8FE2-9461-4CFE-A336-39272FD5B119}" dt="2021-09-17T19:33:56.821" v="11625" actId="165"/>
          <ac:spMkLst>
            <pc:docMk/>
            <pc:sldMk cId="1595722005" sldId="573"/>
            <ac:spMk id="118" creationId="{A7054F97-89D1-4E6C-B47C-B59F39E50F99}"/>
          </ac:spMkLst>
        </pc:spChg>
        <pc:spChg chg="mod">
          <ac:chgData name="Minesh Patel" userId="a66d4990ec83ac90" providerId="LiveId" clId="{B97F8FE2-9461-4CFE-A336-39272FD5B119}" dt="2021-09-17T19:33:56.821" v="11625" actId="165"/>
          <ac:spMkLst>
            <pc:docMk/>
            <pc:sldMk cId="1595722005" sldId="573"/>
            <ac:spMk id="119" creationId="{BD158D4F-4AD0-43E2-A6A5-2DB08FDFB23A}"/>
          </ac:spMkLst>
        </pc:spChg>
        <pc:spChg chg="mod">
          <ac:chgData name="Minesh Patel" userId="a66d4990ec83ac90" providerId="LiveId" clId="{B97F8FE2-9461-4CFE-A336-39272FD5B119}" dt="2021-09-17T19:33:56.821" v="11625" actId="165"/>
          <ac:spMkLst>
            <pc:docMk/>
            <pc:sldMk cId="1595722005" sldId="573"/>
            <ac:spMk id="120" creationId="{3FD2B363-751B-48BF-BCF9-3B9481F31852}"/>
          </ac:spMkLst>
        </pc:spChg>
        <pc:spChg chg="add mod">
          <ac:chgData name="Minesh Patel" userId="a66d4990ec83ac90" providerId="LiveId" clId="{B97F8FE2-9461-4CFE-A336-39272FD5B119}" dt="2021-09-21T10:24:38.224" v="45113" actId="164"/>
          <ac:spMkLst>
            <pc:docMk/>
            <pc:sldMk cId="1595722005" sldId="573"/>
            <ac:spMk id="122" creationId="{733E7BD8-1166-4254-A49A-32FC0CA352BF}"/>
          </ac:spMkLst>
        </pc:spChg>
        <pc:spChg chg="add mod">
          <ac:chgData name="Minesh Patel" userId="a66d4990ec83ac90" providerId="LiveId" clId="{B97F8FE2-9461-4CFE-A336-39272FD5B119}" dt="2021-09-21T10:24:38.224" v="45113" actId="164"/>
          <ac:spMkLst>
            <pc:docMk/>
            <pc:sldMk cId="1595722005" sldId="573"/>
            <ac:spMk id="123" creationId="{9A314CA6-122A-4743-81D2-20733C79A3CE}"/>
          </ac:spMkLst>
        </pc:spChg>
        <pc:spChg chg="add mod">
          <ac:chgData name="Minesh Patel" userId="a66d4990ec83ac90" providerId="LiveId" clId="{B97F8FE2-9461-4CFE-A336-39272FD5B119}" dt="2021-09-21T10:24:38.224" v="45113" actId="164"/>
          <ac:spMkLst>
            <pc:docMk/>
            <pc:sldMk cId="1595722005" sldId="573"/>
            <ac:spMk id="124" creationId="{BE06DAD5-CA2F-4C68-900E-EEFD62FE48A8}"/>
          </ac:spMkLst>
        </pc:spChg>
        <pc:spChg chg="add mod topLvl">
          <ac:chgData name="Minesh Patel" userId="a66d4990ec83ac90" providerId="LiveId" clId="{B97F8FE2-9461-4CFE-A336-39272FD5B119}" dt="2021-09-21T10:27:38.512" v="45699" actId="164"/>
          <ac:spMkLst>
            <pc:docMk/>
            <pc:sldMk cId="1595722005" sldId="573"/>
            <ac:spMk id="125" creationId="{C55CF179-314F-4480-A42E-07DD8DE5B619}"/>
          </ac:spMkLst>
        </pc:spChg>
        <pc:spChg chg="add mod topLvl">
          <ac:chgData name="Minesh Patel" userId="a66d4990ec83ac90" providerId="LiveId" clId="{B97F8FE2-9461-4CFE-A336-39272FD5B119}" dt="2021-09-21T10:27:38.512" v="45699" actId="164"/>
          <ac:spMkLst>
            <pc:docMk/>
            <pc:sldMk cId="1595722005" sldId="573"/>
            <ac:spMk id="126" creationId="{38A0EFC0-9AC5-4C92-8DCF-8D4369C713D9}"/>
          </ac:spMkLst>
        </pc:spChg>
        <pc:spChg chg="add del mod">
          <ac:chgData name="Minesh Patel" userId="a66d4990ec83ac90" providerId="LiveId" clId="{B97F8FE2-9461-4CFE-A336-39272FD5B119}" dt="2021-09-21T13:55:36.216" v="70952" actId="478"/>
          <ac:spMkLst>
            <pc:docMk/>
            <pc:sldMk cId="1595722005" sldId="573"/>
            <ac:spMk id="129" creationId="{20DD7C8A-48EE-48A0-B035-52BB543BE408}"/>
          </ac:spMkLst>
        </pc:spChg>
        <pc:grpChg chg="add mod">
          <ac:chgData name="Minesh Patel" userId="a66d4990ec83ac90" providerId="LiveId" clId="{B97F8FE2-9461-4CFE-A336-39272FD5B119}" dt="2021-09-21T10:24:38.224" v="45113" actId="164"/>
          <ac:grpSpMkLst>
            <pc:docMk/>
            <pc:sldMk cId="1595722005" sldId="573"/>
            <ac:grpSpMk id="3" creationId="{75BB12B6-DECB-4CCE-BCD7-8FDF54087D89}"/>
          </ac:grpSpMkLst>
        </pc:grpChg>
        <pc:grpChg chg="del mod topLvl">
          <ac:chgData name="Minesh Patel" userId="a66d4990ec83ac90" providerId="LiveId" clId="{B97F8FE2-9461-4CFE-A336-39272FD5B119}" dt="2021-09-15T13:14:36.579" v="1829" actId="165"/>
          <ac:grpSpMkLst>
            <pc:docMk/>
            <pc:sldMk cId="1595722005" sldId="573"/>
            <ac:grpSpMk id="5" creationId="{2123B537-113A-4361-9FBC-3CE52C6E1FCB}"/>
          </ac:grpSpMkLst>
        </pc:grpChg>
        <pc:grpChg chg="add mod">
          <ac:chgData name="Minesh Patel" userId="a66d4990ec83ac90" providerId="LiveId" clId="{B97F8FE2-9461-4CFE-A336-39272FD5B119}" dt="2021-09-21T10:24:49.288" v="45114" actId="164"/>
          <ac:grpSpMkLst>
            <pc:docMk/>
            <pc:sldMk cId="1595722005" sldId="573"/>
            <ac:grpSpMk id="5" creationId="{94EEA1D8-92D1-4B3C-BE26-DF83F2A5B928}"/>
          </ac:grpSpMkLst>
        </pc:grpChg>
        <pc:grpChg chg="add mod">
          <ac:chgData name="Minesh Patel" userId="a66d4990ec83ac90" providerId="LiveId" clId="{B97F8FE2-9461-4CFE-A336-39272FD5B119}" dt="2021-09-21T10:25:11.368" v="45116" actId="164"/>
          <ac:grpSpMkLst>
            <pc:docMk/>
            <pc:sldMk cId="1595722005" sldId="573"/>
            <ac:grpSpMk id="7" creationId="{EAB5CC2A-BF7A-4892-98EC-F3BE53A277BF}"/>
          </ac:grpSpMkLst>
        </pc:grpChg>
        <pc:grpChg chg="add del mod">
          <ac:chgData name="Minesh Patel" userId="a66d4990ec83ac90" providerId="LiveId" clId="{B97F8FE2-9461-4CFE-A336-39272FD5B119}" dt="2021-09-17T21:06:08.447" v="11784" actId="21"/>
          <ac:grpSpMkLst>
            <pc:docMk/>
            <pc:sldMk cId="1595722005" sldId="573"/>
            <ac:grpSpMk id="7" creationId="{F34E6908-73E0-4492-A6A0-65EA1B317162}"/>
          </ac:grpSpMkLst>
        </pc:grpChg>
        <pc:grpChg chg="add del mod">
          <ac:chgData name="Minesh Patel" userId="a66d4990ec83ac90" providerId="LiveId" clId="{B97F8FE2-9461-4CFE-A336-39272FD5B119}" dt="2021-09-21T10:27:21.170" v="45694" actId="165"/>
          <ac:grpSpMkLst>
            <pc:docMk/>
            <pc:sldMk cId="1595722005" sldId="573"/>
            <ac:grpSpMk id="8" creationId="{28AE6411-236E-4670-836B-3F2763EE10BC}"/>
          </ac:grpSpMkLst>
        </pc:grpChg>
        <pc:grpChg chg="add mod">
          <ac:chgData name="Minesh Patel" userId="a66d4990ec83ac90" providerId="LiveId" clId="{B97F8FE2-9461-4CFE-A336-39272FD5B119}" dt="2021-09-21T10:27:25.603" v="45695" actId="164"/>
          <ac:grpSpMkLst>
            <pc:docMk/>
            <pc:sldMk cId="1595722005" sldId="573"/>
            <ac:grpSpMk id="9" creationId="{DB1CFB58-568C-4EA2-8430-69E3FCBCE696}"/>
          </ac:grpSpMkLst>
        </pc:grpChg>
        <pc:grpChg chg="add mod">
          <ac:chgData name="Minesh Patel" userId="a66d4990ec83ac90" providerId="LiveId" clId="{B97F8FE2-9461-4CFE-A336-39272FD5B119}" dt="2021-09-21T10:27:32.989" v="45697" actId="164"/>
          <ac:grpSpMkLst>
            <pc:docMk/>
            <pc:sldMk cId="1595722005" sldId="573"/>
            <ac:grpSpMk id="11" creationId="{570D1EBD-7B69-4928-A9B6-51D8E8BA3B47}"/>
          </ac:grpSpMkLst>
        </pc:grpChg>
        <pc:grpChg chg="add mod">
          <ac:chgData name="Minesh Patel" userId="a66d4990ec83ac90" providerId="LiveId" clId="{B97F8FE2-9461-4CFE-A336-39272FD5B119}" dt="2021-09-21T10:27:38.512" v="45699" actId="164"/>
          <ac:grpSpMkLst>
            <pc:docMk/>
            <pc:sldMk cId="1595722005" sldId="573"/>
            <ac:grpSpMk id="12" creationId="{83DD43D1-DD8C-4827-978A-2515E77C594F}"/>
          </ac:grpSpMkLst>
        </pc:grpChg>
        <pc:grpChg chg="del mod topLvl">
          <ac:chgData name="Minesh Patel" userId="a66d4990ec83ac90" providerId="LiveId" clId="{B97F8FE2-9461-4CFE-A336-39272FD5B119}" dt="2021-09-17T21:15:15.269" v="11945" actId="165"/>
          <ac:grpSpMkLst>
            <pc:docMk/>
            <pc:sldMk cId="1595722005" sldId="573"/>
            <ac:grpSpMk id="13" creationId="{F1BAD929-7F67-4E6F-B040-EF4E7C1F87EE}"/>
          </ac:grpSpMkLst>
        </pc:grpChg>
        <pc:grpChg chg="del mod">
          <ac:chgData name="Minesh Patel" userId="a66d4990ec83ac90" providerId="LiveId" clId="{B97F8FE2-9461-4CFE-A336-39272FD5B119}" dt="2021-09-15T13:14:26.920" v="1826" actId="165"/>
          <ac:grpSpMkLst>
            <pc:docMk/>
            <pc:sldMk cId="1595722005" sldId="573"/>
            <ac:grpSpMk id="14" creationId="{F7E39AF9-8389-4318-827C-B18A1732BF4C}"/>
          </ac:grpSpMkLst>
        </pc:grpChg>
        <pc:grpChg chg="add mod">
          <ac:chgData name="Minesh Patel" userId="a66d4990ec83ac90" providerId="LiveId" clId="{B97F8FE2-9461-4CFE-A336-39272FD5B119}" dt="2021-09-17T21:15:32.907" v="11950" actId="338"/>
          <ac:grpSpMkLst>
            <pc:docMk/>
            <pc:sldMk cId="1595722005" sldId="573"/>
            <ac:grpSpMk id="15" creationId="{55903584-1A3E-4AD7-B928-8EB61CC07F58}"/>
          </ac:grpSpMkLst>
        </pc:grpChg>
        <pc:grpChg chg="add del mod">
          <ac:chgData name="Minesh Patel" userId="a66d4990ec83ac90" providerId="LiveId" clId="{B97F8FE2-9461-4CFE-A336-39272FD5B119}" dt="2021-09-21T10:24:38.224" v="45113" actId="164"/>
          <ac:grpSpMkLst>
            <pc:docMk/>
            <pc:sldMk cId="1595722005" sldId="573"/>
            <ac:grpSpMk id="16" creationId="{C3E2FB54-ED33-40E1-90AD-63E8CBAE15C8}"/>
          </ac:grpSpMkLst>
        </pc:grpChg>
        <pc:grpChg chg="del">
          <ac:chgData name="Minesh Patel" userId="a66d4990ec83ac90" providerId="LiveId" clId="{B97F8FE2-9461-4CFE-A336-39272FD5B119}" dt="2021-09-21T13:55:37.795" v="70953" actId="478"/>
          <ac:grpSpMkLst>
            <pc:docMk/>
            <pc:sldMk cId="1595722005" sldId="573"/>
            <ac:grpSpMk id="24" creationId="{389D32EF-AEFD-493E-B19E-CFDED603C111}"/>
          </ac:grpSpMkLst>
        </pc:grpChg>
        <pc:grpChg chg="add del mod">
          <ac:chgData name="Minesh Patel" userId="a66d4990ec83ac90" providerId="LiveId" clId="{B97F8FE2-9461-4CFE-A336-39272FD5B119}" dt="2021-09-17T19:33:56.821" v="11625" actId="165"/>
          <ac:grpSpMkLst>
            <pc:docMk/>
            <pc:sldMk cId="1595722005" sldId="573"/>
            <ac:grpSpMk id="51" creationId="{272F39AA-07CC-4FE6-A7D1-070B56A5EC78}"/>
          </ac:grpSpMkLst>
        </pc:grpChg>
        <pc:grpChg chg="del mod topLvl">
          <ac:chgData name="Minesh Patel" userId="a66d4990ec83ac90" providerId="LiveId" clId="{B97F8FE2-9461-4CFE-A336-39272FD5B119}" dt="2021-09-17T19:33:57.971" v="11626" actId="478"/>
          <ac:grpSpMkLst>
            <pc:docMk/>
            <pc:sldMk cId="1595722005" sldId="573"/>
            <ac:grpSpMk id="55" creationId="{0BE24676-8342-4E93-97B6-2FC2E14DD47D}"/>
          </ac:grpSpMkLst>
        </pc:grpChg>
        <pc:grpChg chg="add del mod">
          <ac:chgData name="Minesh Patel" userId="a66d4990ec83ac90" providerId="LiveId" clId="{B97F8FE2-9461-4CFE-A336-39272FD5B119}" dt="2021-09-17T21:18:36.659" v="11984" actId="165"/>
          <ac:grpSpMkLst>
            <pc:docMk/>
            <pc:sldMk cId="1595722005" sldId="573"/>
            <ac:grpSpMk id="56" creationId="{13299156-1B4A-41F8-8F07-F4464C158D08}"/>
          </ac:grpSpMkLst>
        </pc:grpChg>
        <pc:grpChg chg="add del mod topLvl">
          <ac:chgData name="Minesh Patel" userId="a66d4990ec83ac90" providerId="LiveId" clId="{B97F8FE2-9461-4CFE-A336-39272FD5B119}" dt="2021-09-21T10:24:38.224" v="45113" actId="164"/>
          <ac:grpSpMkLst>
            <pc:docMk/>
            <pc:sldMk cId="1595722005" sldId="573"/>
            <ac:grpSpMk id="57" creationId="{4083CB85-878C-46AD-90BD-D0DB0FA4BD4E}"/>
          </ac:grpSpMkLst>
        </pc:grpChg>
        <pc:grpChg chg="mod topLvl">
          <ac:chgData name="Minesh Patel" userId="a66d4990ec83ac90" providerId="LiveId" clId="{B97F8FE2-9461-4CFE-A336-39272FD5B119}" dt="2021-09-21T10:24:27.572" v="45112" actId="165"/>
          <ac:grpSpMkLst>
            <pc:docMk/>
            <pc:sldMk cId="1595722005" sldId="573"/>
            <ac:grpSpMk id="58" creationId="{99F86463-47D4-4F0D-B52D-41EBE0AD3987}"/>
          </ac:grpSpMkLst>
        </pc:grpChg>
        <pc:grpChg chg="mod topLvl">
          <ac:chgData name="Minesh Patel" userId="a66d4990ec83ac90" providerId="LiveId" clId="{B97F8FE2-9461-4CFE-A336-39272FD5B119}" dt="2021-09-21T10:24:27.572" v="45112" actId="165"/>
          <ac:grpSpMkLst>
            <pc:docMk/>
            <pc:sldMk cId="1595722005" sldId="573"/>
            <ac:grpSpMk id="59" creationId="{48E62A00-4885-4934-8746-AF3CFE80684D}"/>
          </ac:grpSpMkLst>
        </pc:grpChg>
        <pc:grpChg chg="del mod topLvl">
          <ac:chgData name="Minesh Patel" userId="a66d4990ec83ac90" providerId="LiveId" clId="{B97F8FE2-9461-4CFE-A336-39272FD5B119}" dt="2021-09-17T21:15:21.956" v="11948" actId="165"/>
          <ac:grpSpMkLst>
            <pc:docMk/>
            <pc:sldMk cId="1595722005" sldId="573"/>
            <ac:grpSpMk id="60" creationId="{F667D666-3B54-4B60-BDFC-AFB667CFF372}"/>
          </ac:grpSpMkLst>
        </pc:grpChg>
        <pc:grpChg chg="add del mod topLvl">
          <ac:chgData name="Minesh Patel" userId="a66d4990ec83ac90" providerId="LiveId" clId="{B97F8FE2-9461-4CFE-A336-39272FD5B119}" dt="2021-09-21T10:24:27.572" v="45112" actId="165"/>
          <ac:grpSpMkLst>
            <pc:docMk/>
            <pc:sldMk cId="1595722005" sldId="573"/>
            <ac:grpSpMk id="68" creationId="{88F5D26D-315E-415F-A766-A6A45FBCF355}"/>
          </ac:grpSpMkLst>
        </pc:grpChg>
        <pc:grpChg chg="add mod">
          <ac:chgData name="Minesh Patel" userId="a66d4990ec83ac90" providerId="LiveId" clId="{B97F8FE2-9461-4CFE-A336-39272FD5B119}" dt="2021-09-21T13:55:38.077" v="70954"/>
          <ac:grpSpMkLst>
            <pc:docMk/>
            <pc:sldMk cId="1595722005" sldId="573"/>
            <ac:grpSpMk id="74" creationId="{FC12423F-CD78-41BA-B093-8FC08B4572F6}"/>
          </ac:grpSpMkLst>
        </pc:grpChg>
        <pc:grpChg chg="mod">
          <ac:chgData name="Minesh Patel" userId="a66d4990ec83ac90" providerId="LiveId" clId="{B97F8FE2-9461-4CFE-A336-39272FD5B119}" dt="2021-09-17T19:33:56.821" v="11625" actId="165"/>
          <ac:grpSpMkLst>
            <pc:docMk/>
            <pc:sldMk cId="1595722005" sldId="573"/>
            <ac:grpSpMk id="111" creationId="{3F26259C-D698-48EE-9FBE-92A95E9BD7D1}"/>
          </ac:grpSpMkLst>
        </pc:grpChg>
        <pc:cxnChg chg="del mod topLvl">
          <ac:chgData name="Minesh Patel" userId="a66d4990ec83ac90" providerId="LiveId" clId="{B97F8FE2-9461-4CFE-A336-39272FD5B119}" dt="2021-09-15T13:14:45.824" v="1832" actId="478"/>
          <ac:cxnSpMkLst>
            <pc:docMk/>
            <pc:sldMk cId="1595722005" sldId="573"/>
            <ac:cxnSpMk id="11" creationId="{AFF659BA-0513-48CA-804D-350C848E56BE}"/>
          </ac:cxnSpMkLst>
        </pc:cxnChg>
        <pc:cxnChg chg="del mod">
          <ac:chgData name="Minesh Patel" userId="a66d4990ec83ac90" providerId="LiveId" clId="{B97F8FE2-9461-4CFE-A336-39272FD5B119}" dt="2021-09-15T13:07:43.832" v="1824" actId="478"/>
          <ac:cxnSpMkLst>
            <pc:docMk/>
            <pc:sldMk cId="1595722005" sldId="573"/>
            <ac:cxnSpMk id="12" creationId="{D08484B7-2BA5-44C4-92FE-614CF3891961}"/>
          </ac:cxnSpMkLst>
        </pc:cxnChg>
        <pc:cxnChg chg="del mod topLvl">
          <ac:chgData name="Minesh Patel" userId="a66d4990ec83ac90" providerId="LiveId" clId="{B97F8FE2-9461-4CFE-A336-39272FD5B119}" dt="2021-09-15T13:14:39.153" v="1830" actId="478"/>
          <ac:cxnSpMkLst>
            <pc:docMk/>
            <pc:sldMk cId="1595722005" sldId="573"/>
            <ac:cxnSpMk id="18" creationId="{DBDA7C13-1255-495B-91A1-4337662B7956}"/>
          </ac:cxnSpMkLst>
        </pc:cxnChg>
        <pc:cxnChg chg="add del mod">
          <ac:chgData name="Minesh Patel" userId="a66d4990ec83ac90" providerId="LiveId" clId="{B97F8FE2-9461-4CFE-A336-39272FD5B119}" dt="2021-09-16T22:12:24.346" v="10996" actId="478"/>
          <ac:cxnSpMkLst>
            <pc:docMk/>
            <pc:sldMk cId="1595722005" sldId="573"/>
            <ac:cxnSpMk id="48" creationId="{42F023F0-9B46-4535-AE41-89CEEC1D7E4E}"/>
          </ac:cxnSpMkLst>
        </pc:cxnChg>
        <pc:cxnChg chg="add del mod">
          <ac:chgData name="Minesh Patel" userId="a66d4990ec83ac90" providerId="LiveId" clId="{B97F8FE2-9461-4CFE-A336-39272FD5B119}" dt="2021-09-16T22:12:24.346" v="10996" actId="478"/>
          <ac:cxnSpMkLst>
            <pc:docMk/>
            <pc:sldMk cId="1595722005" sldId="573"/>
            <ac:cxnSpMk id="50" creationId="{99794AE8-5F17-4B6B-839F-987CD0AC5A68}"/>
          </ac:cxnSpMkLst>
        </pc:cxnChg>
        <pc:cxnChg chg="add mod">
          <ac:chgData name="Minesh Patel" userId="a66d4990ec83ac90" providerId="LiveId" clId="{B97F8FE2-9461-4CFE-A336-39272FD5B119}" dt="2021-09-21T10:24:38.224" v="45113" actId="164"/>
          <ac:cxnSpMkLst>
            <pc:docMk/>
            <pc:sldMk cId="1595722005" sldId="573"/>
            <ac:cxnSpMk id="53" creationId="{64FBFCDC-16C1-4AFA-A60C-CF9404E7C84F}"/>
          </ac:cxnSpMkLst>
        </pc:cxnChg>
        <pc:cxnChg chg="del mod topLvl">
          <ac:chgData name="Minesh Patel" userId="a66d4990ec83ac90" providerId="LiveId" clId="{B97F8FE2-9461-4CFE-A336-39272FD5B119}" dt="2021-09-17T19:33:58.629" v="11627" actId="478"/>
          <ac:cxnSpMkLst>
            <pc:docMk/>
            <pc:sldMk cId="1595722005" sldId="573"/>
            <ac:cxnSpMk id="54" creationId="{D4AE6CF7-8C1D-4050-839D-FE22BD608921}"/>
          </ac:cxnSpMkLst>
        </pc:cxnChg>
        <pc:cxnChg chg="add mod">
          <ac:chgData name="Minesh Patel" userId="a66d4990ec83ac90" providerId="LiveId" clId="{B97F8FE2-9461-4CFE-A336-39272FD5B119}" dt="2021-09-15T13:18:13.764" v="1917" actId="571"/>
          <ac:cxnSpMkLst>
            <pc:docMk/>
            <pc:sldMk cId="1595722005" sldId="573"/>
            <ac:cxnSpMk id="59" creationId="{3CCF8FC5-E61C-414C-907F-5F55A028EDFF}"/>
          </ac:cxnSpMkLst>
        </pc:cxnChg>
        <pc:cxnChg chg="mod">
          <ac:chgData name="Minesh Patel" userId="a66d4990ec83ac90" providerId="LiveId" clId="{B97F8FE2-9461-4CFE-A336-39272FD5B119}" dt="2021-09-21T10:24:27.572" v="45112" actId="165"/>
          <ac:cxnSpMkLst>
            <pc:docMk/>
            <pc:sldMk cId="1595722005" sldId="573"/>
            <ac:cxnSpMk id="82" creationId="{5A8FCE6B-B7F2-407F-BD06-0C4B8A6FD0AA}"/>
          </ac:cxnSpMkLst>
        </pc:cxnChg>
        <pc:cxnChg chg="mod">
          <ac:chgData name="Minesh Patel" userId="a66d4990ec83ac90" providerId="LiveId" clId="{B97F8FE2-9461-4CFE-A336-39272FD5B119}" dt="2021-09-21T10:24:27.572" v="45112" actId="165"/>
          <ac:cxnSpMkLst>
            <pc:docMk/>
            <pc:sldMk cId="1595722005" sldId="573"/>
            <ac:cxnSpMk id="87" creationId="{62ADC063-AA5F-4223-BCB0-BFFC984430FA}"/>
          </ac:cxnSpMkLst>
        </pc:cxnChg>
        <pc:cxnChg chg="add del mod topLvl">
          <ac:chgData name="Minesh Patel" userId="a66d4990ec83ac90" providerId="LiveId" clId="{B97F8FE2-9461-4CFE-A336-39272FD5B119}" dt="2021-09-17T21:19:01.827" v="11991" actId="478"/>
          <ac:cxnSpMkLst>
            <pc:docMk/>
            <pc:sldMk cId="1595722005" sldId="573"/>
            <ac:cxnSpMk id="91" creationId="{F92F6358-BA8C-4629-8BD2-EE2A8AC2FF06}"/>
          </ac:cxnSpMkLst>
        </pc:cxnChg>
        <pc:cxnChg chg="mod">
          <ac:chgData name="Minesh Patel" userId="a66d4990ec83ac90" providerId="LiveId" clId="{B97F8FE2-9461-4CFE-A336-39272FD5B119}" dt="2021-09-21T10:24:27.572" v="45112" actId="165"/>
          <ac:cxnSpMkLst>
            <pc:docMk/>
            <pc:sldMk cId="1595722005" sldId="573"/>
            <ac:cxnSpMk id="92" creationId="{E670EBC3-AC39-44D2-8BAD-AFF05AAA80CD}"/>
          </ac:cxnSpMkLst>
        </pc:cxnChg>
        <pc:cxnChg chg="mod">
          <ac:chgData name="Minesh Patel" userId="a66d4990ec83ac90" providerId="LiveId" clId="{B97F8FE2-9461-4CFE-A336-39272FD5B119}" dt="2021-09-21T10:24:27.572" v="45112" actId="165"/>
          <ac:cxnSpMkLst>
            <pc:docMk/>
            <pc:sldMk cId="1595722005" sldId="573"/>
            <ac:cxnSpMk id="93" creationId="{F2527EB1-C3E4-40E8-BC37-1E2D8FCD290B}"/>
          </ac:cxnSpMkLst>
        </pc:cxnChg>
        <pc:cxnChg chg="mod">
          <ac:chgData name="Minesh Patel" userId="a66d4990ec83ac90" providerId="LiveId" clId="{B97F8FE2-9461-4CFE-A336-39272FD5B119}" dt="2021-09-21T10:24:27.572" v="45112" actId="165"/>
          <ac:cxnSpMkLst>
            <pc:docMk/>
            <pc:sldMk cId="1595722005" sldId="573"/>
            <ac:cxnSpMk id="94" creationId="{DF2F2C5F-121C-4A58-AE4F-C0AA51B9B8C9}"/>
          </ac:cxnSpMkLst>
        </pc:cxnChg>
        <pc:cxnChg chg="mod">
          <ac:chgData name="Minesh Patel" userId="a66d4990ec83ac90" providerId="LiveId" clId="{B97F8FE2-9461-4CFE-A336-39272FD5B119}" dt="2021-09-21T10:24:27.572" v="45112" actId="165"/>
          <ac:cxnSpMkLst>
            <pc:docMk/>
            <pc:sldMk cId="1595722005" sldId="573"/>
            <ac:cxnSpMk id="95" creationId="{178061C8-71EE-45E2-8A78-6FFCE9074271}"/>
          </ac:cxnSpMkLst>
        </pc:cxnChg>
        <pc:cxnChg chg="mod">
          <ac:chgData name="Minesh Patel" userId="a66d4990ec83ac90" providerId="LiveId" clId="{B97F8FE2-9461-4CFE-A336-39272FD5B119}" dt="2021-09-21T10:24:27.572" v="45112" actId="165"/>
          <ac:cxnSpMkLst>
            <pc:docMk/>
            <pc:sldMk cId="1595722005" sldId="573"/>
            <ac:cxnSpMk id="96" creationId="{E4A609C7-970E-4CF5-93BF-3EDBED0310D0}"/>
          </ac:cxnSpMkLst>
        </pc:cxnChg>
        <pc:cxnChg chg="mod">
          <ac:chgData name="Minesh Patel" userId="a66d4990ec83ac90" providerId="LiveId" clId="{B97F8FE2-9461-4CFE-A336-39272FD5B119}" dt="2021-09-21T10:24:27.572" v="45112" actId="165"/>
          <ac:cxnSpMkLst>
            <pc:docMk/>
            <pc:sldMk cId="1595722005" sldId="573"/>
            <ac:cxnSpMk id="97" creationId="{564F58DC-3BF8-40B3-926D-8C5AA07BC30D}"/>
          </ac:cxnSpMkLst>
        </pc:cxnChg>
        <pc:cxnChg chg="mod">
          <ac:chgData name="Minesh Patel" userId="a66d4990ec83ac90" providerId="LiveId" clId="{B97F8FE2-9461-4CFE-A336-39272FD5B119}" dt="2021-09-21T10:24:27.572" v="45112" actId="165"/>
          <ac:cxnSpMkLst>
            <pc:docMk/>
            <pc:sldMk cId="1595722005" sldId="573"/>
            <ac:cxnSpMk id="98" creationId="{C792E00B-F1D8-4001-ACF8-ABA717753B8E}"/>
          </ac:cxnSpMkLst>
        </pc:cxnChg>
        <pc:cxnChg chg="mod">
          <ac:chgData name="Minesh Patel" userId="a66d4990ec83ac90" providerId="LiveId" clId="{B97F8FE2-9461-4CFE-A336-39272FD5B119}" dt="2021-09-21T10:24:27.572" v="45112" actId="165"/>
          <ac:cxnSpMkLst>
            <pc:docMk/>
            <pc:sldMk cId="1595722005" sldId="573"/>
            <ac:cxnSpMk id="99" creationId="{8F1B8BE3-7D1A-4DE8-A62D-6F6E69605A01}"/>
          </ac:cxnSpMkLst>
        </pc:cxnChg>
        <pc:cxnChg chg="mod">
          <ac:chgData name="Minesh Patel" userId="a66d4990ec83ac90" providerId="LiveId" clId="{B97F8FE2-9461-4CFE-A336-39272FD5B119}" dt="2021-09-21T10:24:27.572" v="45112" actId="165"/>
          <ac:cxnSpMkLst>
            <pc:docMk/>
            <pc:sldMk cId="1595722005" sldId="573"/>
            <ac:cxnSpMk id="100" creationId="{51CEA82A-8BB6-4EAF-8921-941C8E4821D8}"/>
          </ac:cxnSpMkLst>
        </pc:cxnChg>
        <pc:cxnChg chg="mod">
          <ac:chgData name="Minesh Patel" userId="a66d4990ec83ac90" providerId="LiveId" clId="{B97F8FE2-9461-4CFE-A336-39272FD5B119}" dt="2021-09-21T10:24:27.572" v="45112" actId="165"/>
          <ac:cxnSpMkLst>
            <pc:docMk/>
            <pc:sldMk cId="1595722005" sldId="573"/>
            <ac:cxnSpMk id="101" creationId="{8844DE07-0594-4FC5-99FE-43B5E971B291}"/>
          </ac:cxnSpMkLst>
        </pc:cxnChg>
        <pc:cxnChg chg="mod">
          <ac:chgData name="Minesh Patel" userId="a66d4990ec83ac90" providerId="LiveId" clId="{B97F8FE2-9461-4CFE-A336-39272FD5B119}" dt="2021-09-21T10:24:27.572" v="45112" actId="165"/>
          <ac:cxnSpMkLst>
            <pc:docMk/>
            <pc:sldMk cId="1595722005" sldId="573"/>
            <ac:cxnSpMk id="102" creationId="{3BD1BBF0-DE40-42D1-AC4B-9CFB5CBF2D09}"/>
          </ac:cxnSpMkLst>
        </pc:cxnChg>
        <pc:cxnChg chg="mod">
          <ac:chgData name="Minesh Patel" userId="a66d4990ec83ac90" providerId="LiveId" clId="{B97F8FE2-9461-4CFE-A336-39272FD5B119}" dt="2021-09-21T10:24:27.572" v="45112" actId="165"/>
          <ac:cxnSpMkLst>
            <pc:docMk/>
            <pc:sldMk cId="1595722005" sldId="573"/>
            <ac:cxnSpMk id="103" creationId="{CF04616E-8159-4C03-A87B-FCDF78AF8430}"/>
          </ac:cxnSpMkLst>
        </pc:cxnChg>
        <pc:cxnChg chg="add mod">
          <ac:chgData name="Minesh Patel" userId="a66d4990ec83ac90" providerId="LiveId" clId="{B97F8FE2-9461-4CFE-A336-39272FD5B119}" dt="2021-09-21T10:24:38.224" v="45113" actId="164"/>
          <ac:cxnSpMkLst>
            <pc:docMk/>
            <pc:sldMk cId="1595722005" sldId="573"/>
            <ac:cxnSpMk id="121" creationId="{7B6CCB04-5A40-442F-8203-F0D16E1B2439}"/>
          </ac:cxnSpMkLst>
        </pc:cxnChg>
        <pc:cxnChg chg="add mod">
          <ac:chgData name="Minesh Patel" userId="a66d4990ec83ac90" providerId="LiveId" clId="{B97F8FE2-9461-4CFE-A336-39272FD5B119}" dt="2021-09-21T10:24:49.288" v="45114" actId="164"/>
          <ac:cxnSpMkLst>
            <pc:docMk/>
            <pc:sldMk cId="1595722005" sldId="573"/>
            <ac:cxnSpMk id="127" creationId="{C93A6A3E-DFC1-4F05-B957-772C2B20A6F8}"/>
          </ac:cxnSpMkLst>
        </pc:cxnChg>
        <pc:cxnChg chg="add mod">
          <ac:chgData name="Minesh Patel" userId="a66d4990ec83ac90" providerId="LiveId" clId="{B97F8FE2-9461-4CFE-A336-39272FD5B119}" dt="2021-09-21T10:24:49.288" v="45114" actId="164"/>
          <ac:cxnSpMkLst>
            <pc:docMk/>
            <pc:sldMk cId="1595722005" sldId="573"/>
            <ac:cxnSpMk id="128" creationId="{08E375BB-B419-4057-89B6-AAF5F8E51DD8}"/>
          </ac:cxnSpMkLst>
        </pc:cxnChg>
      </pc:sldChg>
      <pc:sldChg chg="addSp modSp new mod modNotesTx">
        <pc:chgData name="Minesh Patel" userId="a66d4990ec83ac90" providerId="LiveId" clId="{B97F8FE2-9461-4CFE-A336-39272FD5B119}" dt="2021-09-21T13:55:28.747" v="70946"/>
        <pc:sldMkLst>
          <pc:docMk/>
          <pc:sldMk cId="604267266" sldId="574"/>
        </pc:sldMkLst>
        <pc:spChg chg="mod">
          <ac:chgData name="Minesh Patel" userId="a66d4990ec83ac90" providerId="LiveId" clId="{B97F8FE2-9461-4CFE-A336-39272FD5B119}" dt="2021-09-21T10:13:11.496" v="43448" actId="20577"/>
          <ac:spMkLst>
            <pc:docMk/>
            <pc:sldMk cId="604267266" sldId="574"/>
            <ac:spMk id="2" creationId="{9883B990-8805-4E53-9FB3-B32E171B2B2A}"/>
          </ac:spMkLst>
        </pc:spChg>
        <pc:spChg chg="mod">
          <ac:chgData name="Minesh Patel" userId="a66d4990ec83ac90" providerId="LiveId" clId="{B97F8FE2-9461-4CFE-A336-39272FD5B119}" dt="2021-09-21T10:13:13.098" v="43449" actId="113"/>
          <ac:spMkLst>
            <pc:docMk/>
            <pc:sldMk cId="604267266" sldId="574"/>
            <ac:spMk id="3" creationId="{1A99BFB1-81EC-4CB8-98C5-CCB6787ABB00}"/>
          </ac:spMkLst>
        </pc:spChg>
        <pc:spChg chg="mod">
          <ac:chgData name="Minesh Patel" userId="a66d4990ec83ac90" providerId="LiveId" clId="{B97F8FE2-9461-4CFE-A336-39272FD5B119}" dt="2021-09-21T13:55:28.747" v="70946"/>
          <ac:spMkLst>
            <pc:docMk/>
            <pc:sldMk cId="604267266" sldId="574"/>
            <ac:spMk id="6" creationId="{7D4B2313-916B-4941-9B25-64EBC1DE51E2}"/>
          </ac:spMkLst>
        </pc:spChg>
        <pc:spChg chg="mod">
          <ac:chgData name="Minesh Patel" userId="a66d4990ec83ac90" providerId="LiveId" clId="{B97F8FE2-9461-4CFE-A336-39272FD5B119}" dt="2021-09-21T13:55:28.747" v="70946"/>
          <ac:spMkLst>
            <pc:docMk/>
            <pc:sldMk cId="604267266" sldId="574"/>
            <ac:spMk id="7" creationId="{73EDEB68-5573-48ED-9BB0-0873024B52BA}"/>
          </ac:spMkLst>
        </pc:spChg>
        <pc:spChg chg="mod">
          <ac:chgData name="Minesh Patel" userId="a66d4990ec83ac90" providerId="LiveId" clId="{B97F8FE2-9461-4CFE-A336-39272FD5B119}" dt="2021-09-21T13:55:28.747" v="70946"/>
          <ac:spMkLst>
            <pc:docMk/>
            <pc:sldMk cId="604267266" sldId="574"/>
            <ac:spMk id="8" creationId="{A1BE87DA-8F56-4108-8FC1-50A46DC2B787}"/>
          </ac:spMkLst>
        </pc:spChg>
        <pc:spChg chg="mod">
          <ac:chgData name="Minesh Patel" userId="a66d4990ec83ac90" providerId="LiveId" clId="{B97F8FE2-9461-4CFE-A336-39272FD5B119}" dt="2021-09-21T13:55:28.747" v="70946"/>
          <ac:spMkLst>
            <pc:docMk/>
            <pc:sldMk cId="604267266" sldId="574"/>
            <ac:spMk id="9" creationId="{A2B88261-4640-4810-844C-1A7A7C4CBB6E}"/>
          </ac:spMkLst>
        </pc:spChg>
        <pc:spChg chg="mod">
          <ac:chgData name="Minesh Patel" userId="a66d4990ec83ac90" providerId="LiveId" clId="{B97F8FE2-9461-4CFE-A336-39272FD5B119}" dt="2021-09-21T13:55:28.747" v="70946"/>
          <ac:spMkLst>
            <pc:docMk/>
            <pc:sldMk cId="604267266" sldId="574"/>
            <ac:spMk id="10" creationId="{0AC76FAD-9495-4A38-8927-9EE027B3A59D}"/>
          </ac:spMkLst>
        </pc:spChg>
        <pc:grpChg chg="add mod">
          <ac:chgData name="Minesh Patel" userId="a66d4990ec83ac90" providerId="LiveId" clId="{B97F8FE2-9461-4CFE-A336-39272FD5B119}" dt="2021-09-21T13:55:28.747" v="70946"/>
          <ac:grpSpMkLst>
            <pc:docMk/>
            <pc:sldMk cId="604267266" sldId="574"/>
            <ac:grpSpMk id="5" creationId="{DF025E8A-47DF-4454-B343-B34FA3E5934A}"/>
          </ac:grpSpMkLst>
        </pc:grpChg>
      </pc:sldChg>
      <pc:sldChg chg="addSp delSp modSp add mod delAnim modAnim modNotesTx">
        <pc:chgData name="Minesh Patel" userId="a66d4990ec83ac90" providerId="LiveId" clId="{B97F8FE2-9461-4CFE-A336-39272FD5B119}" dt="2021-09-21T13:55:31.527" v="70948"/>
        <pc:sldMkLst>
          <pc:docMk/>
          <pc:sldMk cId="717992093" sldId="575"/>
        </pc:sldMkLst>
        <pc:spChg chg="mod">
          <ac:chgData name="Minesh Patel" userId="a66d4990ec83ac90" providerId="LiveId" clId="{B97F8FE2-9461-4CFE-A336-39272FD5B119}" dt="2021-09-15T15:39:38.949" v="3189" actId="6549"/>
          <ac:spMkLst>
            <pc:docMk/>
            <pc:sldMk cId="717992093" sldId="575"/>
            <ac:spMk id="2" creationId="{00000000-0000-0000-0000-000000000000}"/>
          </ac:spMkLst>
        </pc:spChg>
        <pc:spChg chg="add del mod">
          <ac:chgData name="Minesh Patel" userId="a66d4990ec83ac90" providerId="LiveId" clId="{B97F8FE2-9461-4CFE-A336-39272FD5B119}" dt="2021-09-16T21:37:17.868" v="10562" actId="478"/>
          <ac:spMkLst>
            <pc:docMk/>
            <pc:sldMk cId="717992093" sldId="575"/>
            <ac:spMk id="3" creationId="{D1C4B689-14A6-4648-81A8-0CF7A9448087}"/>
          </ac:spMkLst>
        </pc:spChg>
        <pc:spChg chg="mod">
          <ac:chgData name="Minesh Patel" userId="a66d4990ec83ac90" providerId="LiveId" clId="{B97F8FE2-9461-4CFE-A336-39272FD5B119}" dt="2021-09-21T10:13:50.875" v="43453" actId="1076"/>
          <ac:spMkLst>
            <pc:docMk/>
            <pc:sldMk cId="717992093" sldId="575"/>
            <ac:spMk id="6" creationId="{6C61E60C-80FA-4E55-8D68-AE71C8A36D6A}"/>
          </ac:spMkLst>
        </pc:spChg>
        <pc:spChg chg="add mod">
          <ac:chgData name="Minesh Patel" userId="a66d4990ec83ac90" providerId="LiveId" clId="{B97F8FE2-9461-4CFE-A336-39272FD5B119}" dt="2021-09-21T10:13:59.965" v="43455" actId="164"/>
          <ac:spMkLst>
            <pc:docMk/>
            <pc:sldMk cId="717992093" sldId="575"/>
            <ac:spMk id="20" creationId="{BBC1EBDE-D503-468D-8791-2F6CDA06CA76}"/>
          </ac:spMkLst>
        </pc:spChg>
        <pc:spChg chg="add mod">
          <ac:chgData name="Minesh Patel" userId="a66d4990ec83ac90" providerId="LiveId" clId="{B97F8FE2-9461-4CFE-A336-39272FD5B119}" dt="2021-09-21T10:13:54.175" v="43454" actId="164"/>
          <ac:spMkLst>
            <pc:docMk/>
            <pc:sldMk cId="717992093" sldId="575"/>
            <ac:spMk id="21" creationId="{F6D97587-8A9E-4622-A8C9-1C6931DF8D20}"/>
          </ac:spMkLst>
        </pc:spChg>
        <pc:spChg chg="add mod">
          <ac:chgData name="Minesh Patel" userId="a66d4990ec83ac90" providerId="LiveId" clId="{B97F8FE2-9461-4CFE-A336-39272FD5B119}" dt="2021-09-21T10:14:18.288" v="43458" actId="164"/>
          <ac:spMkLst>
            <pc:docMk/>
            <pc:sldMk cId="717992093" sldId="575"/>
            <ac:spMk id="22" creationId="{419EDCB5-18F4-46D3-8BC1-E8C240E495B3}"/>
          </ac:spMkLst>
        </pc:spChg>
        <pc:spChg chg="del">
          <ac:chgData name="Minesh Patel" userId="a66d4990ec83ac90" providerId="LiveId" clId="{B97F8FE2-9461-4CFE-A336-39272FD5B119}" dt="2021-09-15T16:17:51.441" v="3476" actId="478"/>
          <ac:spMkLst>
            <pc:docMk/>
            <pc:sldMk cId="717992093" sldId="575"/>
            <ac:spMk id="22" creationId="{F507BC2D-31B6-420A-AEA1-A8364959AD26}"/>
          </ac:spMkLst>
        </pc:spChg>
        <pc:spChg chg="add del mod">
          <ac:chgData name="Minesh Patel" userId="a66d4990ec83ac90" providerId="LiveId" clId="{B97F8FE2-9461-4CFE-A336-39272FD5B119}" dt="2021-09-16T21:37:18.315" v="10565" actId="478"/>
          <ac:spMkLst>
            <pc:docMk/>
            <pc:sldMk cId="717992093" sldId="575"/>
            <ac:spMk id="25" creationId="{5A837B53-6AE0-4AAD-A15B-7C009B47C77E}"/>
          </ac:spMkLst>
        </pc:spChg>
        <pc:spChg chg="del">
          <ac:chgData name="Minesh Patel" userId="a66d4990ec83ac90" providerId="LiveId" clId="{B97F8FE2-9461-4CFE-A336-39272FD5B119}" dt="2021-09-15T16:17:51.441" v="3476" actId="478"/>
          <ac:spMkLst>
            <pc:docMk/>
            <pc:sldMk cId="717992093" sldId="575"/>
            <ac:spMk id="31" creationId="{EFCC86D8-D99D-4884-945F-F8AF2FACD185}"/>
          </ac:spMkLst>
        </pc:spChg>
        <pc:spChg chg="add mod">
          <ac:chgData name="Minesh Patel" userId="a66d4990ec83ac90" providerId="LiveId" clId="{B97F8FE2-9461-4CFE-A336-39272FD5B119}" dt="2021-09-21T10:13:48.090" v="43451" actId="164"/>
          <ac:spMkLst>
            <pc:docMk/>
            <pc:sldMk cId="717992093" sldId="575"/>
            <ac:spMk id="32" creationId="{FB6C8A6C-55BE-4B42-B885-25D37AD0CB63}"/>
          </ac:spMkLst>
        </pc:spChg>
        <pc:spChg chg="add del mod">
          <ac:chgData name="Minesh Patel" userId="a66d4990ec83ac90" providerId="LiveId" clId="{B97F8FE2-9461-4CFE-A336-39272FD5B119}" dt="2021-09-16T21:37:18.001" v="10563" actId="478"/>
          <ac:spMkLst>
            <pc:docMk/>
            <pc:sldMk cId="717992093" sldId="575"/>
            <ac:spMk id="33" creationId="{4EAD1400-DE91-433D-B8C0-3100A8604DC6}"/>
          </ac:spMkLst>
        </pc:spChg>
        <pc:spChg chg="del mod">
          <ac:chgData name="Minesh Patel" userId="a66d4990ec83ac90" providerId="LiveId" clId="{B97F8FE2-9461-4CFE-A336-39272FD5B119}" dt="2021-09-16T21:40:02.174" v="10622" actId="478"/>
          <ac:spMkLst>
            <pc:docMk/>
            <pc:sldMk cId="717992093" sldId="575"/>
            <ac:spMk id="34" creationId="{DD1B8F38-5A45-4ECC-B909-76543952ACEA}"/>
          </ac:spMkLst>
        </pc:spChg>
        <pc:spChg chg="add del mod">
          <ac:chgData name="Minesh Patel" userId="a66d4990ec83ac90" providerId="LiveId" clId="{B97F8FE2-9461-4CFE-A336-39272FD5B119}" dt="2021-09-16T21:37:18.147" v="10564" actId="478"/>
          <ac:spMkLst>
            <pc:docMk/>
            <pc:sldMk cId="717992093" sldId="575"/>
            <ac:spMk id="35" creationId="{31321708-844F-4D60-9AEF-944846808DB4}"/>
          </ac:spMkLst>
        </pc:spChg>
        <pc:spChg chg="add del mod">
          <ac:chgData name="Minesh Patel" userId="a66d4990ec83ac90" providerId="LiveId" clId="{B97F8FE2-9461-4CFE-A336-39272FD5B119}" dt="2021-09-16T21:37:18.001" v="10563" actId="478"/>
          <ac:spMkLst>
            <pc:docMk/>
            <pc:sldMk cId="717992093" sldId="575"/>
            <ac:spMk id="36" creationId="{973AEE46-B52C-4513-9B65-5477CBCAAA2A}"/>
          </ac:spMkLst>
        </pc:spChg>
        <pc:spChg chg="add del mod">
          <ac:chgData name="Minesh Patel" userId="a66d4990ec83ac90" providerId="LiveId" clId="{B97F8FE2-9461-4CFE-A336-39272FD5B119}" dt="2021-09-16T21:37:18.147" v="10564" actId="478"/>
          <ac:spMkLst>
            <pc:docMk/>
            <pc:sldMk cId="717992093" sldId="575"/>
            <ac:spMk id="37" creationId="{5234274A-F8AA-4716-9064-3DD77180734C}"/>
          </ac:spMkLst>
        </pc:spChg>
        <pc:spChg chg="add del mod">
          <ac:chgData name="Minesh Patel" userId="a66d4990ec83ac90" providerId="LiveId" clId="{B97F8FE2-9461-4CFE-A336-39272FD5B119}" dt="2021-09-16T21:37:17.716" v="10561" actId="478"/>
          <ac:spMkLst>
            <pc:docMk/>
            <pc:sldMk cId="717992093" sldId="575"/>
            <ac:spMk id="38" creationId="{00D067CD-ADA2-49C6-994A-EF77357E0D69}"/>
          </ac:spMkLst>
        </pc:spChg>
        <pc:spChg chg="add mod">
          <ac:chgData name="Minesh Patel" userId="a66d4990ec83ac90" providerId="LiveId" clId="{B97F8FE2-9461-4CFE-A336-39272FD5B119}" dt="2021-09-21T10:14:18.288" v="43458" actId="164"/>
          <ac:spMkLst>
            <pc:docMk/>
            <pc:sldMk cId="717992093" sldId="575"/>
            <ac:spMk id="39" creationId="{9DDC976F-72F8-4159-A0AC-B034EF73DE41}"/>
          </ac:spMkLst>
        </pc:spChg>
        <pc:spChg chg="mod">
          <ac:chgData name="Minesh Patel" userId="a66d4990ec83ac90" providerId="LiveId" clId="{B97F8FE2-9461-4CFE-A336-39272FD5B119}" dt="2021-09-16T21:40:23.654" v="10626" actId="1076"/>
          <ac:spMkLst>
            <pc:docMk/>
            <pc:sldMk cId="717992093" sldId="575"/>
            <ac:spMk id="40" creationId="{60A6D8EC-B0D9-491B-868F-750F6ECEA2FB}"/>
          </ac:spMkLst>
        </pc:spChg>
        <pc:spChg chg="del">
          <ac:chgData name="Minesh Patel" userId="a66d4990ec83ac90" providerId="LiveId" clId="{B97F8FE2-9461-4CFE-A336-39272FD5B119}" dt="2021-09-15T16:17:51.441" v="3476" actId="478"/>
          <ac:spMkLst>
            <pc:docMk/>
            <pc:sldMk cId="717992093" sldId="575"/>
            <ac:spMk id="46" creationId="{7D4EB365-6CC2-4354-9147-593978045C59}"/>
          </ac:spMkLst>
        </pc:spChg>
        <pc:spChg chg="del">
          <ac:chgData name="Minesh Patel" userId="a66d4990ec83ac90" providerId="LiveId" clId="{B97F8FE2-9461-4CFE-A336-39272FD5B119}" dt="2021-09-15T16:17:51.441" v="3476" actId="478"/>
          <ac:spMkLst>
            <pc:docMk/>
            <pc:sldMk cId="717992093" sldId="575"/>
            <ac:spMk id="52" creationId="{D02EB311-D178-472B-9C04-E18EF10E32E2}"/>
          </ac:spMkLst>
        </pc:spChg>
        <pc:spChg chg="del">
          <ac:chgData name="Minesh Patel" userId="a66d4990ec83ac90" providerId="LiveId" clId="{B97F8FE2-9461-4CFE-A336-39272FD5B119}" dt="2021-09-15T16:17:51.441" v="3476" actId="478"/>
          <ac:spMkLst>
            <pc:docMk/>
            <pc:sldMk cId="717992093" sldId="575"/>
            <ac:spMk id="54" creationId="{D9E0E08E-9588-4EC2-BBA5-AA95657D4A66}"/>
          </ac:spMkLst>
        </pc:spChg>
        <pc:spChg chg="del">
          <ac:chgData name="Minesh Patel" userId="a66d4990ec83ac90" providerId="LiveId" clId="{B97F8FE2-9461-4CFE-A336-39272FD5B119}" dt="2021-09-15T16:17:51.441" v="3476" actId="478"/>
          <ac:spMkLst>
            <pc:docMk/>
            <pc:sldMk cId="717992093" sldId="575"/>
            <ac:spMk id="56" creationId="{0489B302-2E2A-48C5-870B-1E7F1B2D861E}"/>
          </ac:spMkLst>
        </pc:spChg>
        <pc:spChg chg="del">
          <ac:chgData name="Minesh Patel" userId="a66d4990ec83ac90" providerId="LiveId" clId="{B97F8FE2-9461-4CFE-A336-39272FD5B119}" dt="2021-09-15T16:17:51.441" v="3476" actId="478"/>
          <ac:spMkLst>
            <pc:docMk/>
            <pc:sldMk cId="717992093" sldId="575"/>
            <ac:spMk id="57" creationId="{21AD46EB-04DA-4582-9442-39E8F6587114}"/>
          </ac:spMkLst>
        </pc:spChg>
        <pc:spChg chg="del">
          <ac:chgData name="Minesh Patel" userId="a66d4990ec83ac90" providerId="LiveId" clId="{B97F8FE2-9461-4CFE-A336-39272FD5B119}" dt="2021-09-15T16:17:51.441" v="3476" actId="478"/>
          <ac:spMkLst>
            <pc:docMk/>
            <pc:sldMk cId="717992093" sldId="575"/>
            <ac:spMk id="58" creationId="{2B33837C-95B5-4DD9-BA02-5BB5832807EA}"/>
          </ac:spMkLst>
        </pc:spChg>
        <pc:spChg chg="del mod">
          <ac:chgData name="Minesh Patel" userId="a66d4990ec83ac90" providerId="LiveId" clId="{B97F8FE2-9461-4CFE-A336-39272FD5B119}" dt="2021-09-16T21:40:00.814" v="10621" actId="478"/>
          <ac:spMkLst>
            <pc:docMk/>
            <pc:sldMk cId="717992093" sldId="575"/>
            <ac:spMk id="60" creationId="{26C9FA0F-349E-4E21-8ED5-D6FD2D2FF955}"/>
          </ac:spMkLst>
        </pc:spChg>
        <pc:spChg chg="mod">
          <ac:chgData name="Minesh Patel" userId="a66d4990ec83ac90" providerId="LiveId" clId="{B97F8FE2-9461-4CFE-A336-39272FD5B119}" dt="2021-09-16T21:40:07.029" v="10623" actId="1076"/>
          <ac:spMkLst>
            <pc:docMk/>
            <pc:sldMk cId="717992093" sldId="575"/>
            <ac:spMk id="61" creationId="{718C823E-8666-4201-9B19-1C25178FCEEC}"/>
          </ac:spMkLst>
        </pc:spChg>
        <pc:spChg chg="del">
          <ac:chgData name="Minesh Patel" userId="a66d4990ec83ac90" providerId="LiveId" clId="{B97F8FE2-9461-4CFE-A336-39272FD5B119}" dt="2021-09-15T16:17:51.441" v="3476" actId="478"/>
          <ac:spMkLst>
            <pc:docMk/>
            <pc:sldMk cId="717992093" sldId="575"/>
            <ac:spMk id="76" creationId="{B1B0C3C1-237B-40A0-8D91-E5701699F86B}"/>
          </ac:spMkLst>
        </pc:spChg>
        <pc:spChg chg="del">
          <ac:chgData name="Minesh Patel" userId="a66d4990ec83ac90" providerId="LiveId" clId="{B97F8FE2-9461-4CFE-A336-39272FD5B119}" dt="2021-09-15T16:17:51.441" v="3476" actId="478"/>
          <ac:spMkLst>
            <pc:docMk/>
            <pc:sldMk cId="717992093" sldId="575"/>
            <ac:spMk id="77" creationId="{A32808F6-31B8-4D7C-8ED6-BF159AF54DD7}"/>
          </ac:spMkLst>
        </pc:spChg>
        <pc:spChg chg="del">
          <ac:chgData name="Minesh Patel" userId="a66d4990ec83ac90" providerId="LiveId" clId="{B97F8FE2-9461-4CFE-A336-39272FD5B119}" dt="2021-09-15T16:17:51.441" v="3476" actId="478"/>
          <ac:spMkLst>
            <pc:docMk/>
            <pc:sldMk cId="717992093" sldId="575"/>
            <ac:spMk id="78" creationId="{3040BFEC-00E3-4351-8220-C0A35D56722F}"/>
          </ac:spMkLst>
        </pc:spChg>
        <pc:spChg chg="add mod">
          <ac:chgData name="Minesh Patel" userId="a66d4990ec83ac90" providerId="LiveId" clId="{B97F8FE2-9461-4CFE-A336-39272FD5B119}" dt="2021-09-21T10:13:48.090" v="43451" actId="164"/>
          <ac:spMkLst>
            <pc:docMk/>
            <pc:sldMk cId="717992093" sldId="575"/>
            <ac:spMk id="79" creationId="{60D452F2-BEC2-4BC3-A915-EFF411AB3DCA}"/>
          </ac:spMkLst>
        </pc:spChg>
        <pc:spChg chg="add mod">
          <ac:chgData name="Minesh Patel" userId="a66d4990ec83ac90" providerId="LiveId" clId="{B97F8FE2-9461-4CFE-A336-39272FD5B119}" dt="2021-09-21T10:13:48.090" v="43451" actId="164"/>
          <ac:spMkLst>
            <pc:docMk/>
            <pc:sldMk cId="717992093" sldId="575"/>
            <ac:spMk id="80" creationId="{DFF7E8F0-5FC6-4ACC-8C4F-F4F9319C580A}"/>
          </ac:spMkLst>
        </pc:spChg>
        <pc:spChg chg="del">
          <ac:chgData name="Minesh Patel" userId="a66d4990ec83ac90" providerId="LiveId" clId="{B97F8FE2-9461-4CFE-A336-39272FD5B119}" dt="2021-09-15T16:17:51.441" v="3476" actId="478"/>
          <ac:spMkLst>
            <pc:docMk/>
            <pc:sldMk cId="717992093" sldId="575"/>
            <ac:spMk id="81" creationId="{51BFA264-B7B8-4432-B71E-01535B641AB2}"/>
          </ac:spMkLst>
        </pc:spChg>
        <pc:spChg chg="add mod">
          <ac:chgData name="Minesh Patel" userId="a66d4990ec83ac90" providerId="LiveId" clId="{B97F8FE2-9461-4CFE-A336-39272FD5B119}" dt="2021-09-21T10:13:59.965" v="43455" actId="164"/>
          <ac:spMkLst>
            <pc:docMk/>
            <pc:sldMk cId="717992093" sldId="575"/>
            <ac:spMk id="81" creationId="{E32EFC82-681A-4895-AEC8-15B12F8E792C}"/>
          </ac:spMkLst>
        </pc:spChg>
        <pc:spChg chg="add del mod">
          <ac:chgData name="Minesh Patel" userId="a66d4990ec83ac90" providerId="LiveId" clId="{B97F8FE2-9461-4CFE-A336-39272FD5B119}" dt="2021-09-16T21:41:51.406" v="10728" actId="478"/>
          <ac:spMkLst>
            <pc:docMk/>
            <pc:sldMk cId="717992093" sldId="575"/>
            <ac:spMk id="82" creationId="{ACFC8B60-523E-4F4B-A283-E44582D3F0F8}"/>
          </ac:spMkLst>
        </pc:spChg>
        <pc:spChg chg="add mod">
          <ac:chgData name="Minesh Patel" userId="a66d4990ec83ac90" providerId="LiveId" clId="{B97F8FE2-9461-4CFE-A336-39272FD5B119}" dt="2021-09-21T10:13:54.175" v="43454" actId="164"/>
          <ac:spMkLst>
            <pc:docMk/>
            <pc:sldMk cId="717992093" sldId="575"/>
            <ac:spMk id="84" creationId="{55F683C7-B7B5-4CA2-A3D4-0DA8555EB918}"/>
          </ac:spMkLst>
        </pc:spChg>
        <pc:spChg chg="add mod">
          <ac:chgData name="Minesh Patel" userId="a66d4990ec83ac90" providerId="LiveId" clId="{B97F8FE2-9461-4CFE-A336-39272FD5B119}" dt="2021-09-21T10:13:54.175" v="43454" actId="164"/>
          <ac:spMkLst>
            <pc:docMk/>
            <pc:sldMk cId="717992093" sldId="575"/>
            <ac:spMk id="85" creationId="{81516CD8-8018-4987-8CEE-44800CF906F0}"/>
          </ac:spMkLst>
        </pc:spChg>
        <pc:spChg chg="mod">
          <ac:chgData name="Minesh Patel" userId="a66d4990ec83ac90" providerId="LiveId" clId="{B97F8FE2-9461-4CFE-A336-39272FD5B119}" dt="2021-09-21T13:55:31.527" v="70948"/>
          <ac:spMkLst>
            <pc:docMk/>
            <pc:sldMk cId="717992093" sldId="575"/>
            <ac:spMk id="86" creationId="{8D53BA50-B34B-4287-96EF-1C84D93A30E9}"/>
          </ac:spMkLst>
        </pc:spChg>
        <pc:spChg chg="mod">
          <ac:chgData name="Minesh Patel" userId="a66d4990ec83ac90" providerId="LiveId" clId="{B97F8FE2-9461-4CFE-A336-39272FD5B119}" dt="2021-09-21T13:55:31.527" v="70948"/>
          <ac:spMkLst>
            <pc:docMk/>
            <pc:sldMk cId="717992093" sldId="575"/>
            <ac:spMk id="87" creationId="{865C064B-6554-4BE0-A7F6-F0CD639D4477}"/>
          </ac:spMkLst>
        </pc:spChg>
        <pc:spChg chg="mod">
          <ac:chgData name="Minesh Patel" userId="a66d4990ec83ac90" providerId="LiveId" clId="{B97F8FE2-9461-4CFE-A336-39272FD5B119}" dt="2021-09-21T13:55:31.527" v="70948"/>
          <ac:spMkLst>
            <pc:docMk/>
            <pc:sldMk cId="717992093" sldId="575"/>
            <ac:spMk id="88" creationId="{82C80C31-08E5-47A0-BAE7-EFC496110C8A}"/>
          </ac:spMkLst>
        </pc:spChg>
        <pc:spChg chg="mod">
          <ac:chgData name="Minesh Patel" userId="a66d4990ec83ac90" providerId="LiveId" clId="{B97F8FE2-9461-4CFE-A336-39272FD5B119}" dt="2021-09-21T13:55:31.527" v="70948"/>
          <ac:spMkLst>
            <pc:docMk/>
            <pc:sldMk cId="717992093" sldId="575"/>
            <ac:spMk id="89" creationId="{E27E3547-EFFF-41CF-8040-95EEA82CCDE1}"/>
          </ac:spMkLst>
        </pc:spChg>
        <pc:spChg chg="mod">
          <ac:chgData name="Minesh Patel" userId="a66d4990ec83ac90" providerId="LiveId" clId="{B97F8FE2-9461-4CFE-A336-39272FD5B119}" dt="2021-09-21T13:55:31.527" v="70948"/>
          <ac:spMkLst>
            <pc:docMk/>
            <pc:sldMk cId="717992093" sldId="575"/>
            <ac:spMk id="90" creationId="{A67E5E14-A54C-4B9C-AC86-3174C6182619}"/>
          </ac:spMkLst>
        </pc:spChg>
        <pc:grpChg chg="add mod">
          <ac:chgData name="Minesh Patel" userId="a66d4990ec83ac90" providerId="LiveId" clId="{B97F8FE2-9461-4CFE-A336-39272FD5B119}" dt="2021-09-21T10:13:48.090" v="43451" actId="164"/>
          <ac:grpSpMkLst>
            <pc:docMk/>
            <pc:sldMk cId="717992093" sldId="575"/>
            <ac:grpSpMk id="3" creationId="{EEFDBD40-94CB-41AC-9E24-FC0EE50826D6}"/>
          </ac:grpSpMkLst>
        </pc:grpChg>
        <pc:grpChg chg="add mod">
          <ac:chgData name="Minesh Patel" userId="a66d4990ec83ac90" providerId="LiveId" clId="{B97F8FE2-9461-4CFE-A336-39272FD5B119}" dt="2021-09-21T10:13:54.175" v="43454" actId="164"/>
          <ac:grpSpMkLst>
            <pc:docMk/>
            <pc:sldMk cId="717992093" sldId="575"/>
            <ac:grpSpMk id="5" creationId="{5EA245CB-6A33-45FB-8AA8-9C777B78FB67}"/>
          </ac:grpSpMkLst>
        </pc:grpChg>
        <pc:grpChg chg="add mod">
          <ac:chgData name="Minesh Patel" userId="a66d4990ec83ac90" providerId="LiveId" clId="{B97F8FE2-9461-4CFE-A336-39272FD5B119}" dt="2021-09-21T10:13:59.965" v="43455" actId="164"/>
          <ac:grpSpMkLst>
            <pc:docMk/>
            <pc:sldMk cId="717992093" sldId="575"/>
            <ac:grpSpMk id="7" creationId="{999926A1-6B00-493A-91EA-99B4CC59F96A}"/>
          </ac:grpSpMkLst>
        </pc:grpChg>
        <pc:grpChg chg="add mod">
          <ac:chgData name="Minesh Patel" userId="a66d4990ec83ac90" providerId="LiveId" clId="{B97F8FE2-9461-4CFE-A336-39272FD5B119}" dt="2021-09-21T10:14:18.288" v="43458" actId="164"/>
          <ac:grpSpMkLst>
            <pc:docMk/>
            <pc:sldMk cId="717992093" sldId="575"/>
            <ac:grpSpMk id="8" creationId="{BE955D3C-2915-4E9D-82A5-90C83EA347AC}"/>
          </ac:grpSpMkLst>
        </pc:grpChg>
        <pc:grpChg chg="add mod">
          <ac:chgData name="Minesh Patel" userId="a66d4990ec83ac90" providerId="LiveId" clId="{B97F8FE2-9461-4CFE-A336-39272FD5B119}" dt="2021-09-21T10:13:59.965" v="43455" actId="164"/>
          <ac:grpSpMkLst>
            <pc:docMk/>
            <pc:sldMk cId="717992093" sldId="575"/>
            <ac:grpSpMk id="23" creationId="{9EBA0D18-AE69-4337-A737-D1FA78EC7EF8}"/>
          </ac:grpSpMkLst>
        </pc:grpChg>
        <pc:grpChg chg="del">
          <ac:chgData name="Minesh Patel" userId="a66d4990ec83ac90" providerId="LiveId" clId="{B97F8FE2-9461-4CFE-A336-39272FD5B119}" dt="2021-09-21T13:55:31.193" v="70947" actId="478"/>
          <ac:grpSpMkLst>
            <pc:docMk/>
            <pc:sldMk cId="717992093" sldId="575"/>
            <ac:grpSpMk id="24" creationId="{389D32EF-AEFD-493E-B19E-CFDED603C111}"/>
          </ac:grpSpMkLst>
        </pc:grpChg>
        <pc:grpChg chg="mod">
          <ac:chgData name="Minesh Patel" userId="a66d4990ec83ac90" providerId="LiveId" clId="{B97F8FE2-9461-4CFE-A336-39272FD5B119}" dt="2021-09-16T21:39:31.601" v="10615"/>
          <ac:grpSpMkLst>
            <pc:docMk/>
            <pc:sldMk cId="717992093" sldId="575"/>
            <ac:grpSpMk id="31" creationId="{5CBDE2DD-8893-4E51-8096-2C52759EA912}"/>
          </ac:grpSpMkLst>
        </pc:grpChg>
        <pc:grpChg chg="add mod">
          <ac:chgData name="Minesh Patel" userId="a66d4990ec83ac90" providerId="LiveId" clId="{B97F8FE2-9461-4CFE-A336-39272FD5B119}" dt="2021-09-21T10:13:48.090" v="43451" actId="164"/>
          <ac:grpSpMkLst>
            <pc:docMk/>
            <pc:sldMk cId="717992093" sldId="575"/>
            <ac:grpSpMk id="58" creationId="{06CC6D07-666A-40B1-97D0-D184A278C727}"/>
          </ac:grpSpMkLst>
        </pc:grpChg>
        <pc:grpChg chg="mod">
          <ac:chgData name="Minesh Patel" userId="a66d4990ec83ac90" providerId="LiveId" clId="{B97F8FE2-9461-4CFE-A336-39272FD5B119}" dt="2021-09-16T21:39:59.092" v="10620" actId="571"/>
          <ac:grpSpMkLst>
            <pc:docMk/>
            <pc:sldMk cId="717992093" sldId="575"/>
            <ac:grpSpMk id="59" creationId="{37650B93-3CE0-4ECC-B5CA-6E14314058F4}"/>
          </ac:grpSpMkLst>
        </pc:grpChg>
        <pc:grpChg chg="add mod">
          <ac:chgData name="Minesh Patel" userId="a66d4990ec83ac90" providerId="LiveId" clId="{B97F8FE2-9461-4CFE-A336-39272FD5B119}" dt="2021-09-21T13:55:31.527" v="70948"/>
          <ac:grpSpMkLst>
            <pc:docMk/>
            <pc:sldMk cId="717992093" sldId="575"/>
            <ac:grpSpMk id="82" creationId="{993C77D8-D887-4861-8FD2-3B4697E7B210}"/>
          </ac:grpSpMkLst>
        </pc:grpChg>
        <pc:graphicFrameChg chg="add mod">
          <ac:chgData name="Minesh Patel" userId="a66d4990ec83ac90" providerId="LiveId" clId="{B97F8FE2-9461-4CFE-A336-39272FD5B119}" dt="2021-09-21T10:13:54.175" v="43454" actId="164"/>
          <ac:graphicFrameMkLst>
            <pc:docMk/>
            <pc:sldMk cId="717992093" sldId="575"/>
            <ac:graphicFrameMk id="83" creationId="{28AE0674-9E8E-4B73-8643-9C5E883E9F89}"/>
          </ac:graphicFrameMkLst>
        </pc:graphicFrameChg>
        <pc:picChg chg="del">
          <ac:chgData name="Minesh Patel" userId="a66d4990ec83ac90" providerId="LiveId" clId="{B97F8FE2-9461-4CFE-A336-39272FD5B119}" dt="2021-09-15T16:17:51.441" v="3476" actId="478"/>
          <ac:picMkLst>
            <pc:docMk/>
            <pc:sldMk cId="717992093" sldId="575"/>
            <ac:picMk id="34" creationId="{694B9607-188E-480B-B271-76290C63B1BB}"/>
          </ac:picMkLst>
        </pc:picChg>
        <pc:cxnChg chg="mod">
          <ac:chgData name="Minesh Patel" userId="a66d4990ec83ac90" providerId="LiveId" clId="{B97F8FE2-9461-4CFE-A336-39272FD5B119}" dt="2021-09-16T21:39:31.601" v="10615"/>
          <ac:cxnSpMkLst>
            <pc:docMk/>
            <pc:sldMk cId="717992093" sldId="575"/>
            <ac:cxnSpMk id="41" creationId="{43003B3F-915B-4407-991C-38A11A5A3CFA}"/>
          </ac:cxnSpMkLst>
        </pc:cxnChg>
        <pc:cxnChg chg="mod">
          <ac:chgData name="Minesh Patel" userId="a66d4990ec83ac90" providerId="LiveId" clId="{B97F8FE2-9461-4CFE-A336-39272FD5B119}" dt="2021-09-16T21:43:00.932" v="10757" actId="208"/>
          <ac:cxnSpMkLst>
            <pc:docMk/>
            <pc:sldMk cId="717992093" sldId="575"/>
            <ac:cxnSpMk id="42" creationId="{34A5BAD3-7C47-4443-9CD6-9D68A9C942E9}"/>
          </ac:cxnSpMkLst>
        </pc:cxnChg>
        <pc:cxnChg chg="mod">
          <ac:chgData name="Minesh Patel" userId="a66d4990ec83ac90" providerId="LiveId" clId="{B97F8FE2-9461-4CFE-A336-39272FD5B119}" dt="2021-09-16T21:39:31.601" v="10615"/>
          <ac:cxnSpMkLst>
            <pc:docMk/>
            <pc:sldMk cId="717992093" sldId="575"/>
            <ac:cxnSpMk id="43" creationId="{357EC8D2-6441-404D-BDE2-47C9AAE6E2B6}"/>
          </ac:cxnSpMkLst>
        </pc:cxnChg>
        <pc:cxnChg chg="mod">
          <ac:chgData name="Minesh Patel" userId="a66d4990ec83ac90" providerId="LiveId" clId="{B97F8FE2-9461-4CFE-A336-39272FD5B119}" dt="2021-09-16T21:39:31.601" v="10615"/>
          <ac:cxnSpMkLst>
            <pc:docMk/>
            <pc:sldMk cId="717992093" sldId="575"/>
            <ac:cxnSpMk id="44" creationId="{308069FA-3057-41EA-913D-F0ED888ECBCA}"/>
          </ac:cxnSpMkLst>
        </pc:cxnChg>
        <pc:cxnChg chg="mod">
          <ac:chgData name="Minesh Patel" userId="a66d4990ec83ac90" providerId="LiveId" clId="{B97F8FE2-9461-4CFE-A336-39272FD5B119}" dt="2021-09-16T21:39:31.601" v="10615"/>
          <ac:cxnSpMkLst>
            <pc:docMk/>
            <pc:sldMk cId="717992093" sldId="575"/>
            <ac:cxnSpMk id="45" creationId="{790B24AC-028A-4CB1-B39C-BFFDB8BF02B7}"/>
          </ac:cxnSpMkLst>
        </pc:cxnChg>
        <pc:cxnChg chg="mod">
          <ac:chgData name="Minesh Patel" userId="a66d4990ec83ac90" providerId="LiveId" clId="{B97F8FE2-9461-4CFE-A336-39272FD5B119}" dt="2021-09-16T21:39:31.601" v="10615"/>
          <ac:cxnSpMkLst>
            <pc:docMk/>
            <pc:sldMk cId="717992093" sldId="575"/>
            <ac:cxnSpMk id="46" creationId="{9F0404C8-4EF1-4109-B0E9-1B2A441D9582}"/>
          </ac:cxnSpMkLst>
        </pc:cxnChg>
        <pc:cxnChg chg="mod">
          <ac:chgData name="Minesh Patel" userId="a66d4990ec83ac90" providerId="LiveId" clId="{B97F8FE2-9461-4CFE-A336-39272FD5B119}" dt="2021-09-16T21:39:31.601" v="10615"/>
          <ac:cxnSpMkLst>
            <pc:docMk/>
            <pc:sldMk cId="717992093" sldId="575"/>
            <ac:cxnSpMk id="47" creationId="{1869EACC-3222-4CC5-84FE-8F91AC55E141}"/>
          </ac:cxnSpMkLst>
        </pc:cxnChg>
        <pc:cxnChg chg="mod">
          <ac:chgData name="Minesh Patel" userId="a66d4990ec83ac90" providerId="LiveId" clId="{B97F8FE2-9461-4CFE-A336-39272FD5B119}" dt="2021-09-16T21:43:00.932" v="10757" actId="208"/>
          <ac:cxnSpMkLst>
            <pc:docMk/>
            <pc:sldMk cId="717992093" sldId="575"/>
            <ac:cxnSpMk id="48" creationId="{1FE37DEA-E899-4C3A-9F95-0D6476F1F82C}"/>
          </ac:cxnSpMkLst>
        </pc:cxnChg>
        <pc:cxnChg chg="mod">
          <ac:chgData name="Minesh Patel" userId="a66d4990ec83ac90" providerId="LiveId" clId="{B97F8FE2-9461-4CFE-A336-39272FD5B119}" dt="2021-09-16T21:43:00.932" v="10757" actId="208"/>
          <ac:cxnSpMkLst>
            <pc:docMk/>
            <pc:sldMk cId="717992093" sldId="575"/>
            <ac:cxnSpMk id="49" creationId="{002F0BEC-37FA-4B1E-98F0-0E8A7B92345E}"/>
          </ac:cxnSpMkLst>
        </pc:cxnChg>
        <pc:cxnChg chg="mod">
          <ac:chgData name="Minesh Patel" userId="a66d4990ec83ac90" providerId="LiveId" clId="{B97F8FE2-9461-4CFE-A336-39272FD5B119}" dt="2021-09-16T21:39:31.601" v="10615"/>
          <ac:cxnSpMkLst>
            <pc:docMk/>
            <pc:sldMk cId="717992093" sldId="575"/>
            <ac:cxnSpMk id="50" creationId="{364C3324-130B-424C-8D86-C7FBD87DD2F4}"/>
          </ac:cxnSpMkLst>
        </pc:cxnChg>
        <pc:cxnChg chg="mod">
          <ac:chgData name="Minesh Patel" userId="a66d4990ec83ac90" providerId="LiveId" clId="{B97F8FE2-9461-4CFE-A336-39272FD5B119}" dt="2021-09-16T21:39:31.601" v="10615"/>
          <ac:cxnSpMkLst>
            <pc:docMk/>
            <pc:sldMk cId="717992093" sldId="575"/>
            <ac:cxnSpMk id="51" creationId="{8D714C8D-68DF-4875-A512-016E7A76F9E0}"/>
          </ac:cxnSpMkLst>
        </pc:cxnChg>
        <pc:cxnChg chg="mod">
          <ac:chgData name="Minesh Patel" userId="a66d4990ec83ac90" providerId="LiveId" clId="{B97F8FE2-9461-4CFE-A336-39272FD5B119}" dt="2021-09-16T21:43:00.932" v="10757" actId="208"/>
          <ac:cxnSpMkLst>
            <pc:docMk/>
            <pc:sldMk cId="717992093" sldId="575"/>
            <ac:cxnSpMk id="52" creationId="{E10AFC48-D003-430C-A640-DEA906761803}"/>
          </ac:cxnSpMkLst>
        </pc:cxnChg>
        <pc:cxnChg chg="mod">
          <ac:chgData name="Minesh Patel" userId="a66d4990ec83ac90" providerId="LiveId" clId="{B97F8FE2-9461-4CFE-A336-39272FD5B119}" dt="2021-09-16T21:39:31.601" v="10615"/>
          <ac:cxnSpMkLst>
            <pc:docMk/>
            <pc:sldMk cId="717992093" sldId="575"/>
            <ac:cxnSpMk id="53" creationId="{A7C37D77-7DF7-4F48-A4B5-897206B4DE44}"/>
          </ac:cxnSpMkLst>
        </pc:cxnChg>
        <pc:cxnChg chg="mod">
          <ac:chgData name="Minesh Patel" userId="a66d4990ec83ac90" providerId="LiveId" clId="{B97F8FE2-9461-4CFE-A336-39272FD5B119}" dt="2021-09-16T21:43:00.932" v="10757" actId="208"/>
          <ac:cxnSpMkLst>
            <pc:docMk/>
            <pc:sldMk cId="717992093" sldId="575"/>
            <ac:cxnSpMk id="54" creationId="{C77B5F3D-3991-43A9-AE7E-5D65655D8482}"/>
          </ac:cxnSpMkLst>
        </pc:cxnChg>
        <pc:cxnChg chg="mod">
          <ac:chgData name="Minesh Patel" userId="a66d4990ec83ac90" providerId="LiveId" clId="{B97F8FE2-9461-4CFE-A336-39272FD5B119}" dt="2021-09-16T21:40:12.821" v="10624" actId="208"/>
          <ac:cxnSpMkLst>
            <pc:docMk/>
            <pc:sldMk cId="717992093" sldId="575"/>
            <ac:cxnSpMk id="55" creationId="{81A2A9C8-F117-4653-8C18-0997F71F5C18}"/>
          </ac:cxnSpMkLst>
        </pc:cxnChg>
        <pc:cxnChg chg="mod">
          <ac:chgData name="Minesh Patel" userId="a66d4990ec83ac90" providerId="LiveId" clId="{B97F8FE2-9461-4CFE-A336-39272FD5B119}" dt="2021-09-16T21:40:12.821" v="10624" actId="208"/>
          <ac:cxnSpMkLst>
            <pc:docMk/>
            <pc:sldMk cId="717992093" sldId="575"/>
            <ac:cxnSpMk id="56" creationId="{7BD5EA78-CB3B-4981-91E9-9610F30FD367}"/>
          </ac:cxnSpMkLst>
        </pc:cxnChg>
        <pc:cxnChg chg="mod">
          <ac:chgData name="Minesh Patel" userId="a66d4990ec83ac90" providerId="LiveId" clId="{B97F8FE2-9461-4CFE-A336-39272FD5B119}" dt="2021-09-16T21:40:12.821" v="10624" actId="208"/>
          <ac:cxnSpMkLst>
            <pc:docMk/>
            <pc:sldMk cId="717992093" sldId="575"/>
            <ac:cxnSpMk id="57" creationId="{828EAD41-1E0A-4693-9948-AE86416A5144}"/>
          </ac:cxnSpMkLst>
        </pc:cxnChg>
        <pc:cxnChg chg="mod">
          <ac:chgData name="Minesh Patel" userId="a66d4990ec83ac90" providerId="LiveId" clId="{B97F8FE2-9461-4CFE-A336-39272FD5B119}" dt="2021-09-16T21:39:59.092" v="10620" actId="571"/>
          <ac:cxnSpMkLst>
            <pc:docMk/>
            <pc:sldMk cId="717992093" sldId="575"/>
            <ac:cxnSpMk id="62" creationId="{68FEA48D-02B4-4A69-AEA3-EDCF249E2F69}"/>
          </ac:cxnSpMkLst>
        </pc:cxnChg>
        <pc:cxnChg chg="mod">
          <ac:chgData name="Minesh Patel" userId="a66d4990ec83ac90" providerId="LiveId" clId="{B97F8FE2-9461-4CFE-A336-39272FD5B119}" dt="2021-09-16T21:39:59.092" v="10620" actId="571"/>
          <ac:cxnSpMkLst>
            <pc:docMk/>
            <pc:sldMk cId="717992093" sldId="575"/>
            <ac:cxnSpMk id="63" creationId="{1EC745ED-F6EF-4219-8B22-13B969425E85}"/>
          </ac:cxnSpMkLst>
        </pc:cxnChg>
        <pc:cxnChg chg="mod">
          <ac:chgData name="Minesh Patel" userId="a66d4990ec83ac90" providerId="LiveId" clId="{B97F8FE2-9461-4CFE-A336-39272FD5B119}" dt="2021-09-16T21:39:59.092" v="10620" actId="571"/>
          <ac:cxnSpMkLst>
            <pc:docMk/>
            <pc:sldMk cId="717992093" sldId="575"/>
            <ac:cxnSpMk id="64" creationId="{907EB2E1-02F6-4AC6-9007-020C03668FAA}"/>
          </ac:cxnSpMkLst>
        </pc:cxnChg>
        <pc:cxnChg chg="mod">
          <ac:chgData name="Minesh Patel" userId="a66d4990ec83ac90" providerId="LiveId" clId="{B97F8FE2-9461-4CFE-A336-39272FD5B119}" dt="2021-09-16T21:39:59.092" v="10620" actId="571"/>
          <ac:cxnSpMkLst>
            <pc:docMk/>
            <pc:sldMk cId="717992093" sldId="575"/>
            <ac:cxnSpMk id="65" creationId="{A857F76E-6585-4352-8C7B-B7DF4C395331}"/>
          </ac:cxnSpMkLst>
        </pc:cxnChg>
        <pc:cxnChg chg="mod">
          <ac:chgData name="Minesh Patel" userId="a66d4990ec83ac90" providerId="LiveId" clId="{B97F8FE2-9461-4CFE-A336-39272FD5B119}" dt="2021-09-16T21:39:59.092" v="10620" actId="571"/>
          <ac:cxnSpMkLst>
            <pc:docMk/>
            <pc:sldMk cId="717992093" sldId="575"/>
            <ac:cxnSpMk id="66" creationId="{CB9BEE85-8213-4410-A42E-4074D205E5A6}"/>
          </ac:cxnSpMkLst>
        </pc:cxnChg>
        <pc:cxnChg chg="mod">
          <ac:chgData name="Minesh Patel" userId="a66d4990ec83ac90" providerId="LiveId" clId="{B97F8FE2-9461-4CFE-A336-39272FD5B119}" dt="2021-09-16T21:39:59.092" v="10620" actId="571"/>
          <ac:cxnSpMkLst>
            <pc:docMk/>
            <pc:sldMk cId="717992093" sldId="575"/>
            <ac:cxnSpMk id="67" creationId="{6B731900-BAC4-4E4B-955C-4E976D541D52}"/>
          </ac:cxnSpMkLst>
        </pc:cxnChg>
        <pc:cxnChg chg="mod">
          <ac:chgData name="Minesh Patel" userId="a66d4990ec83ac90" providerId="LiveId" clId="{B97F8FE2-9461-4CFE-A336-39272FD5B119}" dt="2021-09-16T21:39:59.092" v="10620" actId="571"/>
          <ac:cxnSpMkLst>
            <pc:docMk/>
            <pc:sldMk cId="717992093" sldId="575"/>
            <ac:cxnSpMk id="68" creationId="{4D405A1A-C7C9-4652-9B10-E358EE520ADA}"/>
          </ac:cxnSpMkLst>
        </pc:cxnChg>
        <pc:cxnChg chg="mod">
          <ac:chgData name="Minesh Patel" userId="a66d4990ec83ac90" providerId="LiveId" clId="{B97F8FE2-9461-4CFE-A336-39272FD5B119}" dt="2021-09-16T21:39:59.092" v="10620" actId="571"/>
          <ac:cxnSpMkLst>
            <pc:docMk/>
            <pc:sldMk cId="717992093" sldId="575"/>
            <ac:cxnSpMk id="69" creationId="{C39014E1-F343-4112-8918-E3A14FB2CA38}"/>
          </ac:cxnSpMkLst>
        </pc:cxnChg>
        <pc:cxnChg chg="mod">
          <ac:chgData name="Minesh Patel" userId="a66d4990ec83ac90" providerId="LiveId" clId="{B97F8FE2-9461-4CFE-A336-39272FD5B119}" dt="2021-09-16T21:39:59.092" v="10620" actId="571"/>
          <ac:cxnSpMkLst>
            <pc:docMk/>
            <pc:sldMk cId="717992093" sldId="575"/>
            <ac:cxnSpMk id="70" creationId="{D583F2B1-F1F4-4DCD-8B17-DEF407FA60F9}"/>
          </ac:cxnSpMkLst>
        </pc:cxnChg>
        <pc:cxnChg chg="mod">
          <ac:chgData name="Minesh Patel" userId="a66d4990ec83ac90" providerId="LiveId" clId="{B97F8FE2-9461-4CFE-A336-39272FD5B119}" dt="2021-09-16T21:39:59.092" v="10620" actId="571"/>
          <ac:cxnSpMkLst>
            <pc:docMk/>
            <pc:sldMk cId="717992093" sldId="575"/>
            <ac:cxnSpMk id="71" creationId="{46F2E242-C75E-438A-B238-595E150CDEC3}"/>
          </ac:cxnSpMkLst>
        </pc:cxnChg>
        <pc:cxnChg chg="mod">
          <ac:chgData name="Minesh Patel" userId="a66d4990ec83ac90" providerId="LiveId" clId="{B97F8FE2-9461-4CFE-A336-39272FD5B119}" dt="2021-09-16T21:39:59.092" v="10620" actId="571"/>
          <ac:cxnSpMkLst>
            <pc:docMk/>
            <pc:sldMk cId="717992093" sldId="575"/>
            <ac:cxnSpMk id="72" creationId="{C8D48A5A-D160-4EAD-84D1-F58D0DD5A03D}"/>
          </ac:cxnSpMkLst>
        </pc:cxnChg>
        <pc:cxnChg chg="mod">
          <ac:chgData name="Minesh Patel" userId="a66d4990ec83ac90" providerId="LiveId" clId="{B97F8FE2-9461-4CFE-A336-39272FD5B119}" dt="2021-09-16T21:39:59.092" v="10620" actId="571"/>
          <ac:cxnSpMkLst>
            <pc:docMk/>
            <pc:sldMk cId="717992093" sldId="575"/>
            <ac:cxnSpMk id="73" creationId="{376C7FD3-FFBC-4D7F-BED5-2FEA8D2F9D28}"/>
          </ac:cxnSpMkLst>
        </pc:cxnChg>
        <pc:cxnChg chg="mod">
          <ac:chgData name="Minesh Patel" userId="a66d4990ec83ac90" providerId="LiveId" clId="{B97F8FE2-9461-4CFE-A336-39272FD5B119}" dt="2021-09-16T21:39:59.092" v="10620" actId="571"/>
          <ac:cxnSpMkLst>
            <pc:docMk/>
            <pc:sldMk cId="717992093" sldId="575"/>
            <ac:cxnSpMk id="74" creationId="{52AC96F1-4AA6-42B0-9335-BC06B9431391}"/>
          </ac:cxnSpMkLst>
        </pc:cxnChg>
        <pc:cxnChg chg="mod">
          <ac:chgData name="Minesh Patel" userId="a66d4990ec83ac90" providerId="LiveId" clId="{B97F8FE2-9461-4CFE-A336-39272FD5B119}" dt="2021-09-16T21:42:21.949" v="10754" actId="208"/>
          <ac:cxnSpMkLst>
            <pc:docMk/>
            <pc:sldMk cId="717992093" sldId="575"/>
            <ac:cxnSpMk id="75" creationId="{547E1E86-06A7-4348-8524-FC9C85E2B1F2}"/>
          </ac:cxnSpMkLst>
        </pc:cxnChg>
        <pc:cxnChg chg="mod">
          <ac:chgData name="Minesh Patel" userId="a66d4990ec83ac90" providerId="LiveId" clId="{B97F8FE2-9461-4CFE-A336-39272FD5B119}" dt="2021-09-16T21:42:21.949" v="10754" actId="208"/>
          <ac:cxnSpMkLst>
            <pc:docMk/>
            <pc:sldMk cId="717992093" sldId="575"/>
            <ac:cxnSpMk id="76" creationId="{11F6C7BB-6F13-4F52-B3D0-A23B14FEC77A}"/>
          </ac:cxnSpMkLst>
        </pc:cxnChg>
        <pc:cxnChg chg="mod">
          <ac:chgData name="Minesh Patel" userId="a66d4990ec83ac90" providerId="LiveId" clId="{B97F8FE2-9461-4CFE-A336-39272FD5B119}" dt="2021-09-16T21:42:21.949" v="10754" actId="208"/>
          <ac:cxnSpMkLst>
            <pc:docMk/>
            <pc:sldMk cId="717992093" sldId="575"/>
            <ac:cxnSpMk id="77" creationId="{E343CF9A-A793-424E-9538-E64CA7C6D41E}"/>
          </ac:cxnSpMkLst>
        </pc:cxnChg>
        <pc:cxnChg chg="mod">
          <ac:chgData name="Minesh Patel" userId="a66d4990ec83ac90" providerId="LiveId" clId="{B97F8FE2-9461-4CFE-A336-39272FD5B119}" dt="2021-09-16T21:42:21.949" v="10754" actId="208"/>
          <ac:cxnSpMkLst>
            <pc:docMk/>
            <pc:sldMk cId="717992093" sldId="575"/>
            <ac:cxnSpMk id="78" creationId="{E55C12D1-F356-4DF3-AC05-46ECF5C5876B}"/>
          </ac:cxnSpMkLst>
        </pc:cxnChg>
      </pc:sldChg>
      <pc:sldChg chg="addSp delSp modSp add mod delAnim modAnim modNotesTx">
        <pc:chgData name="Minesh Patel" userId="a66d4990ec83ac90" providerId="LiveId" clId="{B97F8FE2-9461-4CFE-A336-39272FD5B119}" dt="2021-09-21T13:56:34.565" v="70987"/>
        <pc:sldMkLst>
          <pc:docMk/>
          <pc:sldMk cId="2854683724" sldId="576"/>
        </pc:sldMkLst>
        <pc:spChg chg="mod">
          <ac:chgData name="Minesh Patel" userId="a66d4990ec83ac90" providerId="LiveId" clId="{B97F8FE2-9461-4CFE-A336-39272FD5B119}" dt="2021-09-15T17:15:24.486" v="3685" actId="20577"/>
          <ac:spMkLst>
            <pc:docMk/>
            <pc:sldMk cId="2854683724" sldId="576"/>
            <ac:spMk id="2" creationId="{00000000-0000-0000-0000-000000000000}"/>
          </ac:spMkLst>
        </pc:spChg>
        <pc:spChg chg="del">
          <ac:chgData name="Minesh Patel" userId="a66d4990ec83ac90" providerId="LiveId" clId="{B97F8FE2-9461-4CFE-A336-39272FD5B119}" dt="2021-09-15T17:15:27.828" v="3686" actId="478"/>
          <ac:spMkLst>
            <pc:docMk/>
            <pc:sldMk cId="2854683724" sldId="576"/>
            <ac:spMk id="15" creationId="{3F6488B4-7FAE-434E-823C-BBD1C18EABAA}"/>
          </ac:spMkLst>
        </pc:spChg>
        <pc:spChg chg="del">
          <ac:chgData name="Minesh Patel" userId="a66d4990ec83ac90" providerId="LiveId" clId="{B97F8FE2-9461-4CFE-A336-39272FD5B119}" dt="2021-09-15T17:15:27.828" v="3686" actId="478"/>
          <ac:spMkLst>
            <pc:docMk/>
            <pc:sldMk cId="2854683724" sldId="576"/>
            <ac:spMk id="16" creationId="{BAA9508A-7F4D-41A3-88F9-9A3DC1EECB9B}"/>
          </ac:spMkLst>
        </pc:spChg>
        <pc:spChg chg="del">
          <ac:chgData name="Minesh Patel" userId="a66d4990ec83ac90" providerId="LiveId" clId="{B97F8FE2-9461-4CFE-A336-39272FD5B119}" dt="2021-09-15T17:15:27.828" v="3686" actId="478"/>
          <ac:spMkLst>
            <pc:docMk/>
            <pc:sldMk cId="2854683724" sldId="576"/>
            <ac:spMk id="18" creationId="{9C48A4B5-EBAC-4056-AC37-AC7E0CA8FD01}"/>
          </ac:spMkLst>
        </pc:spChg>
        <pc:spChg chg="del">
          <ac:chgData name="Minesh Patel" userId="a66d4990ec83ac90" providerId="LiveId" clId="{B97F8FE2-9461-4CFE-A336-39272FD5B119}" dt="2021-09-15T17:15:27.828" v="3686" actId="478"/>
          <ac:spMkLst>
            <pc:docMk/>
            <pc:sldMk cId="2854683724" sldId="576"/>
            <ac:spMk id="19" creationId="{2344A971-744F-4092-9F45-201488902BC8}"/>
          </ac:spMkLst>
        </pc:spChg>
        <pc:spChg chg="del">
          <ac:chgData name="Minesh Patel" userId="a66d4990ec83ac90" providerId="LiveId" clId="{B97F8FE2-9461-4CFE-A336-39272FD5B119}" dt="2021-09-15T17:15:27.828" v="3686" actId="478"/>
          <ac:spMkLst>
            <pc:docMk/>
            <pc:sldMk cId="2854683724" sldId="576"/>
            <ac:spMk id="21" creationId="{B5DB4DDD-F7A7-458A-8C08-06F5A6E40276}"/>
          </ac:spMkLst>
        </pc:spChg>
        <pc:spChg chg="del">
          <ac:chgData name="Minesh Patel" userId="a66d4990ec83ac90" providerId="LiveId" clId="{B97F8FE2-9461-4CFE-A336-39272FD5B119}" dt="2021-09-15T17:15:27.828" v="3686" actId="478"/>
          <ac:spMkLst>
            <pc:docMk/>
            <pc:sldMk cId="2854683724" sldId="576"/>
            <ac:spMk id="23" creationId="{34A8411B-7B28-4D76-869B-79172038AB01}"/>
          </ac:spMkLst>
        </pc:spChg>
        <pc:spChg chg="del">
          <ac:chgData name="Minesh Patel" userId="a66d4990ec83ac90" providerId="LiveId" clId="{B97F8FE2-9461-4CFE-A336-39272FD5B119}" dt="2021-09-15T17:15:27.828" v="3686" actId="478"/>
          <ac:spMkLst>
            <pc:docMk/>
            <pc:sldMk cId="2854683724" sldId="576"/>
            <ac:spMk id="24" creationId="{AA578A04-17BF-498C-BAB7-2700ABA876C0}"/>
          </ac:spMkLst>
        </pc:spChg>
        <pc:spChg chg="del">
          <ac:chgData name="Minesh Patel" userId="a66d4990ec83ac90" providerId="LiveId" clId="{B97F8FE2-9461-4CFE-A336-39272FD5B119}" dt="2021-09-15T17:15:27.828" v="3686" actId="478"/>
          <ac:spMkLst>
            <pc:docMk/>
            <pc:sldMk cId="2854683724" sldId="576"/>
            <ac:spMk id="25" creationId="{A16EA43B-652F-4092-903F-CA042312BF91}"/>
          </ac:spMkLst>
        </pc:spChg>
        <pc:spChg chg="del">
          <ac:chgData name="Minesh Patel" userId="a66d4990ec83ac90" providerId="LiveId" clId="{B97F8FE2-9461-4CFE-A336-39272FD5B119}" dt="2021-09-15T17:15:27.828" v="3686" actId="478"/>
          <ac:spMkLst>
            <pc:docMk/>
            <pc:sldMk cId="2854683724" sldId="576"/>
            <ac:spMk id="26" creationId="{844421FE-BA0C-4AC4-A8FD-CE4053416571}"/>
          </ac:spMkLst>
        </pc:spChg>
        <pc:spChg chg="mod">
          <ac:chgData name="Minesh Patel" userId="a66d4990ec83ac90" providerId="LiveId" clId="{B97F8FE2-9461-4CFE-A336-39272FD5B119}" dt="2021-09-15T17:15:31.408" v="3687"/>
          <ac:spMkLst>
            <pc:docMk/>
            <pc:sldMk cId="2854683724" sldId="576"/>
            <ac:spMk id="32" creationId="{EC855A3B-E54C-4A69-A402-AD749ED11BE3}"/>
          </ac:spMkLst>
        </pc:spChg>
        <pc:spChg chg="mod">
          <ac:chgData name="Minesh Patel" userId="a66d4990ec83ac90" providerId="LiveId" clId="{B97F8FE2-9461-4CFE-A336-39272FD5B119}" dt="2021-09-15T17:15:31.408" v="3687"/>
          <ac:spMkLst>
            <pc:docMk/>
            <pc:sldMk cId="2854683724" sldId="576"/>
            <ac:spMk id="33" creationId="{68B79851-A710-4ABB-B835-E34EEFE9B91E}"/>
          </ac:spMkLst>
        </pc:spChg>
        <pc:spChg chg="mod">
          <ac:chgData name="Minesh Patel" userId="a66d4990ec83ac90" providerId="LiveId" clId="{B97F8FE2-9461-4CFE-A336-39272FD5B119}" dt="2021-09-15T17:15:31.408" v="3687"/>
          <ac:spMkLst>
            <pc:docMk/>
            <pc:sldMk cId="2854683724" sldId="576"/>
            <ac:spMk id="34" creationId="{8AED4D48-CD16-44D3-8C65-3F14BA030C24}"/>
          </ac:spMkLst>
        </pc:spChg>
        <pc:spChg chg="mod">
          <ac:chgData name="Minesh Patel" userId="a66d4990ec83ac90" providerId="LiveId" clId="{B97F8FE2-9461-4CFE-A336-39272FD5B119}" dt="2021-09-15T17:15:31.408" v="3687"/>
          <ac:spMkLst>
            <pc:docMk/>
            <pc:sldMk cId="2854683724" sldId="576"/>
            <ac:spMk id="35" creationId="{6798EAAB-8BDE-4895-BC62-B94C402A4FD7}"/>
          </ac:spMkLst>
        </pc:spChg>
        <pc:spChg chg="mod">
          <ac:chgData name="Minesh Patel" userId="a66d4990ec83ac90" providerId="LiveId" clId="{B97F8FE2-9461-4CFE-A336-39272FD5B119}" dt="2021-09-15T17:15:31.408" v="3687"/>
          <ac:spMkLst>
            <pc:docMk/>
            <pc:sldMk cId="2854683724" sldId="576"/>
            <ac:spMk id="36" creationId="{32E83DCD-E546-4C15-822B-A1A99465F545}"/>
          </ac:spMkLst>
        </pc:spChg>
        <pc:spChg chg="mod">
          <ac:chgData name="Minesh Patel" userId="a66d4990ec83ac90" providerId="LiveId" clId="{B97F8FE2-9461-4CFE-A336-39272FD5B119}" dt="2021-09-15T17:15:31.408" v="3687"/>
          <ac:spMkLst>
            <pc:docMk/>
            <pc:sldMk cId="2854683724" sldId="576"/>
            <ac:spMk id="37" creationId="{D576EDC2-CB75-4B93-B071-1981AEDF7E33}"/>
          </ac:spMkLst>
        </pc:spChg>
        <pc:spChg chg="mod">
          <ac:chgData name="Minesh Patel" userId="a66d4990ec83ac90" providerId="LiveId" clId="{B97F8FE2-9461-4CFE-A336-39272FD5B119}" dt="2021-09-15T17:15:31.408" v="3687"/>
          <ac:spMkLst>
            <pc:docMk/>
            <pc:sldMk cId="2854683724" sldId="576"/>
            <ac:spMk id="38" creationId="{AC6D4487-7987-4F2E-BCE2-5786CA75EC79}"/>
          </ac:spMkLst>
        </pc:spChg>
        <pc:spChg chg="add del mod">
          <ac:chgData name="Minesh Patel" userId="a66d4990ec83ac90" providerId="LiveId" clId="{B97F8FE2-9461-4CFE-A336-39272FD5B119}" dt="2021-09-20T23:10:59.210" v="35874" actId="478"/>
          <ac:spMkLst>
            <pc:docMk/>
            <pc:sldMk cId="2854683724" sldId="576"/>
            <ac:spMk id="38" creationId="{FD854D6B-F98E-460C-99AB-4D6D07C77B9F}"/>
          </ac:spMkLst>
        </pc:spChg>
        <pc:spChg chg="mod">
          <ac:chgData name="Minesh Patel" userId="a66d4990ec83ac90" providerId="LiveId" clId="{B97F8FE2-9461-4CFE-A336-39272FD5B119}" dt="2021-09-20T23:11:37.471" v="35937" actId="108"/>
          <ac:spMkLst>
            <pc:docMk/>
            <pc:sldMk cId="2854683724" sldId="576"/>
            <ac:spMk id="40" creationId="{3EE1A2C3-34BA-4E00-A63E-655707D27EAC}"/>
          </ac:spMkLst>
        </pc:spChg>
        <pc:spChg chg="mod">
          <ac:chgData name="Minesh Patel" userId="a66d4990ec83ac90" providerId="LiveId" clId="{B97F8FE2-9461-4CFE-A336-39272FD5B119}" dt="2021-09-20T23:11:37.877" v="35938" actId="108"/>
          <ac:spMkLst>
            <pc:docMk/>
            <pc:sldMk cId="2854683724" sldId="576"/>
            <ac:spMk id="41" creationId="{FB60DF48-B154-42F4-9232-79F9BFD2C032}"/>
          </ac:spMkLst>
        </pc:spChg>
        <pc:spChg chg="mod">
          <ac:chgData name="Minesh Patel" userId="a66d4990ec83ac90" providerId="LiveId" clId="{B97F8FE2-9461-4CFE-A336-39272FD5B119}" dt="2021-09-20T23:11:38.659" v="35940" actId="108"/>
          <ac:spMkLst>
            <pc:docMk/>
            <pc:sldMk cId="2854683724" sldId="576"/>
            <ac:spMk id="42" creationId="{7739D3A2-C514-4997-AC0C-3392CBAFDC10}"/>
          </ac:spMkLst>
        </pc:spChg>
        <pc:spChg chg="mod">
          <ac:chgData name="Minesh Patel" userId="a66d4990ec83ac90" providerId="LiveId" clId="{B97F8FE2-9461-4CFE-A336-39272FD5B119}" dt="2021-09-20T23:11:38.261" v="35939" actId="108"/>
          <ac:spMkLst>
            <pc:docMk/>
            <pc:sldMk cId="2854683724" sldId="576"/>
            <ac:spMk id="43" creationId="{93B906BB-45E5-44E8-B37F-54009A83EACD}"/>
          </ac:spMkLst>
        </pc:spChg>
        <pc:spChg chg="add del mod">
          <ac:chgData name="Minesh Patel" userId="a66d4990ec83ac90" providerId="LiveId" clId="{B97F8FE2-9461-4CFE-A336-39272FD5B119}" dt="2021-09-20T23:10:59.210" v="35874" actId="478"/>
          <ac:spMkLst>
            <pc:docMk/>
            <pc:sldMk cId="2854683724" sldId="576"/>
            <ac:spMk id="44" creationId="{3425C52B-C802-4FC8-A511-7673886CDD4A}"/>
          </ac:spMkLst>
        </pc:spChg>
        <pc:spChg chg="add del mod">
          <ac:chgData name="Minesh Patel" userId="a66d4990ec83ac90" providerId="LiveId" clId="{B97F8FE2-9461-4CFE-A336-39272FD5B119}" dt="2021-09-15T17:26:10.869" v="3820" actId="478"/>
          <ac:spMkLst>
            <pc:docMk/>
            <pc:sldMk cId="2854683724" sldId="576"/>
            <ac:spMk id="44" creationId="{580090B5-0DB5-4D73-A0C6-4C8609B7B85F}"/>
          </ac:spMkLst>
        </pc:spChg>
        <pc:spChg chg="add del mod">
          <ac:chgData name="Minesh Patel" userId="a66d4990ec83ac90" providerId="LiveId" clId="{B97F8FE2-9461-4CFE-A336-39272FD5B119}" dt="2021-09-21T11:06:32.488" v="51745"/>
          <ac:spMkLst>
            <pc:docMk/>
            <pc:sldMk cId="2854683724" sldId="576"/>
            <ac:spMk id="44" creationId="{A8D2E3A7-2243-42EB-BFB3-DB12BBA8ABD4}"/>
          </ac:spMkLst>
        </pc:spChg>
        <pc:spChg chg="mod">
          <ac:chgData name="Minesh Patel" userId="a66d4990ec83ac90" providerId="LiveId" clId="{B97F8FE2-9461-4CFE-A336-39272FD5B119}" dt="2021-09-15T17:35:45.938" v="3872" actId="1582"/>
          <ac:spMkLst>
            <pc:docMk/>
            <pc:sldMk cId="2854683724" sldId="576"/>
            <ac:spMk id="46" creationId="{7EA7C387-7B44-436A-BCE2-F5DA5BB93FE6}"/>
          </ac:spMkLst>
        </pc:spChg>
        <pc:spChg chg="add del mod">
          <ac:chgData name="Minesh Patel" userId="a66d4990ec83ac90" providerId="LiveId" clId="{B97F8FE2-9461-4CFE-A336-39272FD5B119}" dt="2021-09-20T23:10:59.210" v="35874" actId="478"/>
          <ac:spMkLst>
            <pc:docMk/>
            <pc:sldMk cId="2854683724" sldId="576"/>
            <ac:spMk id="49" creationId="{ED206B44-4450-4EB4-A7B7-D7AE5961B71D}"/>
          </ac:spMkLst>
        </pc:spChg>
        <pc:spChg chg="mod ord">
          <ac:chgData name="Minesh Patel" userId="a66d4990ec83ac90" providerId="LiveId" clId="{B97F8FE2-9461-4CFE-A336-39272FD5B119}" dt="2021-09-15T17:21:01.794" v="3748" actId="166"/>
          <ac:spMkLst>
            <pc:docMk/>
            <pc:sldMk cId="2854683724" sldId="576"/>
            <ac:spMk id="51" creationId="{49777B1C-7E2C-4903-A92D-D51BDE1545F5}"/>
          </ac:spMkLst>
        </pc:spChg>
        <pc:spChg chg="mod">
          <ac:chgData name="Minesh Patel" userId="a66d4990ec83ac90" providerId="LiveId" clId="{B97F8FE2-9461-4CFE-A336-39272FD5B119}" dt="2021-09-15T17:22:08.658" v="3786" actId="207"/>
          <ac:spMkLst>
            <pc:docMk/>
            <pc:sldMk cId="2854683724" sldId="576"/>
            <ac:spMk id="52" creationId="{30373A96-D6D7-473C-9234-566CE4A78B0B}"/>
          </ac:spMkLst>
        </pc:spChg>
        <pc:spChg chg="mod">
          <ac:chgData name="Minesh Patel" userId="a66d4990ec83ac90" providerId="LiveId" clId="{B97F8FE2-9461-4CFE-A336-39272FD5B119}" dt="2021-09-15T17:22:08.658" v="3786" actId="207"/>
          <ac:spMkLst>
            <pc:docMk/>
            <pc:sldMk cId="2854683724" sldId="576"/>
            <ac:spMk id="53" creationId="{4115B552-9AD1-4DDC-9BF9-568880571086}"/>
          </ac:spMkLst>
        </pc:spChg>
        <pc:spChg chg="mod">
          <ac:chgData name="Minesh Patel" userId="a66d4990ec83ac90" providerId="LiveId" clId="{B97F8FE2-9461-4CFE-A336-39272FD5B119}" dt="2021-09-15T17:22:08.658" v="3786" actId="207"/>
          <ac:spMkLst>
            <pc:docMk/>
            <pc:sldMk cId="2854683724" sldId="576"/>
            <ac:spMk id="54" creationId="{4356C45B-07E1-49AF-8B08-8C8339772109}"/>
          </ac:spMkLst>
        </pc:spChg>
        <pc:spChg chg="mod ord">
          <ac:chgData name="Minesh Patel" userId="a66d4990ec83ac90" providerId="LiveId" clId="{B97F8FE2-9461-4CFE-A336-39272FD5B119}" dt="2021-09-15T23:30:36.111" v="9858" actId="1076"/>
          <ac:spMkLst>
            <pc:docMk/>
            <pc:sldMk cId="2854683724" sldId="576"/>
            <ac:spMk id="55" creationId="{265CFAA6-EF11-450B-B4C1-2FE77292C7B1}"/>
          </ac:spMkLst>
        </pc:spChg>
        <pc:spChg chg="mod">
          <ac:chgData name="Minesh Patel" userId="a66d4990ec83ac90" providerId="LiveId" clId="{B97F8FE2-9461-4CFE-A336-39272FD5B119}" dt="2021-09-15T23:30:36.111" v="9858" actId="1076"/>
          <ac:spMkLst>
            <pc:docMk/>
            <pc:sldMk cId="2854683724" sldId="576"/>
            <ac:spMk id="56" creationId="{F5EE545C-4D4C-413C-8688-338EA3E27777}"/>
          </ac:spMkLst>
        </pc:spChg>
        <pc:spChg chg="mod ord">
          <ac:chgData name="Minesh Patel" userId="a66d4990ec83ac90" providerId="LiveId" clId="{B97F8FE2-9461-4CFE-A336-39272FD5B119}" dt="2021-09-15T23:30:36.111" v="9858" actId="1076"/>
          <ac:spMkLst>
            <pc:docMk/>
            <pc:sldMk cId="2854683724" sldId="576"/>
            <ac:spMk id="57" creationId="{9E2AD65E-9E35-49F5-8FA6-93EDE2620783}"/>
          </ac:spMkLst>
        </pc:spChg>
        <pc:spChg chg="add del mod">
          <ac:chgData name="Minesh Patel" userId="a66d4990ec83ac90" providerId="LiveId" clId="{B97F8FE2-9461-4CFE-A336-39272FD5B119}" dt="2021-09-20T23:10:59.210" v="35874" actId="478"/>
          <ac:spMkLst>
            <pc:docMk/>
            <pc:sldMk cId="2854683724" sldId="576"/>
            <ac:spMk id="58" creationId="{562D0FA2-B816-4D09-AD0B-B1AC1E1996C5}"/>
          </ac:spMkLst>
        </pc:spChg>
        <pc:spChg chg="mod">
          <ac:chgData name="Minesh Patel" userId="a66d4990ec83ac90" providerId="LiveId" clId="{B97F8FE2-9461-4CFE-A336-39272FD5B119}" dt="2021-09-21T13:56:34.565" v="70987"/>
          <ac:spMkLst>
            <pc:docMk/>
            <pc:sldMk cId="2854683724" sldId="576"/>
            <ac:spMk id="58" creationId="{CA9CF637-1F60-4E45-89CF-541124ED1989}"/>
          </ac:spMkLst>
        </pc:spChg>
        <pc:spChg chg="add mod">
          <ac:chgData name="Minesh Patel" userId="a66d4990ec83ac90" providerId="LiveId" clId="{B97F8FE2-9461-4CFE-A336-39272FD5B119}" dt="2021-09-21T11:06:16.061" v="51699" actId="164"/>
          <ac:spMkLst>
            <pc:docMk/>
            <pc:sldMk cId="2854683724" sldId="576"/>
            <ac:spMk id="59" creationId="{B63203E4-BFA1-4DEF-8869-422074786CC0}"/>
          </ac:spMkLst>
        </pc:spChg>
        <pc:spChg chg="mod">
          <ac:chgData name="Minesh Patel" userId="a66d4990ec83ac90" providerId="LiveId" clId="{B97F8FE2-9461-4CFE-A336-39272FD5B119}" dt="2021-09-15T17:15:40.218" v="3689"/>
          <ac:spMkLst>
            <pc:docMk/>
            <pc:sldMk cId="2854683724" sldId="576"/>
            <ac:spMk id="59" creationId="{C67EF493-B855-451C-84B9-8A0DBF6CFB73}"/>
          </ac:spMkLst>
        </pc:spChg>
        <pc:spChg chg="mod">
          <ac:chgData name="Minesh Patel" userId="a66d4990ec83ac90" providerId="LiveId" clId="{B97F8FE2-9461-4CFE-A336-39272FD5B119}" dt="2021-09-15T17:15:40.218" v="3689"/>
          <ac:spMkLst>
            <pc:docMk/>
            <pc:sldMk cId="2854683724" sldId="576"/>
            <ac:spMk id="60" creationId="{20605B36-D91D-4F4D-AF7A-C8EEE6059127}"/>
          </ac:spMkLst>
        </pc:spChg>
        <pc:spChg chg="add mod">
          <ac:chgData name="Minesh Patel" userId="a66d4990ec83ac90" providerId="LiveId" clId="{B97F8FE2-9461-4CFE-A336-39272FD5B119}" dt="2021-09-21T11:06:16.061" v="51699" actId="164"/>
          <ac:spMkLst>
            <pc:docMk/>
            <pc:sldMk cId="2854683724" sldId="576"/>
            <ac:spMk id="60" creationId="{DE0B3403-3189-4882-A2BD-B2EFA94F8BE3}"/>
          </ac:spMkLst>
        </pc:spChg>
        <pc:spChg chg="mod">
          <ac:chgData name="Minesh Patel" userId="a66d4990ec83ac90" providerId="LiveId" clId="{B97F8FE2-9461-4CFE-A336-39272FD5B119}" dt="2021-09-21T13:56:34.565" v="70987"/>
          <ac:spMkLst>
            <pc:docMk/>
            <pc:sldMk cId="2854683724" sldId="576"/>
            <ac:spMk id="61" creationId="{7DD02099-1DBF-4D71-BABF-1FCDD0DDCA85}"/>
          </ac:spMkLst>
        </pc:spChg>
        <pc:spChg chg="mod">
          <ac:chgData name="Minesh Patel" userId="a66d4990ec83ac90" providerId="LiveId" clId="{B97F8FE2-9461-4CFE-A336-39272FD5B119}" dt="2021-09-21T13:56:34.565" v="70987"/>
          <ac:spMkLst>
            <pc:docMk/>
            <pc:sldMk cId="2854683724" sldId="576"/>
            <ac:spMk id="62" creationId="{EED78C2E-6B2E-457A-845D-57C9F978CC5B}"/>
          </ac:spMkLst>
        </pc:spChg>
        <pc:spChg chg="mod">
          <ac:chgData name="Minesh Patel" userId="a66d4990ec83ac90" providerId="LiveId" clId="{B97F8FE2-9461-4CFE-A336-39272FD5B119}" dt="2021-09-21T13:56:34.565" v="70987"/>
          <ac:spMkLst>
            <pc:docMk/>
            <pc:sldMk cId="2854683724" sldId="576"/>
            <ac:spMk id="63" creationId="{DDCE61F3-A4CE-42A0-9EAB-1FF54279A95B}"/>
          </ac:spMkLst>
        </pc:spChg>
        <pc:spChg chg="add del mod">
          <ac:chgData name="Minesh Patel" userId="a66d4990ec83ac90" providerId="LiveId" clId="{B97F8FE2-9461-4CFE-A336-39272FD5B119}" dt="2021-09-15T23:30:12.833" v="9851" actId="478"/>
          <ac:spMkLst>
            <pc:docMk/>
            <pc:sldMk cId="2854683724" sldId="576"/>
            <ac:spMk id="63" creationId="{FA25C406-C6F5-4021-97FF-66286391EDA1}"/>
          </ac:spMkLst>
        </pc:spChg>
        <pc:spChg chg="add mod">
          <ac:chgData name="Minesh Patel" userId="a66d4990ec83ac90" providerId="LiveId" clId="{B97F8FE2-9461-4CFE-A336-39272FD5B119}" dt="2021-09-15T17:37:20.746" v="3933" actId="1076"/>
          <ac:spMkLst>
            <pc:docMk/>
            <pc:sldMk cId="2854683724" sldId="576"/>
            <ac:spMk id="64" creationId="{22633D19-170E-46D8-89E2-AB64DE483FDE}"/>
          </ac:spMkLst>
        </pc:spChg>
        <pc:spChg chg="add mod">
          <ac:chgData name="Minesh Patel" userId="a66d4990ec83ac90" providerId="LiveId" clId="{B97F8FE2-9461-4CFE-A336-39272FD5B119}" dt="2021-09-15T17:37:20.746" v="3933" actId="1076"/>
          <ac:spMkLst>
            <pc:docMk/>
            <pc:sldMk cId="2854683724" sldId="576"/>
            <ac:spMk id="65" creationId="{F95F7A6D-C25C-497B-BECF-7E52BA720F35}"/>
          </ac:spMkLst>
        </pc:spChg>
        <pc:spChg chg="add mod">
          <ac:chgData name="Minesh Patel" userId="a66d4990ec83ac90" providerId="LiveId" clId="{B97F8FE2-9461-4CFE-A336-39272FD5B119}" dt="2021-09-15T17:37:20.746" v="3933" actId="1076"/>
          <ac:spMkLst>
            <pc:docMk/>
            <pc:sldMk cId="2854683724" sldId="576"/>
            <ac:spMk id="66" creationId="{4DE45A0E-3706-4FA7-A7C9-3258835CC67B}"/>
          </ac:spMkLst>
        </pc:spChg>
        <pc:spChg chg="add mod">
          <ac:chgData name="Minesh Patel" userId="a66d4990ec83ac90" providerId="LiveId" clId="{B97F8FE2-9461-4CFE-A336-39272FD5B119}" dt="2021-09-15T17:37:20.746" v="3933" actId="1076"/>
          <ac:spMkLst>
            <pc:docMk/>
            <pc:sldMk cId="2854683724" sldId="576"/>
            <ac:spMk id="67" creationId="{B8A7F02F-CF20-4AF9-B8FA-D2D905A07F91}"/>
          </ac:spMkLst>
        </pc:spChg>
        <pc:spChg chg="mod">
          <ac:chgData name="Minesh Patel" userId="a66d4990ec83ac90" providerId="LiveId" clId="{B97F8FE2-9461-4CFE-A336-39272FD5B119}" dt="2021-09-21T13:56:34.565" v="70987"/>
          <ac:spMkLst>
            <pc:docMk/>
            <pc:sldMk cId="2854683724" sldId="576"/>
            <ac:spMk id="68" creationId="{7DAC7307-30FD-474D-B646-1D8F231A0DFF}"/>
          </ac:spMkLst>
        </pc:spChg>
        <pc:spChg chg="del mod topLvl">
          <ac:chgData name="Minesh Patel" userId="a66d4990ec83ac90" providerId="LiveId" clId="{B97F8FE2-9461-4CFE-A336-39272FD5B119}" dt="2021-09-15T17:23:41.064" v="3799" actId="478"/>
          <ac:spMkLst>
            <pc:docMk/>
            <pc:sldMk cId="2854683724" sldId="576"/>
            <ac:spMk id="69" creationId="{7B1FFDF1-AFB0-4D12-81D9-86726FB102F6}"/>
          </ac:spMkLst>
        </pc:spChg>
        <pc:spChg chg="mod">
          <ac:chgData name="Minesh Patel" userId="a66d4990ec83ac90" providerId="LiveId" clId="{B97F8FE2-9461-4CFE-A336-39272FD5B119}" dt="2021-09-15T17:23:38.861" v="3798" actId="165"/>
          <ac:spMkLst>
            <pc:docMk/>
            <pc:sldMk cId="2854683724" sldId="576"/>
            <ac:spMk id="75" creationId="{4BD043BA-A548-4B1F-A17C-1DBB2A37410B}"/>
          </ac:spMkLst>
        </pc:spChg>
        <pc:spChg chg="mod">
          <ac:chgData name="Minesh Patel" userId="a66d4990ec83ac90" providerId="LiveId" clId="{B97F8FE2-9461-4CFE-A336-39272FD5B119}" dt="2021-09-15T17:23:38.861" v="3798" actId="165"/>
          <ac:spMkLst>
            <pc:docMk/>
            <pc:sldMk cId="2854683724" sldId="576"/>
            <ac:spMk id="90" creationId="{13A2DB8E-E50A-4620-8890-14A4CAF31FDF}"/>
          </ac:spMkLst>
        </pc:spChg>
        <pc:spChg chg="mod">
          <ac:chgData name="Minesh Patel" userId="a66d4990ec83ac90" providerId="LiveId" clId="{B97F8FE2-9461-4CFE-A336-39272FD5B119}" dt="2021-09-15T17:23:38.861" v="3798" actId="165"/>
          <ac:spMkLst>
            <pc:docMk/>
            <pc:sldMk cId="2854683724" sldId="576"/>
            <ac:spMk id="91" creationId="{6825FA3B-6B78-453E-8B36-3777496000D2}"/>
          </ac:spMkLst>
        </pc:spChg>
        <pc:spChg chg="mod">
          <ac:chgData name="Minesh Patel" userId="a66d4990ec83ac90" providerId="LiveId" clId="{B97F8FE2-9461-4CFE-A336-39272FD5B119}" dt="2021-09-15T17:23:38.861" v="3798" actId="165"/>
          <ac:spMkLst>
            <pc:docMk/>
            <pc:sldMk cId="2854683724" sldId="576"/>
            <ac:spMk id="92" creationId="{7835BF86-2FFE-4D4E-BBB1-2DEC054584DA}"/>
          </ac:spMkLst>
        </pc:spChg>
        <pc:spChg chg="mod">
          <ac:chgData name="Minesh Patel" userId="a66d4990ec83ac90" providerId="LiveId" clId="{B97F8FE2-9461-4CFE-A336-39272FD5B119}" dt="2021-09-15T17:23:38.861" v="3798" actId="165"/>
          <ac:spMkLst>
            <pc:docMk/>
            <pc:sldMk cId="2854683724" sldId="576"/>
            <ac:spMk id="93" creationId="{0B802EF5-69FD-4BC4-AAEE-6FF1CFA1F021}"/>
          </ac:spMkLst>
        </pc:spChg>
        <pc:spChg chg="mod">
          <ac:chgData name="Minesh Patel" userId="a66d4990ec83ac90" providerId="LiveId" clId="{B97F8FE2-9461-4CFE-A336-39272FD5B119}" dt="2021-09-15T17:23:38.861" v="3798" actId="165"/>
          <ac:spMkLst>
            <pc:docMk/>
            <pc:sldMk cId="2854683724" sldId="576"/>
            <ac:spMk id="94" creationId="{C1E1A040-3BF3-455A-9527-D18D43865615}"/>
          </ac:spMkLst>
        </pc:spChg>
        <pc:spChg chg="mod">
          <ac:chgData name="Minesh Patel" userId="a66d4990ec83ac90" providerId="LiveId" clId="{B97F8FE2-9461-4CFE-A336-39272FD5B119}" dt="2021-09-15T17:23:38.861" v="3798" actId="165"/>
          <ac:spMkLst>
            <pc:docMk/>
            <pc:sldMk cId="2854683724" sldId="576"/>
            <ac:spMk id="95" creationId="{AD1FE09E-F392-49F8-B0DB-82D8155961FB}"/>
          </ac:spMkLst>
        </pc:spChg>
        <pc:spChg chg="mod">
          <ac:chgData name="Minesh Patel" userId="a66d4990ec83ac90" providerId="LiveId" clId="{B97F8FE2-9461-4CFE-A336-39272FD5B119}" dt="2021-09-15T17:23:38.861" v="3798" actId="165"/>
          <ac:spMkLst>
            <pc:docMk/>
            <pc:sldMk cId="2854683724" sldId="576"/>
            <ac:spMk id="96" creationId="{92EB604E-3490-45C2-B9E2-E286180DF098}"/>
          </ac:spMkLst>
        </pc:spChg>
        <pc:spChg chg="mod">
          <ac:chgData name="Minesh Patel" userId="a66d4990ec83ac90" providerId="LiveId" clId="{B97F8FE2-9461-4CFE-A336-39272FD5B119}" dt="2021-09-15T17:23:38.861" v="3798" actId="165"/>
          <ac:spMkLst>
            <pc:docMk/>
            <pc:sldMk cId="2854683724" sldId="576"/>
            <ac:spMk id="98" creationId="{7BE9B96B-C0F6-4AE3-A007-1EE271D68D46}"/>
          </ac:spMkLst>
        </pc:spChg>
        <pc:spChg chg="mod">
          <ac:chgData name="Minesh Patel" userId="a66d4990ec83ac90" providerId="LiveId" clId="{B97F8FE2-9461-4CFE-A336-39272FD5B119}" dt="2021-09-15T17:23:38.861" v="3798" actId="165"/>
          <ac:spMkLst>
            <pc:docMk/>
            <pc:sldMk cId="2854683724" sldId="576"/>
            <ac:spMk id="99" creationId="{4A86D1CA-4597-4755-908D-0620710575A9}"/>
          </ac:spMkLst>
        </pc:spChg>
        <pc:spChg chg="mod">
          <ac:chgData name="Minesh Patel" userId="a66d4990ec83ac90" providerId="LiveId" clId="{B97F8FE2-9461-4CFE-A336-39272FD5B119}" dt="2021-09-15T17:23:38.861" v="3798" actId="165"/>
          <ac:spMkLst>
            <pc:docMk/>
            <pc:sldMk cId="2854683724" sldId="576"/>
            <ac:spMk id="100" creationId="{D604CA54-B701-47B7-BF7B-A7DF2C80DCDA}"/>
          </ac:spMkLst>
        </pc:spChg>
        <pc:spChg chg="mod">
          <ac:chgData name="Minesh Patel" userId="a66d4990ec83ac90" providerId="LiveId" clId="{B97F8FE2-9461-4CFE-A336-39272FD5B119}" dt="2021-09-15T17:23:38.861" v="3798" actId="165"/>
          <ac:spMkLst>
            <pc:docMk/>
            <pc:sldMk cId="2854683724" sldId="576"/>
            <ac:spMk id="101" creationId="{C079FAA2-80D8-4602-AACD-4A9211159143}"/>
          </ac:spMkLst>
        </pc:spChg>
        <pc:spChg chg="mod">
          <ac:chgData name="Minesh Patel" userId="a66d4990ec83ac90" providerId="LiveId" clId="{B97F8FE2-9461-4CFE-A336-39272FD5B119}" dt="2021-09-15T17:23:38.861" v="3798" actId="165"/>
          <ac:spMkLst>
            <pc:docMk/>
            <pc:sldMk cId="2854683724" sldId="576"/>
            <ac:spMk id="102" creationId="{F2B166CF-D28E-4164-9F2B-A566C63128A7}"/>
          </ac:spMkLst>
        </pc:spChg>
        <pc:spChg chg="mod">
          <ac:chgData name="Minesh Patel" userId="a66d4990ec83ac90" providerId="LiveId" clId="{B97F8FE2-9461-4CFE-A336-39272FD5B119}" dt="2021-09-15T17:23:38.861" v="3798" actId="165"/>
          <ac:spMkLst>
            <pc:docMk/>
            <pc:sldMk cId="2854683724" sldId="576"/>
            <ac:spMk id="103" creationId="{A61B9926-07ED-4016-BF32-789FFCF4F780}"/>
          </ac:spMkLst>
        </pc:spChg>
        <pc:spChg chg="mod">
          <ac:chgData name="Minesh Patel" userId="a66d4990ec83ac90" providerId="LiveId" clId="{B97F8FE2-9461-4CFE-A336-39272FD5B119}" dt="2021-09-15T17:23:38.861" v="3798" actId="165"/>
          <ac:spMkLst>
            <pc:docMk/>
            <pc:sldMk cId="2854683724" sldId="576"/>
            <ac:spMk id="104" creationId="{3658D8EF-9D96-41B0-9E5E-974A29D750AA}"/>
          </ac:spMkLst>
        </pc:spChg>
        <pc:spChg chg="mod">
          <ac:chgData name="Minesh Patel" userId="a66d4990ec83ac90" providerId="LiveId" clId="{B97F8FE2-9461-4CFE-A336-39272FD5B119}" dt="2021-09-15T17:23:38.861" v="3798" actId="165"/>
          <ac:spMkLst>
            <pc:docMk/>
            <pc:sldMk cId="2854683724" sldId="576"/>
            <ac:spMk id="105" creationId="{1FA553D0-E29D-4B0F-BEE4-7F347EDF3338}"/>
          </ac:spMkLst>
        </pc:spChg>
        <pc:spChg chg="mod">
          <ac:chgData name="Minesh Patel" userId="a66d4990ec83ac90" providerId="LiveId" clId="{B97F8FE2-9461-4CFE-A336-39272FD5B119}" dt="2021-09-15T17:23:38.861" v="3798" actId="165"/>
          <ac:spMkLst>
            <pc:docMk/>
            <pc:sldMk cId="2854683724" sldId="576"/>
            <ac:spMk id="106" creationId="{9F1C411E-7543-49EC-849A-EDF1FDFF95BE}"/>
          </ac:spMkLst>
        </pc:spChg>
        <pc:spChg chg="add del mod">
          <ac:chgData name="Minesh Patel" userId="a66d4990ec83ac90" providerId="LiveId" clId="{B97F8FE2-9461-4CFE-A336-39272FD5B119}" dt="2021-09-15T23:30:12.833" v="9851" actId="478"/>
          <ac:spMkLst>
            <pc:docMk/>
            <pc:sldMk cId="2854683724" sldId="576"/>
            <ac:spMk id="107" creationId="{3B96F036-D294-4111-99E5-05A6A871DD51}"/>
          </ac:spMkLst>
        </pc:spChg>
        <pc:spChg chg="add mod">
          <ac:chgData name="Minesh Patel" userId="a66d4990ec83ac90" providerId="LiveId" clId="{B97F8FE2-9461-4CFE-A336-39272FD5B119}" dt="2021-09-21T11:06:16.061" v="51699" actId="164"/>
          <ac:spMkLst>
            <pc:docMk/>
            <pc:sldMk cId="2854683724" sldId="576"/>
            <ac:spMk id="108" creationId="{B945FF5E-A034-46DB-B4C3-544681A855E5}"/>
          </ac:spMkLst>
        </pc:spChg>
        <pc:spChg chg="add mod">
          <ac:chgData name="Minesh Patel" userId="a66d4990ec83ac90" providerId="LiveId" clId="{B97F8FE2-9461-4CFE-A336-39272FD5B119}" dt="2021-09-21T11:06:16.061" v="51699" actId="164"/>
          <ac:spMkLst>
            <pc:docMk/>
            <pc:sldMk cId="2854683724" sldId="576"/>
            <ac:spMk id="109" creationId="{0DE718BF-311B-41ED-BEC5-6712F2281A23}"/>
          </ac:spMkLst>
        </pc:spChg>
        <pc:spChg chg="add del mod">
          <ac:chgData name="Minesh Patel" userId="a66d4990ec83ac90" providerId="LiveId" clId="{B97F8FE2-9461-4CFE-A336-39272FD5B119}" dt="2021-09-15T23:31:15.959" v="9874" actId="478"/>
          <ac:spMkLst>
            <pc:docMk/>
            <pc:sldMk cId="2854683724" sldId="576"/>
            <ac:spMk id="110" creationId="{DF5ED8E8-39D8-493B-B6BA-9580AE313D26}"/>
          </ac:spMkLst>
        </pc:spChg>
        <pc:spChg chg="add del mod">
          <ac:chgData name="Minesh Patel" userId="a66d4990ec83ac90" providerId="LiveId" clId="{B97F8FE2-9461-4CFE-A336-39272FD5B119}" dt="2021-09-15T23:31:15.959" v="9874" actId="478"/>
          <ac:spMkLst>
            <pc:docMk/>
            <pc:sldMk cId="2854683724" sldId="576"/>
            <ac:spMk id="111" creationId="{F231E433-C0B0-4764-8D9F-AE3087E4A14F}"/>
          </ac:spMkLst>
        </pc:spChg>
        <pc:spChg chg="add mod ord">
          <ac:chgData name="Minesh Patel" userId="a66d4990ec83ac90" providerId="LiveId" clId="{B97F8FE2-9461-4CFE-A336-39272FD5B119}" dt="2021-09-15T23:31:33.061" v="9878" actId="1076"/>
          <ac:spMkLst>
            <pc:docMk/>
            <pc:sldMk cId="2854683724" sldId="576"/>
            <ac:spMk id="112" creationId="{ADF7E217-53A3-47BE-93B0-ADA7692AF2D1}"/>
          </ac:spMkLst>
        </pc:spChg>
        <pc:spChg chg="add mod ord">
          <ac:chgData name="Minesh Patel" userId="a66d4990ec83ac90" providerId="LiveId" clId="{B97F8FE2-9461-4CFE-A336-39272FD5B119}" dt="2021-09-15T23:31:33.061" v="9878" actId="1076"/>
          <ac:spMkLst>
            <pc:docMk/>
            <pc:sldMk cId="2854683724" sldId="576"/>
            <ac:spMk id="113" creationId="{849573FB-8349-4C9F-82C1-13695F8671B9}"/>
          </ac:spMkLst>
        </pc:spChg>
        <pc:spChg chg="add mod ord">
          <ac:chgData name="Minesh Patel" userId="a66d4990ec83ac90" providerId="LiveId" clId="{B97F8FE2-9461-4CFE-A336-39272FD5B119}" dt="2021-09-15T23:31:33.061" v="9878" actId="1076"/>
          <ac:spMkLst>
            <pc:docMk/>
            <pc:sldMk cId="2854683724" sldId="576"/>
            <ac:spMk id="114" creationId="{D0A9D8E3-9CDC-43C4-80FC-B927F8DDB94C}"/>
          </ac:spMkLst>
        </pc:spChg>
        <pc:spChg chg="add mod ord">
          <ac:chgData name="Minesh Patel" userId="a66d4990ec83ac90" providerId="LiveId" clId="{B97F8FE2-9461-4CFE-A336-39272FD5B119}" dt="2021-09-15T23:31:33.061" v="9878" actId="1076"/>
          <ac:spMkLst>
            <pc:docMk/>
            <pc:sldMk cId="2854683724" sldId="576"/>
            <ac:spMk id="115" creationId="{3EFB1C14-0310-4BAB-8856-72226E12BF75}"/>
          </ac:spMkLst>
        </pc:spChg>
        <pc:spChg chg="add del mod">
          <ac:chgData name="Minesh Patel" userId="a66d4990ec83ac90" providerId="LiveId" clId="{B97F8FE2-9461-4CFE-A336-39272FD5B119}" dt="2021-09-20T23:09:37.172" v="35832" actId="21"/>
          <ac:spMkLst>
            <pc:docMk/>
            <pc:sldMk cId="2854683724" sldId="576"/>
            <ac:spMk id="116" creationId="{09B3733B-5D8B-4C6C-8C40-FDCC408729C9}"/>
          </ac:spMkLst>
        </pc:spChg>
        <pc:grpChg chg="add mod">
          <ac:chgData name="Minesh Patel" userId="a66d4990ec83ac90" providerId="LiveId" clId="{B97F8FE2-9461-4CFE-A336-39272FD5B119}" dt="2021-09-21T11:06:16.061" v="51699" actId="164"/>
          <ac:grpSpMkLst>
            <pc:docMk/>
            <pc:sldMk cId="2854683724" sldId="576"/>
            <ac:grpSpMk id="3" creationId="{46C5598F-987A-4AFF-BBB9-062091FD1693}"/>
          </ac:grpSpMkLst>
        </pc:grpChg>
        <pc:grpChg chg="del">
          <ac:chgData name="Minesh Patel" userId="a66d4990ec83ac90" providerId="LiveId" clId="{B97F8FE2-9461-4CFE-A336-39272FD5B119}" dt="2021-09-21T13:56:34.197" v="70986" actId="478"/>
          <ac:grpSpMkLst>
            <pc:docMk/>
            <pc:sldMk cId="2854683724" sldId="576"/>
            <ac:grpSpMk id="20" creationId="{FD9B8802-06FF-4942-B71F-A29B15FD20E1}"/>
          </ac:grpSpMkLst>
        </pc:grpChg>
        <pc:grpChg chg="add del mod">
          <ac:chgData name="Minesh Patel" userId="a66d4990ec83ac90" providerId="LiveId" clId="{B97F8FE2-9461-4CFE-A336-39272FD5B119}" dt="2021-09-15T17:15:42.976" v="3691" actId="478"/>
          <ac:grpSpMkLst>
            <pc:docMk/>
            <pc:sldMk cId="2854683724" sldId="576"/>
            <ac:grpSpMk id="31" creationId="{80825837-BCED-44FF-B7DC-849F612D9474}"/>
          </ac:grpSpMkLst>
        </pc:grpChg>
        <pc:grpChg chg="add mod">
          <ac:chgData name="Minesh Patel" userId="a66d4990ec83ac90" providerId="LiveId" clId="{B97F8FE2-9461-4CFE-A336-39272FD5B119}" dt="2021-09-21T11:06:16.061" v="51699" actId="164"/>
          <ac:grpSpMkLst>
            <pc:docMk/>
            <pc:sldMk cId="2854683724" sldId="576"/>
            <ac:grpSpMk id="39" creationId="{19F898E9-82A6-4E18-8DBD-ADF5C772BBEF}"/>
          </ac:grpSpMkLst>
        </pc:grpChg>
        <pc:grpChg chg="add mod">
          <ac:chgData name="Minesh Patel" userId="a66d4990ec83ac90" providerId="LiveId" clId="{B97F8FE2-9461-4CFE-A336-39272FD5B119}" dt="2021-09-20T23:12:00.342" v="35945" actId="14100"/>
          <ac:grpSpMkLst>
            <pc:docMk/>
            <pc:sldMk cId="2854683724" sldId="576"/>
            <ac:grpSpMk id="45" creationId="{E9B86B98-52CA-4498-BD03-09259835F6A3}"/>
          </ac:grpSpMkLst>
        </pc:grpChg>
        <pc:grpChg chg="add mod">
          <ac:chgData name="Minesh Patel" userId="a66d4990ec83ac90" providerId="LiveId" clId="{B97F8FE2-9461-4CFE-A336-39272FD5B119}" dt="2021-09-21T13:56:34.565" v="70987"/>
          <ac:grpSpMkLst>
            <pc:docMk/>
            <pc:sldMk cId="2854683724" sldId="576"/>
            <ac:grpSpMk id="49" creationId="{3D57F0E4-CAB3-4139-9818-769322E02104}"/>
          </ac:grpSpMkLst>
        </pc:grpChg>
        <pc:grpChg chg="add mod">
          <ac:chgData name="Minesh Patel" userId="a66d4990ec83ac90" providerId="LiveId" clId="{B97F8FE2-9461-4CFE-A336-39272FD5B119}" dt="2021-09-15T23:31:33.061" v="9878" actId="1076"/>
          <ac:grpSpMkLst>
            <pc:docMk/>
            <pc:sldMk cId="2854683724" sldId="576"/>
            <ac:grpSpMk id="50" creationId="{A3594F60-21BD-46DA-9453-FCCCD6C53D71}"/>
          </ac:grpSpMkLst>
        </pc:grpChg>
        <pc:grpChg chg="add del mod">
          <ac:chgData name="Minesh Patel" userId="a66d4990ec83ac90" providerId="LiveId" clId="{B97F8FE2-9461-4CFE-A336-39272FD5B119}" dt="2021-09-15T17:26:07.825" v="3818" actId="478"/>
          <ac:grpSpMkLst>
            <pc:docMk/>
            <pc:sldMk cId="2854683724" sldId="576"/>
            <ac:grpSpMk id="58" creationId="{DC827E4F-36C3-4285-857B-CB37C161C7C7}"/>
          </ac:grpSpMkLst>
        </pc:grpChg>
        <pc:grpChg chg="add del mod">
          <ac:chgData name="Minesh Patel" userId="a66d4990ec83ac90" providerId="LiveId" clId="{B97F8FE2-9461-4CFE-A336-39272FD5B119}" dt="2021-09-15T17:23:38.861" v="3798" actId="165"/>
          <ac:grpSpMkLst>
            <pc:docMk/>
            <pc:sldMk cId="2854683724" sldId="576"/>
            <ac:grpSpMk id="68" creationId="{DAF4830D-DFBF-4C0B-83BF-158EA8518467}"/>
          </ac:grpSpMkLst>
        </pc:grpChg>
        <pc:grpChg chg="del mod topLvl">
          <ac:chgData name="Minesh Patel" userId="a66d4990ec83ac90" providerId="LiveId" clId="{B97F8FE2-9461-4CFE-A336-39272FD5B119}" dt="2021-09-15T17:34:33.434" v="3861" actId="478"/>
          <ac:grpSpMkLst>
            <pc:docMk/>
            <pc:sldMk cId="2854683724" sldId="576"/>
            <ac:grpSpMk id="71" creationId="{A91F0853-2CD1-4B8D-8475-B82B77F69B80}"/>
          </ac:grpSpMkLst>
        </pc:grpChg>
        <pc:grpChg chg="del mod topLvl">
          <ac:chgData name="Minesh Patel" userId="a66d4990ec83ac90" providerId="LiveId" clId="{B97F8FE2-9461-4CFE-A336-39272FD5B119}" dt="2021-09-15T17:34:33.434" v="3861" actId="478"/>
          <ac:grpSpMkLst>
            <pc:docMk/>
            <pc:sldMk cId="2854683724" sldId="576"/>
            <ac:grpSpMk id="72" creationId="{9FA9C0E6-D781-4FC4-87F3-A39244FFA5EC}"/>
          </ac:grpSpMkLst>
        </pc:grpChg>
        <pc:grpChg chg="mod">
          <ac:chgData name="Minesh Patel" userId="a66d4990ec83ac90" providerId="LiveId" clId="{B97F8FE2-9461-4CFE-A336-39272FD5B119}" dt="2021-09-15T17:23:38.861" v="3798" actId="165"/>
          <ac:grpSpMkLst>
            <pc:docMk/>
            <pc:sldMk cId="2854683724" sldId="576"/>
            <ac:grpSpMk id="73" creationId="{DCF869E1-FBD3-417A-9DA3-0E46F572691B}"/>
          </ac:grpSpMkLst>
        </pc:grpChg>
        <pc:grpChg chg="mod">
          <ac:chgData name="Minesh Patel" userId="a66d4990ec83ac90" providerId="LiveId" clId="{B97F8FE2-9461-4CFE-A336-39272FD5B119}" dt="2021-09-15T17:23:38.861" v="3798" actId="165"/>
          <ac:grpSpMkLst>
            <pc:docMk/>
            <pc:sldMk cId="2854683724" sldId="576"/>
            <ac:grpSpMk id="74" creationId="{EDA7093F-0C19-42C6-8CB5-13E16D1D2EDE}"/>
          </ac:grpSpMkLst>
        </pc:grpChg>
        <pc:grpChg chg="mod">
          <ac:chgData name="Minesh Patel" userId="a66d4990ec83ac90" providerId="LiveId" clId="{B97F8FE2-9461-4CFE-A336-39272FD5B119}" dt="2021-09-15T17:23:38.861" v="3798" actId="165"/>
          <ac:grpSpMkLst>
            <pc:docMk/>
            <pc:sldMk cId="2854683724" sldId="576"/>
            <ac:grpSpMk id="97" creationId="{0B35BA53-C175-4F57-9376-343604D13990}"/>
          </ac:grpSpMkLst>
        </pc:grpChg>
        <pc:cxnChg chg="add del mod">
          <ac:chgData name="Minesh Patel" userId="a66d4990ec83ac90" providerId="LiveId" clId="{B97F8FE2-9461-4CFE-A336-39272FD5B119}" dt="2021-09-15T23:31:16.529" v="9875" actId="478"/>
          <ac:cxnSpMkLst>
            <pc:docMk/>
            <pc:sldMk cId="2854683724" sldId="576"/>
            <ac:cxnSpMk id="5" creationId="{7AF133EA-ACFD-4761-B8E1-F42B4E3FAD82}"/>
          </ac:cxnSpMkLst>
        </pc:cxnChg>
        <pc:cxnChg chg="mod">
          <ac:chgData name="Minesh Patel" userId="a66d4990ec83ac90" providerId="LiveId" clId="{B97F8FE2-9461-4CFE-A336-39272FD5B119}" dt="2021-09-15T23:32:12.191" v="9996" actId="1076"/>
          <ac:cxnSpMkLst>
            <pc:docMk/>
            <pc:sldMk cId="2854683724" sldId="576"/>
            <ac:cxnSpMk id="47" creationId="{D7D7342E-972D-4361-A1E6-7AEA578A9A28}"/>
          </ac:cxnSpMkLst>
        </pc:cxnChg>
        <pc:cxnChg chg="mod">
          <ac:chgData name="Minesh Patel" userId="a66d4990ec83ac90" providerId="LiveId" clId="{B97F8FE2-9461-4CFE-A336-39272FD5B119}" dt="2021-09-20T23:12:04.953" v="35946" actId="14100"/>
          <ac:cxnSpMkLst>
            <pc:docMk/>
            <pc:sldMk cId="2854683724" sldId="576"/>
            <ac:cxnSpMk id="48" creationId="{D954703E-74AC-4A5C-974E-9D9044BCC084}"/>
          </ac:cxnSpMkLst>
        </pc:cxnChg>
        <pc:cxnChg chg="add del mod">
          <ac:chgData name="Minesh Patel" userId="a66d4990ec83ac90" providerId="LiveId" clId="{B97F8FE2-9461-4CFE-A336-39272FD5B119}" dt="2021-09-15T17:26:09.774" v="3819" actId="478"/>
          <ac:cxnSpMkLst>
            <pc:docMk/>
            <pc:sldMk cId="2854683724" sldId="576"/>
            <ac:cxnSpMk id="49" creationId="{FB2244AE-272C-4A91-B44A-5FAF4EF3874C}"/>
          </ac:cxnSpMkLst>
        </pc:cxnChg>
        <pc:cxnChg chg="mod">
          <ac:chgData name="Minesh Patel" userId="a66d4990ec83ac90" providerId="LiveId" clId="{B97F8FE2-9461-4CFE-A336-39272FD5B119}" dt="2021-09-15T17:15:40.218" v="3689"/>
          <ac:cxnSpMkLst>
            <pc:docMk/>
            <pc:sldMk cId="2854683724" sldId="576"/>
            <ac:cxnSpMk id="61" creationId="{E76CCA2D-65A9-45AC-82BF-41DF42E484C1}"/>
          </ac:cxnSpMkLst>
        </pc:cxnChg>
        <pc:cxnChg chg="mod">
          <ac:chgData name="Minesh Patel" userId="a66d4990ec83ac90" providerId="LiveId" clId="{B97F8FE2-9461-4CFE-A336-39272FD5B119}" dt="2021-09-15T17:15:40.218" v="3689"/>
          <ac:cxnSpMkLst>
            <pc:docMk/>
            <pc:sldMk cId="2854683724" sldId="576"/>
            <ac:cxnSpMk id="62" creationId="{077A483C-BBA8-432B-9F5C-B5E1D6B08268}"/>
          </ac:cxnSpMkLst>
        </pc:cxnChg>
        <pc:cxnChg chg="del mod topLvl">
          <ac:chgData name="Minesh Patel" userId="a66d4990ec83ac90" providerId="LiveId" clId="{B97F8FE2-9461-4CFE-A336-39272FD5B119}" dt="2021-09-15T17:23:42.582" v="3800" actId="478"/>
          <ac:cxnSpMkLst>
            <pc:docMk/>
            <pc:sldMk cId="2854683724" sldId="576"/>
            <ac:cxnSpMk id="70" creationId="{3AF65B38-7921-445C-9EAA-22514112FEA0}"/>
          </ac:cxnSpMkLst>
        </pc:cxnChg>
        <pc:cxnChg chg="mod">
          <ac:chgData name="Minesh Patel" userId="a66d4990ec83ac90" providerId="LiveId" clId="{B97F8FE2-9461-4CFE-A336-39272FD5B119}" dt="2021-09-15T17:23:38.861" v="3798" actId="165"/>
          <ac:cxnSpMkLst>
            <pc:docMk/>
            <pc:sldMk cId="2854683724" sldId="576"/>
            <ac:cxnSpMk id="76" creationId="{21ECDCBA-DCA5-4D17-A601-A2706607640F}"/>
          </ac:cxnSpMkLst>
        </pc:cxnChg>
        <pc:cxnChg chg="mod">
          <ac:chgData name="Minesh Patel" userId="a66d4990ec83ac90" providerId="LiveId" clId="{B97F8FE2-9461-4CFE-A336-39272FD5B119}" dt="2021-09-15T17:23:38.861" v="3798" actId="165"/>
          <ac:cxnSpMkLst>
            <pc:docMk/>
            <pc:sldMk cId="2854683724" sldId="576"/>
            <ac:cxnSpMk id="77" creationId="{DE5A0890-7039-42A4-8E99-41F143E1E418}"/>
          </ac:cxnSpMkLst>
        </pc:cxnChg>
        <pc:cxnChg chg="mod">
          <ac:chgData name="Minesh Patel" userId="a66d4990ec83ac90" providerId="LiveId" clId="{B97F8FE2-9461-4CFE-A336-39272FD5B119}" dt="2021-09-15T17:23:38.861" v="3798" actId="165"/>
          <ac:cxnSpMkLst>
            <pc:docMk/>
            <pc:sldMk cId="2854683724" sldId="576"/>
            <ac:cxnSpMk id="78" creationId="{0644AB35-92DB-4B4C-B711-35DB1D060250}"/>
          </ac:cxnSpMkLst>
        </pc:cxnChg>
        <pc:cxnChg chg="mod">
          <ac:chgData name="Minesh Patel" userId="a66d4990ec83ac90" providerId="LiveId" clId="{B97F8FE2-9461-4CFE-A336-39272FD5B119}" dt="2021-09-15T17:23:38.861" v="3798" actId="165"/>
          <ac:cxnSpMkLst>
            <pc:docMk/>
            <pc:sldMk cId="2854683724" sldId="576"/>
            <ac:cxnSpMk id="79" creationId="{53BF8E77-9472-42B4-9F38-814325C16AA1}"/>
          </ac:cxnSpMkLst>
        </pc:cxnChg>
        <pc:cxnChg chg="mod">
          <ac:chgData name="Minesh Patel" userId="a66d4990ec83ac90" providerId="LiveId" clId="{B97F8FE2-9461-4CFE-A336-39272FD5B119}" dt="2021-09-15T17:23:38.861" v="3798" actId="165"/>
          <ac:cxnSpMkLst>
            <pc:docMk/>
            <pc:sldMk cId="2854683724" sldId="576"/>
            <ac:cxnSpMk id="80" creationId="{830575D4-3B6D-4104-81FB-7861E015B89F}"/>
          </ac:cxnSpMkLst>
        </pc:cxnChg>
        <pc:cxnChg chg="mod">
          <ac:chgData name="Minesh Patel" userId="a66d4990ec83ac90" providerId="LiveId" clId="{B97F8FE2-9461-4CFE-A336-39272FD5B119}" dt="2021-09-15T17:23:38.861" v="3798" actId="165"/>
          <ac:cxnSpMkLst>
            <pc:docMk/>
            <pc:sldMk cId="2854683724" sldId="576"/>
            <ac:cxnSpMk id="81" creationId="{8AC90AE6-6500-4C8E-B3F0-CD380988ED9C}"/>
          </ac:cxnSpMkLst>
        </pc:cxnChg>
        <pc:cxnChg chg="mod">
          <ac:chgData name="Minesh Patel" userId="a66d4990ec83ac90" providerId="LiveId" clId="{B97F8FE2-9461-4CFE-A336-39272FD5B119}" dt="2021-09-15T17:23:38.861" v="3798" actId="165"/>
          <ac:cxnSpMkLst>
            <pc:docMk/>
            <pc:sldMk cId="2854683724" sldId="576"/>
            <ac:cxnSpMk id="82" creationId="{E29A0DE0-BE70-4DF0-99BE-816378849310}"/>
          </ac:cxnSpMkLst>
        </pc:cxnChg>
        <pc:cxnChg chg="mod">
          <ac:chgData name="Minesh Patel" userId="a66d4990ec83ac90" providerId="LiveId" clId="{B97F8FE2-9461-4CFE-A336-39272FD5B119}" dt="2021-09-15T17:23:38.861" v="3798" actId="165"/>
          <ac:cxnSpMkLst>
            <pc:docMk/>
            <pc:sldMk cId="2854683724" sldId="576"/>
            <ac:cxnSpMk id="83" creationId="{0DA9F9B0-EFF6-4A42-AFFC-B8C79344E9B9}"/>
          </ac:cxnSpMkLst>
        </pc:cxnChg>
        <pc:cxnChg chg="mod">
          <ac:chgData name="Minesh Patel" userId="a66d4990ec83ac90" providerId="LiveId" clId="{B97F8FE2-9461-4CFE-A336-39272FD5B119}" dt="2021-09-15T17:23:38.861" v="3798" actId="165"/>
          <ac:cxnSpMkLst>
            <pc:docMk/>
            <pc:sldMk cId="2854683724" sldId="576"/>
            <ac:cxnSpMk id="84" creationId="{CF67ED88-234D-46C5-A408-C6E2464B7ED6}"/>
          </ac:cxnSpMkLst>
        </pc:cxnChg>
        <pc:cxnChg chg="mod">
          <ac:chgData name="Minesh Patel" userId="a66d4990ec83ac90" providerId="LiveId" clId="{B97F8FE2-9461-4CFE-A336-39272FD5B119}" dt="2021-09-15T17:23:38.861" v="3798" actId="165"/>
          <ac:cxnSpMkLst>
            <pc:docMk/>
            <pc:sldMk cId="2854683724" sldId="576"/>
            <ac:cxnSpMk id="85" creationId="{205BBD0E-BED1-4744-972A-700BE5AFDDFF}"/>
          </ac:cxnSpMkLst>
        </pc:cxnChg>
        <pc:cxnChg chg="mod">
          <ac:chgData name="Minesh Patel" userId="a66d4990ec83ac90" providerId="LiveId" clId="{B97F8FE2-9461-4CFE-A336-39272FD5B119}" dt="2021-09-15T17:23:38.861" v="3798" actId="165"/>
          <ac:cxnSpMkLst>
            <pc:docMk/>
            <pc:sldMk cId="2854683724" sldId="576"/>
            <ac:cxnSpMk id="86" creationId="{B249EF93-F5B5-42EB-81B3-612F87694E87}"/>
          </ac:cxnSpMkLst>
        </pc:cxnChg>
        <pc:cxnChg chg="mod">
          <ac:chgData name="Minesh Patel" userId="a66d4990ec83ac90" providerId="LiveId" clId="{B97F8FE2-9461-4CFE-A336-39272FD5B119}" dt="2021-09-15T17:23:38.861" v="3798" actId="165"/>
          <ac:cxnSpMkLst>
            <pc:docMk/>
            <pc:sldMk cId="2854683724" sldId="576"/>
            <ac:cxnSpMk id="87" creationId="{0C43381A-1DFC-4666-A5CB-C009E74E181A}"/>
          </ac:cxnSpMkLst>
        </pc:cxnChg>
        <pc:cxnChg chg="mod">
          <ac:chgData name="Minesh Patel" userId="a66d4990ec83ac90" providerId="LiveId" clId="{B97F8FE2-9461-4CFE-A336-39272FD5B119}" dt="2021-09-15T17:23:38.861" v="3798" actId="165"/>
          <ac:cxnSpMkLst>
            <pc:docMk/>
            <pc:sldMk cId="2854683724" sldId="576"/>
            <ac:cxnSpMk id="88" creationId="{2673B6DA-BC79-43C6-8620-04F21A99FA3E}"/>
          </ac:cxnSpMkLst>
        </pc:cxnChg>
        <pc:cxnChg chg="mod">
          <ac:chgData name="Minesh Patel" userId="a66d4990ec83ac90" providerId="LiveId" clId="{B97F8FE2-9461-4CFE-A336-39272FD5B119}" dt="2021-09-15T17:23:38.861" v="3798" actId="165"/>
          <ac:cxnSpMkLst>
            <pc:docMk/>
            <pc:sldMk cId="2854683724" sldId="576"/>
            <ac:cxnSpMk id="89" creationId="{5AF2F400-7CC6-4599-BBB2-60B502DC3AC9}"/>
          </ac:cxnSpMkLst>
        </pc:cxnChg>
      </pc:sldChg>
      <pc:sldChg chg="addSp delSp modSp add mod ord delAnim modAnim modNotesTx">
        <pc:chgData name="Minesh Patel" userId="a66d4990ec83ac90" providerId="LiveId" clId="{B97F8FE2-9461-4CFE-A336-39272FD5B119}" dt="2021-09-21T13:56:26.937" v="70983"/>
        <pc:sldMkLst>
          <pc:docMk/>
          <pc:sldMk cId="1737700634" sldId="577"/>
        </pc:sldMkLst>
        <pc:spChg chg="add mod">
          <ac:chgData name="Minesh Patel" userId="a66d4990ec83ac90" providerId="LiveId" clId="{B97F8FE2-9461-4CFE-A336-39272FD5B119}" dt="2021-09-21T11:03:22.027" v="51278" actId="164"/>
          <ac:spMkLst>
            <pc:docMk/>
            <pc:sldMk cId="1737700634" sldId="577"/>
            <ac:spMk id="3" creationId="{32B2CAF2-01D8-487F-96E6-698727839A37}"/>
          </ac:spMkLst>
        </pc:spChg>
        <pc:spChg chg="add del mod">
          <ac:chgData name="Minesh Patel" userId="a66d4990ec83ac90" providerId="LiveId" clId="{B97F8FE2-9461-4CFE-A336-39272FD5B119}" dt="2021-09-20T22:53:31.427" v="35411" actId="478"/>
          <ac:spMkLst>
            <pc:docMk/>
            <pc:sldMk cId="1737700634" sldId="577"/>
            <ac:spMk id="5" creationId="{6F046F93-5854-40C8-B9BA-E67DD24BCBF0}"/>
          </ac:spMkLst>
        </pc:spChg>
        <pc:spChg chg="add del mod ord">
          <ac:chgData name="Minesh Patel" userId="a66d4990ec83ac90" providerId="LiveId" clId="{B97F8FE2-9461-4CFE-A336-39272FD5B119}" dt="2021-09-20T22:53:58.972" v="35417" actId="478"/>
          <ac:spMkLst>
            <pc:docMk/>
            <pc:sldMk cId="1737700634" sldId="577"/>
            <ac:spMk id="6" creationId="{4D29EBEA-37AD-40B4-9C2F-37D61B648D04}"/>
          </ac:spMkLst>
        </pc:spChg>
        <pc:spChg chg="add del mod">
          <ac:chgData name="Minesh Patel" userId="a66d4990ec83ac90" providerId="LiveId" clId="{B97F8FE2-9461-4CFE-A336-39272FD5B119}" dt="2021-09-20T22:55:04.008" v="35436" actId="478"/>
          <ac:spMkLst>
            <pc:docMk/>
            <pc:sldMk cId="1737700634" sldId="577"/>
            <ac:spMk id="7" creationId="{B09F3EB8-E719-405C-8C8B-36C885DB09A5}"/>
          </ac:spMkLst>
        </pc:spChg>
        <pc:spChg chg="mod">
          <ac:chgData name="Minesh Patel" userId="a66d4990ec83ac90" providerId="LiveId" clId="{B97F8FE2-9461-4CFE-A336-39272FD5B119}" dt="2021-09-15T17:44:41.931" v="4054" actId="404"/>
          <ac:spMkLst>
            <pc:docMk/>
            <pc:sldMk cId="1737700634" sldId="577"/>
            <ac:spMk id="40" creationId="{3EE1A2C3-34BA-4E00-A63E-655707D27EAC}"/>
          </ac:spMkLst>
        </pc:spChg>
        <pc:spChg chg="mod">
          <ac:chgData name="Minesh Patel" userId="a66d4990ec83ac90" providerId="LiveId" clId="{B97F8FE2-9461-4CFE-A336-39272FD5B119}" dt="2021-09-15T17:44:41.931" v="4054" actId="404"/>
          <ac:spMkLst>
            <pc:docMk/>
            <pc:sldMk cId="1737700634" sldId="577"/>
            <ac:spMk id="41" creationId="{FB60DF48-B154-42F4-9232-79F9BFD2C032}"/>
          </ac:spMkLst>
        </pc:spChg>
        <pc:spChg chg="mod">
          <ac:chgData name="Minesh Patel" userId="a66d4990ec83ac90" providerId="LiveId" clId="{B97F8FE2-9461-4CFE-A336-39272FD5B119}" dt="2021-09-15T17:44:41.931" v="4054" actId="404"/>
          <ac:spMkLst>
            <pc:docMk/>
            <pc:sldMk cId="1737700634" sldId="577"/>
            <ac:spMk id="42" creationId="{7739D3A2-C514-4997-AC0C-3392CBAFDC10}"/>
          </ac:spMkLst>
        </pc:spChg>
        <pc:spChg chg="mod">
          <ac:chgData name="Minesh Patel" userId="a66d4990ec83ac90" providerId="LiveId" clId="{B97F8FE2-9461-4CFE-A336-39272FD5B119}" dt="2021-09-15T17:44:41.931" v="4054" actId="404"/>
          <ac:spMkLst>
            <pc:docMk/>
            <pc:sldMk cId="1737700634" sldId="577"/>
            <ac:spMk id="43" creationId="{93B906BB-45E5-44E8-B37F-54009A83EACD}"/>
          </ac:spMkLst>
        </pc:spChg>
        <pc:spChg chg="mod">
          <ac:chgData name="Minesh Patel" userId="a66d4990ec83ac90" providerId="LiveId" clId="{B97F8FE2-9461-4CFE-A336-39272FD5B119}" dt="2021-09-15T17:45:03.002" v="4057" actId="14100"/>
          <ac:spMkLst>
            <pc:docMk/>
            <pc:sldMk cId="1737700634" sldId="577"/>
            <ac:spMk id="46" creationId="{7EA7C387-7B44-436A-BCE2-F5DA5BB93FE6}"/>
          </ac:spMkLst>
        </pc:spChg>
        <pc:spChg chg="mod">
          <ac:chgData name="Minesh Patel" userId="a66d4990ec83ac90" providerId="LiveId" clId="{B97F8FE2-9461-4CFE-A336-39272FD5B119}" dt="2021-09-20T23:08:55.210" v="35829" actId="1076"/>
          <ac:spMkLst>
            <pc:docMk/>
            <pc:sldMk cId="1737700634" sldId="577"/>
            <ac:spMk id="55" creationId="{265CFAA6-EF11-450B-B4C1-2FE77292C7B1}"/>
          </ac:spMkLst>
        </pc:spChg>
        <pc:spChg chg="mod">
          <ac:chgData name="Minesh Patel" userId="a66d4990ec83ac90" providerId="LiveId" clId="{B97F8FE2-9461-4CFE-A336-39272FD5B119}" dt="2021-09-20T23:08:55.210" v="35829" actId="1076"/>
          <ac:spMkLst>
            <pc:docMk/>
            <pc:sldMk cId="1737700634" sldId="577"/>
            <ac:spMk id="56" creationId="{F5EE545C-4D4C-413C-8688-338EA3E27777}"/>
          </ac:spMkLst>
        </pc:spChg>
        <pc:spChg chg="mod">
          <ac:chgData name="Minesh Patel" userId="a66d4990ec83ac90" providerId="LiveId" clId="{B97F8FE2-9461-4CFE-A336-39272FD5B119}" dt="2021-09-20T23:08:55.210" v="35829" actId="1076"/>
          <ac:spMkLst>
            <pc:docMk/>
            <pc:sldMk cId="1737700634" sldId="577"/>
            <ac:spMk id="57" creationId="{9E2AD65E-9E35-49F5-8FA6-93EDE2620783}"/>
          </ac:spMkLst>
        </pc:spChg>
        <pc:spChg chg="mod">
          <ac:chgData name="Minesh Patel" userId="a66d4990ec83ac90" providerId="LiveId" clId="{B97F8FE2-9461-4CFE-A336-39272FD5B119}" dt="2021-09-15T17:37:42.955" v="3935" actId="1076"/>
          <ac:spMkLst>
            <pc:docMk/>
            <pc:sldMk cId="1737700634" sldId="577"/>
            <ac:spMk id="63" creationId="{FA25C406-C6F5-4021-97FF-66286391EDA1}"/>
          </ac:spMkLst>
        </pc:spChg>
        <pc:spChg chg="mod">
          <ac:chgData name="Minesh Patel" userId="a66d4990ec83ac90" providerId="LiveId" clId="{B97F8FE2-9461-4CFE-A336-39272FD5B119}" dt="2021-09-21T11:03:22.027" v="51278" actId="164"/>
          <ac:spMkLst>
            <pc:docMk/>
            <pc:sldMk cId="1737700634" sldId="577"/>
            <ac:spMk id="64" creationId="{22633D19-170E-46D8-89E2-AB64DE483FDE}"/>
          </ac:spMkLst>
        </pc:spChg>
        <pc:spChg chg="mod">
          <ac:chgData name="Minesh Patel" userId="a66d4990ec83ac90" providerId="LiveId" clId="{B97F8FE2-9461-4CFE-A336-39272FD5B119}" dt="2021-09-21T11:03:22.027" v="51278" actId="164"/>
          <ac:spMkLst>
            <pc:docMk/>
            <pc:sldMk cId="1737700634" sldId="577"/>
            <ac:spMk id="65" creationId="{F95F7A6D-C25C-497B-BECF-7E52BA720F35}"/>
          </ac:spMkLst>
        </pc:spChg>
        <pc:spChg chg="mod">
          <ac:chgData name="Minesh Patel" userId="a66d4990ec83ac90" providerId="LiveId" clId="{B97F8FE2-9461-4CFE-A336-39272FD5B119}" dt="2021-09-21T11:03:22.027" v="51278" actId="164"/>
          <ac:spMkLst>
            <pc:docMk/>
            <pc:sldMk cId="1737700634" sldId="577"/>
            <ac:spMk id="66" creationId="{4DE45A0E-3706-4FA7-A7C9-3258835CC67B}"/>
          </ac:spMkLst>
        </pc:spChg>
        <pc:spChg chg="mod">
          <ac:chgData name="Minesh Patel" userId="a66d4990ec83ac90" providerId="LiveId" clId="{B97F8FE2-9461-4CFE-A336-39272FD5B119}" dt="2021-09-21T11:03:22.027" v="51278" actId="164"/>
          <ac:spMkLst>
            <pc:docMk/>
            <pc:sldMk cId="1737700634" sldId="577"/>
            <ac:spMk id="67" creationId="{B8A7F02F-CF20-4AF9-B8FA-D2D905A07F91}"/>
          </ac:spMkLst>
        </pc:spChg>
        <pc:spChg chg="mod">
          <ac:chgData name="Minesh Patel" userId="a66d4990ec83ac90" providerId="LiveId" clId="{B97F8FE2-9461-4CFE-A336-39272FD5B119}" dt="2021-09-15T17:27:26.006" v="3832" actId="404"/>
          <ac:spMkLst>
            <pc:docMk/>
            <pc:sldMk cId="1737700634" sldId="577"/>
            <ac:spMk id="69" creationId="{7F945ABE-4093-4DF2-B94B-78AF877AA06C}"/>
          </ac:spMkLst>
        </pc:spChg>
        <pc:spChg chg="mod">
          <ac:chgData name="Minesh Patel" userId="a66d4990ec83ac90" providerId="LiveId" clId="{B97F8FE2-9461-4CFE-A336-39272FD5B119}" dt="2021-09-21T13:56:26.937" v="70983"/>
          <ac:spMkLst>
            <pc:docMk/>
            <pc:sldMk cId="1737700634" sldId="577"/>
            <ac:spMk id="69" creationId="{8094A485-04D2-4AA7-A162-0DAAA5929A2D}"/>
          </ac:spMkLst>
        </pc:spChg>
        <pc:spChg chg="mod">
          <ac:chgData name="Minesh Patel" userId="a66d4990ec83ac90" providerId="LiveId" clId="{B97F8FE2-9461-4CFE-A336-39272FD5B119}" dt="2021-09-21T13:56:26.937" v="70983"/>
          <ac:spMkLst>
            <pc:docMk/>
            <pc:sldMk cId="1737700634" sldId="577"/>
            <ac:spMk id="70" creationId="{1CA1400D-2BFD-48B0-A28B-A4FE70FC7FDB}"/>
          </ac:spMkLst>
        </pc:spChg>
        <pc:spChg chg="mod">
          <ac:chgData name="Minesh Patel" userId="a66d4990ec83ac90" providerId="LiveId" clId="{B97F8FE2-9461-4CFE-A336-39272FD5B119}" dt="2021-09-15T17:27:26.006" v="3832" actId="404"/>
          <ac:spMkLst>
            <pc:docMk/>
            <pc:sldMk cId="1737700634" sldId="577"/>
            <ac:spMk id="70" creationId="{BDC3F619-110A-4FE7-B1FF-F5A4F30669AA}"/>
          </ac:spMkLst>
        </pc:spChg>
        <pc:spChg chg="mod">
          <ac:chgData name="Minesh Patel" userId="a66d4990ec83ac90" providerId="LiveId" clId="{B97F8FE2-9461-4CFE-A336-39272FD5B119}" dt="2021-09-21T13:56:26.937" v="70983"/>
          <ac:spMkLst>
            <pc:docMk/>
            <pc:sldMk cId="1737700634" sldId="577"/>
            <ac:spMk id="71" creationId="{FAF7F26E-F0C8-4CDE-8D03-AA516D11DB02}"/>
          </ac:spMkLst>
        </pc:spChg>
        <pc:spChg chg="mod">
          <ac:chgData name="Minesh Patel" userId="a66d4990ec83ac90" providerId="LiveId" clId="{B97F8FE2-9461-4CFE-A336-39272FD5B119}" dt="2021-09-21T13:56:26.937" v="70983"/>
          <ac:spMkLst>
            <pc:docMk/>
            <pc:sldMk cId="1737700634" sldId="577"/>
            <ac:spMk id="72" creationId="{30190974-E74B-40A8-9E35-94ACB45301B2}"/>
          </ac:spMkLst>
        </pc:spChg>
        <pc:spChg chg="mod">
          <ac:chgData name="Minesh Patel" userId="a66d4990ec83ac90" providerId="LiveId" clId="{B97F8FE2-9461-4CFE-A336-39272FD5B119}" dt="2021-09-21T13:56:26.937" v="70983"/>
          <ac:spMkLst>
            <pc:docMk/>
            <pc:sldMk cId="1737700634" sldId="577"/>
            <ac:spMk id="73" creationId="{9F953557-B213-4388-BE35-A9862D72A351}"/>
          </ac:spMkLst>
        </pc:spChg>
        <pc:spChg chg="mod">
          <ac:chgData name="Minesh Patel" userId="a66d4990ec83ac90" providerId="LiveId" clId="{B97F8FE2-9461-4CFE-A336-39272FD5B119}" dt="2021-09-15T17:27:26.006" v="3832" actId="404"/>
          <ac:spMkLst>
            <pc:docMk/>
            <pc:sldMk cId="1737700634" sldId="577"/>
            <ac:spMk id="107" creationId="{A5554762-6496-48C2-995F-F47F58872B8B}"/>
          </ac:spMkLst>
        </pc:spChg>
        <pc:spChg chg="mod">
          <ac:chgData name="Minesh Patel" userId="a66d4990ec83ac90" providerId="LiveId" clId="{B97F8FE2-9461-4CFE-A336-39272FD5B119}" dt="2021-09-15T17:27:26.006" v="3832" actId="404"/>
          <ac:spMkLst>
            <pc:docMk/>
            <pc:sldMk cId="1737700634" sldId="577"/>
            <ac:spMk id="108" creationId="{D59BE3CD-88A0-4C56-A28D-A5DF21905EA3}"/>
          </ac:spMkLst>
        </pc:spChg>
        <pc:spChg chg="mod">
          <ac:chgData name="Minesh Patel" userId="a66d4990ec83ac90" providerId="LiveId" clId="{B97F8FE2-9461-4CFE-A336-39272FD5B119}" dt="2021-09-15T17:43:01.019" v="4034" actId="20577"/>
          <ac:spMkLst>
            <pc:docMk/>
            <pc:sldMk cId="1737700634" sldId="577"/>
            <ac:spMk id="109" creationId="{995C6E45-04AB-4F52-8A9A-71EFA2A49F68}"/>
          </ac:spMkLst>
        </pc:spChg>
        <pc:spChg chg="mod ord">
          <ac:chgData name="Minesh Patel" userId="a66d4990ec83ac90" providerId="LiveId" clId="{B97F8FE2-9461-4CFE-A336-39272FD5B119}" dt="2021-09-15T17:43:06.517" v="4035" actId="166"/>
          <ac:spMkLst>
            <pc:docMk/>
            <pc:sldMk cId="1737700634" sldId="577"/>
            <ac:spMk id="110" creationId="{B941F662-398E-4F82-A6A8-E5F6F523BEFA}"/>
          </ac:spMkLst>
        </pc:spChg>
        <pc:spChg chg="mod">
          <ac:chgData name="Minesh Patel" userId="a66d4990ec83ac90" providerId="LiveId" clId="{B97F8FE2-9461-4CFE-A336-39272FD5B119}" dt="2021-09-15T17:40:34.981" v="3983" actId="108"/>
          <ac:spMkLst>
            <pc:docMk/>
            <pc:sldMk cId="1737700634" sldId="577"/>
            <ac:spMk id="111" creationId="{8B2DE5E2-CC52-4715-B317-BBBB36335E93}"/>
          </ac:spMkLst>
        </pc:spChg>
        <pc:spChg chg="mod">
          <ac:chgData name="Minesh Patel" userId="a66d4990ec83ac90" providerId="LiveId" clId="{B97F8FE2-9461-4CFE-A336-39272FD5B119}" dt="2021-09-15T17:27:33.981" v="3835" actId="571"/>
          <ac:spMkLst>
            <pc:docMk/>
            <pc:sldMk cId="1737700634" sldId="577"/>
            <ac:spMk id="113" creationId="{EBA6099E-AE5D-4B97-9F84-ECE2B463FB46}"/>
          </ac:spMkLst>
        </pc:spChg>
        <pc:spChg chg="mod">
          <ac:chgData name="Minesh Patel" userId="a66d4990ec83ac90" providerId="LiveId" clId="{B97F8FE2-9461-4CFE-A336-39272FD5B119}" dt="2021-09-15T17:27:33.981" v="3835" actId="571"/>
          <ac:spMkLst>
            <pc:docMk/>
            <pc:sldMk cId="1737700634" sldId="577"/>
            <ac:spMk id="114" creationId="{4EC3B891-3B66-4D8B-8A4A-CC03E8E1673F}"/>
          </ac:spMkLst>
        </pc:spChg>
        <pc:spChg chg="mod">
          <ac:chgData name="Minesh Patel" userId="a66d4990ec83ac90" providerId="LiveId" clId="{B97F8FE2-9461-4CFE-A336-39272FD5B119}" dt="2021-09-15T17:27:33.981" v="3835" actId="571"/>
          <ac:spMkLst>
            <pc:docMk/>
            <pc:sldMk cId="1737700634" sldId="577"/>
            <ac:spMk id="115" creationId="{68BE9C14-9D55-42D4-855B-7CC84540539D}"/>
          </ac:spMkLst>
        </pc:spChg>
        <pc:spChg chg="mod">
          <ac:chgData name="Minesh Patel" userId="a66d4990ec83ac90" providerId="LiveId" clId="{B97F8FE2-9461-4CFE-A336-39272FD5B119}" dt="2021-09-15T17:27:33.981" v="3835" actId="571"/>
          <ac:spMkLst>
            <pc:docMk/>
            <pc:sldMk cId="1737700634" sldId="577"/>
            <ac:spMk id="116" creationId="{5C50CAB3-0847-4F04-A19A-EF6AC591D4E8}"/>
          </ac:spMkLst>
        </pc:spChg>
        <pc:spChg chg="mod">
          <ac:chgData name="Minesh Patel" userId="a66d4990ec83ac90" providerId="LiveId" clId="{B97F8FE2-9461-4CFE-A336-39272FD5B119}" dt="2021-09-15T17:42:50.278" v="4025" actId="20577"/>
          <ac:spMkLst>
            <pc:docMk/>
            <pc:sldMk cId="1737700634" sldId="577"/>
            <ac:spMk id="117" creationId="{7C7A10BC-B57E-4F17-8AF7-6DBB2A52073C}"/>
          </ac:spMkLst>
        </pc:spChg>
        <pc:spChg chg="mod">
          <ac:chgData name="Minesh Patel" userId="a66d4990ec83ac90" providerId="LiveId" clId="{B97F8FE2-9461-4CFE-A336-39272FD5B119}" dt="2021-09-15T17:40:35.803" v="3984" actId="108"/>
          <ac:spMkLst>
            <pc:docMk/>
            <pc:sldMk cId="1737700634" sldId="577"/>
            <ac:spMk id="118" creationId="{E7ACD244-E447-46D4-989C-2A37EFE716EE}"/>
          </ac:spMkLst>
        </pc:spChg>
        <pc:spChg chg="mod">
          <ac:chgData name="Minesh Patel" userId="a66d4990ec83ac90" providerId="LiveId" clId="{B97F8FE2-9461-4CFE-A336-39272FD5B119}" dt="2021-09-15T17:42:48.979" v="4024" actId="20577"/>
          <ac:spMkLst>
            <pc:docMk/>
            <pc:sldMk cId="1737700634" sldId="577"/>
            <ac:spMk id="119" creationId="{97F6B59B-296F-4840-B998-7C53AB6B67B8}"/>
          </ac:spMkLst>
        </pc:spChg>
        <pc:spChg chg="mod">
          <ac:chgData name="Minesh Patel" userId="a66d4990ec83ac90" providerId="LiveId" clId="{B97F8FE2-9461-4CFE-A336-39272FD5B119}" dt="2021-09-15T17:27:36.867" v="3836" actId="571"/>
          <ac:spMkLst>
            <pc:docMk/>
            <pc:sldMk cId="1737700634" sldId="577"/>
            <ac:spMk id="121" creationId="{29EFD0AA-F12F-47B1-B7B4-5CCDAAA96AF1}"/>
          </ac:spMkLst>
        </pc:spChg>
        <pc:spChg chg="mod">
          <ac:chgData name="Minesh Patel" userId="a66d4990ec83ac90" providerId="LiveId" clId="{B97F8FE2-9461-4CFE-A336-39272FD5B119}" dt="2021-09-15T17:27:36.867" v="3836" actId="571"/>
          <ac:spMkLst>
            <pc:docMk/>
            <pc:sldMk cId="1737700634" sldId="577"/>
            <ac:spMk id="122" creationId="{335C1EF5-2264-4A10-BEBB-9F0C364AD91D}"/>
          </ac:spMkLst>
        </pc:spChg>
        <pc:spChg chg="mod">
          <ac:chgData name="Minesh Patel" userId="a66d4990ec83ac90" providerId="LiveId" clId="{B97F8FE2-9461-4CFE-A336-39272FD5B119}" dt="2021-09-15T17:27:36.867" v="3836" actId="571"/>
          <ac:spMkLst>
            <pc:docMk/>
            <pc:sldMk cId="1737700634" sldId="577"/>
            <ac:spMk id="123" creationId="{7C95585D-87DE-4D9F-B8B3-7F51778F53D2}"/>
          </ac:spMkLst>
        </pc:spChg>
        <pc:spChg chg="mod">
          <ac:chgData name="Minesh Patel" userId="a66d4990ec83ac90" providerId="LiveId" clId="{B97F8FE2-9461-4CFE-A336-39272FD5B119}" dt="2021-09-15T17:27:36.867" v="3836" actId="571"/>
          <ac:spMkLst>
            <pc:docMk/>
            <pc:sldMk cId="1737700634" sldId="577"/>
            <ac:spMk id="124" creationId="{A400677F-EFD3-45B1-9105-4D81ADA98CF4}"/>
          </ac:spMkLst>
        </pc:spChg>
        <pc:spChg chg="mod">
          <ac:chgData name="Minesh Patel" userId="a66d4990ec83ac90" providerId="LiveId" clId="{B97F8FE2-9461-4CFE-A336-39272FD5B119}" dt="2021-09-15T17:40:36.450" v="3985" actId="108"/>
          <ac:spMkLst>
            <pc:docMk/>
            <pc:sldMk cId="1737700634" sldId="577"/>
            <ac:spMk id="125" creationId="{CDD61082-0898-4924-BCA7-21BB0F037922}"/>
          </ac:spMkLst>
        </pc:spChg>
        <pc:spChg chg="mod">
          <ac:chgData name="Minesh Patel" userId="a66d4990ec83ac90" providerId="LiveId" clId="{B97F8FE2-9461-4CFE-A336-39272FD5B119}" dt="2021-09-15T17:42:46.651" v="4022" actId="20577"/>
          <ac:spMkLst>
            <pc:docMk/>
            <pc:sldMk cId="1737700634" sldId="577"/>
            <ac:spMk id="126" creationId="{F635B46D-6F14-4474-A2A5-B5A760C244D6}"/>
          </ac:spMkLst>
        </pc:spChg>
        <pc:spChg chg="mod">
          <ac:chgData name="Minesh Patel" userId="a66d4990ec83ac90" providerId="LiveId" clId="{B97F8FE2-9461-4CFE-A336-39272FD5B119}" dt="2021-09-15T17:42:47.621" v="4023" actId="20577"/>
          <ac:spMkLst>
            <pc:docMk/>
            <pc:sldMk cId="1737700634" sldId="577"/>
            <ac:spMk id="127" creationId="{B62A3CDE-8756-401B-8D24-8362282D0FD4}"/>
          </ac:spMkLst>
        </pc:spChg>
        <pc:spChg chg="mod">
          <ac:chgData name="Minesh Patel" userId="a66d4990ec83ac90" providerId="LiveId" clId="{B97F8FE2-9461-4CFE-A336-39272FD5B119}" dt="2021-09-15T17:27:38.899" v="3837" actId="571"/>
          <ac:spMkLst>
            <pc:docMk/>
            <pc:sldMk cId="1737700634" sldId="577"/>
            <ac:spMk id="129" creationId="{B250831E-12F6-47FE-BC74-97C7151B21B8}"/>
          </ac:spMkLst>
        </pc:spChg>
        <pc:spChg chg="mod">
          <ac:chgData name="Minesh Patel" userId="a66d4990ec83ac90" providerId="LiveId" clId="{B97F8FE2-9461-4CFE-A336-39272FD5B119}" dt="2021-09-15T17:27:38.899" v="3837" actId="571"/>
          <ac:spMkLst>
            <pc:docMk/>
            <pc:sldMk cId="1737700634" sldId="577"/>
            <ac:spMk id="130" creationId="{595D54EE-E3CB-4FC3-862F-0A3B5249FB92}"/>
          </ac:spMkLst>
        </pc:spChg>
        <pc:spChg chg="mod">
          <ac:chgData name="Minesh Patel" userId="a66d4990ec83ac90" providerId="LiveId" clId="{B97F8FE2-9461-4CFE-A336-39272FD5B119}" dt="2021-09-15T17:27:38.899" v="3837" actId="571"/>
          <ac:spMkLst>
            <pc:docMk/>
            <pc:sldMk cId="1737700634" sldId="577"/>
            <ac:spMk id="131" creationId="{13AFEA1F-7D27-4401-961B-D1E798325B52}"/>
          </ac:spMkLst>
        </pc:spChg>
        <pc:spChg chg="mod">
          <ac:chgData name="Minesh Patel" userId="a66d4990ec83ac90" providerId="LiveId" clId="{B97F8FE2-9461-4CFE-A336-39272FD5B119}" dt="2021-09-15T17:27:38.899" v="3837" actId="571"/>
          <ac:spMkLst>
            <pc:docMk/>
            <pc:sldMk cId="1737700634" sldId="577"/>
            <ac:spMk id="132" creationId="{2CEE2BA7-2E72-4FA1-BAC2-631B188A5E6A}"/>
          </ac:spMkLst>
        </pc:spChg>
        <pc:spChg chg="mod">
          <ac:chgData name="Minesh Patel" userId="a66d4990ec83ac90" providerId="LiveId" clId="{B97F8FE2-9461-4CFE-A336-39272FD5B119}" dt="2021-09-15T17:42:44.172" v="4020" actId="20577"/>
          <ac:spMkLst>
            <pc:docMk/>
            <pc:sldMk cId="1737700634" sldId="577"/>
            <ac:spMk id="133" creationId="{1D8B28E8-2C0A-42DC-A871-40722305ACA2}"/>
          </ac:spMkLst>
        </pc:spChg>
        <pc:spChg chg="mod">
          <ac:chgData name="Minesh Patel" userId="a66d4990ec83ac90" providerId="LiveId" clId="{B97F8FE2-9461-4CFE-A336-39272FD5B119}" dt="2021-09-15T17:42:42.955" v="4019" actId="20577"/>
          <ac:spMkLst>
            <pc:docMk/>
            <pc:sldMk cId="1737700634" sldId="577"/>
            <ac:spMk id="134" creationId="{A2A921A1-E663-4694-8DE2-E7ED3FCAFDD1}"/>
          </ac:spMkLst>
        </pc:spChg>
        <pc:spChg chg="mod">
          <ac:chgData name="Minesh Patel" userId="a66d4990ec83ac90" providerId="LiveId" clId="{B97F8FE2-9461-4CFE-A336-39272FD5B119}" dt="2021-09-15T17:42:41.373" v="4018" actId="20577"/>
          <ac:spMkLst>
            <pc:docMk/>
            <pc:sldMk cId="1737700634" sldId="577"/>
            <ac:spMk id="135" creationId="{936FDB7E-F7F1-4695-9F2F-0CB15D981651}"/>
          </ac:spMkLst>
        </pc:spChg>
        <pc:spChg chg="mod">
          <ac:chgData name="Minesh Patel" userId="a66d4990ec83ac90" providerId="LiveId" clId="{B97F8FE2-9461-4CFE-A336-39272FD5B119}" dt="2021-09-15T17:33:09.778" v="3839" actId="571"/>
          <ac:spMkLst>
            <pc:docMk/>
            <pc:sldMk cId="1737700634" sldId="577"/>
            <ac:spMk id="137" creationId="{AE8E7D3D-9B58-4018-A87B-3B6CAD55F415}"/>
          </ac:spMkLst>
        </pc:spChg>
        <pc:spChg chg="mod">
          <ac:chgData name="Minesh Patel" userId="a66d4990ec83ac90" providerId="LiveId" clId="{B97F8FE2-9461-4CFE-A336-39272FD5B119}" dt="2021-09-15T17:33:09.778" v="3839" actId="571"/>
          <ac:spMkLst>
            <pc:docMk/>
            <pc:sldMk cId="1737700634" sldId="577"/>
            <ac:spMk id="138" creationId="{6784663C-6ED3-4641-91EB-600DA1B04885}"/>
          </ac:spMkLst>
        </pc:spChg>
        <pc:spChg chg="mod">
          <ac:chgData name="Minesh Patel" userId="a66d4990ec83ac90" providerId="LiveId" clId="{B97F8FE2-9461-4CFE-A336-39272FD5B119}" dt="2021-09-15T17:33:09.778" v="3839" actId="571"/>
          <ac:spMkLst>
            <pc:docMk/>
            <pc:sldMk cId="1737700634" sldId="577"/>
            <ac:spMk id="139" creationId="{D6ABE6C7-B562-4629-9420-8493E58DD590}"/>
          </ac:spMkLst>
        </pc:spChg>
        <pc:spChg chg="mod">
          <ac:chgData name="Minesh Patel" userId="a66d4990ec83ac90" providerId="LiveId" clId="{B97F8FE2-9461-4CFE-A336-39272FD5B119}" dt="2021-09-15T17:33:09.778" v="3839" actId="571"/>
          <ac:spMkLst>
            <pc:docMk/>
            <pc:sldMk cId="1737700634" sldId="577"/>
            <ac:spMk id="140" creationId="{9844C815-E773-4A5F-A2E4-8BC800CDB882}"/>
          </ac:spMkLst>
        </pc:spChg>
        <pc:spChg chg="mod">
          <ac:chgData name="Minesh Patel" userId="a66d4990ec83ac90" providerId="LiveId" clId="{B97F8FE2-9461-4CFE-A336-39272FD5B119}" dt="2021-09-15T17:38:14.321" v="3939" actId="20577"/>
          <ac:spMkLst>
            <pc:docMk/>
            <pc:sldMk cId="1737700634" sldId="577"/>
            <ac:spMk id="141" creationId="{5941AFBF-221A-4A29-8285-38B87BE831EA}"/>
          </ac:spMkLst>
        </pc:spChg>
        <pc:spChg chg="mod">
          <ac:chgData name="Minesh Patel" userId="a66d4990ec83ac90" providerId="LiveId" clId="{B97F8FE2-9461-4CFE-A336-39272FD5B119}" dt="2021-09-15T17:38:15.428" v="3940" actId="20577"/>
          <ac:spMkLst>
            <pc:docMk/>
            <pc:sldMk cId="1737700634" sldId="577"/>
            <ac:spMk id="142" creationId="{30554156-6E63-4FD4-B4A4-DBF65964FEF7}"/>
          </ac:spMkLst>
        </pc:spChg>
        <pc:spChg chg="mod">
          <ac:chgData name="Minesh Patel" userId="a66d4990ec83ac90" providerId="LiveId" clId="{B97F8FE2-9461-4CFE-A336-39272FD5B119}" dt="2021-09-15T17:38:16.446" v="3941" actId="20577"/>
          <ac:spMkLst>
            <pc:docMk/>
            <pc:sldMk cId="1737700634" sldId="577"/>
            <ac:spMk id="143" creationId="{94EFC80E-1270-4E87-A0BD-2D7AF5F5EAC1}"/>
          </ac:spMkLst>
        </pc:spChg>
        <pc:spChg chg="mod">
          <ac:chgData name="Minesh Patel" userId="a66d4990ec83ac90" providerId="LiveId" clId="{B97F8FE2-9461-4CFE-A336-39272FD5B119}" dt="2021-09-15T17:33:09.778" v="3839" actId="571"/>
          <ac:spMkLst>
            <pc:docMk/>
            <pc:sldMk cId="1737700634" sldId="577"/>
            <ac:spMk id="145" creationId="{C293A98F-CA65-4BF7-AB82-FAFB8EB29DBF}"/>
          </ac:spMkLst>
        </pc:spChg>
        <pc:spChg chg="mod">
          <ac:chgData name="Minesh Patel" userId="a66d4990ec83ac90" providerId="LiveId" clId="{B97F8FE2-9461-4CFE-A336-39272FD5B119}" dt="2021-09-15T17:33:09.778" v="3839" actId="571"/>
          <ac:spMkLst>
            <pc:docMk/>
            <pc:sldMk cId="1737700634" sldId="577"/>
            <ac:spMk id="146" creationId="{C319DACD-5292-455D-AF5D-C6B7E79F35F3}"/>
          </ac:spMkLst>
        </pc:spChg>
        <pc:spChg chg="mod">
          <ac:chgData name="Minesh Patel" userId="a66d4990ec83ac90" providerId="LiveId" clId="{B97F8FE2-9461-4CFE-A336-39272FD5B119}" dt="2021-09-15T17:33:09.778" v="3839" actId="571"/>
          <ac:spMkLst>
            <pc:docMk/>
            <pc:sldMk cId="1737700634" sldId="577"/>
            <ac:spMk id="147" creationId="{7D712B84-E3F3-4C1A-8F30-E43B332F38AD}"/>
          </ac:spMkLst>
        </pc:spChg>
        <pc:spChg chg="mod">
          <ac:chgData name="Minesh Patel" userId="a66d4990ec83ac90" providerId="LiveId" clId="{B97F8FE2-9461-4CFE-A336-39272FD5B119}" dt="2021-09-15T17:33:09.778" v="3839" actId="571"/>
          <ac:spMkLst>
            <pc:docMk/>
            <pc:sldMk cId="1737700634" sldId="577"/>
            <ac:spMk id="148" creationId="{CDB4EDB1-7AC8-4E3E-B5D1-84BF3C4B7B5C}"/>
          </ac:spMkLst>
        </pc:spChg>
        <pc:spChg chg="mod">
          <ac:chgData name="Minesh Patel" userId="a66d4990ec83ac90" providerId="LiveId" clId="{B97F8FE2-9461-4CFE-A336-39272FD5B119}" dt="2021-09-15T17:42:36.927" v="4015" actId="20577"/>
          <ac:spMkLst>
            <pc:docMk/>
            <pc:sldMk cId="1737700634" sldId="577"/>
            <ac:spMk id="149" creationId="{172B8DDF-9ECD-45E3-8498-424082EB881B}"/>
          </ac:spMkLst>
        </pc:spChg>
        <pc:spChg chg="mod">
          <ac:chgData name="Minesh Patel" userId="a66d4990ec83ac90" providerId="LiveId" clId="{B97F8FE2-9461-4CFE-A336-39272FD5B119}" dt="2021-09-15T17:38:32.083" v="3946" actId="20577"/>
          <ac:spMkLst>
            <pc:docMk/>
            <pc:sldMk cId="1737700634" sldId="577"/>
            <ac:spMk id="150" creationId="{4B231BDE-EB7A-4AAC-BC46-7876E5DDCBE4}"/>
          </ac:spMkLst>
        </pc:spChg>
        <pc:spChg chg="mod">
          <ac:chgData name="Minesh Patel" userId="a66d4990ec83ac90" providerId="LiveId" clId="{B97F8FE2-9461-4CFE-A336-39272FD5B119}" dt="2021-09-15T17:38:46.060" v="3959" actId="108"/>
          <ac:spMkLst>
            <pc:docMk/>
            <pc:sldMk cId="1737700634" sldId="577"/>
            <ac:spMk id="151" creationId="{915A16A3-9E0D-404D-9F00-B291319173B0}"/>
          </ac:spMkLst>
        </pc:spChg>
        <pc:spChg chg="mod">
          <ac:chgData name="Minesh Patel" userId="a66d4990ec83ac90" providerId="LiveId" clId="{B97F8FE2-9461-4CFE-A336-39272FD5B119}" dt="2021-09-15T17:33:09.778" v="3839" actId="571"/>
          <ac:spMkLst>
            <pc:docMk/>
            <pc:sldMk cId="1737700634" sldId="577"/>
            <ac:spMk id="153" creationId="{8E428456-00E4-4D7C-B934-4EBCBA5DE2D5}"/>
          </ac:spMkLst>
        </pc:spChg>
        <pc:spChg chg="mod">
          <ac:chgData name="Minesh Patel" userId="a66d4990ec83ac90" providerId="LiveId" clId="{B97F8FE2-9461-4CFE-A336-39272FD5B119}" dt="2021-09-15T17:33:09.778" v="3839" actId="571"/>
          <ac:spMkLst>
            <pc:docMk/>
            <pc:sldMk cId="1737700634" sldId="577"/>
            <ac:spMk id="154" creationId="{8517AC2A-F8C7-4EBC-9AB7-77E2E1DDA8F3}"/>
          </ac:spMkLst>
        </pc:spChg>
        <pc:spChg chg="mod">
          <ac:chgData name="Minesh Patel" userId="a66d4990ec83ac90" providerId="LiveId" clId="{B97F8FE2-9461-4CFE-A336-39272FD5B119}" dt="2021-09-15T17:33:09.778" v="3839" actId="571"/>
          <ac:spMkLst>
            <pc:docMk/>
            <pc:sldMk cId="1737700634" sldId="577"/>
            <ac:spMk id="155" creationId="{0AEEE7C4-3D77-4C83-BDA3-90BFDBE45F07}"/>
          </ac:spMkLst>
        </pc:spChg>
        <pc:spChg chg="mod">
          <ac:chgData name="Minesh Patel" userId="a66d4990ec83ac90" providerId="LiveId" clId="{B97F8FE2-9461-4CFE-A336-39272FD5B119}" dt="2021-09-15T17:33:09.778" v="3839" actId="571"/>
          <ac:spMkLst>
            <pc:docMk/>
            <pc:sldMk cId="1737700634" sldId="577"/>
            <ac:spMk id="156" creationId="{01642CCC-FEA4-468F-B14D-596060D8E191}"/>
          </ac:spMkLst>
        </pc:spChg>
        <pc:spChg chg="mod">
          <ac:chgData name="Minesh Patel" userId="a66d4990ec83ac90" providerId="LiveId" clId="{B97F8FE2-9461-4CFE-A336-39272FD5B119}" dt="2021-09-15T17:39:10.723" v="3964" actId="108"/>
          <ac:spMkLst>
            <pc:docMk/>
            <pc:sldMk cId="1737700634" sldId="577"/>
            <ac:spMk id="157" creationId="{29626628-7E40-469D-BA6F-3BC7537FAECA}"/>
          </ac:spMkLst>
        </pc:spChg>
        <pc:spChg chg="mod ord">
          <ac:chgData name="Minesh Patel" userId="a66d4990ec83ac90" providerId="LiveId" clId="{B97F8FE2-9461-4CFE-A336-39272FD5B119}" dt="2021-09-15T17:42:38.649" v="4016" actId="20577"/>
          <ac:spMkLst>
            <pc:docMk/>
            <pc:sldMk cId="1737700634" sldId="577"/>
            <ac:spMk id="158" creationId="{237FC4EE-0470-40D3-B09E-3C64EDC668FB}"/>
          </ac:spMkLst>
        </pc:spChg>
        <pc:spChg chg="mod">
          <ac:chgData name="Minesh Patel" userId="a66d4990ec83ac90" providerId="LiveId" clId="{B97F8FE2-9461-4CFE-A336-39272FD5B119}" dt="2021-09-15T17:39:12.762" v="3965" actId="108"/>
          <ac:spMkLst>
            <pc:docMk/>
            <pc:sldMk cId="1737700634" sldId="577"/>
            <ac:spMk id="159" creationId="{A71D70AC-13B5-46EA-8AF9-9F3F9FCFCA4C}"/>
          </ac:spMkLst>
        </pc:spChg>
        <pc:spChg chg="mod">
          <ac:chgData name="Minesh Patel" userId="a66d4990ec83ac90" providerId="LiveId" clId="{B97F8FE2-9461-4CFE-A336-39272FD5B119}" dt="2021-09-15T17:33:09.778" v="3839" actId="571"/>
          <ac:spMkLst>
            <pc:docMk/>
            <pc:sldMk cId="1737700634" sldId="577"/>
            <ac:spMk id="161" creationId="{80BB2D4F-A2E8-402E-B61C-303D4D34C8DD}"/>
          </ac:spMkLst>
        </pc:spChg>
        <pc:spChg chg="mod">
          <ac:chgData name="Minesh Patel" userId="a66d4990ec83ac90" providerId="LiveId" clId="{B97F8FE2-9461-4CFE-A336-39272FD5B119}" dt="2021-09-15T17:33:09.778" v="3839" actId="571"/>
          <ac:spMkLst>
            <pc:docMk/>
            <pc:sldMk cId="1737700634" sldId="577"/>
            <ac:spMk id="162" creationId="{0DB71DDE-224D-499C-B144-35EB450220F9}"/>
          </ac:spMkLst>
        </pc:spChg>
        <pc:spChg chg="mod">
          <ac:chgData name="Minesh Patel" userId="a66d4990ec83ac90" providerId="LiveId" clId="{B97F8FE2-9461-4CFE-A336-39272FD5B119}" dt="2021-09-15T17:33:09.778" v="3839" actId="571"/>
          <ac:spMkLst>
            <pc:docMk/>
            <pc:sldMk cId="1737700634" sldId="577"/>
            <ac:spMk id="163" creationId="{B4FE7EF4-B62F-49A7-9B6F-3DF961823C76}"/>
          </ac:spMkLst>
        </pc:spChg>
        <pc:spChg chg="mod">
          <ac:chgData name="Minesh Patel" userId="a66d4990ec83ac90" providerId="LiveId" clId="{B97F8FE2-9461-4CFE-A336-39272FD5B119}" dt="2021-09-15T17:33:09.778" v="3839" actId="571"/>
          <ac:spMkLst>
            <pc:docMk/>
            <pc:sldMk cId="1737700634" sldId="577"/>
            <ac:spMk id="164" creationId="{973B3181-2253-4FB0-A5DF-CCFE0B69D262}"/>
          </ac:spMkLst>
        </pc:spChg>
        <pc:spChg chg="mod">
          <ac:chgData name="Minesh Patel" userId="a66d4990ec83ac90" providerId="LiveId" clId="{B97F8FE2-9461-4CFE-A336-39272FD5B119}" dt="2021-09-15T17:39:14.731" v="3966" actId="108"/>
          <ac:spMkLst>
            <pc:docMk/>
            <pc:sldMk cId="1737700634" sldId="577"/>
            <ac:spMk id="165" creationId="{7B15E6F2-E50B-49C6-A625-A6C06D619CBD}"/>
          </ac:spMkLst>
        </pc:spChg>
        <pc:spChg chg="mod">
          <ac:chgData name="Minesh Patel" userId="a66d4990ec83ac90" providerId="LiveId" clId="{B97F8FE2-9461-4CFE-A336-39272FD5B119}" dt="2021-09-15T17:39:15.507" v="3967" actId="108"/>
          <ac:spMkLst>
            <pc:docMk/>
            <pc:sldMk cId="1737700634" sldId="577"/>
            <ac:spMk id="166" creationId="{5F52F7AA-4B44-4D18-BCA4-26456268F080}"/>
          </ac:spMkLst>
        </pc:spChg>
        <pc:spChg chg="mod">
          <ac:chgData name="Minesh Patel" userId="a66d4990ec83ac90" providerId="LiveId" clId="{B97F8FE2-9461-4CFE-A336-39272FD5B119}" dt="2021-09-15T17:42:40.055" v="4017" actId="20577"/>
          <ac:spMkLst>
            <pc:docMk/>
            <pc:sldMk cId="1737700634" sldId="577"/>
            <ac:spMk id="167" creationId="{FF3DA250-718F-4BE2-B5E7-FF0CEFB1AEA9}"/>
          </ac:spMkLst>
        </pc:spChg>
        <pc:spChg chg="add del mod">
          <ac:chgData name="Minesh Patel" userId="a66d4990ec83ac90" providerId="LiveId" clId="{B97F8FE2-9461-4CFE-A336-39272FD5B119}" dt="2021-09-20T22:53:31.427" v="35411" actId="478"/>
          <ac:spMkLst>
            <pc:docMk/>
            <pc:sldMk cId="1737700634" sldId="577"/>
            <ac:spMk id="168" creationId="{9AB12FF1-3F65-473C-AC89-2402C1865B9E}"/>
          </ac:spMkLst>
        </pc:spChg>
        <pc:spChg chg="add mod">
          <ac:chgData name="Minesh Patel" userId="a66d4990ec83ac90" providerId="LiveId" clId="{B97F8FE2-9461-4CFE-A336-39272FD5B119}" dt="2021-09-21T11:03:22.027" v="51278" actId="164"/>
          <ac:spMkLst>
            <pc:docMk/>
            <pc:sldMk cId="1737700634" sldId="577"/>
            <ac:spMk id="169" creationId="{B30954F4-637E-47EE-B3AE-B100A030D23E}"/>
          </ac:spMkLst>
        </pc:spChg>
        <pc:spChg chg="add del mod">
          <ac:chgData name="Minesh Patel" userId="a66d4990ec83ac90" providerId="LiveId" clId="{B97F8FE2-9461-4CFE-A336-39272FD5B119}" dt="2021-09-20T23:01:02.393" v="35593" actId="478"/>
          <ac:spMkLst>
            <pc:docMk/>
            <pc:sldMk cId="1737700634" sldId="577"/>
            <ac:spMk id="170" creationId="{8A785909-D38F-4197-AE77-203B8EF26786}"/>
          </ac:spMkLst>
        </pc:spChg>
        <pc:spChg chg="add del mod">
          <ac:chgData name="Minesh Patel" userId="a66d4990ec83ac90" providerId="LiveId" clId="{B97F8FE2-9461-4CFE-A336-39272FD5B119}" dt="2021-09-20T23:01:03.162" v="35594" actId="478"/>
          <ac:spMkLst>
            <pc:docMk/>
            <pc:sldMk cId="1737700634" sldId="577"/>
            <ac:spMk id="171" creationId="{BBE2C66B-E020-4C98-8EA6-FEB0565CE4B0}"/>
          </ac:spMkLst>
        </pc:spChg>
        <pc:spChg chg="mod">
          <ac:chgData name="Minesh Patel" userId="a66d4990ec83ac90" providerId="LiveId" clId="{B97F8FE2-9461-4CFE-A336-39272FD5B119}" dt="2021-09-15T17:45:24.477" v="4062" actId="571"/>
          <ac:spMkLst>
            <pc:docMk/>
            <pc:sldMk cId="1737700634" sldId="577"/>
            <ac:spMk id="173" creationId="{374D5F4F-1B66-4FCB-809D-4C2CD5BDBC5E}"/>
          </ac:spMkLst>
        </pc:spChg>
        <pc:spChg chg="mod">
          <ac:chgData name="Minesh Patel" userId="a66d4990ec83ac90" providerId="LiveId" clId="{B97F8FE2-9461-4CFE-A336-39272FD5B119}" dt="2021-09-15T17:45:24.477" v="4062" actId="571"/>
          <ac:spMkLst>
            <pc:docMk/>
            <pc:sldMk cId="1737700634" sldId="577"/>
            <ac:spMk id="174" creationId="{8A5D6BCD-5824-4260-89F4-C12E79ABE7AB}"/>
          </ac:spMkLst>
        </pc:spChg>
        <pc:spChg chg="mod">
          <ac:chgData name="Minesh Patel" userId="a66d4990ec83ac90" providerId="LiveId" clId="{B97F8FE2-9461-4CFE-A336-39272FD5B119}" dt="2021-09-15T17:45:24.477" v="4062" actId="571"/>
          <ac:spMkLst>
            <pc:docMk/>
            <pc:sldMk cId="1737700634" sldId="577"/>
            <ac:spMk id="175" creationId="{951EE4E0-79FE-46E3-BFB4-2C8BC8D22010}"/>
          </ac:spMkLst>
        </pc:spChg>
        <pc:spChg chg="mod">
          <ac:chgData name="Minesh Patel" userId="a66d4990ec83ac90" providerId="LiveId" clId="{B97F8FE2-9461-4CFE-A336-39272FD5B119}" dt="2021-09-15T17:45:24.477" v="4062" actId="571"/>
          <ac:spMkLst>
            <pc:docMk/>
            <pc:sldMk cId="1737700634" sldId="577"/>
            <ac:spMk id="176" creationId="{6ACF0E2E-30C5-4790-ABA3-44AD00FC8AD0}"/>
          </ac:spMkLst>
        </pc:spChg>
        <pc:spChg chg="mod">
          <ac:chgData name="Minesh Patel" userId="a66d4990ec83ac90" providerId="LiveId" clId="{B97F8FE2-9461-4CFE-A336-39272FD5B119}" dt="2021-09-15T17:45:24.477" v="4062" actId="571"/>
          <ac:spMkLst>
            <pc:docMk/>
            <pc:sldMk cId="1737700634" sldId="577"/>
            <ac:spMk id="178" creationId="{7E5ABB5C-7A7F-40DD-B890-8A5449CCC373}"/>
          </ac:spMkLst>
        </pc:spChg>
        <pc:spChg chg="mod">
          <ac:chgData name="Minesh Patel" userId="a66d4990ec83ac90" providerId="LiveId" clId="{B97F8FE2-9461-4CFE-A336-39272FD5B119}" dt="2021-09-15T17:45:26.454" v="4063" actId="571"/>
          <ac:spMkLst>
            <pc:docMk/>
            <pc:sldMk cId="1737700634" sldId="577"/>
            <ac:spMk id="182" creationId="{AA575F9C-4857-4FB0-A0A1-307BD0B8C243}"/>
          </ac:spMkLst>
        </pc:spChg>
        <pc:spChg chg="mod">
          <ac:chgData name="Minesh Patel" userId="a66d4990ec83ac90" providerId="LiveId" clId="{B97F8FE2-9461-4CFE-A336-39272FD5B119}" dt="2021-09-15T17:45:26.454" v="4063" actId="571"/>
          <ac:spMkLst>
            <pc:docMk/>
            <pc:sldMk cId="1737700634" sldId="577"/>
            <ac:spMk id="183" creationId="{07C5A31E-CE4C-43DA-B540-CCA1348EEAA8}"/>
          </ac:spMkLst>
        </pc:spChg>
        <pc:spChg chg="mod">
          <ac:chgData name="Minesh Patel" userId="a66d4990ec83ac90" providerId="LiveId" clId="{B97F8FE2-9461-4CFE-A336-39272FD5B119}" dt="2021-09-15T17:45:26.454" v="4063" actId="571"/>
          <ac:spMkLst>
            <pc:docMk/>
            <pc:sldMk cId="1737700634" sldId="577"/>
            <ac:spMk id="184" creationId="{4EDE7783-9522-45C0-B807-E23C4A8C2111}"/>
          </ac:spMkLst>
        </pc:spChg>
        <pc:spChg chg="mod">
          <ac:chgData name="Minesh Patel" userId="a66d4990ec83ac90" providerId="LiveId" clId="{B97F8FE2-9461-4CFE-A336-39272FD5B119}" dt="2021-09-15T17:45:26.454" v="4063" actId="571"/>
          <ac:spMkLst>
            <pc:docMk/>
            <pc:sldMk cId="1737700634" sldId="577"/>
            <ac:spMk id="185" creationId="{596E2EE3-1B07-4626-9D34-223F7F505569}"/>
          </ac:spMkLst>
        </pc:spChg>
        <pc:spChg chg="mod">
          <ac:chgData name="Minesh Patel" userId="a66d4990ec83ac90" providerId="LiveId" clId="{B97F8FE2-9461-4CFE-A336-39272FD5B119}" dt="2021-09-15T17:45:26.454" v="4063" actId="571"/>
          <ac:spMkLst>
            <pc:docMk/>
            <pc:sldMk cId="1737700634" sldId="577"/>
            <ac:spMk id="187" creationId="{6B3AA275-3775-431D-891D-35EFDF37EB56}"/>
          </ac:spMkLst>
        </pc:spChg>
        <pc:spChg chg="mod">
          <ac:chgData name="Minesh Patel" userId="a66d4990ec83ac90" providerId="LiveId" clId="{B97F8FE2-9461-4CFE-A336-39272FD5B119}" dt="2021-09-15T17:45:29.868" v="4064" actId="571"/>
          <ac:spMkLst>
            <pc:docMk/>
            <pc:sldMk cId="1737700634" sldId="577"/>
            <ac:spMk id="191" creationId="{C5CB82E8-4456-4BB4-98C1-071A2CAC7D09}"/>
          </ac:spMkLst>
        </pc:spChg>
        <pc:spChg chg="mod">
          <ac:chgData name="Minesh Patel" userId="a66d4990ec83ac90" providerId="LiveId" clId="{B97F8FE2-9461-4CFE-A336-39272FD5B119}" dt="2021-09-15T17:45:29.868" v="4064" actId="571"/>
          <ac:spMkLst>
            <pc:docMk/>
            <pc:sldMk cId="1737700634" sldId="577"/>
            <ac:spMk id="192" creationId="{18961092-129E-4C33-A572-26C1465915DB}"/>
          </ac:spMkLst>
        </pc:spChg>
        <pc:spChg chg="mod">
          <ac:chgData name="Minesh Patel" userId="a66d4990ec83ac90" providerId="LiveId" clId="{B97F8FE2-9461-4CFE-A336-39272FD5B119}" dt="2021-09-15T17:45:29.868" v="4064" actId="571"/>
          <ac:spMkLst>
            <pc:docMk/>
            <pc:sldMk cId="1737700634" sldId="577"/>
            <ac:spMk id="193" creationId="{F778D101-4160-4147-BBCA-65426078EEC2}"/>
          </ac:spMkLst>
        </pc:spChg>
        <pc:spChg chg="mod">
          <ac:chgData name="Minesh Patel" userId="a66d4990ec83ac90" providerId="LiveId" clId="{B97F8FE2-9461-4CFE-A336-39272FD5B119}" dt="2021-09-15T17:45:29.868" v="4064" actId="571"/>
          <ac:spMkLst>
            <pc:docMk/>
            <pc:sldMk cId="1737700634" sldId="577"/>
            <ac:spMk id="194" creationId="{CD1704C5-D74E-45B4-9C90-EB9F3AD434F0}"/>
          </ac:spMkLst>
        </pc:spChg>
        <pc:spChg chg="mod">
          <ac:chgData name="Minesh Patel" userId="a66d4990ec83ac90" providerId="LiveId" clId="{B97F8FE2-9461-4CFE-A336-39272FD5B119}" dt="2021-09-15T17:45:29.868" v="4064" actId="571"/>
          <ac:spMkLst>
            <pc:docMk/>
            <pc:sldMk cId="1737700634" sldId="577"/>
            <ac:spMk id="196" creationId="{1899C754-530E-4B98-AB7B-AA1BEF01DB2F}"/>
          </ac:spMkLst>
        </pc:spChg>
        <pc:spChg chg="add del mod">
          <ac:chgData name="Minesh Patel" userId="a66d4990ec83ac90" providerId="LiveId" clId="{B97F8FE2-9461-4CFE-A336-39272FD5B119}" dt="2021-09-20T22:53:58.972" v="35417" actId="478"/>
          <ac:spMkLst>
            <pc:docMk/>
            <pc:sldMk cId="1737700634" sldId="577"/>
            <ac:spMk id="199" creationId="{74AA1B99-3F4F-4464-ADE2-9D419C834048}"/>
          </ac:spMkLst>
        </pc:spChg>
        <pc:spChg chg="add del mod ord">
          <ac:chgData name="Minesh Patel" userId="a66d4990ec83ac90" providerId="LiveId" clId="{B97F8FE2-9461-4CFE-A336-39272FD5B119}" dt="2021-09-20T23:00:59.790" v="35591" actId="478"/>
          <ac:spMkLst>
            <pc:docMk/>
            <pc:sldMk cId="1737700634" sldId="577"/>
            <ac:spMk id="200" creationId="{4571B747-72B3-481F-B042-0A35E23F8AA1}"/>
          </ac:spMkLst>
        </pc:spChg>
        <pc:spChg chg="add del mod">
          <ac:chgData name="Minesh Patel" userId="a66d4990ec83ac90" providerId="LiveId" clId="{B97F8FE2-9461-4CFE-A336-39272FD5B119}" dt="2021-09-20T23:01:01.405" v="35592" actId="478"/>
          <ac:spMkLst>
            <pc:docMk/>
            <pc:sldMk cId="1737700634" sldId="577"/>
            <ac:spMk id="201" creationId="{D56C6734-4260-41E3-BBB0-1C3D2667CC2F}"/>
          </ac:spMkLst>
        </pc:spChg>
        <pc:spChg chg="add mod">
          <ac:chgData name="Minesh Patel" userId="a66d4990ec83ac90" providerId="LiveId" clId="{B97F8FE2-9461-4CFE-A336-39272FD5B119}" dt="2021-09-21T11:03:22.027" v="51278" actId="164"/>
          <ac:spMkLst>
            <pc:docMk/>
            <pc:sldMk cId="1737700634" sldId="577"/>
            <ac:spMk id="202" creationId="{A5B6153A-F832-49EB-9CC4-932F2DF2C154}"/>
          </ac:spMkLst>
        </pc:spChg>
        <pc:spChg chg="add del mod">
          <ac:chgData name="Minesh Patel" userId="a66d4990ec83ac90" providerId="LiveId" clId="{B97F8FE2-9461-4CFE-A336-39272FD5B119}" dt="2021-09-20T22:55:04.008" v="35436" actId="478"/>
          <ac:spMkLst>
            <pc:docMk/>
            <pc:sldMk cId="1737700634" sldId="577"/>
            <ac:spMk id="203" creationId="{F1CB5723-7B01-4E55-AE2D-262E55919D56}"/>
          </ac:spMkLst>
        </pc:spChg>
        <pc:spChg chg="add mod">
          <ac:chgData name="Minesh Patel" userId="a66d4990ec83ac90" providerId="LiveId" clId="{B97F8FE2-9461-4CFE-A336-39272FD5B119}" dt="2021-09-21T11:03:49.154" v="51283" actId="164"/>
          <ac:spMkLst>
            <pc:docMk/>
            <pc:sldMk cId="1737700634" sldId="577"/>
            <ac:spMk id="204" creationId="{9C543502-1B44-4D24-BED9-E75DAD356392}"/>
          </ac:spMkLst>
        </pc:spChg>
        <pc:spChg chg="add mod">
          <ac:chgData name="Minesh Patel" userId="a66d4990ec83ac90" providerId="LiveId" clId="{B97F8FE2-9461-4CFE-A336-39272FD5B119}" dt="2021-09-20T22:56:10.312" v="35458" actId="164"/>
          <ac:spMkLst>
            <pc:docMk/>
            <pc:sldMk cId="1737700634" sldId="577"/>
            <ac:spMk id="205" creationId="{B5D6359D-CBB8-4343-9AB8-C5F1E4C539E6}"/>
          </ac:spMkLst>
        </pc:spChg>
        <pc:spChg chg="add mod">
          <ac:chgData name="Minesh Patel" userId="a66d4990ec83ac90" providerId="LiveId" clId="{B97F8FE2-9461-4CFE-A336-39272FD5B119}" dt="2021-09-20T22:56:10.312" v="35458" actId="164"/>
          <ac:spMkLst>
            <pc:docMk/>
            <pc:sldMk cId="1737700634" sldId="577"/>
            <ac:spMk id="206" creationId="{1ED0CA5A-3BB0-4880-96DF-1243B25B250C}"/>
          </ac:spMkLst>
        </pc:spChg>
        <pc:spChg chg="mod">
          <ac:chgData name="Minesh Patel" userId="a66d4990ec83ac90" providerId="LiveId" clId="{B97F8FE2-9461-4CFE-A336-39272FD5B119}" dt="2021-09-20T22:56:13.733" v="35460" actId="571"/>
          <ac:spMkLst>
            <pc:docMk/>
            <pc:sldMk cId="1737700634" sldId="577"/>
            <ac:spMk id="208" creationId="{5E09B813-92AD-4835-AEBB-0BCFFC738341}"/>
          </ac:spMkLst>
        </pc:spChg>
        <pc:spChg chg="mod">
          <ac:chgData name="Minesh Patel" userId="a66d4990ec83ac90" providerId="LiveId" clId="{B97F8FE2-9461-4CFE-A336-39272FD5B119}" dt="2021-09-20T22:56:15.273" v="35461" actId="20577"/>
          <ac:spMkLst>
            <pc:docMk/>
            <pc:sldMk cId="1737700634" sldId="577"/>
            <ac:spMk id="209" creationId="{E2F680D9-16B3-4F97-8C10-F43BFA5DFE46}"/>
          </ac:spMkLst>
        </pc:spChg>
        <pc:spChg chg="mod">
          <ac:chgData name="Minesh Patel" userId="a66d4990ec83ac90" providerId="LiveId" clId="{B97F8FE2-9461-4CFE-A336-39272FD5B119}" dt="2021-09-20T22:56:17.096" v="35462" actId="571"/>
          <ac:spMkLst>
            <pc:docMk/>
            <pc:sldMk cId="1737700634" sldId="577"/>
            <ac:spMk id="211" creationId="{47488D8E-3B42-400A-9D8C-CDC13AA2BC4A}"/>
          </ac:spMkLst>
        </pc:spChg>
        <pc:spChg chg="mod">
          <ac:chgData name="Minesh Patel" userId="a66d4990ec83ac90" providerId="LiveId" clId="{B97F8FE2-9461-4CFE-A336-39272FD5B119}" dt="2021-09-20T22:56:18.391" v="35463" actId="20577"/>
          <ac:spMkLst>
            <pc:docMk/>
            <pc:sldMk cId="1737700634" sldId="577"/>
            <ac:spMk id="212" creationId="{207B8925-2755-4F0F-838C-66B1C818C0C3}"/>
          </ac:spMkLst>
        </pc:spChg>
        <pc:spChg chg="mod">
          <ac:chgData name="Minesh Patel" userId="a66d4990ec83ac90" providerId="LiveId" clId="{B97F8FE2-9461-4CFE-A336-39272FD5B119}" dt="2021-09-20T23:00:19.207" v="35582" actId="14100"/>
          <ac:spMkLst>
            <pc:docMk/>
            <pc:sldMk cId="1737700634" sldId="577"/>
            <ac:spMk id="214" creationId="{DF1FE3E3-4264-4B1E-A172-73E2E6C9BA5C}"/>
          </ac:spMkLst>
        </pc:spChg>
        <pc:spChg chg="mod">
          <ac:chgData name="Minesh Patel" userId="a66d4990ec83ac90" providerId="LiveId" clId="{B97F8FE2-9461-4CFE-A336-39272FD5B119}" dt="2021-09-20T22:58:48.993" v="35558" actId="20577"/>
          <ac:spMkLst>
            <pc:docMk/>
            <pc:sldMk cId="1737700634" sldId="577"/>
            <ac:spMk id="215" creationId="{9B190920-EEA9-4691-A17F-B03002DE717E}"/>
          </ac:spMkLst>
        </pc:spChg>
        <pc:spChg chg="add mod">
          <ac:chgData name="Minesh Patel" userId="a66d4990ec83ac90" providerId="LiveId" clId="{B97F8FE2-9461-4CFE-A336-39272FD5B119}" dt="2021-09-20T22:58:50.834" v="35559" actId="20577"/>
          <ac:spMkLst>
            <pc:docMk/>
            <pc:sldMk cId="1737700634" sldId="577"/>
            <ac:spMk id="216" creationId="{527994D6-4204-4E39-B97A-11F14A4AD8B9}"/>
          </ac:spMkLst>
        </pc:spChg>
        <pc:spChg chg="mod">
          <ac:chgData name="Minesh Patel" userId="a66d4990ec83ac90" providerId="LiveId" clId="{B97F8FE2-9461-4CFE-A336-39272FD5B119}" dt="2021-09-20T23:00:26.492" v="35584" actId="14100"/>
          <ac:spMkLst>
            <pc:docMk/>
            <pc:sldMk cId="1737700634" sldId="577"/>
            <ac:spMk id="218" creationId="{E7564D55-0588-4771-9E87-772E7D8334DC}"/>
          </ac:spMkLst>
        </pc:spChg>
        <pc:spChg chg="mod">
          <ac:chgData name="Minesh Patel" userId="a66d4990ec83ac90" providerId="LiveId" clId="{B97F8FE2-9461-4CFE-A336-39272FD5B119}" dt="2021-09-20T22:58:54.781" v="35561" actId="571"/>
          <ac:spMkLst>
            <pc:docMk/>
            <pc:sldMk cId="1737700634" sldId="577"/>
            <ac:spMk id="219" creationId="{AEDB5195-08A6-4B44-BDE6-B253AC8BA1DE}"/>
          </ac:spMkLst>
        </pc:spChg>
        <pc:spChg chg="mod">
          <ac:chgData name="Minesh Patel" userId="a66d4990ec83ac90" providerId="LiveId" clId="{B97F8FE2-9461-4CFE-A336-39272FD5B119}" dt="2021-09-20T22:58:58.352" v="35562" actId="20577"/>
          <ac:spMkLst>
            <pc:docMk/>
            <pc:sldMk cId="1737700634" sldId="577"/>
            <ac:spMk id="220" creationId="{1E2AAF45-7494-4483-93A8-CDE0C2A41BDE}"/>
          </ac:spMkLst>
        </pc:spChg>
        <pc:spChg chg="mod">
          <ac:chgData name="Minesh Patel" userId="a66d4990ec83ac90" providerId="LiveId" clId="{B97F8FE2-9461-4CFE-A336-39272FD5B119}" dt="2021-09-20T23:00:32.747" v="35586" actId="14100"/>
          <ac:spMkLst>
            <pc:docMk/>
            <pc:sldMk cId="1737700634" sldId="577"/>
            <ac:spMk id="222" creationId="{3CA8EFE9-216A-4A28-9115-C6710B75F71E}"/>
          </ac:spMkLst>
        </pc:spChg>
        <pc:spChg chg="mod">
          <ac:chgData name="Minesh Patel" userId="a66d4990ec83ac90" providerId="LiveId" clId="{B97F8FE2-9461-4CFE-A336-39272FD5B119}" dt="2021-09-20T22:59:04.842" v="35564" actId="20577"/>
          <ac:spMkLst>
            <pc:docMk/>
            <pc:sldMk cId="1737700634" sldId="577"/>
            <ac:spMk id="223" creationId="{D318435F-2D64-4D7F-A5E5-5A2A5A0ADA23}"/>
          </ac:spMkLst>
        </pc:spChg>
        <pc:spChg chg="mod">
          <ac:chgData name="Minesh Patel" userId="a66d4990ec83ac90" providerId="LiveId" clId="{B97F8FE2-9461-4CFE-A336-39272FD5B119}" dt="2021-09-20T22:59:02.119" v="35563" actId="571"/>
          <ac:spMkLst>
            <pc:docMk/>
            <pc:sldMk cId="1737700634" sldId="577"/>
            <ac:spMk id="224" creationId="{D57F8D68-09A7-44F3-81C9-1AC1752D5178}"/>
          </ac:spMkLst>
        </pc:spChg>
        <pc:spChg chg="mod">
          <ac:chgData name="Minesh Patel" userId="a66d4990ec83ac90" providerId="LiveId" clId="{B97F8FE2-9461-4CFE-A336-39272FD5B119}" dt="2021-09-20T23:00:39.138" v="35588" actId="14100"/>
          <ac:spMkLst>
            <pc:docMk/>
            <pc:sldMk cId="1737700634" sldId="577"/>
            <ac:spMk id="226" creationId="{D3CFB63A-EB6B-42DA-BE4E-6ABC12EF882B}"/>
          </ac:spMkLst>
        </pc:spChg>
        <pc:spChg chg="mod">
          <ac:chgData name="Minesh Patel" userId="a66d4990ec83ac90" providerId="LiveId" clId="{B97F8FE2-9461-4CFE-A336-39272FD5B119}" dt="2021-09-20T22:59:32.589" v="35572" actId="571"/>
          <ac:spMkLst>
            <pc:docMk/>
            <pc:sldMk cId="1737700634" sldId="577"/>
            <ac:spMk id="227" creationId="{C583E7AD-9445-4AD3-BEA4-B0C3A3AB1C22}"/>
          </ac:spMkLst>
        </pc:spChg>
        <pc:spChg chg="mod">
          <ac:chgData name="Minesh Patel" userId="a66d4990ec83ac90" providerId="LiveId" clId="{B97F8FE2-9461-4CFE-A336-39272FD5B119}" dt="2021-09-20T22:59:32.589" v="35572" actId="571"/>
          <ac:spMkLst>
            <pc:docMk/>
            <pc:sldMk cId="1737700634" sldId="577"/>
            <ac:spMk id="228" creationId="{2CDF887A-B347-4150-B898-2A4198BF59A1}"/>
          </ac:spMkLst>
        </pc:spChg>
        <pc:spChg chg="add mod">
          <ac:chgData name="Minesh Patel" userId="a66d4990ec83ac90" providerId="LiveId" clId="{B97F8FE2-9461-4CFE-A336-39272FD5B119}" dt="2021-09-20T22:59:34.635" v="35573" actId="20577"/>
          <ac:spMkLst>
            <pc:docMk/>
            <pc:sldMk cId="1737700634" sldId="577"/>
            <ac:spMk id="229" creationId="{B07EE34D-C159-493B-8061-5F299E0A89B8}"/>
          </ac:spMkLst>
        </pc:spChg>
        <pc:spChg chg="add mod">
          <ac:chgData name="Minesh Patel" userId="a66d4990ec83ac90" providerId="LiveId" clId="{B97F8FE2-9461-4CFE-A336-39272FD5B119}" dt="2021-09-21T11:03:49.154" v="51283" actId="164"/>
          <ac:spMkLst>
            <pc:docMk/>
            <pc:sldMk cId="1737700634" sldId="577"/>
            <ac:spMk id="230" creationId="{BB955AD4-CF7D-41CD-B4BD-0C28A7A98EDA}"/>
          </ac:spMkLst>
        </pc:spChg>
        <pc:spChg chg="add mod ord">
          <ac:chgData name="Minesh Patel" userId="a66d4990ec83ac90" providerId="LiveId" clId="{B97F8FE2-9461-4CFE-A336-39272FD5B119}" dt="2021-09-21T11:04:38.031" v="51543" actId="164"/>
          <ac:spMkLst>
            <pc:docMk/>
            <pc:sldMk cId="1737700634" sldId="577"/>
            <ac:spMk id="231" creationId="{51A42360-657D-4D24-B932-0CEB1A1F4019}"/>
          </ac:spMkLst>
        </pc:spChg>
        <pc:spChg chg="add mod ord">
          <ac:chgData name="Minesh Patel" userId="a66d4990ec83ac90" providerId="LiveId" clId="{B97F8FE2-9461-4CFE-A336-39272FD5B119}" dt="2021-09-21T11:04:38.031" v="51543" actId="164"/>
          <ac:spMkLst>
            <pc:docMk/>
            <pc:sldMk cId="1737700634" sldId="577"/>
            <ac:spMk id="232" creationId="{E89D32A6-6360-4183-A1D3-E89B8F08802A}"/>
          </ac:spMkLst>
        </pc:spChg>
        <pc:spChg chg="add mod ord">
          <ac:chgData name="Minesh Patel" userId="a66d4990ec83ac90" providerId="LiveId" clId="{B97F8FE2-9461-4CFE-A336-39272FD5B119}" dt="2021-09-21T11:04:43.290" v="51545" actId="164"/>
          <ac:spMkLst>
            <pc:docMk/>
            <pc:sldMk cId="1737700634" sldId="577"/>
            <ac:spMk id="233" creationId="{AD8A765F-0F66-43A5-9D83-D57976D682E7}"/>
          </ac:spMkLst>
        </pc:spChg>
        <pc:spChg chg="add mod ord">
          <ac:chgData name="Minesh Patel" userId="a66d4990ec83ac90" providerId="LiveId" clId="{B97F8FE2-9461-4CFE-A336-39272FD5B119}" dt="2021-09-21T11:04:43.290" v="51545" actId="164"/>
          <ac:spMkLst>
            <pc:docMk/>
            <pc:sldMk cId="1737700634" sldId="577"/>
            <ac:spMk id="234" creationId="{0BF2340D-AA32-404B-A1F0-1DF436559D9C}"/>
          </ac:spMkLst>
        </pc:spChg>
        <pc:spChg chg="add mod">
          <ac:chgData name="Minesh Patel" userId="a66d4990ec83ac90" providerId="LiveId" clId="{B97F8FE2-9461-4CFE-A336-39272FD5B119}" dt="2021-09-21T11:03:49.154" v="51283" actId="164"/>
          <ac:spMkLst>
            <pc:docMk/>
            <pc:sldMk cId="1737700634" sldId="577"/>
            <ac:spMk id="235" creationId="{67F7D553-D343-4855-8E9E-6FF01F6DF136}"/>
          </ac:spMkLst>
        </pc:spChg>
        <pc:spChg chg="add del mod">
          <ac:chgData name="Minesh Patel" userId="a66d4990ec83ac90" providerId="LiveId" clId="{B97F8FE2-9461-4CFE-A336-39272FD5B119}" dt="2021-09-21T11:05:01.035" v="51551" actId="478"/>
          <ac:spMkLst>
            <pc:docMk/>
            <pc:sldMk cId="1737700634" sldId="577"/>
            <ac:spMk id="236" creationId="{7BF8FE8E-FCFC-43DE-BB11-23ADAFFFF887}"/>
          </ac:spMkLst>
        </pc:spChg>
        <pc:grpChg chg="add mod">
          <ac:chgData name="Minesh Patel" userId="a66d4990ec83ac90" providerId="LiveId" clId="{B97F8FE2-9461-4CFE-A336-39272FD5B119}" dt="2021-09-21T11:03:22.027" v="51278" actId="164"/>
          <ac:grpSpMkLst>
            <pc:docMk/>
            <pc:sldMk cId="1737700634" sldId="577"/>
            <ac:grpSpMk id="5" creationId="{10513067-204F-4ED4-A827-7924EA85892E}"/>
          </ac:grpSpMkLst>
        </pc:grpChg>
        <pc:grpChg chg="add mod">
          <ac:chgData name="Minesh Patel" userId="a66d4990ec83ac90" providerId="LiveId" clId="{B97F8FE2-9461-4CFE-A336-39272FD5B119}" dt="2021-09-21T11:03:49.154" v="51283" actId="164"/>
          <ac:grpSpMkLst>
            <pc:docMk/>
            <pc:sldMk cId="1737700634" sldId="577"/>
            <ac:grpSpMk id="6" creationId="{49A4F09B-CCF6-46F9-B72C-DF04243C20D9}"/>
          </ac:grpSpMkLst>
        </pc:grpChg>
        <pc:grpChg chg="add mod">
          <ac:chgData name="Minesh Patel" userId="a66d4990ec83ac90" providerId="LiveId" clId="{B97F8FE2-9461-4CFE-A336-39272FD5B119}" dt="2021-09-21T11:04:38.031" v="51543" actId="164"/>
          <ac:grpSpMkLst>
            <pc:docMk/>
            <pc:sldMk cId="1737700634" sldId="577"/>
            <ac:grpSpMk id="7" creationId="{9AE643B8-9089-4966-8B56-746822074DB8}"/>
          </ac:grpSpMkLst>
        </pc:grpChg>
        <pc:grpChg chg="add mod">
          <ac:chgData name="Minesh Patel" userId="a66d4990ec83ac90" providerId="LiveId" clId="{B97F8FE2-9461-4CFE-A336-39272FD5B119}" dt="2021-09-21T11:03:49.154" v="51283" actId="164"/>
          <ac:grpSpMkLst>
            <pc:docMk/>
            <pc:sldMk cId="1737700634" sldId="577"/>
            <ac:grpSpMk id="8" creationId="{0114D8C6-E2F5-45A3-A9EA-FA06603BD7D9}"/>
          </ac:grpSpMkLst>
        </pc:grpChg>
        <pc:grpChg chg="add mod">
          <ac:chgData name="Minesh Patel" userId="a66d4990ec83ac90" providerId="LiveId" clId="{B97F8FE2-9461-4CFE-A336-39272FD5B119}" dt="2021-09-21T11:04:43.290" v="51545" actId="164"/>
          <ac:grpSpMkLst>
            <pc:docMk/>
            <pc:sldMk cId="1737700634" sldId="577"/>
            <ac:grpSpMk id="9" creationId="{EBF7F1DA-6D2C-4C7F-83BA-C5B80FE1B43F}"/>
          </ac:grpSpMkLst>
        </pc:grpChg>
        <pc:grpChg chg="del">
          <ac:chgData name="Minesh Patel" userId="a66d4990ec83ac90" providerId="LiveId" clId="{B97F8FE2-9461-4CFE-A336-39272FD5B119}" dt="2021-09-21T13:56:26.578" v="70982" actId="478"/>
          <ac:grpSpMkLst>
            <pc:docMk/>
            <pc:sldMk cId="1737700634" sldId="577"/>
            <ac:grpSpMk id="20" creationId="{FD9B8802-06FF-4942-B71F-A29B15FD20E1}"/>
          </ac:grpSpMkLst>
        </pc:grpChg>
        <pc:grpChg chg="del mod">
          <ac:chgData name="Minesh Patel" userId="a66d4990ec83ac90" providerId="LiveId" clId="{B97F8FE2-9461-4CFE-A336-39272FD5B119}" dt="2021-09-20T23:01:06.057" v="35595" actId="478"/>
          <ac:grpSpMkLst>
            <pc:docMk/>
            <pc:sldMk cId="1737700634" sldId="577"/>
            <ac:grpSpMk id="39" creationId="{19F898E9-82A6-4E18-8DBD-ADF5C772BBEF}"/>
          </ac:grpSpMkLst>
        </pc:grpChg>
        <pc:grpChg chg="del mod">
          <ac:chgData name="Minesh Patel" userId="a66d4990ec83ac90" providerId="LiveId" clId="{B97F8FE2-9461-4CFE-A336-39272FD5B119}" dt="2021-09-20T23:01:06.057" v="35595" actId="478"/>
          <ac:grpSpMkLst>
            <pc:docMk/>
            <pc:sldMk cId="1737700634" sldId="577"/>
            <ac:grpSpMk id="45" creationId="{E9B86B98-52CA-4498-BD03-09259835F6A3}"/>
          </ac:grpSpMkLst>
        </pc:grpChg>
        <pc:grpChg chg="mod">
          <ac:chgData name="Minesh Patel" userId="a66d4990ec83ac90" providerId="LiveId" clId="{B97F8FE2-9461-4CFE-A336-39272FD5B119}" dt="2021-09-21T11:03:22.027" v="51278" actId="164"/>
          <ac:grpSpMkLst>
            <pc:docMk/>
            <pc:sldMk cId="1737700634" sldId="577"/>
            <ac:grpSpMk id="50" creationId="{A3594F60-21BD-46DA-9453-FCCCD6C53D71}"/>
          </ac:grpSpMkLst>
        </pc:grpChg>
        <pc:grpChg chg="add mod">
          <ac:chgData name="Minesh Patel" userId="a66d4990ec83ac90" providerId="LiveId" clId="{B97F8FE2-9461-4CFE-A336-39272FD5B119}" dt="2021-09-21T13:56:26.937" v="70983"/>
          <ac:grpSpMkLst>
            <pc:docMk/>
            <pc:sldMk cId="1737700634" sldId="577"/>
            <ac:grpSpMk id="68" creationId="{125ABC7C-F0A9-4BAD-9F6E-BBDFF43D8A9B}"/>
          </ac:grpSpMkLst>
        </pc:grpChg>
        <pc:grpChg chg="add del mod">
          <ac:chgData name="Minesh Patel" userId="a66d4990ec83ac90" providerId="LiveId" clId="{B97F8FE2-9461-4CFE-A336-39272FD5B119}" dt="2021-09-20T23:01:06.057" v="35595" actId="478"/>
          <ac:grpSpMkLst>
            <pc:docMk/>
            <pc:sldMk cId="1737700634" sldId="577"/>
            <ac:grpSpMk id="68" creationId="{AF5A0E72-B433-4567-9BA2-8B60241E4491}"/>
          </ac:grpSpMkLst>
        </pc:grpChg>
        <pc:grpChg chg="del">
          <ac:chgData name="Minesh Patel" userId="a66d4990ec83ac90" providerId="LiveId" clId="{B97F8FE2-9461-4CFE-A336-39272FD5B119}" dt="2021-09-15T17:37:30.221" v="3934" actId="478"/>
          <ac:grpSpMkLst>
            <pc:docMk/>
            <pc:sldMk cId="1737700634" sldId="577"/>
            <ac:grpSpMk id="71" creationId="{A91F0853-2CD1-4B8D-8475-B82B77F69B80}"/>
          </ac:grpSpMkLst>
        </pc:grpChg>
        <pc:grpChg chg="del">
          <ac:chgData name="Minesh Patel" userId="a66d4990ec83ac90" providerId="LiveId" clId="{B97F8FE2-9461-4CFE-A336-39272FD5B119}" dt="2021-09-15T17:40:44.057" v="3987" actId="478"/>
          <ac:grpSpMkLst>
            <pc:docMk/>
            <pc:sldMk cId="1737700634" sldId="577"/>
            <ac:grpSpMk id="72" creationId="{9FA9C0E6-D781-4FC4-87F3-A39244FFA5EC}"/>
          </ac:grpSpMkLst>
        </pc:grpChg>
        <pc:grpChg chg="add del mod">
          <ac:chgData name="Minesh Patel" userId="a66d4990ec83ac90" providerId="LiveId" clId="{B97F8FE2-9461-4CFE-A336-39272FD5B119}" dt="2021-09-20T23:01:06.057" v="35595" actId="478"/>
          <ac:grpSpMkLst>
            <pc:docMk/>
            <pc:sldMk cId="1737700634" sldId="577"/>
            <ac:grpSpMk id="112" creationId="{F5FF68BC-9872-4A4E-8240-6B10D00B33D1}"/>
          </ac:grpSpMkLst>
        </pc:grpChg>
        <pc:grpChg chg="add del mod">
          <ac:chgData name="Minesh Patel" userId="a66d4990ec83ac90" providerId="LiveId" clId="{B97F8FE2-9461-4CFE-A336-39272FD5B119}" dt="2021-09-20T23:01:06.057" v="35595" actId="478"/>
          <ac:grpSpMkLst>
            <pc:docMk/>
            <pc:sldMk cId="1737700634" sldId="577"/>
            <ac:grpSpMk id="120" creationId="{90CDAF87-EE13-4D91-9642-C07E2E157359}"/>
          </ac:grpSpMkLst>
        </pc:grpChg>
        <pc:grpChg chg="add del mod">
          <ac:chgData name="Minesh Patel" userId="a66d4990ec83ac90" providerId="LiveId" clId="{B97F8FE2-9461-4CFE-A336-39272FD5B119}" dt="2021-09-20T23:01:06.057" v="35595" actId="478"/>
          <ac:grpSpMkLst>
            <pc:docMk/>
            <pc:sldMk cId="1737700634" sldId="577"/>
            <ac:grpSpMk id="128" creationId="{6FF9811D-F68D-4637-8686-D04877A96DA9}"/>
          </ac:grpSpMkLst>
        </pc:grpChg>
        <pc:grpChg chg="add del mod">
          <ac:chgData name="Minesh Patel" userId="a66d4990ec83ac90" providerId="LiveId" clId="{B97F8FE2-9461-4CFE-A336-39272FD5B119}" dt="2021-09-20T22:53:25.343" v="35410" actId="478"/>
          <ac:grpSpMkLst>
            <pc:docMk/>
            <pc:sldMk cId="1737700634" sldId="577"/>
            <ac:grpSpMk id="136" creationId="{DF40349A-082E-41B3-B567-783913D3D4C1}"/>
          </ac:grpSpMkLst>
        </pc:grpChg>
        <pc:grpChg chg="add del mod">
          <ac:chgData name="Minesh Patel" userId="a66d4990ec83ac90" providerId="LiveId" clId="{B97F8FE2-9461-4CFE-A336-39272FD5B119}" dt="2021-09-20T22:53:25.343" v="35410" actId="478"/>
          <ac:grpSpMkLst>
            <pc:docMk/>
            <pc:sldMk cId="1737700634" sldId="577"/>
            <ac:grpSpMk id="144" creationId="{31D79390-F600-4097-AC1A-5A0728DD1DEC}"/>
          </ac:grpSpMkLst>
        </pc:grpChg>
        <pc:grpChg chg="add del mod">
          <ac:chgData name="Minesh Patel" userId="a66d4990ec83ac90" providerId="LiveId" clId="{B97F8FE2-9461-4CFE-A336-39272FD5B119}" dt="2021-09-20T22:53:25.343" v="35410" actId="478"/>
          <ac:grpSpMkLst>
            <pc:docMk/>
            <pc:sldMk cId="1737700634" sldId="577"/>
            <ac:grpSpMk id="152" creationId="{D22F1F35-8B03-495B-9840-8557F96FA88F}"/>
          </ac:grpSpMkLst>
        </pc:grpChg>
        <pc:grpChg chg="add del mod">
          <ac:chgData name="Minesh Patel" userId="a66d4990ec83ac90" providerId="LiveId" clId="{B97F8FE2-9461-4CFE-A336-39272FD5B119}" dt="2021-09-20T22:53:25.343" v="35410" actId="478"/>
          <ac:grpSpMkLst>
            <pc:docMk/>
            <pc:sldMk cId="1737700634" sldId="577"/>
            <ac:grpSpMk id="160" creationId="{307AED8A-0477-4C23-A736-3131AE22C3B8}"/>
          </ac:grpSpMkLst>
        </pc:grpChg>
        <pc:grpChg chg="add del mod">
          <ac:chgData name="Minesh Patel" userId="a66d4990ec83ac90" providerId="LiveId" clId="{B97F8FE2-9461-4CFE-A336-39272FD5B119}" dt="2021-09-20T23:01:06.057" v="35595" actId="478"/>
          <ac:grpSpMkLst>
            <pc:docMk/>
            <pc:sldMk cId="1737700634" sldId="577"/>
            <ac:grpSpMk id="172" creationId="{236E8F56-BBD7-44AF-B6F2-2BE8E7B2425D}"/>
          </ac:grpSpMkLst>
        </pc:grpChg>
        <pc:grpChg chg="add del mod">
          <ac:chgData name="Minesh Patel" userId="a66d4990ec83ac90" providerId="LiveId" clId="{B97F8FE2-9461-4CFE-A336-39272FD5B119}" dt="2021-09-20T23:01:06.057" v="35595" actId="478"/>
          <ac:grpSpMkLst>
            <pc:docMk/>
            <pc:sldMk cId="1737700634" sldId="577"/>
            <ac:grpSpMk id="177" creationId="{09615D21-CC45-4F26-8074-B1B1AB379A2F}"/>
          </ac:grpSpMkLst>
        </pc:grpChg>
        <pc:grpChg chg="add del mod">
          <ac:chgData name="Minesh Patel" userId="a66d4990ec83ac90" providerId="LiveId" clId="{B97F8FE2-9461-4CFE-A336-39272FD5B119}" dt="2021-09-20T23:01:06.057" v="35595" actId="478"/>
          <ac:grpSpMkLst>
            <pc:docMk/>
            <pc:sldMk cId="1737700634" sldId="577"/>
            <ac:grpSpMk id="181" creationId="{783A42C8-57C4-4E59-971F-A97B0EFD4DC3}"/>
          </ac:grpSpMkLst>
        </pc:grpChg>
        <pc:grpChg chg="add del mod">
          <ac:chgData name="Minesh Patel" userId="a66d4990ec83ac90" providerId="LiveId" clId="{B97F8FE2-9461-4CFE-A336-39272FD5B119}" dt="2021-09-20T23:01:06.057" v="35595" actId="478"/>
          <ac:grpSpMkLst>
            <pc:docMk/>
            <pc:sldMk cId="1737700634" sldId="577"/>
            <ac:grpSpMk id="186" creationId="{D99E0C7F-7335-49B1-9227-19492187FDC4}"/>
          </ac:grpSpMkLst>
        </pc:grpChg>
        <pc:grpChg chg="add del mod">
          <ac:chgData name="Minesh Patel" userId="a66d4990ec83ac90" providerId="LiveId" clId="{B97F8FE2-9461-4CFE-A336-39272FD5B119}" dt="2021-09-20T23:01:06.057" v="35595" actId="478"/>
          <ac:grpSpMkLst>
            <pc:docMk/>
            <pc:sldMk cId="1737700634" sldId="577"/>
            <ac:grpSpMk id="190" creationId="{BBB7BAA6-1359-4C36-A35E-9693897DC56D}"/>
          </ac:grpSpMkLst>
        </pc:grpChg>
        <pc:grpChg chg="add del mod">
          <ac:chgData name="Minesh Patel" userId="a66d4990ec83ac90" providerId="LiveId" clId="{B97F8FE2-9461-4CFE-A336-39272FD5B119}" dt="2021-09-20T23:01:06.057" v="35595" actId="478"/>
          <ac:grpSpMkLst>
            <pc:docMk/>
            <pc:sldMk cId="1737700634" sldId="577"/>
            <ac:grpSpMk id="195" creationId="{4F2DF4E0-5D49-43DC-B36E-7F0F5F5F0871}"/>
          </ac:grpSpMkLst>
        </pc:grpChg>
        <pc:grpChg chg="add mod">
          <ac:chgData name="Minesh Patel" userId="a66d4990ec83ac90" providerId="LiveId" clId="{B97F8FE2-9461-4CFE-A336-39272FD5B119}" dt="2021-09-21T11:03:49.154" v="51283" actId="164"/>
          <ac:grpSpMkLst>
            <pc:docMk/>
            <pc:sldMk cId="1737700634" sldId="577"/>
            <ac:grpSpMk id="207" creationId="{44813481-E718-44F6-BADE-7DC268357434}"/>
          </ac:grpSpMkLst>
        </pc:grpChg>
        <pc:grpChg chg="add mod">
          <ac:chgData name="Minesh Patel" userId="a66d4990ec83ac90" providerId="LiveId" clId="{B97F8FE2-9461-4CFE-A336-39272FD5B119}" dt="2021-09-21T11:03:49.154" v="51283" actId="164"/>
          <ac:grpSpMkLst>
            <pc:docMk/>
            <pc:sldMk cId="1737700634" sldId="577"/>
            <ac:grpSpMk id="210" creationId="{83BB6F1D-1AC1-48A6-85E4-FCD96B84317C}"/>
          </ac:grpSpMkLst>
        </pc:grpChg>
        <pc:grpChg chg="add mod">
          <ac:chgData name="Minesh Patel" userId="a66d4990ec83ac90" providerId="LiveId" clId="{B97F8FE2-9461-4CFE-A336-39272FD5B119}" dt="2021-09-21T11:03:49.154" v="51283" actId="164"/>
          <ac:grpSpMkLst>
            <pc:docMk/>
            <pc:sldMk cId="1737700634" sldId="577"/>
            <ac:grpSpMk id="213" creationId="{C15C6120-7B20-4AE9-8DE2-3D2DF5E52EEF}"/>
          </ac:grpSpMkLst>
        </pc:grpChg>
        <pc:grpChg chg="add mod">
          <ac:chgData name="Minesh Patel" userId="a66d4990ec83ac90" providerId="LiveId" clId="{B97F8FE2-9461-4CFE-A336-39272FD5B119}" dt="2021-09-21T11:03:49.154" v="51283" actId="164"/>
          <ac:grpSpMkLst>
            <pc:docMk/>
            <pc:sldMk cId="1737700634" sldId="577"/>
            <ac:grpSpMk id="217" creationId="{8D683F9E-FA46-4722-A551-A1191F7C1D6C}"/>
          </ac:grpSpMkLst>
        </pc:grpChg>
        <pc:grpChg chg="add mod">
          <ac:chgData name="Minesh Patel" userId="a66d4990ec83ac90" providerId="LiveId" clId="{B97F8FE2-9461-4CFE-A336-39272FD5B119}" dt="2021-09-21T11:03:49.154" v="51283" actId="164"/>
          <ac:grpSpMkLst>
            <pc:docMk/>
            <pc:sldMk cId="1737700634" sldId="577"/>
            <ac:grpSpMk id="221" creationId="{3E0651DD-A7CF-429A-AA38-B453F4C366A4}"/>
          </ac:grpSpMkLst>
        </pc:grpChg>
        <pc:grpChg chg="add mod">
          <ac:chgData name="Minesh Patel" userId="a66d4990ec83ac90" providerId="LiveId" clId="{B97F8FE2-9461-4CFE-A336-39272FD5B119}" dt="2021-09-21T11:03:49.154" v="51283" actId="164"/>
          <ac:grpSpMkLst>
            <pc:docMk/>
            <pc:sldMk cId="1737700634" sldId="577"/>
            <ac:grpSpMk id="225" creationId="{A62407E5-2805-46D4-9756-CDCCE665BC30}"/>
          </ac:grpSpMkLst>
        </pc:grpChg>
        <pc:cxnChg chg="mod">
          <ac:chgData name="Minesh Patel" userId="a66d4990ec83ac90" providerId="LiveId" clId="{B97F8FE2-9461-4CFE-A336-39272FD5B119}" dt="2021-09-15T17:44:57.289" v="4056" actId="1582"/>
          <ac:cxnSpMkLst>
            <pc:docMk/>
            <pc:sldMk cId="1737700634" sldId="577"/>
            <ac:cxnSpMk id="47" creationId="{D7D7342E-972D-4361-A1E6-7AEA578A9A28}"/>
          </ac:cxnSpMkLst>
        </pc:cxnChg>
        <pc:cxnChg chg="mod">
          <ac:chgData name="Minesh Patel" userId="a66d4990ec83ac90" providerId="LiveId" clId="{B97F8FE2-9461-4CFE-A336-39272FD5B119}" dt="2021-09-15T17:44:57.289" v="4056" actId="1582"/>
          <ac:cxnSpMkLst>
            <pc:docMk/>
            <pc:sldMk cId="1737700634" sldId="577"/>
            <ac:cxnSpMk id="48" creationId="{D954703E-74AC-4A5C-974E-9D9044BCC084}"/>
          </ac:cxnSpMkLst>
        </pc:cxnChg>
        <pc:cxnChg chg="mod">
          <ac:chgData name="Minesh Patel" userId="a66d4990ec83ac90" providerId="LiveId" clId="{B97F8FE2-9461-4CFE-A336-39272FD5B119}" dt="2021-09-15T17:45:24.477" v="4062" actId="571"/>
          <ac:cxnSpMkLst>
            <pc:docMk/>
            <pc:sldMk cId="1737700634" sldId="577"/>
            <ac:cxnSpMk id="179" creationId="{01552780-DF86-45BB-AD2D-52E33996107C}"/>
          </ac:cxnSpMkLst>
        </pc:cxnChg>
        <pc:cxnChg chg="mod">
          <ac:chgData name="Minesh Patel" userId="a66d4990ec83ac90" providerId="LiveId" clId="{B97F8FE2-9461-4CFE-A336-39272FD5B119}" dt="2021-09-15T17:45:24.477" v="4062" actId="571"/>
          <ac:cxnSpMkLst>
            <pc:docMk/>
            <pc:sldMk cId="1737700634" sldId="577"/>
            <ac:cxnSpMk id="180" creationId="{72E08827-C5F0-47A1-95B3-AD76A8951E83}"/>
          </ac:cxnSpMkLst>
        </pc:cxnChg>
        <pc:cxnChg chg="mod">
          <ac:chgData name="Minesh Patel" userId="a66d4990ec83ac90" providerId="LiveId" clId="{B97F8FE2-9461-4CFE-A336-39272FD5B119}" dt="2021-09-15T17:45:26.454" v="4063" actId="571"/>
          <ac:cxnSpMkLst>
            <pc:docMk/>
            <pc:sldMk cId="1737700634" sldId="577"/>
            <ac:cxnSpMk id="188" creationId="{5D9AA326-0121-4274-BA02-86E70FAE0ACD}"/>
          </ac:cxnSpMkLst>
        </pc:cxnChg>
        <pc:cxnChg chg="mod">
          <ac:chgData name="Minesh Patel" userId="a66d4990ec83ac90" providerId="LiveId" clId="{B97F8FE2-9461-4CFE-A336-39272FD5B119}" dt="2021-09-15T17:45:26.454" v="4063" actId="571"/>
          <ac:cxnSpMkLst>
            <pc:docMk/>
            <pc:sldMk cId="1737700634" sldId="577"/>
            <ac:cxnSpMk id="189" creationId="{E12DD633-BA4B-4F5C-BC13-278DB78C696E}"/>
          </ac:cxnSpMkLst>
        </pc:cxnChg>
        <pc:cxnChg chg="mod">
          <ac:chgData name="Minesh Patel" userId="a66d4990ec83ac90" providerId="LiveId" clId="{B97F8FE2-9461-4CFE-A336-39272FD5B119}" dt="2021-09-15T17:45:29.868" v="4064" actId="571"/>
          <ac:cxnSpMkLst>
            <pc:docMk/>
            <pc:sldMk cId="1737700634" sldId="577"/>
            <ac:cxnSpMk id="197" creationId="{E0E76CE3-D86D-46A5-A396-919833E9AD76}"/>
          </ac:cxnSpMkLst>
        </pc:cxnChg>
        <pc:cxnChg chg="mod">
          <ac:chgData name="Minesh Patel" userId="a66d4990ec83ac90" providerId="LiveId" clId="{B97F8FE2-9461-4CFE-A336-39272FD5B119}" dt="2021-09-15T17:45:29.868" v="4064" actId="571"/>
          <ac:cxnSpMkLst>
            <pc:docMk/>
            <pc:sldMk cId="1737700634" sldId="577"/>
            <ac:cxnSpMk id="198" creationId="{3B113D4E-C40A-4377-8CD6-9D1E58896255}"/>
          </ac:cxnSpMkLst>
        </pc:cxnChg>
      </pc:sldChg>
      <pc:sldChg chg="add del">
        <pc:chgData name="Minesh Patel" userId="a66d4990ec83ac90" providerId="LiveId" clId="{B97F8FE2-9461-4CFE-A336-39272FD5B119}" dt="2021-09-21T11:19:14.451" v="53975" actId="47"/>
        <pc:sldMkLst>
          <pc:docMk/>
          <pc:sldMk cId="1110099207" sldId="578"/>
        </pc:sldMkLst>
      </pc:sldChg>
      <pc:sldChg chg="add del">
        <pc:chgData name="Minesh Patel" userId="a66d4990ec83ac90" providerId="LiveId" clId="{B97F8FE2-9461-4CFE-A336-39272FD5B119}" dt="2021-09-21T10:38:35.387" v="47381" actId="47"/>
        <pc:sldMkLst>
          <pc:docMk/>
          <pc:sldMk cId="4091646772" sldId="579"/>
        </pc:sldMkLst>
      </pc:sldChg>
      <pc:sldChg chg="addSp delSp modSp add mod modAnim modNotesTx">
        <pc:chgData name="Minesh Patel" userId="a66d4990ec83ac90" providerId="LiveId" clId="{B97F8FE2-9461-4CFE-A336-39272FD5B119}" dt="2021-09-21T13:56:04.931" v="70972"/>
        <pc:sldMkLst>
          <pc:docMk/>
          <pc:sldMk cId="2655545095" sldId="580"/>
        </pc:sldMkLst>
        <pc:spChg chg="mod">
          <ac:chgData name="Minesh Patel" userId="a66d4990ec83ac90" providerId="LiveId" clId="{B97F8FE2-9461-4CFE-A336-39272FD5B119}" dt="2021-09-15T17:56:49.290" v="4442" actId="20577"/>
          <ac:spMkLst>
            <pc:docMk/>
            <pc:sldMk cId="2655545095" sldId="580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10:50:17.753" v="49658" actId="165"/>
          <ac:spMkLst>
            <pc:docMk/>
            <pc:sldMk cId="2655545095" sldId="580"/>
            <ac:spMk id="6" creationId="{A325D5F7-1ADB-4455-85DE-344F67DEB9C5}"/>
          </ac:spMkLst>
        </pc:spChg>
        <pc:spChg chg="add mod topLvl">
          <ac:chgData name="Minesh Patel" userId="a66d4990ec83ac90" providerId="LiveId" clId="{B97F8FE2-9461-4CFE-A336-39272FD5B119}" dt="2021-09-21T10:50:22.657" v="49659" actId="164"/>
          <ac:spMkLst>
            <pc:docMk/>
            <pc:sldMk cId="2655545095" sldId="580"/>
            <ac:spMk id="11" creationId="{36B377F7-A757-4777-AE0D-F0573076902C}"/>
          </ac:spMkLst>
        </pc:spChg>
        <pc:spChg chg="mod">
          <ac:chgData name="Minesh Patel" userId="a66d4990ec83ac90" providerId="LiveId" clId="{B97F8FE2-9461-4CFE-A336-39272FD5B119}" dt="2021-09-15T22:25:07.922" v="8085" actId="1076"/>
          <ac:spMkLst>
            <pc:docMk/>
            <pc:sldMk cId="2655545095" sldId="580"/>
            <ac:spMk id="12" creationId="{4335029F-3FF5-4EB8-B3C6-08B4DDB40B47}"/>
          </ac:spMkLst>
        </pc:spChg>
        <pc:spChg chg="mod">
          <ac:chgData name="Minesh Patel" userId="a66d4990ec83ac90" providerId="LiveId" clId="{B97F8FE2-9461-4CFE-A336-39272FD5B119}" dt="2021-09-15T22:22:43.646" v="8041" actId="1076"/>
          <ac:spMkLst>
            <pc:docMk/>
            <pc:sldMk cId="2655545095" sldId="580"/>
            <ac:spMk id="19" creationId="{F25F13A5-A0F0-4EAF-A8AE-D5C8AB7495D9}"/>
          </ac:spMkLst>
        </pc:spChg>
        <pc:spChg chg="mod">
          <ac:chgData name="Minesh Patel" userId="a66d4990ec83ac90" providerId="LiveId" clId="{B97F8FE2-9461-4CFE-A336-39272FD5B119}" dt="2021-09-21T10:50:17.753" v="49658" actId="165"/>
          <ac:spMkLst>
            <pc:docMk/>
            <pc:sldMk cId="2655545095" sldId="580"/>
            <ac:spMk id="23" creationId="{DBBB348C-5C22-4771-9FC1-0155A4AA23AE}"/>
          </ac:spMkLst>
        </pc:spChg>
        <pc:spChg chg="mod">
          <ac:chgData name="Minesh Patel" userId="a66d4990ec83ac90" providerId="LiveId" clId="{B97F8FE2-9461-4CFE-A336-39272FD5B119}" dt="2021-09-15T22:21:22.016" v="8007" actId="207"/>
          <ac:spMkLst>
            <pc:docMk/>
            <pc:sldMk cId="2655545095" sldId="580"/>
            <ac:spMk id="27" creationId="{EA28B69F-A0F9-4803-9A8B-1F13B0CA2548}"/>
          </ac:spMkLst>
        </pc:spChg>
        <pc:spChg chg="del mod">
          <ac:chgData name="Minesh Patel" userId="a66d4990ec83ac90" providerId="LiveId" clId="{B97F8FE2-9461-4CFE-A336-39272FD5B119}" dt="2021-09-15T22:21:16.272" v="8006" actId="478"/>
          <ac:spMkLst>
            <pc:docMk/>
            <pc:sldMk cId="2655545095" sldId="580"/>
            <ac:spMk id="28" creationId="{0705EC05-46DF-4085-9E5B-CCEB69405E73}"/>
          </ac:spMkLst>
        </pc:spChg>
        <pc:spChg chg="mod">
          <ac:chgData name="Minesh Patel" userId="a66d4990ec83ac90" providerId="LiveId" clId="{B97F8FE2-9461-4CFE-A336-39272FD5B119}" dt="2021-09-15T22:21:51.522" v="8015" actId="113"/>
          <ac:spMkLst>
            <pc:docMk/>
            <pc:sldMk cId="2655545095" sldId="580"/>
            <ac:spMk id="32" creationId="{137182C2-7C93-4744-9F2A-DB34D65C1646}"/>
          </ac:spMkLst>
        </pc:spChg>
        <pc:spChg chg="mod">
          <ac:chgData name="Minesh Patel" userId="a66d4990ec83ac90" providerId="LiveId" clId="{B97F8FE2-9461-4CFE-A336-39272FD5B119}" dt="2021-09-15T22:21:25.870" v="8008" actId="207"/>
          <ac:spMkLst>
            <pc:docMk/>
            <pc:sldMk cId="2655545095" sldId="580"/>
            <ac:spMk id="34" creationId="{6CC5E98B-F45C-48DB-8664-52EBC4A67F23}"/>
          </ac:spMkLst>
        </pc:spChg>
        <pc:spChg chg="del mod">
          <ac:chgData name="Minesh Patel" userId="a66d4990ec83ac90" providerId="LiveId" clId="{B97F8FE2-9461-4CFE-A336-39272FD5B119}" dt="2021-09-15T22:18:58.436" v="7975" actId="478"/>
          <ac:spMkLst>
            <pc:docMk/>
            <pc:sldMk cId="2655545095" sldId="580"/>
            <ac:spMk id="35" creationId="{A68C229A-C6B6-488D-9C81-4CEC00866712}"/>
          </ac:spMkLst>
        </pc:spChg>
        <pc:spChg chg="mod">
          <ac:chgData name="Minesh Patel" userId="a66d4990ec83ac90" providerId="LiveId" clId="{B97F8FE2-9461-4CFE-A336-39272FD5B119}" dt="2021-09-15T22:21:35.311" v="8010" actId="207"/>
          <ac:spMkLst>
            <pc:docMk/>
            <pc:sldMk cId="2655545095" sldId="580"/>
            <ac:spMk id="36" creationId="{0751CB15-189C-431F-8406-B624DA2F17BE}"/>
          </ac:spMkLst>
        </pc:spChg>
        <pc:spChg chg="mod">
          <ac:chgData name="Minesh Patel" userId="a66d4990ec83ac90" providerId="LiveId" clId="{B97F8FE2-9461-4CFE-A336-39272FD5B119}" dt="2021-09-21T10:50:36.391" v="49663" actId="164"/>
          <ac:spMkLst>
            <pc:docMk/>
            <pc:sldMk cId="2655545095" sldId="580"/>
            <ac:spMk id="37" creationId="{E2A90A03-C8A2-409A-9199-341748CC018C}"/>
          </ac:spMkLst>
        </pc:spChg>
        <pc:spChg chg="mod">
          <ac:chgData name="Minesh Patel" userId="a66d4990ec83ac90" providerId="LiveId" clId="{B97F8FE2-9461-4CFE-A336-39272FD5B119}" dt="2021-09-15T22:21:01.935" v="8004" actId="208"/>
          <ac:spMkLst>
            <pc:docMk/>
            <pc:sldMk cId="2655545095" sldId="580"/>
            <ac:spMk id="45" creationId="{1F43EE71-E014-443B-927A-DBE34C646690}"/>
          </ac:spMkLst>
        </pc:spChg>
        <pc:spChg chg="mod ord">
          <ac:chgData name="Minesh Patel" userId="a66d4990ec83ac90" providerId="LiveId" clId="{B97F8FE2-9461-4CFE-A336-39272FD5B119}" dt="2021-09-21T10:50:17.753" v="49658" actId="165"/>
          <ac:spMkLst>
            <pc:docMk/>
            <pc:sldMk cId="2655545095" sldId="580"/>
            <ac:spMk id="47" creationId="{0A2586CC-7628-4110-A973-FDCDDC0B846B}"/>
          </ac:spMkLst>
        </pc:spChg>
        <pc:spChg chg="mod ord">
          <ac:chgData name="Minesh Patel" userId="a66d4990ec83ac90" providerId="LiveId" clId="{B97F8FE2-9461-4CFE-A336-39272FD5B119}" dt="2021-09-21T10:50:17.753" v="49658" actId="165"/>
          <ac:spMkLst>
            <pc:docMk/>
            <pc:sldMk cId="2655545095" sldId="580"/>
            <ac:spMk id="48" creationId="{4AB783AE-6769-41B6-BA53-6C3942D199C4}"/>
          </ac:spMkLst>
        </pc:spChg>
        <pc:spChg chg="mod">
          <ac:chgData name="Minesh Patel" userId="a66d4990ec83ac90" providerId="LiveId" clId="{B97F8FE2-9461-4CFE-A336-39272FD5B119}" dt="2021-09-21T10:50:17.753" v="49658" actId="165"/>
          <ac:spMkLst>
            <pc:docMk/>
            <pc:sldMk cId="2655545095" sldId="580"/>
            <ac:spMk id="49" creationId="{B25682E8-6A26-4317-BD4F-20844C9190FD}"/>
          </ac:spMkLst>
        </pc:spChg>
        <pc:spChg chg="mod">
          <ac:chgData name="Minesh Patel" userId="a66d4990ec83ac90" providerId="LiveId" clId="{B97F8FE2-9461-4CFE-A336-39272FD5B119}" dt="2021-09-21T10:50:17.753" v="49658" actId="165"/>
          <ac:spMkLst>
            <pc:docMk/>
            <pc:sldMk cId="2655545095" sldId="580"/>
            <ac:spMk id="50" creationId="{670D13F7-6F92-4C59-B0CF-AA3C9A259F87}"/>
          </ac:spMkLst>
        </pc:spChg>
        <pc:spChg chg="mod ord">
          <ac:chgData name="Minesh Patel" userId="a66d4990ec83ac90" providerId="LiveId" clId="{B97F8FE2-9461-4CFE-A336-39272FD5B119}" dt="2021-09-21T10:50:17.753" v="49658" actId="165"/>
          <ac:spMkLst>
            <pc:docMk/>
            <pc:sldMk cId="2655545095" sldId="580"/>
            <ac:spMk id="51" creationId="{FB76515E-FE92-45AA-9F45-549B8C60D6B4}"/>
          </ac:spMkLst>
        </pc:spChg>
        <pc:spChg chg="mod">
          <ac:chgData name="Minesh Patel" userId="a66d4990ec83ac90" providerId="LiveId" clId="{B97F8FE2-9461-4CFE-A336-39272FD5B119}" dt="2021-09-21T10:50:17.753" v="49658" actId="165"/>
          <ac:spMkLst>
            <pc:docMk/>
            <pc:sldMk cId="2655545095" sldId="580"/>
            <ac:spMk id="52" creationId="{F428475A-05B7-4E23-B01F-403CAC0CF725}"/>
          </ac:spMkLst>
        </pc:spChg>
        <pc:spChg chg="mod">
          <ac:chgData name="Minesh Patel" userId="a66d4990ec83ac90" providerId="LiveId" clId="{B97F8FE2-9461-4CFE-A336-39272FD5B119}" dt="2021-09-21T10:50:17.753" v="49658" actId="165"/>
          <ac:spMkLst>
            <pc:docMk/>
            <pc:sldMk cId="2655545095" sldId="580"/>
            <ac:spMk id="53" creationId="{A742A092-9E8B-4A39-BF46-34E944446816}"/>
          </ac:spMkLst>
        </pc:spChg>
        <pc:spChg chg="mod ord">
          <ac:chgData name="Minesh Patel" userId="a66d4990ec83ac90" providerId="LiveId" clId="{B97F8FE2-9461-4CFE-A336-39272FD5B119}" dt="2021-09-21T10:50:17.753" v="49658" actId="165"/>
          <ac:spMkLst>
            <pc:docMk/>
            <pc:sldMk cId="2655545095" sldId="580"/>
            <ac:spMk id="54" creationId="{3D3A3901-1668-4E24-99B3-4B4A9F147382}"/>
          </ac:spMkLst>
        </pc:spChg>
        <pc:spChg chg="add del mod">
          <ac:chgData name="Minesh Patel" userId="a66d4990ec83ac90" providerId="LiveId" clId="{B97F8FE2-9461-4CFE-A336-39272FD5B119}" dt="2021-09-19T14:06:59.400" v="16985" actId="21"/>
          <ac:spMkLst>
            <pc:docMk/>
            <pc:sldMk cId="2655545095" sldId="580"/>
            <ac:spMk id="55" creationId="{C883566F-DF4D-40CA-B3E6-3CB0133CAC6F}"/>
          </ac:spMkLst>
        </pc:spChg>
        <pc:spChg chg="mod ord">
          <ac:chgData name="Minesh Patel" userId="a66d4990ec83ac90" providerId="LiveId" clId="{B97F8FE2-9461-4CFE-A336-39272FD5B119}" dt="2021-09-21T10:50:17.753" v="49658" actId="165"/>
          <ac:spMkLst>
            <pc:docMk/>
            <pc:sldMk cId="2655545095" sldId="580"/>
            <ac:spMk id="56" creationId="{44511783-2573-4898-AAE0-C80F1B57CE01}"/>
          </ac:spMkLst>
        </pc:spChg>
        <pc:spChg chg="mod">
          <ac:chgData name="Minesh Patel" userId="a66d4990ec83ac90" providerId="LiveId" clId="{B97F8FE2-9461-4CFE-A336-39272FD5B119}" dt="2021-09-21T10:50:17.753" v="49658" actId="165"/>
          <ac:spMkLst>
            <pc:docMk/>
            <pc:sldMk cId="2655545095" sldId="580"/>
            <ac:spMk id="57" creationId="{F26FD391-6634-4654-878F-FCAEE70294CD}"/>
          </ac:spMkLst>
        </pc:spChg>
        <pc:spChg chg="mod">
          <ac:chgData name="Minesh Patel" userId="a66d4990ec83ac90" providerId="LiveId" clId="{B97F8FE2-9461-4CFE-A336-39272FD5B119}" dt="2021-09-20T22:43:34.638" v="35218" actId="207"/>
          <ac:spMkLst>
            <pc:docMk/>
            <pc:sldMk cId="2655545095" sldId="580"/>
            <ac:spMk id="58" creationId="{06885F73-C037-44D6-BAD0-FCA19FBCC50D}"/>
          </ac:spMkLst>
        </pc:spChg>
        <pc:spChg chg="add del mod">
          <ac:chgData name="Minesh Patel" userId="a66d4990ec83ac90" providerId="LiveId" clId="{B97F8FE2-9461-4CFE-A336-39272FD5B119}" dt="2021-09-17T22:38:00.434" v="13393" actId="478"/>
          <ac:spMkLst>
            <pc:docMk/>
            <pc:sldMk cId="2655545095" sldId="580"/>
            <ac:spMk id="59" creationId="{481F4439-ABEE-4095-A4F1-1C7D7504BC2A}"/>
          </ac:spMkLst>
        </pc:spChg>
        <pc:spChg chg="add del mod">
          <ac:chgData name="Minesh Patel" userId="a66d4990ec83ac90" providerId="LiveId" clId="{B97F8FE2-9461-4CFE-A336-39272FD5B119}" dt="2021-09-17T22:38:01.042" v="13394" actId="478"/>
          <ac:spMkLst>
            <pc:docMk/>
            <pc:sldMk cId="2655545095" sldId="580"/>
            <ac:spMk id="60" creationId="{63140CCD-E5CA-4DEF-A534-BD28BC15C7F6}"/>
          </ac:spMkLst>
        </pc:spChg>
        <pc:spChg chg="add del mod">
          <ac:chgData name="Minesh Patel" userId="a66d4990ec83ac90" providerId="LiveId" clId="{B97F8FE2-9461-4CFE-A336-39272FD5B119}" dt="2021-09-19T14:06:59.400" v="16985" actId="21"/>
          <ac:spMkLst>
            <pc:docMk/>
            <pc:sldMk cId="2655545095" sldId="580"/>
            <ac:spMk id="61" creationId="{413EC1A2-5415-4245-9272-67BC0373AA8B}"/>
          </ac:spMkLst>
        </pc:spChg>
        <pc:spChg chg="add mod">
          <ac:chgData name="Minesh Patel" userId="a66d4990ec83ac90" providerId="LiveId" clId="{B97F8FE2-9461-4CFE-A336-39272FD5B119}" dt="2021-09-21T10:51:01.296" v="49669" actId="164"/>
          <ac:spMkLst>
            <pc:docMk/>
            <pc:sldMk cId="2655545095" sldId="580"/>
            <ac:spMk id="62" creationId="{4F9BD13B-D518-4DA4-9937-95A6607C7A28}"/>
          </ac:spMkLst>
        </pc:spChg>
        <pc:spChg chg="add mod">
          <ac:chgData name="Minesh Patel" userId="a66d4990ec83ac90" providerId="LiveId" clId="{B97F8FE2-9461-4CFE-A336-39272FD5B119}" dt="2021-09-21T10:51:01.296" v="49669" actId="164"/>
          <ac:spMkLst>
            <pc:docMk/>
            <pc:sldMk cId="2655545095" sldId="580"/>
            <ac:spMk id="63" creationId="{4DAC01D6-0918-40BE-AE05-737B58F983CC}"/>
          </ac:spMkLst>
        </pc:spChg>
        <pc:spChg chg="add mod">
          <ac:chgData name="Minesh Patel" userId="a66d4990ec83ac90" providerId="LiveId" clId="{B97F8FE2-9461-4CFE-A336-39272FD5B119}" dt="2021-09-21T10:51:01.296" v="49669" actId="164"/>
          <ac:spMkLst>
            <pc:docMk/>
            <pc:sldMk cId="2655545095" sldId="580"/>
            <ac:spMk id="64" creationId="{5A9D3BF2-0E9F-4DC3-9AE1-74B82D6254BF}"/>
          </ac:spMkLst>
        </pc:spChg>
        <pc:spChg chg="add mod">
          <ac:chgData name="Minesh Patel" userId="a66d4990ec83ac90" providerId="LiveId" clId="{B97F8FE2-9461-4CFE-A336-39272FD5B119}" dt="2021-09-21T10:51:01.296" v="49669" actId="164"/>
          <ac:spMkLst>
            <pc:docMk/>
            <pc:sldMk cId="2655545095" sldId="580"/>
            <ac:spMk id="65" creationId="{95C68711-2CB3-4CCF-B66A-CC03EA0AE760}"/>
          </ac:spMkLst>
        </pc:spChg>
        <pc:spChg chg="add mod ord topLvl">
          <ac:chgData name="Minesh Patel" userId="a66d4990ec83ac90" providerId="LiveId" clId="{B97F8FE2-9461-4CFE-A336-39272FD5B119}" dt="2021-09-21T10:50:22.657" v="49659" actId="164"/>
          <ac:spMkLst>
            <pc:docMk/>
            <pc:sldMk cId="2655545095" sldId="580"/>
            <ac:spMk id="66" creationId="{EE621205-9AF5-4F54-B967-F86D25F3D287}"/>
          </ac:spMkLst>
        </pc:spChg>
        <pc:spChg chg="add mod topLvl">
          <ac:chgData name="Minesh Patel" userId="a66d4990ec83ac90" providerId="LiveId" clId="{B97F8FE2-9461-4CFE-A336-39272FD5B119}" dt="2021-09-21T10:50:22.657" v="49659" actId="164"/>
          <ac:spMkLst>
            <pc:docMk/>
            <pc:sldMk cId="2655545095" sldId="580"/>
            <ac:spMk id="67" creationId="{EDC92213-1E2D-4D93-A1DA-6498B1B21102}"/>
          </ac:spMkLst>
        </pc:spChg>
        <pc:spChg chg="add mod topLvl">
          <ac:chgData name="Minesh Patel" userId="a66d4990ec83ac90" providerId="LiveId" clId="{B97F8FE2-9461-4CFE-A336-39272FD5B119}" dt="2021-09-21T10:50:22.657" v="49659" actId="164"/>
          <ac:spMkLst>
            <pc:docMk/>
            <pc:sldMk cId="2655545095" sldId="580"/>
            <ac:spMk id="68" creationId="{BA90F600-4B93-41FB-9F39-4E484614D6A4}"/>
          </ac:spMkLst>
        </pc:spChg>
        <pc:spChg chg="add mod topLvl">
          <ac:chgData name="Minesh Patel" userId="a66d4990ec83ac90" providerId="LiveId" clId="{B97F8FE2-9461-4CFE-A336-39272FD5B119}" dt="2021-09-21T10:50:22.657" v="49659" actId="164"/>
          <ac:spMkLst>
            <pc:docMk/>
            <pc:sldMk cId="2655545095" sldId="580"/>
            <ac:spMk id="69" creationId="{128F3155-7788-4103-9991-D24F2A1BD987}"/>
          </ac:spMkLst>
        </pc:spChg>
        <pc:spChg chg="add mod">
          <ac:chgData name="Minesh Patel" userId="a66d4990ec83ac90" providerId="LiveId" clId="{B97F8FE2-9461-4CFE-A336-39272FD5B119}" dt="2021-09-21T10:50:47.710" v="49665" actId="164"/>
          <ac:spMkLst>
            <pc:docMk/>
            <pc:sldMk cId="2655545095" sldId="580"/>
            <ac:spMk id="70" creationId="{AC41DED5-ABB0-4602-86AE-AA2D996A051A}"/>
          </ac:spMkLst>
        </pc:spChg>
        <pc:spChg chg="add mod topLvl">
          <ac:chgData name="Minesh Patel" userId="a66d4990ec83ac90" providerId="LiveId" clId="{B97F8FE2-9461-4CFE-A336-39272FD5B119}" dt="2021-09-21T10:50:22.657" v="49659" actId="164"/>
          <ac:spMkLst>
            <pc:docMk/>
            <pc:sldMk cId="2655545095" sldId="580"/>
            <ac:spMk id="73" creationId="{919E087C-00B5-4887-A52E-A9D066A33BFB}"/>
          </ac:spMkLst>
        </pc:spChg>
        <pc:spChg chg="mod">
          <ac:chgData name="Minesh Patel" userId="a66d4990ec83ac90" providerId="LiveId" clId="{B97F8FE2-9461-4CFE-A336-39272FD5B119}" dt="2021-09-21T13:56:04.931" v="70972"/>
          <ac:spMkLst>
            <pc:docMk/>
            <pc:sldMk cId="2655545095" sldId="580"/>
            <ac:spMk id="74" creationId="{CAD923D7-416C-4982-82A8-F7369B79892C}"/>
          </ac:spMkLst>
        </pc:spChg>
        <pc:spChg chg="mod">
          <ac:chgData name="Minesh Patel" userId="a66d4990ec83ac90" providerId="LiveId" clId="{B97F8FE2-9461-4CFE-A336-39272FD5B119}" dt="2021-09-21T13:56:04.931" v="70972"/>
          <ac:spMkLst>
            <pc:docMk/>
            <pc:sldMk cId="2655545095" sldId="580"/>
            <ac:spMk id="75" creationId="{30BE3BD0-FAC8-43C4-92E0-63187B673F52}"/>
          </ac:spMkLst>
        </pc:spChg>
        <pc:spChg chg="mod">
          <ac:chgData name="Minesh Patel" userId="a66d4990ec83ac90" providerId="LiveId" clId="{B97F8FE2-9461-4CFE-A336-39272FD5B119}" dt="2021-09-21T13:56:04.931" v="70972"/>
          <ac:spMkLst>
            <pc:docMk/>
            <pc:sldMk cId="2655545095" sldId="580"/>
            <ac:spMk id="76" creationId="{2759EFF4-FFA9-47E1-9D02-F23DBC78AAE4}"/>
          </ac:spMkLst>
        </pc:spChg>
        <pc:spChg chg="mod">
          <ac:chgData name="Minesh Patel" userId="a66d4990ec83ac90" providerId="LiveId" clId="{B97F8FE2-9461-4CFE-A336-39272FD5B119}" dt="2021-09-21T13:56:04.931" v="70972"/>
          <ac:spMkLst>
            <pc:docMk/>
            <pc:sldMk cId="2655545095" sldId="580"/>
            <ac:spMk id="77" creationId="{C726FB8B-4B22-4BA4-8526-A7B43EB62803}"/>
          </ac:spMkLst>
        </pc:spChg>
        <pc:spChg chg="mod">
          <ac:chgData name="Minesh Patel" userId="a66d4990ec83ac90" providerId="LiveId" clId="{B97F8FE2-9461-4CFE-A336-39272FD5B119}" dt="2021-09-21T13:56:04.931" v="70972"/>
          <ac:spMkLst>
            <pc:docMk/>
            <pc:sldMk cId="2655545095" sldId="580"/>
            <ac:spMk id="78" creationId="{BF2A9CE6-A1D4-4823-B17F-3233594FD055}"/>
          </ac:spMkLst>
        </pc:spChg>
        <pc:grpChg chg="mod">
          <ac:chgData name="Minesh Patel" userId="a66d4990ec83ac90" providerId="LiveId" clId="{B97F8FE2-9461-4CFE-A336-39272FD5B119}" dt="2021-09-21T10:50:36.391" v="49663" actId="164"/>
          <ac:grpSpMkLst>
            <pc:docMk/>
            <pc:sldMk cId="2655545095" sldId="580"/>
            <ac:grpSpMk id="3" creationId="{F1DEEC84-4172-4BF0-A9C4-847F3ABF3A94}"/>
          </ac:grpSpMkLst>
        </pc:grpChg>
        <pc:grpChg chg="mod topLvl">
          <ac:chgData name="Minesh Patel" userId="a66d4990ec83ac90" providerId="LiveId" clId="{B97F8FE2-9461-4CFE-A336-39272FD5B119}" dt="2021-09-21T10:50:22.657" v="49659" actId="164"/>
          <ac:grpSpMkLst>
            <pc:docMk/>
            <pc:sldMk cId="2655545095" sldId="580"/>
            <ac:grpSpMk id="5" creationId="{3D099A72-1C9D-4A9D-866E-2B765B190C84}"/>
          </ac:grpSpMkLst>
        </pc:grpChg>
        <pc:grpChg chg="mod">
          <ac:chgData name="Minesh Patel" userId="a66d4990ec83ac90" providerId="LiveId" clId="{B97F8FE2-9461-4CFE-A336-39272FD5B119}" dt="2021-09-21T10:50:13.160" v="49657" actId="164"/>
          <ac:grpSpMkLst>
            <pc:docMk/>
            <pc:sldMk cId="2655545095" sldId="580"/>
            <ac:grpSpMk id="7" creationId="{2EC5EE0C-6B16-4AD6-AF26-5A8AF2750E8C}"/>
          </ac:grpSpMkLst>
        </pc:grpChg>
        <pc:grpChg chg="mod topLvl">
          <ac:chgData name="Minesh Patel" userId="a66d4990ec83ac90" providerId="LiveId" clId="{B97F8FE2-9461-4CFE-A336-39272FD5B119}" dt="2021-09-21T10:50:17.753" v="49658" actId="165"/>
          <ac:grpSpMkLst>
            <pc:docMk/>
            <pc:sldMk cId="2655545095" sldId="580"/>
            <ac:grpSpMk id="8" creationId="{1BA891FF-E151-4EFB-A975-79B87686BEC8}"/>
          </ac:grpSpMkLst>
        </pc:grpChg>
        <pc:grpChg chg="mod topLvl">
          <ac:chgData name="Minesh Patel" userId="a66d4990ec83ac90" providerId="LiveId" clId="{B97F8FE2-9461-4CFE-A336-39272FD5B119}" dt="2021-09-21T10:50:22.657" v="49659" actId="164"/>
          <ac:grpSpMkLst>
            <pc:docMk/>
            <pc:sldMk cId="2655545095" sldId="580"/>
            <ac:grpSpMk id="9" creationId="{9AD24030-39E6-4E41-8A93-1CCC641C1DBD}"/>
          </ac:grpSpMkLst>
        </pc:grpChg>
        <pc:grpChg chg="add del mod ord">
          <ac:chgData name="Minesh Patel" userId="a66d4990ec83ac90" providerId="LiveId" clId="{B97F8FE2-9461-4CFE-A336-39272FD5B119}" dt="2021-09-21T10:50:17.753" v="49658" actId="165"/>
          <ac:grpSpMkLst>
            <pc:docMk/>
            <pc:sldMk cId="2655545095" sldId="580"/>
            <ac:grpSpMk id="10" creationId="{2ACE0DCA-ABE0-4E3D-8F1B-829792159425}"/>
          </ac:grpSpMkLst>
        </pc:grpChg>
        <pc:grpChg chg="add mod">
          <ac:chgData name="Minesh Patel" userId="a66d4990ec83ac90" providerId="LiveId" clId="{B97F8FE2-9461-4CFE-A336-39272FD5B119}" dt="2021-09-21T10:50:13.160" v="49657" actId="164"/>
          <ac:grpSpMkLst>
            <pc:docMk/>
            <pc:sldMk cId="2655545095" sldId="580"/>
            <ac:grpSpMk id="13" creationId="{4488BA9B-50DD-4ADB-A021-F407FA85FEF1}"/>
          </ac:grpSpMkLst>
        </pc:grpChg>
        <pc:grpChg chg="add mod">
          <ac:chgData name="Minesh Patel" userId="a66d4990ec83ac90" providerId="LiveId" clId="{B97F8FE2-9461-4CFE-A336-39272FD5B119}" dt="2021-09-21T10:50:22.657" v="49659" actId="164"/>
          <ac:grpSpMkLst>
            <pc:docMk/>
            <pc:sldMk cId="2655545095" sldId="580"/>
            <ac:grpSpMk id="14" creationId="{7DC61920-B6A3-460A-A88E-31201966116A}"/>
          </ac:grpSpMkLst>
        </pc:grpChg>
        <pc:grpChg chg="add mod">
          <ac:chgData name="Minesh Patel" userId="a66d4990ec83ac90" providerId="LiveId" clId="{B97F8FE2-9461-4CFE-A336-39272FD5B119}" dt="2021-09-21T10:50:36.391" v="49663" actId="164"/>
          <ac:grpSpMkLst>
            <pc:docMk/>
            <pc:sldMk cId="2655545095" sldId="580"/>
            <ac:grpSpMk id="15" creationId="{6551675D-7130-42CD-8FD9-C6821D41490F}"/>
          </ac:grpSpMkLst>
        </pc:grpChg>
        <pc:grpChg chg="add mod">
          <ac:chgData name="Minesh Patel" userId="a66d4990ec83ac90" providerId="LiveId" clId="{B97F8FE2-9461-4CFE-A336-39272FD5B119}" dt="2021-09-21T10:50:47.710" v="49665" actId="164"/>
          <ac:grpSpMkLst>
            <pc:docMk/>
            <pc:sldMk cId="2655545095" sldId="580"/>
            <ac:grpSpMk id="16" creationId="{1604D5A9-CA5B-4404-BF98-2E003DFAFB1D}"/>
          </ac:grpSpMkLst>
        </pc:grpChg>
        <pc:grpChg chg="add mod">
          <ac:chgData name="Minesh Patel" userId="a66d4990ec83ac90" providerId="LiveId" clId="{B97F8FE2-9461-4CFE-A336-39272FD5B119}" dt="2021-09-21T10:51:01.296" v="49669" actId="164"/>
          <ac:grpSpMkLst>
            <pc:docMk/>
            <pc:sldMk cId="2655545095" sldId="580"/>
            <ac:grpSpMk id="17" creationId="{45984F90-B5D0-4708-A60E-959BFEB6F4C4}"/>
          </ac:grpSpMkLst>
        </pc:grpChg>
        <pc:grpChg chg="mod">
          <ac:chgData name="Minesh Patel" userId="a66d4990ec83ac90" providerId="LiveId" clId="{B97F8FE2-9461-4CFE-A336-39272FD5B119}" dt="2021-09-21T10:50:13.160" v="49657" actId="164"/>
          <ac:grpSpMkLst>
            <pc:docMk/>
            <pc:sldMk cId="2655545095" sldId="580"/>
            <ac:grpSpMk id="33" creationId="{794838DA-0D5B-4832-8A7E-B189767A38C6}"/>
          </ac:grpSpMkLst>
        </pc:grpChg>
        <pc:grpChg chg="del">
          <ac:chgData name="Minesh Patel" userId="a66d4990ec83ac90" providerId="LiveId" clId="{B97F8FE2-9461-4CFE-A336-39272FD5B119}" dt="2021-09-21T13:56:04.576" v="70971" actId="478"/>
          <ac:grpSpMkLst>
            <pc:docMk/>
            <pc:sldMk cId="2655545095" sldId="580"/>
            <ac:grpSpMk id="39" creationId="{59EE85B9-B9E7-4574-973A-1284B0D7BE4D}"/>
          </ac:grpSpMkLst>
        </pc:grpChg>
        <pc:grpChg chg="add mod">
          <ac:chgData name="Minesh Patel" userId="a66d4990ec83ac90" providerId="LiveId" clId="{B97F8FE2-9461-4CFE-A336-39272FD5B119}" dt="2021-09-21T13:56:04.931" v="70972"/>
          <ac:grpSpMkLst>
            <pc:docMk/>
            <pc:sldMk cId="2655545095" sldId="580"/>
            <ac:grpSpMk id="61" creationId="{6CCF72FF-CDDA-4BDE-BBFC-0586BC5B8147}"/>
          </ac:grpSpMkLst>
        </pc:grpChg>
        <pc:cxnChg chg="add del mod">
          <ac:chgData name="Minesh Patel" userId="a66d4990ec83ac90" providerId="LiveId" clId="{B97F8FE2-9461-4CFE-A336-39272FD5B119}" dt="2021-09-15T17:59:29.555" v="4665" actId="478"/>
          <ac:cxnSpMkLst>
            <pc:docMk/>
            <pc:sldMk cId="2655545095" sldId="580"/>
            <ac:cxnSpMk id="11" creationId="{8599BF73-937D-4644-84B1-A10B7B1BC0C9}"/>
          </ac:cxnSpMkLst>
        </pc:cxnChg>
        <pc:cxnChg chg="mod">
          <ac:chgData name="Minesh Patel" userId="a66d4990ec83ac90" providerId="LiveId" clId="{B97F8FE2-9461-4CFE-A336-39272FD5B119}" dt="2021-09-21T10:50:17.753" v="49658" actId="165"/>
          <ac:cxnSpMkLst>
            <pc:docMk/>
            <pc:sldMk cId="2655545095" sldId="580"/>
            <ac:cxnSpMk id="29" creationId="{9A953DB2-7031-4871-A743-C27AF8257D41}"/>
          </ac:cxnSpMkLst>
        </pc:cxnChg>
        <pc:cxnChg chg="mod">
          <ac:chgData name="Minesh Patel" userId="a66d4990ec83ac90" providerId="LiveId" clId="{B97F8FE2-9461-4CFE-A336-39272FD5B119}" dt="2021-09-21T10:50:17.753" v="49658" actId="165"/>
          <ac:cxnSpMkLst>
            <pc:docMk/>
            <pc:sldMk cId="2655545095" sldId="580"/>
            <ac:cxnSpMk id="30" creationId="{DC4200BF-8323-4F44-90A2-2DD76C2D90A3}"/>
          </ac:cxnSpMkLst>
        </pc:cxnChg>
        <pc:cxnChg chg="mod">
          <ac:chgData name="Minesh Patel" userId="a66d4990ec83ac90" providerId="LiveId" clId="{B97F8FE2-9461-4CFE-A336-39272FD5B119}" dt="2021-09-15T22:22:46.408" v="8042" actId="14100"/>
          <ac:cxnSpMkLst>
            <pc:docMk/>
            <pc:sldMk cId="2655545095" sldId="580"/>
            <ac:cxnSpMk id="31" creationId="{F9DC6CDA-F7DD-425B-9216-F8F2471E7A7B}"/>
          </ac:cxnSpMkLst>
        </pc:cxnChg>
        <pc:cxnChg chg="mod">
          <ac:chgData name="Minesh Patel" userId="a66d4990ec83ac90" providerId="LiveId" clId="{B97F8FE2-9461-4CFE-A336-39272FD5B119}" dt="2021-09-21T10:50:36.391" v="49663" actId="164"/>
          <ac:cxnSpMkLst>
            <pc:docMk/>
            <pc:sldMk cId="2655545095" sldId="580"/>
            <ac:cxnSpMk id="38" creationId="{91FF5BFD-8FEC-4D62-B505-1C131C5E3C6E}"/>
          </ac:cxnSpMkLst>
        </pc:cxnChg>
        <pc:cxnChg chg="mod">
          <ac:chgData name="Minesh Patel" userId="a66d4990ec83ac90" providerId="LiveId" clId="{B97F8FE2-9461-4CFE-A336-39272FD5B119}" dt="2021-09-15T22:22:38.231" v="8040" actId="14100"/>
          <ac:cxnSpMkLst>
            <pc:docMk/>
            <pc:sldMk cId="2655545095" sldId="580"/>
            <ac:cxnSpMk id="46" creationId="{FE9D3965-7DBA-463A-AC2C-2BC10FEC339B}"/>
          </ac:cxnSpMkLst>
        </pc:cxnChg>
        <pc:cxnChg chg="add mod ord">
          <ac:chgData name="Minesh Patel" userId="a66d4990ec83ac90" providerId="LiveId" clId="{B97F8FE2-9461-4CFE-A336-39272FD5B119}" dt="2021-09-21T10:50:47.710" v="49665" actId="164"/>
          <ac:cxnSpMkLst>
            <pc:docMk/>
            <pc:sldMk cId="2655545095" sldId="580"/>
            <ac:cxnSpMk id="71" creationId="{43BEF4B6-4DBB-47A9-B0B1-B2D8232B9D2F}"/>
          </ac:cxnSpMkLst>
        </pc:cxnChg>
        <pc:cxnChg chg="add mod ord">
          <ac:chgData name="Minesh Patel" userId="a66d4990ec83ac90" providerId="LiveId" clId="{B97F8FE2-9461-4CFE-A336-39272FD5B119}" dt="2021-09-21T10:50:47.710" v="49665" actId="164"/>
          <ac:cxnSpMkLst>
            <pc:docMk/>
            <pc:sldMk cId="2655545095" sldId="580"/>
            <ac:cxnSpMk id="72" creationId="{6AF6DD76-6C59-463F-808A-8ADAA974F43E}"/>
          </ac:cxnSpMkLst>
        </pc:cxnChg>
      </pc:sldChg>
      <pc:sldChg chg="addSp delSp modSp add del mod addAnim delAnim modAnim modNotesTx">
        <pc:chgData name="Minesh Patel" userId="a66d4990ec83ac90" providerId="LiveId" clId="{B97F8FE2-9461-4CFE-A336-39272FD5B119}" dt="2021-09-20T23:06:09.104" v="35725" actId="2696"/>
        <pc:sldMkLst>
          <pc:docMk/>
          <pc:sldMk cId="198159562" sldId="581"/>
        </pc:sldMkLst>
        <pc:spChg chg="del">
          <ac:chgData name="Minesh Patel" userId="a66d4990ec83ac90" providerId="LiveId" clId="{B97F8FE2-9461-4CFE-A336-39272FD5B119}" dt="2021-09-15T18:07:27.568" v="4885" actId="478"/>
          <ac:spMkLst>
            <pc:docMk/>
            <pc:sldMk cId="198159562" sldId="581"/>
            <ac:spMk id="3" creationId="{32B2CAF2-01D8-487F-96E6-698727839A37}"/>
          </ac:spMkLst>
        </pc:spChg>
        <pc:spChg chg="del">
          <ac:chgData name="Minesh Patel" userId="a66d4990ec83ac90" providerId="LiveId" clId="{B97F8FE2-9461-4CFE-A336-39272FD5B119}" dt="2021-09-15T18:07:27.568" v="4885" actId="478"/>
          <ac:spMkLst>
            <pc:docMk/>
            <pc:sldMk cId="198159562" sldId="581"/>
            <ac:spMk id="5" creationId="{6F046F93-5854-40C8-B9BA-E67DD24BCBF0}"/>
          </ac:spMkLst>
        </pc:spChg>
        <pc:spChg chg="del">
          <ac:chgData name="Minesh Patel" userId="a66d4990ec83ac90" providerId="LiveId" clId="{B97F8FE2-9461-4CFE-A336-39272FD5B119}" dt="2021-09-15T18:07:27.568" v="4885" actId="478"/>
          <ac:spMkLst>
            <pc:docMk/>
            <pc:sldMk cId="198159562" sldId="581"/>
            <ac:spMk id="6" creationId="{4D29EBEA-37AD-40B4-9C2F-37D61B648D04}"/>
          </ac:spMkLst>
        </pc:spChg>
        <pc:spChg chg="mod">
          <ac:chgData name="Minesh Patel" userId="a66d4990ec83ac90" providerId="LiveId" clId="{B97F8FE2-9461-4CFE-A336-39272FD5B119}" dt="2021-09-15T18:08:21.880" v="4908" actId="207"/>
          <ac:spMkLst>
            <pc:docMk/>
            <pc:sldMk cId="198159562" sldId="581"/>
            <ac:spMk id="40" creationId="{3EE1A2C3-34BA-4E00-A63E-655707D27EAC}"/>
          </ac:spMkLst>
        </pc:spChg>
        <pc:spChg chg="mod">
          <ac:chgData name="Minesh Patel" userId="a66d4990ec83ac90" providerId="LiveId" clId="{B97F8FE2-9461-4CFE-A336-39272FD5B119}" dt="2021-09-15T18:08:21.880" v="4908" actId="207"/>
          <ac:spMkLst>
            <pc:docMk/>
            <pc:sldMk cId="198159562" sldId="581"/>
            <ac:spMk id="41" creationId="{FB60DF48-B154-42F4-9232-79F9BFD2C032}"/>
          </ac:spMkLst>
        </pc:spChg>
        <pc:spChg chg="mod">
          <ac:chgData name="Minesh Patel" userId="a66d4990ec83ac90" providerId="LiveId" clId="{B97F8FE2-9461-4CFE-A336-39272FD5B119}" dt="2021-09-15T18:08:21.880" v="4908" actId="207"/>
          <ac:spMkLst>
            <pc:docMk/>
            <pc:sldMk cId="198159562" sldId="581"/>
            <ac:spMk id="42" creationId="{7739D3A2-C514-4997-AC0C-3392CBAFDC10}"/>
          </ac:spMkLst>
        </pc:spChg>
        <pc:spChg chg="mod">
          <ac:chgData name="Minesh Patel" userId="a66d4990ec83ac90" providerId="LiveId" clId="{B97F8FE2-9461-4CFE-A336-39272FD5B119}" dt="2021-09-15T18:08:21.880" v="4908" actId="207"/>
          <ac:spMkLst>
            <pc:docMk/>
            <pc:sldMk cId="198159562" sldId="581"/>
            <ac:spMk id="43" creationId="{93B906BB-45E5-44E8-B37F-54009A83EACD}"/>
          </ac:spMkLst>
        </pc:spChg>
        <pc:spChg chg="mod">
          <ac:chgData name="Minesh Patel" userId="a66d4990ec83ac90" providerId="LiveId" clId="{B97F8FE2-9461-4CFE-A336-39272FD5B119}" dt="2021-09-15T18:09:18.547" v="4935" actId="1076"/>
          <ac:spMkLst>
            <pc:docMk/>
            <pc:sldMk cId="198159562" sldId="581"/>
            <ac:spMk id="55" creationId="{265CFAA6-EF11-450B-B4C1-2FE77292C7B1}"/>
          </ac:spMkLst>
        </pc:spChg>
        <pc:spChg chg="add del">
          <ac:chgData name="Minesh Patel" userId="a66d4990ec83ac90" providerId="LiveId" clId="{B97F8FE2-9461-4CFE-A336-39272FD5B119}" dt="2021-09-20T23:05:47.449" v="35722" actId="478"/>
          <ac:spMkLst>
            <pc:docMk/>
            <pc:sldMk cId="198159562" sldId="581"/>
            <ac:spMk id="63" creationId="{FA25C406-C6F5-4021-97FF-66286391EDA1}"/>
          </ac:spMkLst>
        </pc:spChg>
        <pc:spChg chg="del">
          <ac:chgData name="Minesh Patel" userId="a66d4990ec83ac90" providerId="LiveId" clId="{B97F8FE2-9461-4CFE-A336-39272FD5B119}" dt="2021-09-15T18:07:27.568" v="4885" actId="478"/>
          <ac:spMkLst>
            <pc:docMk/>
            <pc:sldMk cId="198159562" sldId="581"/>
            <ac:spMk id="168" creationId="{9AB12FF1-3F65-473C-AC89-2402C1865B9E}"/>
          </ac:spMkLst>
        </pc:spChg>
        <pc:spChg chg="del">
          <ac:chgData name="Minesh Patel" userId="a66d4990ec83ac90" providerId="LiveId" clId="{B97F8FE2-9461-4CFE-A336-39272FD5B119}" dt="2021-09-15T18:07:34.836" v="4888" actId="478"/>
          <ac:spMkLst>
            <pc:docMk/>
            <pc:sldMk cId="198159562" sldId="581"/>
            <ac:spMk id="169" creationId="{B30954F4-637E-47EE-B3AE-B100A030D23E}"/>
          </ac:spMkLst>
        </pc:spChg>
        <pc:spChg chg="del">
          <ac:chgData name="Minesh Patel" userId="a66d4990ec83ac90" providerId="LiveId" clId="{B97F8FE2-9461-4CFE-A336-39272FD5B119}" dt="2021-09-15T18:07:34.836" v="4888" actId="478"/>
          <ac:spMkLst>
            <pc:docMk/>
            <pc:sldMk cId="198159562" sldId="581"/>
            <ac:spMk id="170" creationId="{8A785909-D38F-4197-AE77-203B8EF26786}"/>
          </ac:spMkLst>
        </pc:spChg>
        <pc:spChg chg="del">
          <ac:chgData name="Minesh Patel" userId="a66d4990ec83ac90" providerId="LiveId" clId="{B97F8FE2-9461-4CFE-A336-39272FD5B119}" dt="2021-09-15T18:07:34.836" v="4888" actId="478"/>
          <ac:spMkLst>
            <pc:docMk/>
            <pc:sldMk cId="198159562" sldId="581"/>
            <ac:spMk id="171" creationId="{BBE2C66B-E020-4C98-8EA6-FEB0565CE4B0}"/>
          </ac:spMkLst>
        </pc:spChg>
        <pc:spChg chg="mod">
          <ac:chgData name="Minesh Patel" userId="a66d4990ec83ac90" providerId="LiveId" clId="{B97F8FE2-9461-4CFE-A336-39272FD5B119}" dt="2021-09-15T18:36:36.662" v="5064" actId="20577"/>
          <ac:spMkLst>
            <pc:docMk/>
            <pc:sldMk cId="198159562" sldId="581"/>
            <ac:spMk id="173" creationId="{374D5F4F-1B66-4FCB-809D-4C2CD5BDBC5E}"/>
          </ac:spMkLst>
        </pc:spChg>
        <pc:spChg chg="mod">
          <ac:chgData name="Minesh Patel" userId="a66d4990ec83ac90" providerId="LiveId" clId="{B97F8FE2-9461-4CFE-A336-39272FD5B119}" dt="2021-09-15T18:36:45.437" v="5068" actId="20577"/>
          <ac:spMkLst>
            <pc:docMk/>
            <pc:sldMk cId="198159562" sldId="581"/>
            <ac:spMk id="174" creationId="{8A5D6BCD-5824-4260-89F4-C12E79ABE7AB}"/>
          </ac:spMkLst>
        </pc:spChg>
        <pc:spChg chg="mod ord">
          <ac:chgData name="Minesh Patel" userId="a66d4990ec83ac90" providerId="LiveId" clId="{B97F8FE2-9461-4CFE-A336-39272FD5B119}" dt="2021-09-15T18:10:40.287" v="4952" actId="167"/>
          <ac:spMkLst>
            <pc:docMk/>
            <pc:sldMk cId="198159562" sldId="581"/>
            <ac:spMk id="175" creationId="{951EE4E0-79FE-46E3-BFB4-2C8BC8D22010}"/>
          </ac:spMkLst>
        </pc:spChg>
        <pc:spChg chg="mod ord">
          <ac:chgData name="Minesh Patel" userId="a66d4990ec83ac90" providerId="LiveId" clId="{B97F8FE2-9461-4CFE-A336-39272FD5B119}" dt="2021-09-15T18:10:40.287" v="4952" actId="167"/>
          <ac:spMkLst>
            <pc:docMk/>
            <pc:sldMk cId="198159562" sldId="581"/>
            <ac:spMk id="176" creationId="{6ACF0E2E-30C5-4790-ABA3-44AD00FC8AD0}"/>
          </ac:spMkLst>
        </pc:spChg>
        <pc:spChg chg="mod">
          <ac:chgData name="Minesh Patel" userId="a66d4990ec83ac90" providerId="LiveId" clId="{B97F8FE2-9461-4CFE-A336-39272FD5B119}" dt="2021-09-15T18:36:37.965" v="5065" actId="20577"/>
          <ac:spMkLst>
            <pc:docMk/>
            <pc:sldMk cId="198159562" sldId="581"/>
            <ac:spMk id="182" creationId="{AA575F9C-4857-4FB0-A0A1-307BD0B8C243}"/>
          </ac:spMkLst>
        </pc:spChg>
        <pc:spChg chg="mod ord">
          <ac:chgData name="Minesh Patel" userId="a66d4990ec83ac90" providerId="LiveId" clId="{B97F8FE2-9461-4CFE-A336-39272FD5B119}" dt="2021-09-15T18:10:43.289" v="4953" actId="167"/>
          <ac:spMkLst>
            <pc:docMk/>
            <pc:sldMk cId="198159562" sldId="581"/>
            <ac:spMk id="183" creationId="{07C5A31E-CE4C-43DA-B540-CCA1348EEAA8}"/>
          </ac:spMkLst>
        </pc:spChg>
        <pc:spChg chg="mod ord">
          <ac:chgData name="Minesh Patel" userId="a66d4990ec83ac90" providerId="LiveId" clId="{B97F8FE2-9461-4CFE-A336-39272FD5B119}" dt="2021-09-15T18:10:43.289" v="4953" actId="167"/>
          <ac:spMkLst>
            <pc:docMk/>
            <pc:sldMk cId="198159562" sldId="581"/>
            <ac:spMk id="184" creationId="{4EDE7783-9522-45C0-B807-E23C4A8C2111}"/>
          </ac:spMkLst>
        </pc:spChg>
        <pc:spChg chg="mod">
          <ac:chgData name="Minesh Patel" userId="a66d4990ec83ac90" providerId="LiveId" clId="{B97F8FE2-9461-4CFE-A336-39272FD5B119}" dt="2021-09-15T18:36:46.973" v="5069" actId="20577"/>
          <ac:spMkLst>
            <pc:docMk/>
            <pc:sldMk cId="198159562" sldId="581"/>
            <ac:spMk id="185" creationId="{596E2EE3-1B07-4626-9D34-223F7F505569}"/>
          </ac:spMkLst>
        </pc:spChg>
        <pc:spChg chg="mod">
          <ac:chgData name="Minesh Patel" userId="a66d4990ec83ac90" providerId="LiveId" clId="{B97F8FE2-9461-4CFE-A336-39272FD5B119}" dt="2021-09-15T18:36:39.196" v="5066" actId="20577"/>
          <ac:spMkLst>
            <pc:docMk/>
            <pc:sldMk cId="198159562" sldId="581"/>
            <ac:spMk id="191" creationId="{C5CB82E8-4456-4BB4-98C1-071A2CAC7D09}"/>
          </ac:spMkLst>
        </pc:spChg>
        <pc:spChg chg="mod ord">
          <ac:chgData name="Minesh Patel" userId="a66d4990ec83ac90" providerId="LiveId" clId="{B97F8FE2-9461-4CFE-A336-39272FD5B119}" dt="2021-09-15T18:10:46.367" v="4954" actId="167"/>
          <ac:spMkLst>
            <pc:docMk/>
            <pc:sldMk cId="198159562" sldId="581"/>
            <ac:spMk id="192" creationId="{18961092-129E-4C33-A572-26C1465915DB}"/>
          </ac:spMkLst>
        </pc:spChg>
        <pc:spChg chg="mod">
          <ac:chgData name="Minesh Patel" userId="a66d4990ec83ac90" providerId="LiveId" clId="{B97F8FE2-9461-4CFE-A336-39272FD5B119}" dt="2021-09-15T18:36:48.397" v="5070" actId="20577"/>
          <ac:spMkLst>
            <pc:docMk/>
            <pc:sldMk cId="198159562" sldId="581"/>
            <ac:spMk id="193" creationId="{F778D101-4160-4147-BBCA-65426078EEC2}"/>
          </ac:spMkLst>
        </pc:spChg>
        <pc:spChg chg="mod ord">
          <ac:chgData name="Minesh Patel" userId="a66d4990ec83ac90" providerId="LiveId" clId="{B97F8FE2-9461-4CFE-A336-39272FD5B119}" dt="2021-09-15T18:10:46.367" v="4954" actId="167"/>
          <ac:spMkLst>
            <pc:docMk/>
            <pc:sldMk cId="198159562" sldId="581"/>
            <ac:spMk id="194" creationId="{CD1704C5-D74E-45B4-9C90-EB9F3AD434F0}"/>
          </ac:spMkLst>
        </pc:spChg>
        <pc:spChg chg="del">
          <ac:chgData name="Minesh Patel" userId="a66d4990ec83ac90" providerId="LiveId" clId="{B97F8FE2-9461-4CFE-A336-39272FD5B119}" dt="2021-09-15T18:07:27.568" v="4885" actId="478"/>
          <ac:spMkLst>
            <pc:docMk/>
            <pc:sldMk cId="198159562" sldId="581"/>
            <ac:spMk id="199" creationId="{74AA1B99-3F4F-4464-ADE2-9D419C834048}"/>
          </ac:spMkLst>
        </pc:spChg>
        <pc:spChg chg="del">
          <ac:chgData name="Minesh Patel" userId="a66d4990ec83ac90" providerId="LiveId" clId="{B97F8FE2-9461-4CFE-A336-39272FD5B119}" dt="2021-09-15T18:07:29.686" v="4886" actId="478"/>
          <ac:spMkLst>
            <pc:docMk/>
            <pc:sldMk cId="198159562" sldId="581"/>
            <ac:spMk id="200" creationId="{4571B747-72B3-481F-B042-0A35E23F8AA1}"/>
          </ac:spMkLst>
        </pc:spChg>
        <pc:spChg chg="del">
          <ac:chgData name="Minesh Patel" userId="a66d4990ec83ac90" providerId="LiveId" clId="{B97F8FE2-9461-4CFE-A336-39272FD5B119}" dt="2021-09-15T18:07:30.901" v="4887" actId="478"/>
          <ac:spMkLst>
            <pc:docMk/>
            <pc:sldMk cId="198159562" sldId="581"/>
            <ac:spMk id="201" creationId="{D56C6734-4260-41E3-BBB0-1C3D2667CC2F}"/>
          </ac:spMkLst>
        </pc:spChg>
        <pc:spChg chg="add mod">
          <ac:chgData name="Minesh Patel" userId="a66d4990ec83ac90" providerId="LiveId" clId="{B97F8FE2-9461-4CFE-A336-39272FD5B119}" dt="2021-09-15T18:39:02.460" v="5128" actId="1076"/>
          <ac:spMkLst>
            <pc:docMk/>
            <pc:sldMk cId="198159562" sldId="581"/>
            <ac:spMk id="202" creationId="{3B7E3D61-8973-4D4D-A995-30725FC08D33}"/>
          </ac:spMkLst>
        </pc:spChg>
        <pc:spChg chg="mod">
          <ac:chgData name="Minesh Patel" userId="a66d4990ec83ac90" providerId="LiveId" clId="{B97F8FE2-9461-4CFE-A336-39272FD5B119}" dt="2021-09-15T18:09:30.278" v="4943" actId="108"/>
          <ac:spMkLst>
            <pc:docMk/>
            <pc:sldMk cId="198159562" sldId="581"/>
            <ac:spMk id="204" creationId="{7C7606BC-B103-41C5-B8FF-098C4EBD6CAD}"/>
          </ac:spMkLst>
        </pc:spChg>
        <pc:spChg chg="mod">
          <ac:chgData name="Minesh Patel" userId="a66d4990ec83ac90" providerId="LiveId" clId="{B97F8FE2-9461-4CFE-A336-39272FD5B119}" dt="2021-09-15T18:09:30.278" v="4943" actId="108"/>
          <ac:spMkLst>
            <pc:docMk/>
            <pc:sldMk cId="198159562" sldId="581"/>
            <ac:spMk id="205" creationId="{92E63AE2-545F-473E-9B36-7E243F6DECF8}"/>
          </ac:spMkLst>
        </pc:spChg>
        <pc:spChg chg="mod">
          <ac:chgData name="Minesh Patel" userId="a66d4990ec83ac90" providerId="LiveId" clId="{B97F8FE2-9461-4CFE-A336-39272FD5B119}" dt="2021-09-15T18:09:30.278" v="4943" actId="108"/>
          <ac:spMkLst>
            <pc:docMk/>
            <pc:sldMk cId="198159562" sldId="581"/>
            <ac:spMk id="206" creationId="{93C44DF1-D868-4B93-A132-49F15EB1319A}"/>
          </ac:spMkLst>
        </pc:spChg>
        <pc:spChg chg="mod">
          <ac:chgData name="Minesh Patel" userId="a66d4990ec83ac90" providerId="LiveId" clId="{B97F8FE2-9461-4CFE-A336-39272FD5B119}" dt="2021-09-15T18:09:30.278" v="4943" actId="108"/>
          <ac:spMkLst>
            <pc:docMk/>
            <pc:sldMk cId="198159562" sldId="581"/>
            <ac:spMk id="207" creationId="{BDE60CF1-53C7-449C-A585-9C29DDA11E7C}"/>
          </ac:spMkLst>
        </pc:spChg>
        <pc:spChg chg="add mod">
          <ac:chgData name="Minesh Patel" userId="a66d4990ec83ac90" providerId="LiveId" clId="{B97F8FE2-9461-4CFE-A336-39272FD5B119}" dt="2021-09-15T18:39:02.460" v="5128" actId="1076"/>
          <ac:spMkLst>
            <pc:docMk/>
            <pc:sldMk cId="198159562" sldId="581"/>
            <ac:spMk id="208" creationId="{7B8D1D7C-D024-4693-A2A9-F4A65E4E08FC}"/>
          </ac:spMkLst>
        </pc:spChg>
        <pc:spChg chg="add del mod">
          <ac:chgData name="Minesh Patel" userId="a66d4990ec83ac90" providerId="LiveId" clId="{B97F8FE2-9461-4CFE-A336-39272FD5B119}" dt="2021-09-15T18:16:05.550" v="4960" actId="478"/>
          <ac:spMkLst>
            <pc:docMk/>
            <pc:sldMk cId="198159562" sldId="581"/>
            <ac:spMk id="209" creationId="{D9B19B17-EFC8-4990-A5D2-6F979C8E4AF7}"/>
          </ac:spMkLst>
        </pc:spChg>
        <pc:spChg chg="add del mod">
          <ac:chgData name="Minesh Patel" userId="a66d4990ec83ac90" providerId="LiveId" clId="{B97F8FE2-9461-4CFE-A336-39272FD5B119}" dt="2021-09-15T18:16:05.550" v="4960" actId="478"/>
          <ac:spMkLst>
            <pc:docMk/>
            <pc:sldMk cId="198159562" sldId="581"/>
            <ac:spMk id="210" creationId="{E618DE1B-D0F5-4E28-8D62-0C13A83EC5B0}"/>
          </ac:spMkLst>
        </pc:spChg>
        <pc:spChg chg="add del mod">
          <ac:chgData name="Minesh Patel" userId="a66d4990ec83ac90" providerId="LiveId" clId="{B97F8FE2-9461-4CFE-A336-39272FD5B119}" dt="2021-09-15T18:16:05.550" v="4960" actId="478"/>
          <ac:spMkLst>
            <pc:docMk/>
            <pc:sldMk cId="198159562" sldId="581"/>
            <ac:spMk id="211" creationId="{D8ECED96-0B44-4F8D-A476-70E6243648C2}"/>
          </ac:spMkLst>
        </pc:spChg>
        <pc:spChg chg="add del mod">
          <ac:chgData name="Minesh Patel" userId="a66d4990ec83ac90" providerId="LiveId" clId="{B97F8FE2-9461-4CFE-A336-39272FD5B119}" dt="2021-09-15T18:16:05.550" v="4960" actId="478"/>
          <ac:spMkLst>
            <pc:docMk/>
            <pc:sldMk cId="198159562" sldId="581"/>
            <ac:spMk id="212" creationId="{A2563798-5D5F-4E83-956B-805B2B1A5EF8}"/>
          </ac:spMkLst>
        </pc:spChg>
        <pc:spChg chg="add mod">
          <ac:chgData name="Minesh Patel" userId="a66d4990ec83ac90" providerId="LiveId" clId="{B97F8FE2-9461-4CFE-A336-39272FD5B119}" dt="2021-09-15T18:38:57.607" v="5127" actId="1076"/>
          <ac:spMkLst>
            <pc:docMk/>
            <pc:sldMk cId="198159562" sldId="581"/>
            <ac:spMk id="213" creationId="{E295F0E1-142D-4ED1-BA86-BF77C1BDF9A0}"/>
          </ac:spMkLst>
        </pc:spChg>
        <pc:spChg chg="add del mod">
          <ac:chgData name="Minesh Patel" userId="a66d4990ec83ac90" providerId="LiveId" clId="{B97F8FE2-9461-4CFE-A336-39272FD5B119}" dt="2021-09-15T18:36:51.676" v="5073" actId="478"/>
          <ac:spMkLst>
            <pc:docMk/>
            <pc:sldMk cId="198159562" sldId="581"/>
            <ac:spMk id="214" creationId="{408F32F5-8A5B-4F61-84C5-843879295825}"/>
          </ac:spMkLst>
        </pc:spChg>
        <pc:spChg chg="add del mod">
          <ac:chgData name="Minesh Patel" userId="a66d4990ec83ac90" providerId="LiveId" clId="{B97F8FE2-9461-4CFE-A336-39272FD5B119}" dt="2021-09-15T18:36:50.452" v="5072" actId="478"/>
          <ac:spMkLst>
            <pc:docMk/>
            <pc:sldMk cId="198159562" sldId="581"/>
            <ac:spMk id="215" creationId="{70C9AE29-EE2E-4FB9-8DAC-1CB1CA72B175}"/>
          </ac:spMkLst>
        </pc:spChg>
        <pc:spChg chg="add mod">
          <ac:chgData name="Minesh Patel" userId="a66d4990ec83ac90" providerId="LiveId" clId="{B97F8FE2-9461-4CFE-A336-39272FD5B119}" dt="2021-09-15T18:38:57.607" v="5127" actId="1076"/>
          <ac:spMkLst>
            <pc:docMk/>
            <pc:sldMk cId="198159562" sldId="581"/>
            <ac:spMk id="217" creationId="{023DD336-786C-4B8C-B5AE-451DF8B106F5}"/>
          </ac:spMkLst>
        </pc:spChg>
        <pc:spChg chg="add mod">
          <ac:chgData name="Minesh Patel" userId="a66d4990ec83ac90" providerId="LiveId" clId="{B97F8FE2-9461-4CFE-A336-39272FD5B119}" dt="2021-09-15T18:36:05.585" v="5032" actId="571"/>
          <ac:spMkLst>
            <pc:docMk/>
            <pc:sldMk cId="198159562" sldId="581"/>
            <ac:spMk id="219" creationId="{67193110-75F4-45D2-A633-F40A1E0F6D0B}"/>
          </ac:spMkLst>
        </pc:spChg>
        <pc:spChg chg="add mod">
          <ac:chgData name="Minesh Patel" userId="a66d4990ec83ac90" providerId="LiveId" clId="{B97F8FE2-9461-4CFE-A336-39272FD5B119}" dt="2021-09-15T18:36:05.585" v="5032" actId="571"/>
          <ac:spMkLst>
            <pc:docMk/>
            <pc:sldMk cId="198159562" sldId="581"/>
            <ac:spMk id="220" creationId="{63C27C96-141A-403A-9B65-1341842A5D7D}"/>
          </ac:spMkLst>
        </pc:spChg>
        <pc:spChg chg="add mod">
          <ac:chgData name="Minesh Patel" userId="a66d4990ec83ac90" providerId="LiveId" clId="{B97F8FE2-9461-4CFE-A336-39272FD5B119}" dt="2021-09-15T18:36:05.585" v="5032" actId="571"/>
          <ac:spMkLst>
            <pc:docMk/>
            <pc:sldMk cId="198159562" sldId="581"/>
            <ac:spMk id="221" creationId="{45E67281-EC22-4723-AC93-1C4961609F00}"/>
          </ac:spMkLst>
        </pc:spChg>
        <pc:spChg chg="add mod">
          <ac:chgData name="Minesh Patel" userId="a66d4990ec83ac90" providerId="LiveId" clId="{B97F8FE2-9461-4CFE-A336-39272FD5B119}" dt="2021-09-15T18:36:05.585" v="5032" actId="571"/>
          <ac:spMkLst>
            <pc:docMk/>
            <pc:sldMk cId="198159562" sldId="581"/>
            <ac:spMk id="222" creationId="{7010A51D-9539-4E00-8332-42FE9374F7DE}"/>
          </ac:spMkLst>
        </pc:spChg>
        <pc:spChg chg="add mod">
          <ac:chgData name="Minesh Patel" userId="a66d4990ec83ac90" providerId="LiveId" clId="{B97F8FE2-9461-4CFE-A336-39272FD5B119}" dt="2021-09-20T23:05:47.229" v="35721" actId="1076"/>
          <ac:spMkLst>
            <pc:docMk/>
            <pc:sldMk cId="198159562" sldId="581"/>
            <ac:spMk id="223" creationId="{D4EB40D1-9B2D-45BC-AD94-F82E1153BE4C}"/>
          </ac:spMkLst>
        </pc:spChg>
        <pc:spChg chg="add mod">
          <ac:chgData name="Minesh Patel" userId="a66d4990ec83ac90" providerId="LiveId" clId="{B97F8FE2-9461-4CFE-A336-39272FD5B119}" dt="2021-09-20T23:05:47.229" v="35721" actId="1076"/>
          <ac:spMkLst>
            <pc:docMk/>
            <pc:sldMk cId="198159562" sldId="581"/>
            <ac:spMk id="224" creationId="{AA40EF38-B29E-42F2-AAFF-6AFC8A5EE34D}"/>
          </ac:spMkLst>
        </pc:spChg>
        <pc:spChg chg="add del mod">
          <ac:chgData name="Minesh Patel" userId="a66d4990ec83ac90" providerId="LiveId" clId="{B97F8FE2-9461-4CFE-A336-39272FD5B119}" dt="2021-09-15T18:37:12.165" v="5076" actId="478"/>
          <ac:spMkLst>
            <pc:docMk/>
            <pc:sldMk cId="198159562" sldId="581"/>
            <ac:spMk id="225" creationId="{41BB07E3-4C32-4FE9-8E87-61FF9DB0E438}"/>
          </ac:spMkLst>
        </pc:spChg>
        <pc:spChg chg="add mod">
          <ac:chgData name="Minesh Patel" userId="a66d4990ec83ac90" providerId="LiveId" clId="{B97F8FE2-9461-4CFE-A336-39272FD5B119}" dt="2021-09-20T23:05:47.229" v="35721" actId="1076"/>
          <ac:spMkLst>
            <pc:docMk/>
            <pc:sldMk cId="198159562" sldId="581"/>
            <ac:spMk id="226" creationId="{51561175-E111-4086-90D0-21C190FE5683}"/>
          </ac:spMkLst>
        </pc:spChg>
        <pc:spChg chg="add mod">
          <ac:chgData name="Minesh Patel" userId="a66d4990ec83ac90" providerId="LiveId" clId="{B97F8FE2-9461-4CFE-A336-39272FD5B119}" dt="2021-09-20T23:05:47.229" v="35721" actId="1076"/>
          <ac:spMkLst>
            <pc:docMk/>
            <pc:sldMk cId="198159562" sldId="581"/>
            <ac:spMk id="227" creationId="{A5781567-6D28-4EA9-918E-92F07C930D30}"/>
          </ac:spMkLst>
        </pc:spChg>
        <pc:grpChg chg="mod">
          <ac:chgData name="Minesh Patel" userId="a66d4990ec83ac90" providerId="LiveId" clId="{B97F8FE2-9461-4CFE-A336-39272FD5B119}" dt="2021-09-15T18:38:57.607" v="5127" actId="1076"/>
          <ac:grpSpMkLst>
            <pc:docMk/>
            <pc:sldMk cId="198159562" sldId="581"/>
            <ac:grpSpMk id="39" creationId="{19F898E9-82A6-4E18-8DBD-ADF5C772BBEF}"/>
          </ac:grpSpMkLst>
        </pc:grpChg>
        <pc:grpChg chg="mod">
          <ac:chgData name="Minesh Patel" userId="a66d4990ec83ac90" providerId="LiveId" clId="{B97F8FE2-9461-4CFE-A336-39272FD5B119}" dt="2021-09-15T18:38:57.607" v="5127" actId="1076"/>
          <ac:grpSpMkLst>
            <pc:docMk/>
            <pc:sldMk cId="198159562" sldId="581"/>
            <ac:grpSpMk id="45" creationId="{E9B86B98-52CA-4498-BD03-09259835F6A3}"/>
          </ac:grpSpMkLst>
        </pc:grpChg>
        <pc:grpChg chg="add del">
          <ac:chgData name="Minesh Patel" userId="a66d4990ec83ac90" providerId="LiveId" clId="{B97F8FE2-9461-4CFE-A336-39272FD5B119}" dt="2021-09-20T23:05:48.085" v="35723" actId="478"/>
          <ac:grpSpMkLst>
            <pc:docMk/>
            <pc:sldMk cId="198159562" sldId="581"/>
            <ac:grpSpMk id="50" creationId="{A3594F60-21BD-46DA-9453-FCCCD6C53D71}"/>
          </ac:grpSpMkLst>
        </pc:grpChg>
        <pc:grpChg chg="mod">
          <ac:chgData name="Minesh Patel" userId="a66d4990ec83ac90" providerId="LiveId" clId="{B97F8FE2-9461-4CFE-A336-39272FD5B119}" dt="2021-09-15T18:38:57.607" v="5127" actId="1076"/>
          <ac:grpSpMkLst>
            <pc:docMk/>
            <pc:sldMk cId="198159562" sldId="581"/>
            <ac:grpSpMk id="68" creationId="{AF5A0E72-B433-4567-9BA2-8B60241E4491}"/>
          </ac:grpSpMkLst>
        </pc:grpChg>
        <pc:grpChg chg="mod">
          <ac:chgData name="Minesh Patel" userId="a66d4990ec83ac90" providerId="LiveId" clId="{B97F8FE2-9461-4CFE-A336-39272FD5B119}" dt="2021-09-15T18:38:57.607" v="5127" actId="1076"/>
          <ac:grpSpMkLst>
            <pc:docMk/>
            <pc:sldMk cId="198159562" sldId="581"/>
            <ac:grpSpMk id="112" creationId="{F5FF68BC-9872-4A4E-8240-6B10D00B33D1}"/>
          </ac:grpSpMkLst>
        </pc:grpChg>
        <pc:grpChg chg="mod">
          <ac:chgData name="Minesh Patel" userId="a66d4990ec83ac90" providerId="LiveId" clId="{B97F8FE2-9461-4CFE-A336-39272FD5B119}" dt="2021-09-15T18:38:57.607" v="5127" actId="1076"/>
          <ac:grpSpMkLst>
            <pc:docMk/>
            <pc:sldMk cId="198159562" sldId="581"/>
            <ac:grpSpMk id="120" creationId="{90CDAF87-EE13-4D91-9642-C07E2E157359}"/>
          </ac:grpSpMkLst>
        </pc:grpChg>
        <pc:grpChg chg="mod">
          <ac:chgData name="Minesh Patel" userId="a66d4990ec83ac90" providerId="LiveId" clId="{B97F8FE2-9461-4CFE-A336-39272FD5B119}" dt="2021-09-15T18:38:57.607" v="5127" actId="1076"/>
          <ac:grpSpMkLst>
            <pc:docMk/>
            <pc:sldMk cId="198159562" sldId="581"/>
            <ac:grpSpMk id="128" creationId="{6FF9811D-F68D-4637-8686-D04877A96DA9}"/>
          </ac:grpSpMkLst>
        </pc:grpChg>
        <pc:grpChg chg="del">
          <ac:chgData name="Minesh Patel" userId="a66d4990ec83ac90" providerId="LiveId" clId="{B97F8FE2-9461-4CFE-A336-39272FD5B119}" dt="2021-09-15T18:07:27.568" v="4885" actId="478"/>
          <ac:grpSpMkLst>
            <pc:docMk/>
            <pc:sldMk cId="198159562" sldId="581"/>
            <ac:grpSpMk id="136" creationId="{DF40349A-082E-41B3-B567-783913D3D4C1}"/>
          </ac:grpSpMkLst>
        </pc:grpChg>
        <pc:grpChg chg="del">
          <ac:chgData name="Minesh Patel" userId="a66d4990ec83ac90" providerId="LiveId" clId="{B97F8FE2-9461-4CFE-A336-39272FD5B119}" dt="2021-09-15T18:07:27.568" v="4885" actId="478"/>
          <ac:grpSpMkLst>
            <pc:docMk/>
            <pc:sldMk cId="198159562" sldId="581"/>
            <ac:grpSpMk id="144" creationId="{31D79390-F600-4097-AC1A-5A0728DD1DEC}"/>
          </ac:grpSpMkLst>
        </pc:grpChg>
        <pc:grpChg chg="del">
          <ac:chgData name="Minesh Patel" userId="a66d4990ec83ac90" providerId="LiveId" clId="{B97F8FE2-9461-4CFE-A336-39272FD5B119}" dt="2021-09-15T18:07:27.568" v="4885" actId="478"/>
          <ac:grpSpMkLst>
            <pc:docMk/>
            <pc:sldMk cId="198159562" sldId="581"/>
            <ac:grpSpMk id="152" creationId="{D22F1F35-8B03-495B-9840-8557F96FA88F}"/>
          </ac:grpSpMkLst>
        </pc:grpChg>
        <pc:grpChg chg="del">
          <ac:chgData name="Minesh Patel" userId="a66d4990ec83ac90" providerId="LiveId" clId="{B97F8FE2-9461-4CFE-A336-39272FD5B119}" dt="2021-09-15T18:07:27.568" v="4885" actId="478"/>
          <ac:grpSpMkLst>
            <pc:docMk/>
            <pc:sldMk cId="198159562" sldId="581"/>
            <ac:grpSpMk id="160" creationId="{307AED8A-0477-4C23-A736-3131AE22C3B8}"/>
          </ac:grpSpMkLst>
        </pc:grpChg>
        <pc:grpChg chg="mod">
          <ac:chgData name="Minesh Patel" userId="a66d4990ec83ac90" providerId="LiveId" clId="{B97F8FE2-9461-4CFE-A336-39272FD5B119}" dt="2021-09-15T18:38:57.607" v="5127" actId="1076"/>
          <ac:grpSpMkLst>
            <pc:docMk/>
            <pc:sldMk cId="198159562" sldId="581"/>
            <ac:grpSpMk id="172" creationId="{236E8F56-BBD7-44AF-B6F2-2BE8E7B2425D}"/>
          </ac:grpSpMkLst>
        </pc:grpChg>
        <pc:grpChg chg="mod">
          <ac:chgData name="Minesh Patel" userId="a66d4990ec83ac90" providerId="LiveId" clId="{B97F8FE2-9461-4CFE-A336-39272FD5B119}" dt="2021-09-15T18:38:57.607" v="5127" actId="1076"/>
          <ac:grpSpMkLst>
            <pc:docMk/>
            <pc:sldMk cId="198159562" sldId="581"/>
            <ac:grpSpMk id="177" creationId="{09615D21-CC45-4F26-8074-B1B1AB379A2F}"/>
          </ac:grpSpMkLst>
        </pc:grpChg>
        <pc:grpChg chg="mod">
          <ac:chgData name="Minesh Patel" userId="a66d4990ec83ac90" providerId="LiveId" clId="{B97F8FE2-9461-4CFE-A336-39272FD5B119}" dt="2021-09-15T18:38:57.607" v="5127" actId="1076"/>
          <ac:grpSpMkLst>
            <pc:docMk/>
            <pc:sldMk cId="198159562" sldId="581"/>
            <ac:grpSpMk id="181" creationId="{783A42C8-57C4-4E59-971F-A97B0EFD4DC3}"/>
          </ac:grpSpMkLst>
        </pc:grpChg>
        <pc:grpChg chg="mod">
          <ac:chgData name="Minesh Patel" userId="a66d4990ec83ac90" providerId="LiveId" clId="{B97F8FE2-9461-4CFE-A336-39272FD5B119}" dt="2021-09-15T18:38:57.607" v="5127" actId="1076"/>
          <ac:grpSpMkLst>
            <pc:docMk/>
            <pc:sldMk cId="198159562" sldId="581"/>
            <ac:grpSpMk id="186" creationId="{D99E0C7F-7335-49B1-9227-19492187FDC4}"/>
          </ac:grpSpMkLst>
        </pc:grpChg>
        <pc:grpChg chg="mod">
          <ac:chgData name="Minesh Patel" userId="a66d4990ec83ac90" providerId="LiveId" clId="{B97F8FE2-9461-4CFE-A336-39272FD5B119}" dt="2021-09-15T18:38:57.607" v="5127" actId="1076"/>
          <ac:grpSpMkLst>
            <pc:docMk/>
            <pc:sldMk cId="198159562" sldId="581"/>
            <ac:grpSpMk id="190" creationId="{BBB7BAA6-1359-4C36-A35E-9693897DC56D}"/>
          </ac:grpSpMkLst>
        </pc:grpChg>
        <pc:grpChg chg="mod">
          <ac:chgData name="Minesh Patel" userId="a66d4990ec83ac90" providerId="LiveId" clId="{B97F8FE2-9461-4CFE-A336-39272FD5B119}" dt="2021-09-15T18:38:57.607" v="5127" actId="1076"/>
          <ac:grpSpMkLst>
            <pc:docMk/>
            <pc:sldMk cId="198159562" sldId="581"/>
            <ac:grpSpMk id="195" creationId="{4F2DF4E0-5D49-43DC-B36E-7F0F5F5F0871}"/>
          </ac:grpSpMkLst>
        </pc:grpChg>
        <pc:grpChg chg="add mod">
          <ac:chgData name="Minesh Patel" userId="a66d4990ec83ac90" providerId="LiveId" clId="{B97F8FE2-9461-4CFE-A336-39272FD5B119}" dt="2021-09-15T18:39:02.460" v="5128" actId="1076"/>
          <ac:grpSpMkLst>
            <pc:docMk/>
            <pc:sldMk cId="198159562" sldId="581"/>
            <ac:grpSpMk id="203" creationId="{B2197F62-AD10-4803-B322-1EE758766A9D}"/>
          </ac:grpSpMkLst>
        </pc:grpChg>
        <pc:cxnChg chg="add del mod">
          <ac:chgData name="Minesh Patel" userId="a66d4990ec83ac90" providerId="LiveId" clId="{B97F8FE2-9461-4CFE-A336-39272FD5B119}" dt="2021-09-15T18:36:49.958" v="5071" actId="478"/>
          <ac:cxnSpMkLst>
            <pc:docMk/>
            <pc:sldMk cId="198159562" sldId="581"/>
            <ac:cxnSpMk id="216" creationId="{F78A45ED-00A5-4875-B426-0CACEE21045C}"/>
          </ac:cxnSpMkLst>
        </pc:cxnChg>
        <pc:cxnChg chg="add mod">
          <ac:chgData name="Minesh Patel" userId="a66d4990ec83ac90" providerId="LiveId" clId="{B97F8FE2-9461-4CFE-A336-39272FD5B119}" dt="2021-09-15T18:38:57.607" v="5127" actId="1076"/>
          <ac:cxnSpMkLst>
            <pc:docMk/>
            <pc:sldMk cId="198159562" sldId="581"/>
            <ac:cxnSpMk id="218" creationId="{90639131-63A2-4619-A338-D533D9F73F57}"/>
          </ac:cxnSpMkLst>
        </pc:cxnChg>
      </pc:sldChg>
      <pc:sldChg chg="add">
        <pc:chgData name="Minesh Patel" userId="a66d4990ec83ac90" providerId="LiveId" clId="{B97F8FE2-9461-4CFE-A336-39272FD5B119}" dt="2021-09-20T23:06:12.192" v="35726"/>
        <pc:sldMkLst>
          <pc:docMk/>
          <pc:sldMk cId="3590877880" sldId="581"/>
        </pc:sldMkLst>
      </pc:sldChg>
      <pc:sldChg chg="addSp delSp modSp add del mod delAnim modAnim chgLayout modNotesTx">
        <pc:chgData name="Minesh Patel" userId="a66d4990ec83ac90" providerId="LiveId" clId="{B97F8FE2-9461-4CFE-A336-39272FD5B119}" dt="2021-09-20T23:18:42.935" v="36259" actId="2696"/>
        <pc:sldMkLst>
          <pc:docMk/>
          <pc:sldMk cId="1060977059" sldId="582"/>
        </pc:sldMkLst>
        <pc:spChg chg="mod ord">
          <ac:chgData name="Minesh Patel" userId="a66d4990ec83ac90" providerId="LiveId" clId="{B97F8FE2-9461-4CFE-A336-39272FD5B119}" dt="2021-09-19T14:20:50.932" v="17509" actId="20577"/>
          <ac:spMkLst>
            <pc:docMk/>
            <pc:sldMk cId="1060977059" sldId="582"/>
            <ac:spMk id="2" creationId="{00000000-0000-0000-0000-000000000000}"/>
          </ac:spMkLst>
        </pc:spChg>
        <pc:spChg chg="add del mod">
          <ac:chgData name="Minesh Patel" userId="a66d4990ec83ac90" providerId="LiveId" clId="{B97F8FE2-9461-4CFE-A336-39272FD5B119}" dt="2021-09-15T18:43:17.972" v="5156" actId="6264"/>
          <ac:spMkLst>
            <pc:docMk/>
            <pc:sldMk cId="1060977059" sldId="582"/>
            <ac:spMk id="3" creationId="{D02E2ED1-EB84-45D5-9FF6-833F2E3FDF57}"/>
          </ac:spMkLst>
        </pc:spChg>
        <pc:spChg chg="mod ord">
          <ac:chgData name="Minesh Patel" userId="a66d4990ec83ac90" providerId="LiveId" clId="{B97F8FE2-9461-4CFE-A336-39272FD5B119}" dt="2021-09-15T18:43:17.972" v="5156" actId="6264"/>
          <ac:spMkLst>
            <pc:docMk/>
            <pc:sldMk cId="1060977059" sldId="582"/>
            <ac:spMk id="4" creationId="{E8A89F97-AFCF-4A8D-B37F-4048D2B5783D}"/>
          </ac:spMkLst>
        </pc:spChg>
        <pc:spChg chg="add del mod">
          <ac:chgData name="Minesh Patel" userId="a66d4990ec83ac90" providerId="LiveId" clId="{B97F8FE2-9461-4CFE-A336-39272FD5B119}" dt="2021-09-15T18:43:17.972" v="5156" actId="6264"/>
          <ac:spMkLst>
            <pc:docMk/>
            <pc:sldMk cId="1060977059" sldId="582"/>
            <ac:spMk id="6" creationId="{9893AD96-7E71-40CE-ACCE-F1477A36A965}"/>
          </ac:spMkLst>
        </pc:spChg>
        <pc:spChg chg="add mod ord">
          <ac:chgData name="Minesh Patel" userId="a66d4990ec83ac90" providerId="LiveId" clId="{B97F8FE2-9461-4CFE-A336-39272FD5B119}" dt="2021-09-15T22:46:56.226" v="8606" actId="1076"/>
          <ac:spMkLst>
            <pc:docMk/>
            <pc:sldMk cId="1060977059" sldId="582"/>
            <ac:spMk id="7" creationId="{78FE383A-A0AC-4BD8-964A-8860C732BBE6}"/>
          </ac:spMkLst>
        </pc:spChg>
        <pc:spChg chg="add del mod ord">
          <ac:chgData name="Minesh Patel" userId="a66d4990ec83ac90" providerId="LiveId" clId="{B97F8FE2-9461-4CFE-A336-39272FD5B119}" dt="2021-09-15T22:30:38.207" v="8187" actId="478"/>
          <ac:spMkLst>
            <pc:docMk/>
            <pc:sldMk cId="1060977059" sldId="582"/>
            <ac:spMk id="16" creationId="{512D2991-6D61-418F-95A5-46F2347B9CF9}"/>
          </ac:spMkLst>
        </pc:spChg>
        <pc:spChg chg="add del mod">
          <ac:chgData name="Minesh Patel" userId="a66d4990ec83ac90" providerId="LiveId" clId="{B97F8FE2-9461-4CFE-A336-39272FD5B119}" dt="2021-09-15T18:46:53.886" v="5579" actId="21"/>
          <ac:spMkLst>
            <pc:docMk/>
            <pc:sldMk cId="1060977059" sldId="582"/>
            <ac:spMk id="44" creationId="{43CE93BF-9C2F-4092-929B-266A997B0052}"/>
          </ac:spMkLst>
        </pc:spChg>
        <pc:spChg chg="add del mod">
          <ac:chgData name="Minesh Patel" userId="a66d4990ec83ac90" providerId="LiveId" clId="{B97F8FE2-9461-4CFE-A336-39272FD5B119}" dt="2021-09-15T18:46:53.886" v="5579" actId="21"/>
          <ac:spMkLst>
            <pc:docMk/>
            <pc:sldMk cId="1060977059" sldId="582"/>
            <ac:spMk id="49" creationId="{0ADA5F8C-ADEF-47C6-AE5F-13608A85AEBA}"/>
          </ac:spMkLst>
        </pc:spChg>
        <pc:spChg chg="add del mod">
          <ac:chgData name="Minesh Patel" userId="a66d4990ec83ac90" providerId="LiveId" clId="{B97F8FE2-9461-4CFE-A336-39272FD5B119}" dt="2021-09-15T18:46:53.886" v="5579" actId="21"/>
          <ac:spMkLst>
            <pc:docMk/>
            <pc:sldMk cId="1060977059" sldId="582"/>
            <ac:spMk id="58" creationId="{0EE6212A-3E36-4704-B2AF-E54C584E0F84}"/>
          </ac:spMkLst>
        </pc:spChg>
        <pc:spChg chg="add del mod">
          <ac:chgData name="Minesh Patel" userId="a66d4990ec83ac90" providerId="LiveId" clId="{B97F8FE2-9461-4CFE-A336-39272FD5B119}" dt="2021-09-15T18:46:53.886" v="5579" actId="21"/>
          <ac:spMkLst>
            <pc:docMk/>
            <pc:sldMk cId="1060977059" sldId="582"/>
            <ac:spMk id="59" creationId="{FE38A135-2F2C-477B-ACDB-8566EA5BD3C3}"/>
          </ac:spMkLst>
        </pc:spChg>
        <pc:spChg chg="add del mod">
          <ac:chgData name="Minesh Patel" userId="a66d4990ec83ac90" providerId="LiveId" clId="{B97F8FE2-9461-4CFE-A336-39272FD5B119}" dt="2021-09-15T18:46:53.886" v="5579" actId="21"/>
          <ac:spMkLst>
            <pc:docMk/>
            <pc:sldMk cId="1060977059" sldId="582"/>
            <ac:spMk id="60" creationId="{555AB622-CF51-43B7-BAD1-B7C16B05B038}"/>
          </ac:spMkLst>
        </pc:spChg>
        <pc:spChg chg="add del mod">
          <ac:chgData name="Minesh Patel" userId="a66d4990ec83ac90" providerId="LiveId" clId="{B97F8FE2-9461-4CFE-A336-39272FD5B119}" dt="2021-09-15T18:46:53.886" v="5579" actId="21"/>
          <ac:spMkLst>
            <pc:docMk/>
            <pc:sldMk cId="1060977059" sldId="582"/>
            <ac:spMk id="61" creationId="{9DE77CA4-7584-4A86-A66C-556AE87C3A96}"/>
          </ac:spMkLst>
        </pc:spChg>
        <pc:spChg chg="add del mod">
          <ac:chgData name="Minesh Patel" userId="a66d4990ec83ac90" providerId="LiveId" clId="{B97F8FE2-9461-4CFE-A336-39272FD5B119}" dt="2021-09-15T18:46:53.886" v="5579" actId="21"/>
          <ac:spMkLst>
            <pc:docMk/>
            <pc:sldMk cId="1060977059" sldId="582"/>
            <ac:spMk id="62" creationId="{538CCCAD-CCB1-4995-BD3C-59CB60AA1482}"/>
          </ac:spMkLst>
        </pc:spChg>
        <pc:spChg chg="del">
          <ac:chgData name="Minesh Patel" userId="a66d4990ec83ac90" providerId="LiveId" clId="{B97F8FE2-9461-4CFE-A336-39272FD5B119}" dt="2021-09-15T18:43:11.994" v="5155" actId="478"/>
          <ac:spMkLst>
            <pc:docMk/>
            <pc:sldMk cId="1060977059" sldId="582"/>
            <ac:spMk id="63" creationId="{FA25C406-C6F5-4021-97FF-66286391EDA1}"/>
          </ac:spMkLst>
        </pc:spChg>
        <pc:spChg chg="del">
          <ac:chgData name="Minesh Patel" userId="a66d4990ec83ac90" providerId="LiveId" clId="{B97F8FE2-9461-4CFE-A336-39272FD5B119}" dt="2021-09-15T18:43:11.994" v="5155" actId="478"/>
          <ac:spMkLst>
            <pc:docMk/>
            <pc:sldMk cId="1060977059" sldId="582"/>
            <ac:spMk id="64" creationId="{22633D19-170E-46D8-89E2-AB64DE483FDE}"/>
          </ac:spMkLst>
        </pc:spChg>
        <pc:spChg chg="del">
          <ac:chgData name="Minesh Patel" userId="a66d4990ec83ac90" providerId="LiveId" clId="{B97F8FE2-9461-4CFE-A336-39272FD5B119}" dt="2021-09-15T18:43:11.994" v="5155" actId="478"/>
          <ac:spMkLst>
            <pc:docMk/>
            <pc:sldMk cId="1060977059" sldId="582"/>
            <ac:spMk id="65" creationId="{F95F7A6D-C25C-497B-BECF-7E52BA720F35}"/>
          </ac:spMkLst>
        </pc:spChg>
        <pc:spChg chg="del">
          <ac:chgData name="Minesh Patel" userId="a66d4990ec83ac90" providerId="LiveId" clId="{B97F8FE2-9461-4CFE-A336-39272FD5B119}" dt="2021-09-15T18:43:11.994" v="5155" actId="478"/>
          <ac:spMkLst>
            <pc:docMk/>
            <pc:sldMk cId="1060977059" sldId="582"/>
            <ac:spMk id="66" creationId="{4DE45A0E-3706-4FA7-A7C9-3258835CC67B}"/>
          </ac:spMkLst>
        </pc:spChg>
        <pc:spChg chg="del">
          <ac:chgData name="Minesh Patel" userId="a66d4990ec83ac90" providerId="LiveId" clId="{B97F8FE2-9461-4CFE-A336-39272FD5B119}" dt="2021-09-15T18:43:11.994" v="5155" actId="478"/>
          <ac:spMkLst>
            <pc:docMk/>
            <pc:sldMk cId="1060977059" sldId="582"/>
            <ac:spMk id="67" creationId="{B8A7F02F-CF20-4AF9-B8FA-D2D905A07F91}"/>
          </ac:spMkLst>
        </pc:spChg>
        <pc:spChg chg="add del mod">
          <ac:chgData name="Minesh Patel" userId="a66d4990ec83ac90" providerId="LiveId" clId="{B97F8FE2-9461-4CFE-A336-39272FD5B119}" dt="2021-09-15T18:46:53.886" v="5579" actId="21"/>
          <ac:spMkLst>
            <pc:docMk/>
            <pc:sldMk cId="1060977059" sldId="582"/>
            <ac:spMk id="68" creationId="{0B89749B-A3A4-4CC4-8246-3E5A86FD1D9F}"/>
          </ac:spMkLst>
        </pc:spChg>
        <pc:spChg chg="mod">
          <ac:chgData name="Minesh Patel" userId="a66d4990ec83ac90" providerId="LiveId" clId="{B97F8FE2-9461-4CFE-A336-39272FD5B119}" dt="2021-09-15T18:48:04.429" v="5641"/>
          <ac:spMkLst>
            <pc:docMk/>
            <pc:sldMk cId="1060977059" sldId="582"/>
            <ac:spMk id="70" creationId="{A75A622A-BE1E-4F31-A346-CC5E47E796E3}"/>
          </ac:spMkLst>
        </pc:spChg>
        <pc:spChg chg="mod">
          <ac:chgData name="Minesh Patel" userId="a66d4990ec83ac90" providerId="LiveId" clId="{B97F8FE2-9461-4CFE-A336-39272FD5B119}" dt="2021-09-15T18:48:04.429" v="5641"/>
          <ac:spMkLst>
            <pc:docMk/>
            <pc:sldMk cId="1060977059" sldId="582"/>
            <ac:spMk id="71" creationId="{93056C75-EAAE-4D04-BD66-58EB7AF294D4}"/>
          </ac:spMkLst>
        </pc:spChg>
        <pc:spChg chg="mod">
          <ac:chgData name="Minesh Patel" userId="a66d4990ec83ac90" providerId="LiveId" clId="{B97F8FE2-9461-4CFE-A336-39272FD5B119}" dt="2021-09-15T18:48:04.429" v="5641"/>
          <ac:spMkLst>
            <pc:docMk/>
            <pc:sldMk cId="1060977059" sldId="582"/>
            <ac:spMk id="72" creationId="{EE9D883A-76F5-4676-B1E7-C53D7733D8CA}"/>
          </ac:spMkLst>
        </pc:spChg>
        <pc:spChg chg="mod">
          <ac:chgData name="Minesh Patel" userId="a66d4990ec83ac90" providerId="LiveId" clId="{B97F8FE2-9461-4CFE-A336-39272FD5B119}" dt="2021-09-15T18:48:04.429" v="5641"/>
          <ac:spMkLst>
            <pc:docMk/>
            <pc:sldMk cId="1060977059" sldId="582"/>
            <ac:spMk id="73" creationId="{3A4BAB19-67D9-4BA1-A6EC-DE0E82333FCC}"/>
          </ac:spMkLst>
        </pc:spChg>
        <pc:spChg chg="mod">
          <ac:chgData name="Minesh Patel" userId="a66d4990ec83ac90" providerId="LiveId" clId="{B97F8FE2-9461-4CFE-A336-39272FD5B119}" dt="2021-09-15T18:48:04.429" v="5641"/>
          <ac:spMkLst>
            <pc:docMk/>
            <pc:sldMk cId="1060977059" sldId="582"/>
            <ac:spMk id="74" creationId="{D005498C-E85C-4571-9280-A197C248E7F0}"/>
          </ac:spMkLst>
        </pc:spChg>
        <pc:spChg chg="mod">
          <ac:chgData name="Minesh Patel" userId="a66d4990ec83ac90" providerId="LiveId" clId="{B97F8FE2-9461-4CFE-A336-39272FD5B119}" dt="2021-09-15T18:48:04.429" v="5641"/>
          <ac:spMkLst>
            <pc:docMk/>
            <pc:sldMk cId="1060977059" sldId="582"/>
            <ac:spMk id="75" creationId="{332AB823-F88D-4854-B1D3-FC1FB54FC711}"/>
          </ac:spMkLst>
        </pc:spChg>
        <pc:spChg chg="mod">
          <ac:chgData name="Minesh Patel" userId="a66d4990ec83ac90" providerId="LiveId" clId="{B97F8FE2-9461-4CFE-A336-39272FD5B119}" dt="2021-09-15T18:48:04.429" v="5641"/>
          <ac:spMkLst>
            <pc:docMk/>
            <pc:sldMk cId="1060977059" sldId="582"/>
            <ac:spMk id="76" creationId="{F67845AD-3D11-48FB-A176-B085E0BF10CF}"/>
          </ac:spMkLst>
        </pc:spChg>
        <pc:spChg chg="mod">
          <ac:chgData name="Minesh Patel" userId="a66d4990ec83ac90" providerId="LiveId" clId="{B97F8FE2-9461-4CFE-A336-39272FD5B119}" dt="2021-09-15T19:12:09.036" v="6424" actId="108"/>
          <ac:spMkLst>
            <pc:docMk/>
            <pc:sldMk cId="1060977059" sldId="582"/>
            <ac:spMk id="78" creationId="{D7F0121A-64E9-4C45-862D-565DF083B248}"/>
          </ac:spMkLst>
        </pc:spChg>
        <pc:spChg chg="mod ord">
          <ac:chgData name="Minesh Patel" userId="a66d4990ec83ac90" providerId="LiveId" clId="{B97F8FE2-9461-4CFE-A336-39272FD5B119}" dt="2021-09-15T19:12:19.042" v="6428" actId="166"/>
          <ac:spMkLst>
            <pc:docMk/>
            <pc:sldMk cId="1060977059" sldId="582"/>
            <ac:spMk id="79" creationId="{2FD0E0F6-B066-4194-BFD0-1300FD4BD619}"/>
          </ac:spMkLst>
        </pc:spChg>
        <pc:spChg chg="mod">
          <ac:chgData name="Minesh Patel" userId="a66d4990ec83ac90" providerId="LiveId" clId="{B97F8FE2-9461-4CFE-A336-39272FD5B119}" dt="2021-09-15T19:12:02.528" v="6423"/>
          <ac:spMkLst>
            <pc:docMk/>
            <pc:sldMk cId="1060977059" sldId="582"/>
            <ac:spMk id="80" creationId="{2DE9C90B-E496-49AF-8892-B024637592F8}"/>
          </ac:spMkLst>
        </pc:spChg>
        <pc:spChg chg="mod">
          <ac:chgData name="Minesh Patel" userId="a66d4990ec83ac90" providerId="LiveId" clId="{B97F8FE2-9461-4CFE-A336-39272FD5B119}" dt="2021-09-15T19:12:01.781" v="6422"/>
          <ac:spMkLst>
            <pc:docMk/>
            <pc:sldMk cId="1060977059" sldId="582"/>
            <ac:spMk id="81" creationId="{A5F93DA6-8D03-4744-848D-566F027D795D}"/>
          </ac:spMkLst>
        </pc:spChg>
        <pc:spChg chg="mod">
          <ac:chgData name="Minesh Patel" userId="a66d4990ec83ac90" providerId="LiveId" clId="{B97F8FE2-9461-4CFE-A336-39272FD5B119}" dt="2021-09-15T22:47:10.913" v="8610" actId="14100"/>
          <ac:spMkLst>
            <pc:docMk/>
            <pc:sldMk cId="1060977059" sldId="582"/>
            <ac:spMk id="83" creationId="{A6ADEB39-A7B8-43ED-966D-CDD041B497A3}"/>
          </ac:spMkLst>
        </pc:spChg>
        <pc:spChg chg="mod">
          <ac:chgData name="Minesh Patel" userId="a66d4990ec83ac90" providerId="LiveId" clId="{B97F8FE2-9461-4CFE-A336-39272FD5B119}" dt="2021-09-15T19:11:04.285" v="6408" actId="207"/>
          <ac:spMkLst>
            <pc:docMk/>
            <pc:sldMk cId="1060977059" sldId="582"/>
            <ac:spMk id="87" creationId="{3F87571F-3DE4-4314-84D4-5391F07A6075}"/>
          </ac:spMkLst>
        </pc:spChg>
        <pc:spChg chg="mod">
          <ac:chgData name="Minesh Patel" userId="a66d4990ec83ac90" providerId="LiveId" clId="{B97F8FE2-9461-4CFE-A336-39272FD5B119}" dt="2021-09-15T19:11:04.285" v="6408" actId="207"/>
          <ac:spMkLst>
            <pc:docMk/>
            <pc:sldMk cId="1060977059" sldId="582"/>
            <ac:spMk id="88" creationId="{1F571E29-428C-4E84-9AED-FD97FB0F1B9A}"/>
          </ac:spMkLst>
        </pc:spChg>
        <pc:spChg chg="mod">
          <ac:chgData name="Minesh Patel" userId="a66d4990ec83ac90" providerId="LiveId" clId="{B97F8FE2-9461-4CFE-A336-39272FD5B119}" dt="2021-09-15T19:11:04.285" v="6408" actId="207"/>
          <ac:spMkLst>
            <pc:docMk/>
            <pc:sldMk cId="1060977059" sldId="582"/>
            <ac:spMk id="89" creationId="{B29B4FBF-1C2A-4935-BDFD-118055568263}"/>
          </ac:spMkLst>
        </pc:spChg>
        <pc:spChg chg="mod">
          <ac:chgData name="Minesh Patel" userId="a66d4990ec83ac90" providerId="LiveId" clId="{B97F8FE2-9461-4CFE-A336-39272FD5B119}" dt="2021-09-15T22:31:08.856" v="8197" actId="1076"/>
          <ac:spMkLst>
            <pc:docMk/>
            <pc:sldMk cId="1060977059" sldId="582"/>
            <ac:spMk id="90" creationId="{16D45C44-48B3-461C-B63C-A6312119AF9E}"/>
          </ac:spMkLst>
        </pc:spChg>
        <pc:spChg chg="mod">
          <ac:chgData name="Minesh Patel" userId="a66d4990ec83ac90" providerId="LiveId" clId="{B97F8FE2-9461-4CFE-A336-39272FD5B119}" dt="2021-09-15T19:11:04.285" v="6408" actId="207"/>
          <ac:spMkLst>
            <pc:docMk/>
            <pc:sldMk cId="1060977059" sldId="582"/>
            <ac:spMk id="91" creationId="{08EAFA7A-BE5A-430F-AF68-7982EDD2367D}"/>
          </ac:spMkLst>
        </pc:spChg>
        <pc:spChg chg="mod">
          <ac:chgData name="Minesh Patel" userId="a66d4990ec83ac90" providerId="LiveId" clId="{B97F8FE2-9461-4CFE-A336-39272FD5B119}" dt="2021-09-15T22:31:08.856" v="8197" actId="1076"/>
          <ac:spMkLst>
            <pc:docMk/>
            <pc:sldMk cId="1060977059" sldId="582"/>
            <ac:spMk id="92" creationId="{ED76DD7E-A921-4F25-B948-4E3673241A8E}"/>
          </ac:spMkLst>
        </pc:spChg>
        <pc:spChg chg="mod">
          <ac:chgData name="Minesh Patel" userId="a66d4990ec83ac90" providerId="LiveId" clId="{B97F8FE2-9461-4CFE-A336-39272FD5B119}" dt="2021-09-15T22:31:08.856" v="8197" actId="1076"/>
          <ac:spMkLst>
            <pc:docMk/>
            <pc:sldMk cId="1060977059" sldId="582"/>
            <ac:spMk id="93" creationId="{5BE3490B-1333-4A09-8144-DF7596D607AB}"/>
          </ac:spMkLst>
        </pc:spChg>
        <pc:spChg chg="add del mod">
          <ac:chgData name="Minesh Patel" userId="a66d4990ec83ac90" providerId="LiveId" clId="{B97F8FE2-9461-4CFE-A336-39272FD5B119}" dt="2021-09-15T19:09:42.854" v="6358" actId="478"/>
          <ac:spMkLst>
            <pc:docMk/>
            <pc:sldMk cId="1060977059" sldId="582"/>
            <ac:spMk id="94" creationId="{CAED1BDB-B304-4C8F-A577-711608D60292}"/>
          </ac:spMkLst>
        </pc:spChg>
        <pc:spChg chg="add del mod">
          <ac:chgData name="Minesh Patel" userId="a66d4990ec83ac90" providerId="LiveId" clId="{B97F8FE2-9461-4CFE-A336-39272FD5B119}" dt="2021-09-15T19:12:12.087" v="6426" actId="478"/>
          <ac:spMkLst>
            <pc:docMk/>
            <pc:sldMk cId="1060977059" sldId="582"/>
            <ac:spMk id="95" creationId="{5DCBC100-E8CD-4C83-B6FF-86D953A260F9}"/>
          </ac:spMkLst>
        </pc:spChg>
        <pc:spChg chg="add del mod">
          <ac:chgData name="Minesh Patel" userId="a66d4990ec83ac90" providerId="LiveId" clId="{B97F8FE2-9461-4CFE-A336-39272FD5B119}" dt="2021-09-15T19:12:12.087" v="6426" actId="478"/>
          <ac:spMkLst>
            <pc:docMk/>
            <pc:sldMk cId="1060977059" sldId="582"/>
            <ac:spMk id="96" creationId="{DC78A22B-7C69-49A5-8ED4-D610A4B68411}"/>
          </ac:spMkLst>
        </pc:spChg>
        <pc:spChg chg="add del mod">
          <ac:chgData name="Minesh Patel" userId="a66d4990ec83ac90" providerId="LiveId" clId="{B97F8FE2-9461-4CFE-A336-39272FD5B119}" dt="2021-09-15T19:12:12.087" v="6426" actId="478"/>
          <ac:spMkLst>
            <pc:docMk/>
            <pc:sldMk cId="1060977059" sldId="582"/>
            <ac:spMk id="97" creationId="{E351A67B-C051-4967-8CB8-39FAFEE7BD80}"/>
          </ac:spMkLst>
        </pc:spChg>
        <pc:spChg chg="add del mod">
          <ac:chgData name="Minesh Patel" userId="a66d4990ec83ac90" providerId="LiveId" clId="{B97F8FE2-9461-4CFE-A336-39272FD5B119}" dt="2021-09-15T19:12:12.087" v="6426" actId="478"/>
          <ac:spMkLst>
            <pc:docMk/>
            <pc:sldMk cId="1060977059" sldId="582"/>
            <ac:spMk id="98" creationId="{4D27A91A-BD01-4035-8052-66F06F18F581}"/>
          </ac:spMkLst>
        </pc:spChg>
        <pc:spChg chg="add del mod">
          <ac:chgData name="Minesh Patel" userId="a66d4990ec83ac90" providerId="LiveId" clId="{B97F8FE2-9461-4CFE-A336-39272FD5B119}" dt="2021-09-15T19:09:40.435" v="6357" actId="478"/>
          <ac:spMkLst>
            <pc:docMk/>
            <pc:sldMk cId="1060977059" sldId="582"/>
            <ac:spMk id="99" creationId="{2F125889-BF7C-47EB-9A6F-89682DDBE8A1}"/>
          </ac:spMkLst>
        </pc:spChg>
        <pc:spChg chg="add del mod">
          <ac:chgData name="Minesh Patel" userId="a66d4990ec83ac90" providerId="LiveId" clId="{B97F8FE2-9461-4CFE-A336-39272FD5B119}" dt="2021-09-15T19:11:08.208" v="6409" actId="478"/>
          <ac:spMkLst>
            <pc:docMk/>
            <pc:sldMk cId="1060977059" sldId="582"/>
            <ac:spMk id="100" creationId="{912DE401-3849-4B57-B816-D11A18ABDB56}"/>
          </ac:spMkLst>
        </pc:spChg>
        <pc:spChg chg="add del mod">
          <ac:chgData name="Minesh Patel" userId="a66d4990ec83ac90" providerId="LiveId" clId="{B97F8FE2-9461-4CFE-A336-39272FD5B119}" dt="2021-09-15T19:13:50.200" v="6455" actId="478"/>
          <ac:spMkLst>
            <pc:docMk/>
            <pc:sldMk cId="1060977059" sldId="582"/>
            <ac:spMk id="101" creationId="{78793CF4-DEBD-491A-A083-8E56FA314924}"/>
          </ac:spMkLst>
        </pc:spChg>
        <pc:spChg chg="add del mod">
          <ac:chgData name="Minesh Patel" userId="a66d4990ec83ac90" providerId="LiveId" clId="{B97F8FE2-9461-4CFE-A336-39272FD5B119}" dt="2021-09-15T22:30:43.646" v="8189" actId="478"/>
          <ac:spMkLst>
            <pc:docMk/>
            <pc:sldMk cId="1060977059" sldId="582"/>
            <ac:spMk id="103" creationId="{5EA67735-E123-4C67-B3FC-AF1DF18F4B54}"/>
          </ac:spMkLst>
        </pc:spChg>
        <pc:spChg chg="add del mod">
          <ac:chgData name="Minesh Patel" userId="a66d4990ec83ac90" providerId="LiveId" clId="{B97F8FE2-9461-4CFE-A336-39272FD5B119}" dt="2021-09-15T22:30:42.424" v="8188" actId="478"/>
          <ac:spMkLst>
            <pc:docMk/>
            <pc:sldMk cId="1060977059" sldId="582"/>
            <ac:spMk id="104" creationId="{D02CCF46-0DAB-4D77-B861-CD0D11F74139}"/>
          </ac:spMkLst>
        </pc:spChg>
        <pc:spChg chg="mod">
          <ac:chgData name="Minesh Patel" userId="a66d4990ec83ac90" providerId="LiveId" clId="{B97F8FE2-9461-4CFE-A336-39272FD5B119}" dt="2021-09-15T19:09:48.931" v="6361"/>
          <ac:spMkLst>
            <pc:docMk/>
            <pc:sldMk cId="1060977059" sldId="582"/>
            <ac:spMk id="106" creationId="{0B063A16-17F5-4EE1-B12D-473F7E08B5F3}"/>
          </ac:spMkLst>
        </pc:spChg>
        <pc:spChg chg="del">
          <ac:chgData name="Minesh Patel" userId="a66d4990ec83ac90" providerId="LiveId" clId="{B97F8FE2-9461-4CFE-A336-39272FD5B119}" dt="2021-09-15T18:43:11.994" v="5155" actId="478"/>
          <ac:spMkLst>
            <pc:docMk/>
            <pc:sldMk cId="1060977059" sldId="582"/>
            <ac:spMk id="107" creationId="{3B96F036-D294-4111-99E5-05A6A871DD51}"/>
          </ac:spMkLst>
        </pc:spChg>
        <pc:spChg chg="del">
          <ac:chgData name="Minesh Patel" userId="a66d4990ec83ac90" providerId="LiveId" clId="{B97F8FE2-9461-4CFE-A336-39272FD5B119}" dt="2021-09-15T18:43:11.994" v="5155" actId="478"/>
          <ac:spMkLst>
            <pc:docMk/>
            <pc:sldMk cId="1060977059" sldId="582"/>
            <ac:spMk id="108" creationId="{B945FF5E-A034-46DB-B4C3-544681A855E5}"/>
          </ac:spMkLst>
        </pc:spChg>
        <pc:spChg chg="del">
          <ac:chgData name="Minesh Patel" userId="a66d4990ec83ac90" providerId="LiveId" clId="{B97F8FE2-9461-4CFE-A336-39272FD5B119}" dt="2021-09-15T18:43:11.994" v="5155" actId="478"/>
          <ac:spMkLst>
            <pc:docMk/>
            <pc:sldMk cId="1060977059" sldId="582"/>
            <ac:spMk id="109" creationId="{0DE718BF-311B-41ED-BEC5-6712F2281A23}"/>
          </ac:spMkLst>
        </pc:spChg>
        <pc:spChg chg="del">
          <ac:chgData name="Minesh Patel" userId="a66d4990ec83ac90" providerId="LiveId" clId="{B97F8FE2-9461-4CFE-A336-39272FD5B119}" dt="2021-09-15T18:43:11.994" v="5155" actId="478"/>
          <ac:spMkLst>
            <pc:docMk/>
            <pc:sldMk cId="1060977059" sldId="582"/>
            <ac:spMk id="110" creationId="{DF5ED8E8-39D8-493B-B6BA-9580AE313D26}"/>
          </ac:spMkLst>
        </pc:spChg>
        <pc:spChg chg="del">
          <ac:chgData name="Minesh Patel" userId="a66d4990ec83ac90" providerId="LiveId" clId="{B97F8FE2-9461-4CFE-A336-39272FD5B119}" dt="2021-09-15T18:43:11.994" v="5155" actId="478"/>
          <ac:spMkLst>
            <pc:docMk/>
            <pc:sldMk cId="1060977059" sldId="582"/>
            <ac:spMk id="111" creationId="{F231E433-C0B0-4764-8D9F-AE3087E4A14F}"/>
          </ac:spMkLst>
        </pc:spChg>
        <pc:spChg chg="mod">
          <ac:chgData name="Minesh Patel" userId="a66d4990ec83ac90" providerId="LiveId" clId="{B97F8FE2-9461-4CFE-A336-39272FD5B119}" dt="2021-09-15T19:09:48.931" v="6361"/>
          <ac:spMkLst>
            <pc:docMk/>
            <pc:sldMk cId="1060977059" sldId="582"/>
            <ac:spMk id="112" creationId="{BA5E857F-FDBA-4723-92EA-B4E8FA29C340}"/>
          </ac:spMkLst>
        </pc:spChg>
        <pc:spChg chg="mod">
          <ac:chgData name="Minesh Patel" userId="a66d4990ec83ac90" providerId="LiveId" clId="{B97F8FE2-9461-4CFE-A336-39272FD5B119}" dt="2021-09-15T19:09:48.931" v="6361"/>
          <ac:spMkLst>
            <pc:docMk/>
            <pc:sldMk cId="1060977059" sldId="582"/>
            <ac:spMk id="113" creationId="{B22FC030-C75D-4BAA-B409-ED8ED9DF86E9}"/>
          </ac:spMkLst>
        </pc:spChg>
        <pc:spChg chg="mod">
          <ac:chgData name="Minesh Patel" userId="a66d4990ec83ac90" providerId="LiveId" clId="{B97F8FE2-9461-4CFE-A336-39272FD5B119}" dt="2021-09-15T19:09:48.931" v="6361"/>
          <ac:spMkLst>
            <pc:docMk/>
            <pc:sldMk cId="1060977059" sldId="582"/>
            <ac:spMk id="114" creationId="{8254EC02-B13E-4193-98B5-59BD938ADAA5}"/>
          </ac:spMkLst>
        </pc:spChg>
        <pc:spChg chg="mod">
          <ac:chgData name="Minesh Patel" userId="a66d4990ec83ac90" providerId="LiveId" clId="{B97F8FE2-9461-4CFE-A336-39272FD5B119}" dt="2021-09-15T19:09:48.931" v="6361"/>
          <ac:spMkLst>
            <pc:docMk/>
            <pc:sldMk cId="1060977059" sldId="582"/>
            <ac:spMk id="115" creationId="{E6F49947-5307-437B-81B5-0E17D2A16909}"/>
          </ac:spMkLst>
        </pc:spChg>
        <pc:spChg chg="mod">
          <ac:chgData name="Minesh Patel" userId="a66d4990ec83ac90" providerId="LiveId" clId="{B97F8FE2-9461-4CFE-A336-39272FD5B119}" dt="2021-09-15T19:09:48.931" v="6361"/>
          <ac:spMkLst>
            <pc:docMk/>
            <pc:sldMk cId="1060977059" sldId="582"/>
            <ac:spMk id="116" creationId="{41F1BFD2-1FA8-475E-B84F-F1F77B87DAB6}"/>
          </ac:spMkLst>
        </pc:spChg>
        <pc:spChg chg="mod">
          <ac:chgData name="Minesh Patel" userId="a66d4990ec83ac90" providerId="LiveId" clId="{B97F8FE2-9461-4CFE-A336-39272FD5B119}" dt="2021-09-15T19:09:48.931" v="6361"/>
          <ac:spMkLst>
            <pc:docMk/>
            <pc:sldMk cId="1060977059" sldId="582"/>
            <ac:spMk id="117" creationId="{E3BB5C70-E9CD-4946-B2E0-CE49CEC0C35C}"/>
          </ac:spMkLst>
        </pc:spChg>
        <pc:spChg chg="mod">
          <ac:chgData name="Minesh Patel" userId="a66d4990ec83ac90" providerId="LiveId" clId="{B97F8FE2-9461-4CFE-A336-39272FD5B119}" dt="2021-09-15T19:09:48.931" v="6361"/>
          <ac:spMkLst>
            <pc:docMk/>
            <pc:sldMk cId="1060977059" sldId="582"/>
            <ac:spMk id="119" creationId="{0664F6AA-5C25-43E3-8434-9C7222556501}"/>
          </ac:spMkLst>
        </pc:spChg>
        <pc:spChg chg="mod">
          <ac:chgData name="Minesh Patel" userId="a66d4990ec83ac90" providerId="LiveId" clId="{B97F8FE2-9461-4CFE-A336-39272FD5B119}" dt="2021-09-15T19:09:48.931" v="6361"/>
          <ac:spMkLst>
            <pc:docMk/>
            <pc:sldMk cId="1060977059" sldId="582"/>
            <ac:spMk id="120" creationId="{B3D1A8D7-8DB9-48AB-A7A6-45E7EFE271EC}"/>
          </ac:spMkLst>
        </pc:spChg>
        <pc:spChg chg="mod">
          <ac:chgData name="Minesh Patel" userId="a66d4990ec83ac90" providerId="LiveId" clId="{B97F8FE2-9461-4CFE-A336-39272FD5B119}" dt="2021-09-15T19:09:48.931" v="6361"/>
          <ac:spMkLst>
            <pc:docMk/>
            <pc:sldMk cId="1060977059" sldId="582"/>
            <ac:spMk id="121" creationId="{85D0DAD5-33A5-46F1-B6D1-A83F25AF9DA7}"/>
          </ac:spMkLst>
        </pc:spChg>
        <pc:spChg chg="mod">
          <ac:chgData name="Minesh Patel" userId="a66d4990ec83ac90" providerId="LiveId" clId="{B97F8FE2-9461-4CFE-A336-39272FD5B119}" dt="2021-09-15T19:09:48.931" v="6361"/>
          <ac:spMkLst>
            <pc:docMk/>
            <pc:sldMk cId="1060977059" sldId="582"/>
            <ac:spMk id="122" creationId="{4FBE6BDC-9DB8-4EA3-84DA-1FD655333816}"/>
          </ac:spMkLst>
        </pc:spChg>
        <pc:spChg chg="mod">
          <ac:chgData name="Minesh Patel" userId="a66d4990ec83ac90" providerId="LiveId" clId="{B97F8FE2-9461-4CFE-A336-39272FD5B119}" dt="2021-09-15T19:09:48.931" v="6361"/>
          <ac:spMkLst>
            <pc:docMk/>
            <pc:sldMk cId="1060977059" sldId="582"/>
            <ac:spMk id="123" creationId="{680A0A79-A7F3-45A9-B7BF-FC5973CABD87}"/>
          </ac:spMkLst>
        </pc:spChg>
        <pc:spChg chg="mod">
          <ac:chgData name="Minesh Patel" userId="a66d4990ec83ac90" providerId="LiveId" clId="{B97F8FE2-9461-4CFE-A336-39272FD5B119}" dt="2021-09-15T19:09:48.931" v="6361"/>
          <ac:spMkLst>
            <pc:docMk/>
            <pc:sldMk cId="1060977059" sldId="582"/>
            <ac:spMk id="124" creationId="{EF61C86B-040C-4CFF-B46E-4E572B52B17F}"/>
          </ac:spMkLst>
        </pc:spChg>
        <pc:spChg chg="mod">
          <ac:chgData name="Minesh Patel" userId="a66d4990ec83ac90" providerId="LiveId" clId="{B97F8FE2-9461-4CFE-A336-39272FD5B119}" dt="2021-09-15T19:09:48.931" v="6361"/>
          <ac:spMkLst>
            <pc:docMk/>
            <pc:sldMk cId="1060977059" sldId="582"/>
            <ac:spMk id="125" creationId="{9528EB77-1851-41A6-8599-AA298FBF755F}"/>
          </ac:spMkLst>
        </pc:spChg>
        <pc:spChg chg="mod">
          <ac:chgData name="Minesh Patel" userId="a66d4990ec83ac90" providerId="LiveId" clId="{B97F8FE2-9461-4CFE-A336-39272FD5B119}" dt="2021-09-15T19:09:48.931" v="6361"/>
          <ac:spMkLst>
            <pc:docMk/>
            <pc:sldMk cId="1060977059" sldId="582"/>
            <ac:spMk id="126" creationId="{9EEC14FD-1715-42BF-BED9-6B493C2D88CF}"/>
          </ac:spMkLst>
        </pc:spChg>
        <pc:spChg chg="mod">
          <ac:chgData name="Minesh Patel" userId="a66d4990ec83ac90" providerId="LiveId" clId="{B97F8FE2-9461-4CFE-A336-39272FD5B119}" dt="2021-09-15T19:09:48.931" v="6361"/>
          <ac:spMkLst>
            <pc:docMk/>
            <pc:sldMk cId="1060977059" sldId="582"/>
            <ac:spMk id="127" creationId="{C95272B2-340D-4FFC-A39D-0E762034CB31}"/>
          </ac:spMkLst>
        </pc:spChg>
        <pc:spChg chg="mod">
          <ac:chgData name="Minesh Patel" userId="a66d4990ec83ac90" providerId="LiveId" clId="{B97F8FE2-9461-4CFE-A336-39272FD5B119}" dt="2021-09-15T19:09:48.931" v="6361"/>
          <ac:spMkLst>
            <pc:docMk/>
            <pc:sldMk cId="1060977059" sldId="582"/>
            <ac:spMk id="131" creationId="{38DB1739-3996-4144-A230-B59031B6DCED}"/>
          </ac:spMkLst>
        </pc:spChg>
        <pc:spChg chg="mod">
          <ac:chgData name="Minesh Patel" userId="a66d4990ec83ac90" providerId="LiveId" clId="{B97F8FE2-9461-4CFE-A336-39272FD5B119}" dt="2021-09-15T19:12:53.087" v="6437" actId="571"/>
          <ac:spMkLst>
            <pc:docMk/>
            <pc:sldMk cId="1060977059" sldId="582"/>
            <ac:spMk id="147" creationId="{8B9A2C04-69C1-4DC8-9B12-718955928E3D}"/>
          </ac:spMkLst>
        </pc:spChg>
        <pc:spChg chg="mod">
          <ac:chgData name="Minesh Patel" userId="a66d4990ec83ac90" providerId="LiveId" clId="{B97F8FE2-9461-4CFE-A336-39272FD5B119}" dt="2021-09-15T19:12:53.087" v="6437" actId="571"/>
          <ac:spMkLst>
            <pc:docMk/>
            <pc:sldMk cId="1060977059" sldId="582"/>
            <ac:spMk id="148" creationId="{55BB922E-9200-4CC2-8AFB-12284FC3F7F8}"/>
          </ac:spMkLst>
        </pc:spChg>
        <pc:spChg chg="mod">
          <ac:chgData name="Minesh Patel" userId="a66d4990ec83ac90" providerId="LiveId" clId="{B97F8FE2-9461-4CFE-A336-39272FD5B119}" dt="2021-09-15T19:12:53.087" v="6437" actId="571"/>
          <ac:spMkLst>
            <pc:docMk/>
            <pc:sldMk cId="1060977059" sldId="582"/>
            <ac:spMk id="149" creationId="{C1A94F23-4F37-45AD-901B-BBBD5625D2AD}"/>
          </ac:spMkLst>
        </pc:spChg>
        <pc:spChg chg="mod">
          <ac:chgData name="Minesh Patel" userId="a66d4990ec83ac90" providerId="LiveId" clId="{B97F8FE2-9461-4CFE-A336-39272FD5B119}" dt="2021-09-15T19:12:53.087" v="6437" actId="571"/>
          <ac:spMkLst>
            <pc:docMk/>
            <pc:sldMk cId="1060977059" sldId="582"/>
            <ac:spMk id="150" creationId="{CC36398C-F115-4177-90B7-CC979DB082B6}"/>
          </ac:spMkLst>
        </pc:spChg>
        <pc:spChg chg="mod">
          <ac:chgData name="Minesh Patel" userId="a66d4990ec83ac90" providerId="LiveId" clId="{B97F8FE2-9461-4CFE-A336-39272FD5B119}" dt="2021-09-15T19:13:02.850" v="6439" actId="571"/>
          <ac:spMkLst>
            <pc:docMk/>
            <pc:sldMk cId="1060977059" sldId="582"/>
            <ac:spMk id="152" creationId="{52D56B45-3564-40A5-A1E4-8CDC53C38C3A}"/>
          </ac:spMkLst>
        </pc:spChg>
        <pc:spChg chg="mod">
          <ac:chgData name="Minesh Patel" userId="a66d4990ec83ac90" providerId="LiveId" clId="{B97F8FE2-9461-4CFE-A336-39272FD5B119}" dt="2021-09-15T22:33:47.485" v="8251" actId="14100"/>
          <ac:spMkLst>
            <pc:docMk/>
            <pc:sldMk cId="1060977059" sldId="582"/>
            <ac:spMk id="153" creationId="{D0577C56-94BB-47A5-B7B7-6C9C872A726E}"/>
          </ac:spMkLst>
        </pc:spChg>
        <pc:spChg chg="mod">
          <ac:chgData name="Minesh Patel" userId="a66d4990ec83ac90" providerId="LiveId" clId="{B97F8FE2-9461-4CFE-A336-39272FD5B119}" dt="2021-09-15T19:13:02.850" v="6439" actId="571"/>
          <ac:spMkLst>
            <pc:docMk/>
            <pc:sldMk cId="1060977059" sldId="582"/>
            <ac:spMk id="154" creationId="{35F5D5A6-FA5B-455B-B2BF-0AB51A070BEE}"/>
          </ac:spMkLst>
        </pc:spChg>
        <pc:spChg chg="mod">
          <ac:chgData name="Minesh Patel" userId="a66d4990ec83ac90" providerId="LiveId" clId="{B97F8FE2-9461-4CFE-A336-39272FD5B119}" dt="2021-09-15T19:13:02.850" v="6439" actId="571"/>
          <ac:spMkLst>
            <pc:docMk/>
            <pc:sldMk cId="1060977059" sldId="582"/>
            <ac:spMk id="155" creationId="{11E436E8-5C9A-4752-A805-F14F29CD9380}"/>
          </ac:spMkLst>
        </pc:spChg>
        <pc:spChg chg="del mod">
          <ac:chgData name="Minesh Patel" userId="a66d4990ec83ac90" providerId="LiveId" clId="{B97F8FE2-9461-4CFE-A336-39272FD5B119}" dt="2021-09-15T19:13:36.569" v="6450" actId="478"/>
          <ac:spMkLst>
            <pc:docMk/>
            <pc:sldMk cId="1060977059" sldId="582"/>
            <ac:spMk id="157" creationId="{A8D30A3C-8EC5-4ADA-A14B-09092117E656}"/>
          </ac:spMkLst>
        </pc:spChg>
        <pc:spChg chg="mod">
          <ac:chgData name="Minesh Patel" userId="a66d4990ec83ac90" providerId="LiveId" clId="{B97F8FE2-9461-4CFE-A336-39272FD5B119}" dt="2021-09-15T19:13:02.850" v="6439" actId="571"/>
          <ac:spMkLst>
            <pc:docMk/>
            <pc:sldMk cId="1060977059" sldId="582"/>
            <ac:spMk id="161" creationId="{BA0AD94C-CEFA-406B-8B84-D028DA0E2CFD}"/>
          </ac:spMkLst>
        </pc:spChg>
        <pc:spChg chg="mod">
          <ac:chgData name="Minesh Patel" userId="a66d4990ec83ac90" providerId="LiveId" clId="{B97F8FE2-9461-4CFE-A336-39272FD5B119}" dt="2021-09-15T19:13:02.850" v="6439" actId="571"/>
          <ac:spMkLst>
            <pc:docMk/>
            <pc:sldMk cId="1060977059" sldId="582"/>
            <ac:spMk id="162" creationId="{0F83DA59-D1E5-4F24-B85A-AB2EEDEAE652}"/>
          </ac:spMkLst>
        </pc:spChg>
        <pc:spChg chg="mod">
          <ac:chgData name="Minesh Patel" userId="a66d4990ec83ac90" providerId="LiveId" clId="{B97F8FE2-9461-4CFE-A336-39272FD5B119}" dt="2021-09-15T19:13:02.850" v="6439" actId="571"/>
          <ac:spMkLst>
            <pc:docMk/>
            <pc:sldMk cId="1060977059" sldId="582"/>
            <ac:spMk id="163" creationId="{4821D166-0078-4231-8B30-3CF9886AE807}"/>
          </ac:spMkLst>
        </pc:spChg>
        <pc:spChg chg="del mod">
          <ac:chgData name="Minesh Patel" userId="a66d4990ec83ac90" providerId="LiveId" clId="{B97F8FE2-9461-4CFE-A336-39272FD5B119}" dt="2021-09-15T19:13:32.024" v="6448" actId="478"/>
          <ac:spMkLst>
            <pc:docMk/>
            <pc:sldMk cId="1060977059" sldId="582"/>
            <ac:spMk id="164" creationId="{FA593D5B-ACA8-4C7E-8C61-7548FFA50A74}"/>
          </ac:spMkLst>
        </pc:spChg>
        <pc:spChg chg="mod">
          <ac:chgData name="Minesh Patel" userId="a66d4990ec83ac90" providerId="LiveId" clId="{B97F8FE2-9461-4CFE-A336-39272FD5B119}" dt="2021-09-15T19:13:02.850" v="6439" actId="571"/>
          <ac:spMkLst>
            <pc:docMk/>
            <pc:sldMk cId="1060977059" sldId="582"/>
            <ac:spMk id="165" creationId="{80402BE7-FF0E-4C1A-9BB9-53AD1F3A34C9}"/>
          </ac:spMkLst>
        </pc:spChg>
        <pc:spChg chg="del mod">
          <ac:chgData name="Minesh Patel" userId="a66d4990ec83ac90" providerId="LiveId" clId="{B97F8FE2-9461-4CFE-A336-39272FD5B119}" dt="2021-09-15T19:13:30.198" v="6447" actId="478"/>
          <ac:spMkLst>
            <pc:docMk/>
            <pc:sldMk cId="1060977059" sldId="582"/>
            <ac:spMk id="166" creationId="{82283B70-C1B0-48F6-B963-8B06B954DFBA}"/>
          </ac:spMkLst>
        </pc:spChg>
        <pc:spChg chg="del mod">
          <ac:chgData name="Minesh Patel" userId="a66d4990ec83ac90" providerId="LiveId" clId="{B97F8FE2-9461-4CFE-A336-39272FD5B119}" dt="2021-09-15T19:13:28.225" v="6446" actId="478"/>
          <ac:spMkLst>
            <pc:docMk/>
            <pc:sldMk cId="1060977059" sldId="582"/>
            <ac:spMk id="167" creationId="{6EDF8F59-4532-4CBC-B1E0-1E625A697B42}"/>
          </ac:spMkLst>
        </pc:spChg>
        <pc:spChg chg="add del mod">
          <ac:chgData name="Minesh Patel" userId="a66d4990ec83ac90" providerId="LiveId" clId="{B97F8FE2-9461-4CFE-A336-39272FD5B119}" dt="2021-09-15T19:13:48.537" v="6454" actId="478"/>
          <ac:spMkLst>
            <pc:docMk/>
            <pc:sldMk cId="1060977059" sldId="582"/>
            <ac:spMk id="168" creationId="{EEDBF299-19AE-4119-A472-E6C696805A94}"/>
          </ac:spMkLst>
        </pc:spChg>
        <pc:spChg chg="add del mod">
          <ac:chgData name="Minesh Patel" userId="a66d4990ec83ac90" providerId="LiveId" clId="{B97F8FE2-9461-4CFE-A336-39272FD5B119}" dt="2021-09-15T19:13:04.738" v="6440" actId="478"/>
          <ac:spMkLst>
            <pc:docMk/>
            <pc:sldMk cId="1060977059" sldId="582"/>
            <ac:spMk id="170" creationId="{EACB4001-20AC-49B2-B78D-C99FCE6CAA87}"/>
          </ac:spMkLst>
        </pc:spChg>
        <pc:spChg chg="add del mod">
          <ac:chgData name="Minesh Patel" userId="a66d4990ec83ac90" providerId="LiveId" clId="{B97F8FE2-9461-4CFE-A336-39272FD5B119}" dt="2021-09-15T19:13:04.738" v="6440" actId="478"/>
          <ac:spMkLst>
            <pc:docMk/>
            <pc:sldMk cId="1060977059" sldId="582"/>
            <ac:spMk id="171" creationId="{33B13D68-9DEE-42E0-A421-2B945097BECA}"/>
          </ac:spMkLst>
        </pc:spChg>
        <pc:spChg chg="mod">
          <ac:chgData name="Minesh Patel" userId="a66d4990ec83ac90" providerId="LiveId" clId="{B97F8FE2-9461-4CFE-A336-39272FD5B119}" dt="2021-09-15T19:13:02.850" v="6439" actId="571"/>
          <ac:spMkLst>
            <pc:docMk/>
            <pc:sldMk cId="1060977059" sldId="582"/>
            <ac:spMk id="173" creationId="{A5F3F80F-1D1C-48EA-826A-2E396F537C17}"/>
          </ac:spMkLst>
        </pc:spChg>
        <pc:spChg chg="mod">
          <ac:chgData name="Minesh Patel" userId="a66d4990ec83ac90" providerId="LiveId" clId="{B97F8FE2-9461-4CFE-A336-39272FD5B119}" dt="2021-09-15T19:13:02.850" v="6439" actId="571"/>
          <ac:spMkLst>
            <pc:docMk/>
            <pc:sldMk cId="1060977059" sldId="582"/>
            <ac:spMk id="174" creationId="{0D045C56-21F5-47DE-A796-E0F4B231948D}"/>
          </ac:spMkLst>
        </pc:spChg>
        <pc:spChg chg="mod">
          <ac:chgData name="Minesh Patel" userId="a66d4990ec83ac90" providerId="LiveId" clId="{B97F8FE2-9461-4CFE-A336-39272FD5B119}" dt="2021-09-15T19:13:02.850" v="6439" actId="571"/>
          <ac:spMkLst>
            <pc:docMk/>
            <pc:sldMk cId="1060977059" sldId="582"/>
            <ac:spMk id="175" creationId="{49D8CC5F-2827-43D7-BD6C-D054CC8738C8}"/>
          </ac:spMkLst>
        </pc:spChg>
        <pc:spChg chg="mod">
          <ac:chgData name="Minesh Patel" userId="a66d4990ec83ac90" providerId="LiveId" clId="{B97F8FE2-9461-4CFE-A336-39272FD5B119}" dt="2021-09-15T19:13:02.850" v="6439" actId="571"/>
          <ac:spMkLst>
            <pc:docMk/>
            <pc:sldMk cId="1060977059" sldId="582"/>
            <ac:spMk id="176" creationId="{F00D9D1B-FE38-4F78-A400-D19A7AA5EDB9}"/>
          </ac:spMkLst>
        </pc:spChg>
        <pc:spChg chg="mod">
          <ac:chgData name="Minesh Patel" userId="a66d4990ec83ac90" providerId="LiveId" clId="{B97F8FE2-9461-4CFE-A336-39272FD5B119}" dt="2021-09-15T19:13:02.850" v="6439" actId="571"/>
          <ac:spMkLst>
            <pc:docMk/>
            <pc:sldMk cId="1060977059" sldId="582"/>
            <ac:spMk id="177" creationId="{81A02800-8E63-493D-9280-F04CB530D03F}"/>
          </ac:spMkLst>
        </pc:spChg>
        <pc:spChg chg="mod">
          <ac:chgData name="Minesh Patel" userId="a66d4990ec83ac90" providerId="LiveId" clId="{B97F8FE2-9461-4CFE-A336-39272FD5B119}" dt="2021-09-15T19:13:02.850" v="6439" actId="571"/>
          <ac:spMkLst>
            <pc:docMk/>
            <pc:sldMk cId="1060977059" sldId="582"/>
            <ac:spMk id="178" creationId="{F2307875-4923-4F21-BAE9-82B1F2BD48BD}"/>
          </ac:spMkLst>
        </pc:spChg>
        <pc:spChg chg="mod">
          <ac:chgData name="Minesh Patel" userId="a66d4990ec83ac90" providerId="LiveId" clId="{B97F8FE2-9461-4CFE-A336-39272FD5B119}" dt="2021-09-15T19:13:02.850" v="6439" actId="571"/>
          <ac:spMkLst>
            <pc:docMk/>
            <pc:sldMk cId="1060977059" sldId="582"/>
            <ac:spMk id="179" creationId="{52A4B0CE-7CFA-4730-8771-BB2A1319D4BC}"/>
          </ac:spMkLst>
        </pc:spChg>
        <pc:spChg chg="mod">
          <ac:chgData name="Minesh Patel" userId="a66d4990ec83ac90" providerId="LiveId" clId="{B97F8FE2-9461-4CFE-A336-39272FD5B119}" dt="2021-09-15T19:13:02.850" v="6439" actId="571"/>
          <ac:spMkLst>
            <pc:docMk/>
            <pc:sldMk cId="1060977059" sldId="582"/>
            <ac:spMk id="181" creationId="{67B241DC-3CB3-48CF-8DD3-1DA2442CD124}"/>
          </ac:spMkLst>
        </pc:spChg>
        <pc:spChg chg="mod">
          <ac:chgData name="Minesh Patel" userId="a66d4990ec83ac90" providerId="LiveId" clId="{B97F8FE2-9461-4CFE-A336-39272FD5B119}" dt="2021-09-15T19:13:02.850" v="6439" actId="571"/>
          <ac:spMkLst>
            <pc:docMk/>
            <pc:sldMk cId="1060977059" sldId="582"/>
            <ac:spMk id="182" creationId="{855FED47-A97D-4FF4-8EE9-AAB268E158A3}"/>
          </ac:spMkLst>
        </pc:spChg>
        <pc:spChg chg="mod">
          <ac:chgData name="Minesh Patel" userId="a66d4990ec83ac90" providerId="LiveId" clId="{B97F8FE2-9461-4CFE-A336-39272FD5B119}" dt="2021-09-15T19:13:02.850" v="6439" actId="571"/>
          <ac:spMkLst>
            <pc:docMk/>
            <pc:sldMk cId="1060977059" sldId="582"/>
            <ac:spMk id="183" creationId="{6845546B-409B-48C5-BA35-6EF04F410A7F}"/>
          </ac:spMkLst>
        </pc:spChg>
        <pc:spChg chg="mod">
          <ac:chgData name="Minesh Patel" userId="a66d4990ec83ac90" providerId="LiveId" clId="{B97F8FE2-9461-4CFE-A336-39272FD5B119}" dt="2021-09-15T19:13:02.850" v="6439" actId="571"/>
          <ac:spMkLst>
            <pc:docMk/>
            <pc:sldMk cId="1060977059" sldId="582"/>
            <ac:spMk id="184" creationId="{238A7194-4348-4016-84A2-D636F0AEAB23}"/>
          </ac:spMkLst>
        </pc:spChg>
        <pc:spChg chg="mod">
          <ac:chgData name="Minesh Patel" userId="a66d4990ec83ac90" providerId="LiveId" clId="{B97F8FE2-9461-4CFE-A336-39272FD5B119}" dt="2021-09-15T19:13:02.850" v="6439" actId="571"/>
          <ac:spMkLst>
            <pc:docMk/>
            <pc:sldMk cId="1060977059" sldId="582"/>
            <ac:spMk id="185" creationId="{BEB62329-02DC-4E97-86EF-BD7D4B52844C}"/>
          </ac:spMkLst>
        </pc:spChg>
        <pc:spChg chg="mod">
          <ac:chgData name="Minesh Patel" userId="a66d4990ec83ac90" providerId="LiveId" clId="{B97F8FE2-9461-4CFE-A336-39272FD5B119}" dt="2021-09-15T19:13:02.850" v="6439" actId="571"/>
          <ac:spMkLst>
            <pc:docMk/>
            <pc:sldMk cId="1060977059" sldId="582"/>
            <ac:spMk id="186" creationId="{4650C729-A2C8-41F6-ADAC-9EE10444BDA3}"/>
          </ac:spMkLst>
        </pc:spChg>
        <pc:spChg chg="mod">
          <ac:chgData name="Minesh Patel" userId="a66d4990ec83ac90" providerId="LiveId" clId="{B97F8FE2-9461-4CFE-A336-39272FD5B119}" dt="2021-09-15T19:13:02.850" v="6439" actId="571"/>
          <ac:spMkLst>
            <pc:docMk/>
            <pc:sldMk cId="1060977059" sldId="582"/>
            <ac:spMk id="187" creationId="{617230E6-7EA2-42EE-8809-6FA7FFDB997A}"/>
          </ac:spMkLst>
        </pc:spChg>
        <pc:spChg chg="mod">
          <ac:chgData name="Minesh Patel" userId="a66d4990ec83ac90" providerId="LiveId" clId="{B97F8FE2-9461-4CFE-A336-39272FD5B119}" dt="2021-09-15T19:13:02.850" v="6439" actId="571"/>
          <ac:spMkLst>
            <pc:docMk/>
            <pc:sldMk cId="1060977059" sldId="582"/>
            <ac:spMk id="188" creationId="{CC7DF05C-F677-4EE9-8FB9-1B0E9A9B0864}"/>
          </ac:spMkLst>
        </pc:spChg>
        <pc:spChg chg="mod">
          <ac:chgData name="Minesh Patel" userId="a66d4990ec83ac90" providerId="LiveId" clId="{B97F8FE2-9461-4CFE-A336-39272FD5B119}" dt="2021-09-15T19:13:02.850" v="6439" actId="571"/>
          <ac:spMkLst>
            <pc:docMk/>
            <pc:sldMk cId="1060977059" sldId="582"/>
            <ac:spMk id="189" creationId="{75859CE7-C4FA-4602-96B2-040F33906168}"/>
          </ac:spMkLst>
        </pc:spChg>
        <pc:spChg chg="mod">
          <ac:chgData name="Minesh Patel" userId="a66d4990ec83ac90" providerId="LiveId" clId="{B97F8FE2-9461-4CFE-A336-39272FD5B119}" dt="2021-09-15T19:13:02.850" v="6439" actId="571"/>
          <ac:spMkLst>
            <pc:docMk/>
            <pc:sldMk cId="1060977059" sldId="582"/>
            <ac:spMk id="193" creationId="{0DC9FB7F-1241-40E9-8A50-19F6459A002A}"/>
          </ac:spMkLst>
        </pc:spChg>
        <pc:spChg chg="add del mod">
          <ac:chgData name="Minesh Patel" userId="a66d4990ec83ac90" providerId="LiveId" clId="{B97F8FE2-9461-4CFE-A336-39272FD5B119}" dt="2021-09-15T22:30:42.424" v="8188" actId="478"/>
          <ac:spMkLst>
            <pc:docMk/>
            <pc:sldMk cId="1060977059" sldId="582"/>
            <ac:spMk id="208" creationId="{D921A910-BF03-471D-BD3B-F65AECD1662E}"/>
          </ac:spMkLst>
        </pc:spChg>
        <pc:spChg chg="add del mod">
          <ac:chgData name="Minesh Patel" userId="a66d4990ec83ac90" providerId="LiveId" clId="{B97F8FE2-9461-4CFE-A336-39272FD5B119}" dt="2021-09-15T22:47:42.217" v="8618" actId="1076"/>
          <ac:spMkLst>
            <pc:docMk/>
            <pc:sldMk cId="1060977059" sldId="582"/>
            <ac:spMk id="209" creationId="{7E65F68F-086E-4896-B928-AB1CEFE88662}"/>
          </ac:spMkLst>
        </pc:spChg>
        <pc:spChg chg="add del mod">
          <ac:chgData name="Minesh Patel" userId="a66d4990ec83ac90" providerId="LiveId" clId="{B97F8FE2-9461-4CFE-A336-39272FD5B119}" dt="2021-09-15T22:42:42.831" v="8404" actId="478"/>
          <ac:spMkLst>
            <pc:docMk/>
            <pc:sldMk cId="1060977059" sldId="582"/>
            <ac:spMk id="210" creationId="{7E12C1CD-43A9-4C2F-8BB0-5FA852900726}"/>
          </ac:spMkLst>
        </pc:spChg>
        <pc:spChg chg="add mod ord">
          <ac:chgData name="Minesh Patel" userId="a66d4990ec83ac90" providerId="LiveId" clId="{B97F8FE2-9461-4CFE-A336-39272FD5B119}" dt="2021-09-15T22:47:01.134" v="8607" actId="1076"/>
          <ac:spMkLst>
            <pc:docMk/>
            <pc:sldMk cId="1060977059" sldId="582"/>
            <ac:spMk id="211" creationId="{A41C55CA-A20F-400A-8DEF-A1EF1174DAF3}"/>
          </ac:spMkLst>
        </pc:spChg>
        <pc:spChg chg="add mod ord">
          <ac:chgData name="Minesh Patel" userId="a66d4990ec83ac90" providerId="LiveId" clId="{B97F8FE2-9461-4CFE-A336-39272FD5B119}" dt="2021-09-15T22:47:01.134" v="8607" actId="1076"/>
          <ac:spMkLst>
            <pc:docMk/>
            <pc:sldMk cId="1060977059" sldId="582"/>
            <ac:spMk id="212" creationId="{557B3F2F-F822-43BA-85FD-033C88DFE399}"/>
          </ac:spMkLst>
        </pc:spChg>
        <pc:spChg chg="add mod ord">
          <ac:chgData name="Minesh Patel" userId="a66d4990ec83ac90" providerId="LiveId" clId="{B97F8FE2-9461-4CFE-A336-39272FD5B119}" dt="2021-09-15T22:47:01.134" v="8607" actId="1076"/>
          <ac:spMkLst>
            <pc:docMk/>
            <pc:sldMk cId="1060977059" sldId="582"/>
            <ac:spMk id="213" creationId="{97B8C7B0-D190-4020-86C0-96398AC98EE5}"/>
          </ac:spMkLst>
        </pc:spChg>
        <pc:spChg chg="add mod ord">
          <ac:chgData name="Minesh Patel" userId="a66d4990ec83ac90" providerId="LiveId" clId="{B97F8FE2-9461-4CFE-A336-39272FD5B119}" dt="2021-09-15T22:47:01.134" v="8607" actId="1076"/>
          <ac:spMkLst>
            <pc:docMk/>
            <pc:sldMk cId="1060977059" sldId="582"/>
            <ac:spMk id="214" creationId="{93008E94-0277-4D33-861B-CB59BEEF2A2F}"/>
          </ac:spMkLst>
        </pc:spChg>
        <pc:spChg chg="add mod">
          <ac:chgData name="Minesh Patel" userId="a66d4990ec83ac90" providerId="LiveId" clId="{B97F8FE2-9461-4CFE-A336-39272FD5B119}" dt="2021-09-15T22:32:01.804" v="8207" actId="571"/>
          <ac:spMkLst>
            <pc:docMk/>
            <pc:sldMk cId="1060977059" sldId="582"/>
            <ac:spMk id="215" creationId="{FAC372F4-C890-4F25-A4C6-4FCEBA701F7F}"/>
          </ac:spMkLst>
        </pc:spChg>
        <pc:spChg chg="add mod">
          <ac:chgData name="Minesh Patel" userId="a66d4990ec83ac90" providerId="LiveId" clId="{B97F8FE2-9461-4CFE-A336-39272FD5B119}" dt="2021-09-15T22:32:01.804" v="8207" actId="571"/>
          <ac:spMkLst>
            <pc:docMk/>
            <pc:sldMk cId="1060977059" sldId="582"/>
            <ac:spMk id="216" creationId="{384811F3-A60C-4AFF-837B-A620B5D1AB33}"/>
          </ac:spMkLst>
        </pc:spChg>
        <pc:spChg chg="add mod">
          <ac:chgData name="Minesh Patel" userId="a66d4990ec83ac90" providerId="LiveId" clId="{B97F8FE2-9461-4CFE-A336-39272FD5B119}" dt="2021-09-15T22:32:01.804" v="8207" actId="571"/>
          <ac:spMkLst>
            <pc:docMk/>
            <pc:sldMk cId="1060977059" sldId="582"/>
            <ac:spMk id="217" creationId="{7B02C47D-75D8-4533-95F3-B53C18A187FE}"/>
          </ac:spMkLst>
        </pc:spChg>
        <pc:spChg chg="add mod ord">
          <ac:chgData name="Minesh Patel" userId="a66d4990ec83ac90" providerId="LiveId" clId="{B97F8FE2-9461-4CFE-A336-39272FD5B119}" dt="2021-09-15T22:47:01.134" v="8607" actId="1076"/>
          <ac:spMkLst>
            <pc:docMk/>
            <pc:sldMk cId="1060977059" sldId="582"/>
            <ac:spMk id="218" creationId="{84A2F534-DF4C-421B-8BD0-95206DD84055}"/>
          </ac:spMkLst>
        </pc:spChg>
        <pc:spChg chg="add mod ord">
          <ac:chgData name="Minesh Patel" userId="a66d4990ec83ac90" providerId="LiveId" clId="{B97F8FE2-9461-4CFE-A336-39272FD5B119}" dt="2021-09-15T22:47:01.134" v="8607" actId="1076"/>
          <ac:spMkLst>
            <pc:docMk/>
            <pc:sldMk cId="1060977059" sldId="582"/>
            <ac:spMk id="219" creationId="{AFC7079C-1280-4E01-BF18-E7AA6E8998FE}"/>
          </ac:spMkLst>
        </pc:spChg>
        <pc:spChg chg="add del mod">
          <ac:chgData name="Minesh Patel" userId="a66d4990ec83ac90" providerId="LiveId" clId="{B97F8FE2-9461-4CFE-A336-39272FD5B119}" dt="2021-09-15T22:42:10.392" v="8393" actId="478"/>
          <ac:spMkLst>
            <pc:docMk/>
            <pc:sldMk cId="1060977059" sldId="582"/>
            <ac:spMk id="220" creationId="{04D285C7-564F-462E-A59B-FED45C267999}"/>
          </ac:spMkLst>
        </pc:spChg>
        <pc:spChg chg="add mod">
          <ac:chgData name="Minesh Patel" userId="a66d4990ec83ac90" providerId="LiveId" clId="{B97F8FE2-9461-4CFE-A336-39272FD5B119}" dt="2021-09-15T23:01:25.006" v="9297" actId="1076"/>
          <ac:spMkLst>
            <pc:docMk/>
            <pc:sldMk cId="1060977059" sldId="582"/>
            <ac:spMk id="225" creationId="{52E42FD0-E5D0-4F0B-9FF6-DA3B4436293D}"/>
          </ac:spMkLst>
        </pc:spChg>
        <pc:grpChg chg="del">
          <ac:chgData name="Minesh Patel" userId="a66d4990ec83ac90" providerId="LiveId" clId="{B97F8FE2-9461-4CFE-A336-39272FD5B119}" dt="2021-09-15T18:43:11.994" v="5155" actId="478"/>
          <ac:grpSpMkLst>
            <pc:docMk/>
            <pc:sldMk cId="1060977059" sldId="582"/>
            <ac:grpSpMk id="39" creationId="{19F898E9-82A6-4E18-8DBD-ADF5C772BBEF}"/>
          </ac:grpSpMkLst>
        </pc:grpChg>
        <pc:grpChg chg="del">
          <ac:chgData name="Minesh Patel" userId="a66d4990ec83ac90" providerId="LiveId" clId="{B97F8FE2-9461-4CFE-A336-39272FD5B119}" dt="2021-09-15T18:43:11.994" v="5155" actId="478"/>
          <ac:grpSpMkLst>
            <pc:docMk/>
            <pc:sldMk cId="1060977059" sldId="582"/>
            <ac:grpSpMk id="45" creationId="{E9B86B98-52CA-4498-BD03-09259835F6A3}"/>
          </ac:grpSpMkLst>
        </pc:grpChg>
        <pc:grpChg chg="del">
          <ac:chgData name="Minesh Patel" userId="a66d4990ec83ac90" providerId="LiveId" clId="{B97F8FE2-9461-4CFE-A336-39272FD5B119}" dt="2021-09-15T18:43:11.994" v="5155" actId="478"/>
          <ac:grpSpMkLst>
            <pc:docMk/>
            <pc:sldMk cId="1060977059" sldId="582"/>
            <ac:grpSpMk id="50" creationId="{A3594F60-21BD-46DA-9453-FCCCD6C53D71}"/>
          </ac:grpSpMkLst>
        </pc:grpChg>
        <pc:grpChg chg="add del mod">
          <ac:chgData name="Minesh Patel" userId="a66d4990ec83ac90" providerId="LiveId" clId="{B97F8FE2-9461-4CFE-A336-39272FD5B119}" dt="2021-09-15T18:48:05.309" v="5642"/>
          <ac:grpSpMkLst>
            <pc:docMk/>
            <pc:sldMk cId="1060977059" sldId="582"/>
            <ac:grpSpMk id="69" creationId="{B1D1E5FD-AD96-4BD3-9A14-FD40B1CD4BFB}"/>
          </ac:grpSpMkLst>
        </pc:grpChg>
        <pc:grpChg chg="add mod">
          <ac:chgData name="Minesh Patel" userId="a66d4990ec83ac90" providerId="LiveId" clId="{B97F8FE2-9461-4CFE-A336-39272FD5B119}" dt="2021-09-15T22:47:26.363" v="8614" actId="1076"/>
          <ac:grpSpMkLst>
            <pc:docMk/>
            <pc:sldMk cId="1060977059" sldId="582"/>
            <ac:grpSpMk id="77" creationId="{56D74E16-FCB9-46E9-BC33-27D53820F4C1}"/>
          </ac:grpSpMkLst>
        </pc:grpChg>
        <pc:grpChg chg="add mod">
          <ac:chgData name="Minesh Patel" userId="a66d4990ec83ac90" providerId="LiveId" clId="{B97F8FE2-9461-4CFE-A336-39272FD5B119}" dt="2021-09-15T22:47:14.433" v="8612" actId="1076"/>
          <ac:grpSpMkLst>
            <pc:docMk/>
            <pc:sldMk cId="1060977059" sldId="582"/>
            <ac:grpSpMk id="82" creationId="{C1E1F1D1-4BB7-4A10-9CE0-EB885181F4F4}"/>
          </ac:grpSpMkLst>
        </pc:grpChg>
        <pc:grpChg chg="add mod">
          <ac:chgData name="Minesh Patel" userId="a66d4990ec83ac90" providerId="LiveId" clId="{B97F8FE2-9461-4CFE-A336-39272FD5B119}" dt="2021-09-15T22:47:01.134" v="8607" actId="1076"/>
          <ac:grpSpMkLst>
            <pc:docMk/>
            <pc:sldMk cId="1060977059" sldId="582"/>
            <ac:grpSpMk id="86" creationId="{5AE44B67-123D-4672-8865-9927D2241536}"/>
          </ac:grpSpMkLst>
        </pc:grpChg>
        <pc:grpChg chg="add del mod">
          <ac:chgData name="Minesh Patel" userId="a66d4990ec83ac90" providerId="LiveId" clId="{B97F8FE2-9461-4CFE-A336-39272FD5B119}" dt="2021-09-15T22:30:42.424" v="8188" actId="478"/>
          <ac:grpSpMkLst>
            <pc:docMk/>
            <pc:sldMk cId="1060977059" sldId="582"/>
            <ac:grpSpMk id="105" creationId="{7C23621D-8AA8-41A7-A574-1FDBE615F43B}"/>
          </ac:grpSpMkLst>
        </pc:grpChg>
        <pc:grpChg chg="mod">
          <ac:chgData name="Minesh Patel" userId="a66d4990ec83ac90" providerId="LiveId" clId="{B97F8FE2-9461-4CFE-A336-39272FD5B119}" dt="2021-09-15T19:09:48.931" v="6361"/>
          <ac:grpSpMkLst>
            <pc:docMk/>
            <pc:sldMk cId="1060977059" sldId="582"/>
            <ac:grpSpMk id="118" creationId="{0D74A42E-2CCA-45EC-92F1-8821F5D58FF2}"/>
          </ac:grpSpMkLst>
        </pc:grpChg>
        <pc:grpChg chg="add del mod">
          <ac:chgData name="Minesh Patel" userId="a66d4990ec83ac90" providerId="LiveId" clId="{B97F8FE2-9461-4CFE-A336-39272FD5B119}" dt="2021-09-15T22:30:42.424" v="8188" actId="478"/>
          <ac:grpSpMkLst>
            <pc:docMk/>
            <pc:sldMk cId="1060977059" sldId="582"/>
            <ac:grpSpMk id="128" creationId="{41508F06-67F9-4072-9555-02350A409437}"/>
          </ac:grpSpMkLst>
        </pc:grpChg>
        <pc:grpChg chg="mod">
          <ac:chgData name="Minesh Patel" userId="a66d4990ec83ac90" providerId="LiveId" clId="{B97F8FE2-9461-4CFE-A336-39272FD5B119}" dt="2021-09-15T19:09:48.931" v="6361"/>
          <ac:grpSpMkLst>
            <pc:docMk/>
            <pc:sldMk cId="1060977059" sldId="582"/>
            <ac:grpSpMk id="129" creationId="{E80475E7-9FDF-4BB6-839C-81E84A5BF4F5}"/>
          </ac:grpSpMkLst>
        </pc:grpChg>
        <pc:grpChg chg="mod">
          <ac:chgData name="Minesh Patel" userId="a66d4990ec83ac90" providerId="LiveId" clId="{B97F8FE2-9461-4CFE-A336-39272FD5B119}" dt="2021-09-15T19:09:48.931" v="6361"/>
          <ac:grpSpMkLst>
            <pc:docMk/>
            <pc:sldMk cId="1060977059" sldId="582"/>
            <ac:grpSpMk id="130" creationId="{5F46CFC1-268F-4825-B5BE-0C751BA783F3}"/>
          </ac:grpSpMkLst>
        </pc:grpChg>
        <pc:grpChg chg="add del mod">
          <ac:chgData name="Minesh Patel" userId="a66d4990ec83ac90" providerId="LiveId" clId="{B97F8FE2-9461-4CFE-A336-39272FD5B119}" dt="2021-09-15T19:12:56.663" v="6438" actId="478"/>
          <ac:grpSpMkLst>
            <pc:docMk/>
            <pc:sldMk cId="1060977059" sldId="582"/>
            <ac:grpSpMk id="146" creationId="{81662D07-8130-4361-9361-804CBE2A53C7}"/>
          </ac:grpSpMkLst>
        </pc:grpChg>
        <pc:grpChg chg="add mod">
          <ac:chgData name="Minesh Patel" userId="a66d4990ec83ac90" providerId="LiveId" clId="{B97F8FE2-9461-4CFE-A336-39272FD5B119}" dt="2021-09-15T22:47:29.154" v="8615" actId="1076"/>
          <ac:grpSpMkLst>
            <pc:docMk/>
            <pc:sldMk cId="1060977059" sldId="582"/>
            <ac:grpSpMk id="151" creationId="{D4EA9E77-D50B-4D21-9842-622485886118}"/>
          </ac:grpSpMkLst>
        </pc:grpChg>
        <pc:grpChg chg="add del mod">
          <ac:chgData name="Minesh Patel" userId="a66d4990ec83ac90" providerId="LiveId" clId="{B97F8FE2-9461-4CFE-A336-39272FD5B119}" dt="2021-09-15T19:13:38.140" v="6451" actId="478"/>
          <ac:grpSpMkLst>
            <pc:docMk/>
            <pc:sldMk cId="1060977059" sldId="582"/>
            <ac:grpSpMk id="156" creationId="{9AF8C666-D927-458F-A136-8EEE197E0F0D}"/>
          </ac:grpSpMkLst>
        </pc:grpChg>
        <pc:grpChg chg="add mod">
          <ac:chgData name="Minesh Patel" userId="a66d4990ec83ac90" providerId="LiveId" clId="{B97F8FE2-9461-4CFE-A336-39272FD5B119}" dt="2021-09-15T22:47:01.134" v="8607" actId="1076"/>
          <ac:grpSpMkLst>
            <pc:docMk/>
            <pc:sldMk cId="1060977059" sldId="582"/>
            <ac:grpSpMk id="160" creationId="{8DCFD3BF-4E73-49AE-9243-ADD71F0CE6C4}"/>
          </ac:grpSpMkLst>
        </pc:grpChg>
        <pc:grpChg chg="add del mod">
          <ac:chgData name="Minesh Patel" userId="a66d4990ec83ac90" providerId="LiveId" clId="{B97F8FE2-9461-4CFE-A336-39272FD5B119}" dt="2021-09-15T19:13:04.738" v="6440" actId="478"/>
          <ac:grpSpMkLst>
            <pc:docMk/>
            <pc:sldMk cId="1060977059" sldId="582"/>
            <ac:grpSpMk id="172" creationId="{136FE684-71AB-4D4C-9FC4-679DAF69B27A}"/>
          </ac:grpSpMkLst>
        </pc:grpChg>
        <pc:grpChg chg="mod">
          <ac:chgData name="Minesh Patel" userId="a66d4990ec83ac90" providerId="LiveId" clId="{B97F8FE2-9461-4CFE-A336-39272FD5B119}" dt="2021-09-15T19:13:02.850" v="6439" actId="571"/>
          <ac:grpSpMkLst>
            <pc:docMk/>
            <pc:sldMk cId="1060977059" sldId="582"/>
            <ac:grpSpMk id="180" creationId="{61F0F2D4-F6E8-441C-8BF8-B62820E6A3F6}"/>
          </ac:grpSpMkLst>
        </pc:grpChg>
        <pc:grpChg chg="add del mod">
          <ac:chgData name="Minesh Patel" userId="a66d4990ec83ac90" providerId="LiveId" clId="{B97F8FE2-9461-4CFE-A336-39272FD5B119}" dt="2021-09-15T19:13:04.738" v="6440" actId="478"/>
          <ac:grpSpMkLst>
            <pc:docMk/>
            <pc:sldMk cId="1060977059" sldId="582"/>
            <ac:grpSpMk id="190" creationId="{7BD9AD6C-0331-4A89-B1AD-ABBC45820702}"/>
          </ac:grpSpMkLst>
        </pc:grpChg>
        <pc:grpChg chg="mod">
          <ac:chgData name="Minesh Patel" userId="a66d4990ec83ac90" providerId="LiveId" clId="{B97F8FE2-9461-4CFE-A336-39272FD5B119}" dt="2021-09-15T19:13:02.850" v="6439" actId="571"/>
          <ac:grpSpMkLst>
            <pc:docMk/>
            <pc:sldMk cId="1060977059" sldId="582"/>
            <ac:grpSpMk id="191" creationId="{DA6B5D32-BD98-4963-9BC3-6DC977E95E0B}"/>
          </ac:grpSpMkLst>
        </pc:grpChg>
        <pc:grpChg chg="mod">
          <ac:chgData name="Minesh Patel" userId="a66d4990ec83ac90" providerId="LiveId" clId="{B97F8FE2-9461-4CFE-A336-39272FD5B119}" dt="2021-09-15T19:13:02.850" v="6439" actId="571"/>
          <ac:grpSpMkLst>
            <pc:docMk/>
            <pc:sldMk cId="1060977059" sldId="582"/>
            <ac:grpSpMk id="192" creationId="{69D428A7-6FF0-4176-8D8D-80F1976F28C7}"/>
          </ac:grpSpMkLst>
        </pc:grpChg>
        <pc:cxnChg chg="del">
          <ac:chgData name="Minesh Patel" userId="a66d4990ec83ac90" providerId="LiveId" clId="{B97F8FE2-9461-4CFE-A336-39272FD5B119}" dt="2021-09-15T18:43:11.994" v="5155" actId="478"/>
          <ac:cxnSpMkLst>
            <pc:docMk/>
            <pc:sldMk cId="1060977059" sldId="582"/>
            <ac:cxnSpMk id="5" creationId="{7AF133EA-ACFD-4761-B8E1-F42B4E3FAD82}"/>
          </ac:cxnSpMkLst>
        </pc:cxnChg>
        <pc:cxnChg chg="add del mod ord">
          <ac:chgData name="Minesh Patel" userId="a66d4990ec83ac90" providerId="LiveId" clId="{B97F8FE2-9461-4CFE-A336-39272FD5B119}" dt="2021-09-15T22:30:42.424" v="8188" actId="478"/>
          <ac:cxnSpMkLst>
            <pc:docMk/>
            <pc:sldMk cId="1060977059" sldId="582"/>
            <ac:cxnSpMk id="12" creationId="{705EE716-E0EE-488E-8C92-B1D559AEB55F}"/>
          </ac:cxnSpMkLst>
        </pc:cxnChg>
        <pc:cxnChg chg="mod">
          <ac:chgData name="Minesh Patel" userId="a66d4990ec83ac90" providerId="LiveId" clId="{B97F8FE2-9461-4CFE-A336-39272FD5B119}" dt="2021-09-15T18:43:11.994" v="5155" actId="478"/>
          <ac:cxnSpMkLst>
            <pc:docMk/>
            <pc:sldMk cId="1060977059" sldId="582"/>
            <ac:cxnSpMk id="47" creationId="{D7D7342E-972D-4361-A1E6-7AEA578A9A28}"/>
          </ac:cxnSpMkLst>
        </pc:cxnChg>
        <pc:cxnChg chg="mod">
          <ac:chgData name="Minesh Patel" userId="a66d4990ec83ac90" providerId="LiveId" clId="{B97F8FE2-9461-4CFE-A336-39272FD5B119}" dt="2021-09-15T22:33:20.538" v="8241" actId="14100"/>
          <ac:cxnSpMkLst>
            <pc:docMk/>
            <pc:sldMk cId="1060977059" sldId="582"/>
            <ac:cxnSpMk id="84" creationId="{857486E1-7235-4B3C-83D3-A92EFDC5C532}"/>
          </ac:cxnSpMkLst>
        </pc:cxnChg>
        <pc:cxnChg chg="mod">
          <ac:chgData name="Minesh Patel" userId="a66d4990ec83ac90" providerId="LiveId" clId="{B97F8FE2-9461-4CFE-A336-39272FD5B119}" dt="2021-09-15T22:47:22.452" v="8613" actId="1076"/>
          <ac:cxnSpMkLst>
            <pc:docMk/>
            <pc:sldMk cId="1060977059" sldId="582"/>
            <ac:cxnSpMk id="85" creationId="{236F3167-AD1D-4D62-91A4-F60AF3C66639}"/>
          </ac:cxnSpMkLst>
        </pc:cxnChg>
        <pc:cxnChg chg="add del mod">
          <ac:chgData name="Minesh Patel" userId="a66d4990ec83ac90" providerId="LiveId" clId="{B97F8FE2-9461-4CFE-A336-39272FD5B119}" dt="2021-09-15T22:30:45.181" v="8190" actId="478"/>
          <ac:cxnSpMkLst>
            <pc:docMk/>
            <pc:sldMk cId="1060977059" sldId="582"/>
            <ac:cxnSpMk id="102" creationId="{013C6746-30FD-4E47-A1EE-E37FA1880351}"/>
          </ac:cxnSpMkLst>
        </pc:cxnChg>
        <pc:cxnChg chg="mod">
          <ac:chgData name="Minesh Patel" userId="a66d4990ec83ac90" providerId="LiveId" clId="{B97F8FE2-9461-4CFE-A336-39272FD5B119}" dt="2021-09-15T19:09:48.931" v="6361"/>
          <ac:cxnSpMkLst>
            <pc:docMk/>
            <pc:sldMk cId="1060977059" sldId="582"/>
            <ac:cxnSpMk id="132" creationId="{F810B916-895A-4021-98B7-C5DE459B3CD2}"/>
          </ac:cxnSpMkLst>
        </pc:cxnChg>
        <pc:cxnChg chg="mod">
          <ac:chgData name="Minesh Patel" userId="a66d4990ec83ac90" providerId="LiveId" clId="{B97F8FE2-9461-4CFE-A336-39272FD5B119}" dt="2021-09-15T19:09:48.931" v="6361"/>
          <ac:cxnSpMkLst>
            <pc:docMk/>
            <pc:sldMk cId="1060977059" sldId="582"/>
            <ac:cxnSpMk id="133" creationId="{D67CE1AE-918F-4E71-8A1F-AF29EE9A4AA7}"/>
          </ac:cxnSpMkLst>
        </pc:cxnChg>
        <pc:cxnChg chg="mod">
          <ac:chgData name="Minesh Patel" userId="a66d4990ec83ac90" providerId="LiveId" clId="{B97F8FE2-9461-4CFE-A336-39272FD5B119}" dt="2021-09-15T19:09:48.931" v="6361"/>
          <ac:cxnSpMkLst>
            <pc:docMk/>
            <pc:sldMk cId="1060977059" sldId="582"/>
            <ac:cxnSpMk id="134" creationId="{33CBFB75-66E9-4504-A421-3B55D09FEA8C}"/>
          </ac:cxnSpMkLst>
        </pc:cxnChg>
        <pc:cxnChg chg="mod">
          <ac:chgData name="Minesh Patel" userId="a66d4990ec83ac90" providerId="LiveId" clId="{B97F8FE2-9461-4CFE-A336-39272FD5B119}" dt="2021-09-15T19:09:48.931" v="6361"/>
          <ac:cxnSpMkLst>
            <pc:docMk/>
            <pc:sldMk cId="1060977059" sldId="582"/>
            <ac:cxnSpMk id="135" creationId="{66143541-A6B6-485B-9099-11703BA8D76E}"/>
          </ac:cxnSpMkLst>
        </pc:cxnChg>
        <pc:cxnChg chg="mod">
          <ac:chgData name="Minesh Patel" userId="a66d4990ec83ac90" providerId="LiveId" clId="{B97F8FE2-9461-4CFE-A336-39272FD5B119}" dt="2021-09-15T19:09:48.931" v="6361"/>
          <ac:cxnSpMkLst>
            <pc:docMk/>
            <pc:sldMk cId="1060977059" sldId="582"/>
            <ac:cxnSpMk id="136" creationId="{EB2E6974-B9C7-4DBD-926D-43114D1B3AA2}"/>
          </ac:cxnSpMkLst>
        </pc:cxnChg>
        <pc:cxnChg chg="mod">
          <ac:chgData name="Minesh Patel" userId="a66d4990ec83ac90" providerId="LiveId" clId="{B97F8FE2-9461-4CFE-A336-39272FD5B119}" dt="2021-09-15T19:09:48.931" v="6361"/>
          <ac:cxnSpMkLst>
            <pc:docMk/>
            <pc:sldMk cId="1060977059" sldId="582"/>
            <ac:cxnSpMk id="137" creationId="{7AEA3C70-02AA-46C5-A72C-72D52CF64017}"/>
          </ac:cxnSpMkLst>
        </pc:cxnChg>
        <pc:cxnChg chg="mod">
          <ac:chgData name="Minesh Patel" userId="a66d4990ec83ac90" providerId="LiveId" clId="{B97F8FE2-9461-4CFE-A336-39272FD5B119}" dt="2021-09-15T19:09:48.931" v="6361"/>
          <ac:cxnSpMkLst>
            <pc:docMk/>
            <pc:sldMk cId="1060977059" sldId="582"/>
            <ac:cxnSpMk id="138" creationId="{30B4E7D1-136E-4A72-946C-AB3A16ADD9F0}"/>
          </ac:cxnSpMkLst>
        </pc:cxnChg>
        <pc:cxnChg chg="mod">
          <ac:chgData name="Minesh Patel" userId="a66d4990ec83ac90" providerId="LiveId" clId="{B97F8FE2-9461-4CFE-A336-39272FD5B119}" dt="2021-09-15T19:09:48.931" v="6361"/>
          <ac:cxnSpMkLst>
            <pc:docMk/>
            <pc:sldMk cId="1060977059" sldId="582"/>
            <ac:cxnSpMk id="139" creationId="{381A99D1-390D-47A1-9B9E-CFA63346FB27}"/>
          </ac:cxnSpMkLst>
        </pc:cxnChg>
        <pc:cxnChg chg="mod">
          <ac:chgData name="Minesh Patel" userId="a66d4990ec83ac90" providerId="LiveId" clId="{B97F8FE2-9461-4CFE-A336-39272FD5B119}" dt="2021-09-15T19:09:48.931" v="6361"/>
          <ac:cxnSpMkLst>
            <pc:docMk/>
            <pc:sldMk cId="1060977059" sldId="582"/>
            <ac:cxnSpMk id="140" creationId="{72975E87-15DE-47DF-B4B5-19987E6C587D}"/>
          </ac:cxnSpMkLst>
        </pc:cxnChg>
        <pc:cxnChg chg="mod">
          <ac:chgData name="Minesh Patel" userId="a66d4990ec83ac90" providerId="LiveId" clId="{B97F8FE2-9461-4CFE-A336-39272FD5B119}" dt="2021-09-15T19:09:48.931" v="6361"/>
          <ac:cxnSpMkLst>
            <pc:docMk/>
            <pc:sldMk cId="1060977059" sldId="582"/>
            <ac:cxnSpMk id="141" creationId="{CAA6621E-0410-4B09-8C31-40E94F5AC95F}"/>
          </ac:cxnSpMkLst>
        </pc:cxnChg>
        <pc:cxnChg chg="mod">
          <ac:chgData name="Minesh Patel" userId="a66d4990ec83ac90" providerId="LiveId" clId="{B97F8FE2-9461-4CFE-A336-39272FD5B119}" dt="2021-09-15T19:09:48.931" v="6361"/>
          <ac:cxnSpMkLst>
            <pc:docMk/>
            <pc:sldMk cId="1060977059" sldId="582"/>
            <ac:cxnSpMk id="142" creationId="{DC2A2617-1942-4509-85FE-ABB5921B2E62}"/>
          </ac:cxnSpMkLst>
        </pc:cxnChg>
        <pc:cxnChg chg="mod">
          <ac:chgData name="Minesh Patel" userId="a66d4990ec83ac90" providerId="LiveId" clId="{B97F8FE2-9461-4CFE-A336-39272FD5B119}" dt="2021-09-15T19:09:48.931" v="6361"/>
          <ac:cxnSpMkLst>
            <pc:docMk/>
            <pc:sldMk cId="1060977059" sldId="582"/>
            <ac:cxnSpMk id="143" creationId="{977DEC5B-FCD5-4A22-86D6-8100F4AEAE8E}"/>
          </ac:cxnSpMkLst>
        </pc:cxnChg>
        <pc:cxnChg chg="mod">
          <ac:chgData name="Minesh Patel" userId="a66d4990ec83ac90" providerId="LiveId" clId="{B97F8FE2-9461-4CFE-A336-39272FD5B119}" dt="2021-09-15T19:09:48.931" v="6361"/>
          <ac:cxnSpMkLst>
            <pc:docMk/>
            <pc:sldMk cId="1060977059" sldId="582"/>
            <ac:cxnSpMk id="144" creationId="{2D405C3C-2E99-45E6-A567-A32A4C4F4B97}"/>
          </ac:cxnSpMkLst>
        </pc:cxnChg>
        <pc:cxnChg chg="mod">
          <ac:chgData name="Minesh Patel" userId="a66d4990ec83ac90" providerId="LiveId" clId="{B97F8FE2-9461-4CFE-A336-39272FD5B119}" dt="2021-09-15T19:09:48.931" v="6361"/>
          <ac:cxnSpMkLst>
            <pc:docMk/>
            <pc:sldMk cId="1060977059" sldId="582"/>
            <ac:cxnSpMk id="145" creationId="{26814689-6D5D-473C-89AD-CA8B6D830937}"/>
          </ac:cxnSpMkLst>
        </pc:cxnChg>
        <pc:cxnChg chg="del mod topLvl">
          <ac:chgData name="Minesh Patel" userId="a66d4990ec83ac90" providerId="LiveId" clId="{B97F8FE2-9461-4CFE-A336-39272FD5B119}" dt="2021-09-15T19:13:38.140" v="6451" actId="478"/>
          <ac:cxnSpMkLst>
            <pc:docMk/>
            <pc:sldMk cId="1060977059" sldId="582"/>
            <ac:cxnSpMk id="158" creationId="{E3F19C5A-F1BA-4120-851B-234E2A61C42D}"/>
          </ac:cxnSpMkLst>
        </pc:cxnChg>
        <pc:cxnChg chg="mod topLvl">
          <ac:chgData name="Minesh Patel" userId="a66d4990ec83ac90" providerId="LiveId" clId="{B97F8FE2-9461-4CFE-A336-39272FD5B119}" dt="2021-09-15T22:47:32.881" v="8616" actId="14100"/>
          <ac:cxnSpMkLst>
            <pc:docMk/>
            <pc:sldMk cId="1060977059" sldId="582"/>
            <ac:cxnSpMk id="159" creationId="{C22DCDEF-A370-4578-9A64-3999AF79A31B}"/>
          </ac:cxnSpMkLst>
        </pc:cxnChg>
        <pc:cxnChg chg="add del mod">
          <ac:chgData name="Minesh Patel" userId="a66d4990ec83ac90" providerId="LiveId" clId="{B97F8FE2-9461-4CFE-A336-39272FD5B119}" dt="2021-09-15T19:13:08.048" v="6441" actId="478"/>
          <ac:cxnSpMkLst>
            <pc:docMk/>
            <pc:sldMk cId="1060977059" sldId="582"/>
            <ac:cxnSpMk id="169" creationId="{E5B12691-55BE-4DFC-B2D7-07E56BF5E639}"/>
          </ac:cxnSpMkLst>
        </pc:cxnChg>
        <pc:cxnChg chg="mod">
          <ac:chgData name="Minesh Patel" userId="a66d4990ec83ac90" providerId="LiveId" clId="{B97F8FE2-9461-4CFE-A336-39272FD5B119}" dt="2021-09-15T19:13:02.850" v="6439" actId="571"/>
          <ac:cxnSpMkLst>
            <pc:docMk/>
            <pc:sldMk cId="1060977059" sldId="582"/>
            <ac:cxnSpMk id="194" creationId="{60BA2A7F-EAD7-43EC-8859-AA293F38CBAD}"/>
          </ac:cxnSpMkLst>
        </pc:cxnChg>
        <pc:cxnChg chg="mod">
          <ac:chgData name="Minesh Patel" userId="a66d4990ec83ac90" providerId="LiveId" clId="{B97F8FE2-9461-4CFE-A336-39272FD5B119}" dt="2021-09-15T19:13:02.850" v="6439" actId="571"/>
          <ac:cxnSpMkLst>
            <pc:docMk/>
            <pc:sldMk cId="1060977059" sldId="582"/>
            <ac:cxnSpMk id="195" creationId="{8974BD8C-0944-4CD2-A347-6FCB7E675984}"/>
          </ac:cxnSpMkLst>
        </pc:cxnChg>
        <pc:cxnChg chg="mod">
          <ac:chgData name="Minesh Patel" userId="a66d4990ec83ac90" providerId="LiveId" clId="{B97F8FE2-9461-4CFE-A336-39272FD5B119}" dt="2021-09-15T19:13:02.850" v="6439" actId="571"/>
          <ac:cxnSpMkLst>
            <pc:docMk/>
            <pc:sldMk cId="1060977059" sldId="582"/>
            <ac:cxnSpMk id="196" creationId="{F78E5009-05B6-41DC-BD51-D6FF73381FD7}"/>
          </ac:cxnSpMkLst>
        </pc:cxnChg>
        <pc:cxnChg chg="mod">
          <ac:chgData name="Minesh Patel" userId="a66d4990ec83ac90" providerId="LiveId" clId="{B97F8FE2-9461-4CFE-A336-39272FD5B119}" dt="2021-09-15T19:13:02.850" v="6439" actId="571"/>
          <ac:cxnSpMkLst>
            <pc:docMk/>
            <pc:sldMk cId="1060977059" sldId="582"/>
            <ac:cxnSpMk id="197" creationId="{DE0BB182-4A14-48B0-BF81-EFD251D08C0B}"/>
          </ac:cxnSpMkLst>
        </pc:cxnChg>
        <pc:cxnChg chg="mod">
          <ac:chgData name="Minesh Patel" userId="a66d4990ec83ac90" providerId="LiveId" clId="{B97F8FE2-9461-4CFE-A336-39272FD5B119}" dt="2021-09-15T19:13:02.850" v="6439" actId="571"/>
          <ac:cxnSpMkLst>
            <pc:docMk/>
            <pc:sldMk cId="1060977059" sldId="582"/>
            <ac:cxnSpMk id="198" creationId="{6394E215-4A5F-447A-9A4A-DF63C4518557}"/>
          </ac:cxnSpMkLst>
        </pc:cxnChg>
        <pc:cxnChg chg="mod">
          <ac:chgData name="Minesh Patel" userId="a66d4990ec83ac90" providerId="LiveId" clId="{B97F8FE2-9461-4CFE-A336-39272FD5B119}" dt="2021-09-15T19:13:02.850" v="6439" actId="571"/>
          <ac:cxnSpMkLst>
            <pc:docMk/>
            <pc:sldMk cId="1060977059" sldId="582"/>
            <ac:cxnSpMk id="199" creationId="{0D8D6131-1AFE-40B0-936E-95905CF40C4B}"/>
          </ac:cxnSpMkLst>
        </pc:cxnChg>
        <pc:cxnChg chg="mod">
          <ac:chgData name="Minesh Patel" userId="a66d4990ec83ac90" providerId="LiveId" clId="{B97F8FE2-9461-4CFE-A336-39272FD5B119}" dt="2021-09-15T19:13:02.850" v="6439" actId="571"/>
          <ac:cxnSpMkLst>
            <pc:docMk/>
            <pc:sldMk cId="1060977059" sldId="582"/>
            <ac:cxnSpMk id="200" creationId="{DD890C8F-4B18-43CC-9CDD-D49D6A56EBD8}"/>
          </ac:cxnSpMkLst>
        </pc:cxnChg>
        <pc:cxnChg chg="mod">
          <ac:chgData name="Minesh Patel" userId="a66d4990ec83ac90" providerId="LiveId" clId="{B97F8FE2-9461-4CFE-A336-39272FD5B119}" dt="2021-09-15T19:13:02.850" v="6439" actId="571"/>
          <ac:cxnSpMkLst>
            <pc:docMk/>
            <pc:sldMk cId="1060977059" sldId="582"/>
            <ac:cxnSpMk id="201" creationId="{960A660A-31FC-43E9-9F95-BB3E9A77A4C4}"/>
          </ac:cxnSpMkLst>
        </pc:cxnChg>
        <pc:cxnChg chg="mod">
          <ac:chgData name="Minesh Patel" userId="a66d4990ec83ac90" providerId="LiveId" clId="{B97F8FE2-9461-4CFE-A336-39272FD5B119}" dt="2021-09-15T19:13:02.850" v="6439" actId="571"/>
          <ac:cxnSpMkLst>
            <pc:docMk/>
            <pc:sldMk cId="1060977059" sldId="582"/>
            <ac:cxnSpMk id="202" creationId="{C77FE9B4-22E6-4DD3-B78A-E6104F620FA1}"/>
          </ac:cxnSpMkLst>
        </pc:cxnChg>
        <pc:cxnChg chg="mod">
          <ac:chgData name="Minesh Patel" userId="a66d4990ec83ac90" providerId="LiveId" clId="{B97F8FE2-9461-4CFE-A336-39272FD5B119}" dt="2021-09-15T19:13:02.850" v="6439" actId="571"/>
          <ac:cxnSpMkLst>
            <pc:docMk/>
            <pc:sldMk cId="1060977059" sldId="582"/>
            <ac:cxnSpMk id="203" creationId="{F45EF28E-F498-4142-B630-4B766EB80E7F}"/>
          </ac:cxnSpMkLst>
        </pc:cxnChg>
        <pc:cxnChg chg="mod">
          <ac:chgData name="Minesh Patel" userId="a66d4990ec83ac90" providerId="LiveId" clId="{B97F8FE2-9461-4CFE-A336-39272FD5B119}" dt="2021-09-15T19:13:02.850" v="6439" actId="571"/>
          <ac:cxnSpMkLst>
            <pc:docMk/>
            <pc:sldMk cId="1060977059" sldId="582"/>
            <ac:cxnSpMk id="204" creationId="{4A21FC56-B302-463E-B852-ECBDAF996018}"/>
          </ac:cxnSpMkLst>
        </pc:cxnChg>
        <pc:cxnChg chg="mod">
          <ac:chgData name="Minesh Patel" userId="a66d4990ec83ac90" providerId="LiveId" clId="{B97F8FE2-9461-4CFE-A336-39272FD5B119}" dt="2021-09-15T19:13:02.850" v="6439" actId="571"/>
          <ac:cxnSpMkLst>
            <pc:docMk/>
            <pc:sldMk cId="1060977059" sldId="582"/>
            <ac:cxnSpMk id="205" creationId="{78BB0589-5985-4937-8785-CFABE7A029CD}"/>
          </ac:cxnSpMkLst>
        </pc:cxnChg>
        <pc:cxnChg chg="mod">
          <ac:chgData name="Minesh Patel" userId="a66d4990ec83ac90" providerId="LiveId" clId="{B97F8FE2-9461-4CFE-A336-39272FD5B119}" dt="2021-09-15T19:13:02.850" v="6439" actId="571"/>
          <ac:cxnSpMkLst>
            <pc:docMk/>
            <pc:sldMk cId="1060977059" sldId="582"/>
            <ac:cxnSpMk id="206" creationId="{CAB60208-1720-4A57-8FC8-A560E5C258FB}"/>
          </ac:cxnSpMkLst>
        </pc:cxnChg>
        <pc:cxnChg chg="mod">
          <ac:chgData name="Minesh Patel" userId="a66d4990ec83ac90" providerId="LiveId" clId="{B97F8FE2-9461-4CFE-A336-39272FD5B119}" dt="2021-09-15T19:13:02.850" v="6439" actId="571"/>
          <ac:cxnSpMkLst>
            <pc:docMk/>
            <pc:sldMk cId="1060977059" sldId="582"/>
            <ac:cxnSpMk id="207" creationId="{1F1DD1C6-22CA-4F44-B229-9A26558000E0}"/>
          </ac:cxnSpMkLst>
        </pc:cxnChg>
        <pc:cxnChg chg="add mod">
          <ac:chgData name="Minesh Patel" userId="a66d4990ec83ac90" providerId="LiveId" clId="{B97F8FE2-9461-4CFE-A336-39272FD5B119}" dt="2021-09-15T22:47:29.154" v="8615" actId="1076"/>
          <ac:cxnSpMkLst>
            <pc:docMk/>
            <pc:sldMk cId="1060977059" sldId="582"/>
            <ac:cxnSpMk id="221" creationId="{A3CF8D2A-1BAC-47CB-AE75-016B985F7DE6}"/>
          </ac:cxnSpMkLst>
        </pc:cxnChg>
        <pc:cxnChg chg="add mod">
          <ac:chgData name="Minesh Patel" userId="a66d4990ec83ac90" providerId="LiveId" clId="{B97F8FE2-9461-4CFE-A336-39272FD5B119}" dt="2021-09-15T22:47:42.217" v="8618" actId="1076"/>
          <ac:cxnSpMkLst>
            <pc:docMk/>
            <pc:sldMk cId="1060977059" sldId="582"/>
            <ac:cxnSpMk id="222" creationId="{97030CAB-7C15-465F-BBC2-84197D172086}"/>
          </ac:cxnSpMkLst>
        </pc:cxnChg>
        <pc:cxnChg chg="add mod">
          <ac:chgData name="Minesh Patel" userId="a66d4990ec83ac90" providerId="LiveId" clId="{B97F8FE2-9461-4CFE-A336-39272FD5B119}" dt="2021-09-15T22:47:47.981" v="8619" actId="1076"/>
          <ac:cxnSpMkLst>
            <pc:docMk/>
            <pc:sldMk cId="1060977059" sldId="582"/>
            <ac:cxnSpMk id="223" creationId="{106B468E-5B3F-449E-900E-FBB5C84D66A6}"/>
          </ac:cxnSpMkLst>
        </pc:cxnChg>
        <pc:cxnChg chg="add mod">
          <ac:chgData name="Minesh Patel" userId="a66d4990ec83ac90" providerId="LiveId" clId="{B97F8FE2-9461-4CFE-A336-39272FD5B119}" dt="2021-09-15T22:47:47.981" v="8619" actId="1076"/>
          <ac:cxnSpMkLst>
            <pc:docMk/>
            <pc:sldMk cId="1060977059" sldId="582"/>
            <ac:cxnSpMk id="224" creationId="{0264E8C5-B683-4EE5-99CF-83FB41FE3D40}"/>
          </ac:cxnSpMkLst>
        </pc:cxnChg>
      </pc:sldChg>
      <pc:sldChg chg="add">
        <pc:chgData name="Minesh Patel" userId="a66d4990ec83ac90" providerId="LiveId" clId="{B97F8FE2-9461-4CFE-A336-39272FD5B119}" dt="2021-09-20T23:18:45.437" v="36260"/>
        <pc:sldMkLst>
          <pc:docMk/>
          <pc:sldMk cId="4294516964" sldId="582"/>
        </pc:sldMkLst>
      </pc:sldChg>
      <pc:sldChg chg="addSp delSp modSp add mod modAnim modNotesTx">
        <pc:chgData name="Minesh Patel" userId="a66d4990ec83ac90" providerId="LiveId" clId="{B97F8FE2-9461-4CFE-A336-39272FD5B119}" dt="2021-09-21T13:56:44.234" v="70993"/>
        <pc:sldMkLst>
          <pc:docMk/>
          <pc:sldMk cId="2980466645" sldId="583"/>
        </pc:sldMkLst>
        <pc:spChg chg="mod">
          <ac:chgData name="Minesh Patel" userId="a66d4990ec83ac90" providerId="LiveId" clId="{B97F8FE2-9461-4CFE-A336-39272FD5B119}" dt="2021-09-20T22:52:04.704" v="35387" actId="20577"/>
          <ac:spMkLst>
            <pc:docMk/>
            <pc:sldMk cId="2980466645" sldId="583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0T22:52:29.901" v="35403" actId="20577"/>
          <ac:spMkLst>
            <pc:docMk/>
            <pc:sldMk cId="2980466645" sldId="583"/>
            <ac:spMk id="7" creationId="{78FE383A-A0AC-4BD8-964A-8860C732BBE6}"/>
          </ac:spMkLst>
        </pc:spChg>
        <pc:spChg chg="add del mod">
          <ac:chgData name="Minesh Patel" userId="a66d4990ec83ac90" providerId="LiveId" clId="{B97F8FE2-9461-4CFE-A336-39272FD5B119}" dt="2021-09-19T14:24:52.409" v="17543" actId="478"/>
          <ac:spMkLst>
            <pc:docMk/>
            <pc:sldMk cId="2980466645" sldId="583"/>
            <ac:spMk id="11" creationId="{E397BF1D-102C-4358-ABA2-7F8244FB8176}"/>
          </ac:spMkLst>
        </pc:spChg>
        <pc:spChg chg="add del mod">
          <ac:chgData name="Minesh Patel" userId="a66d4990ec83ac90" providerId="LiveId" clId="{B97F8FE2-9461-4CFE-A336-39272FD5B119}" dt="2021-09-19T14:24:52.409" v="17543" actId="478"/>
          <ac:spMkLst>
            <pc:docMk/>
            <pc:sldMk cId="2980466645" sldId="583"/>
            <ac:spMk id="12" creationId="{EBB5437D-2899-4BD6-8675-D74BA60040FE}"/>
          </ac:spMkLst>
        </pc:spChg>
        <pc:spChg chg="add del mod">
          <ac:chgData name="Minesh Patel" userId="a66d4990ec83ac90" providerId="LiveId" clId="{B97F8FE2-9461-4CFE-A336-39272FD5B119}" dt="2021-09-15T18:50:24.711" v="5691" actId="478"/>
          <ac:spMkLst>
            <pc:docMk/>
            <pc:sldMk cId="2980466645" sldId="583"/>
            <ac:spMk id="13" creationId="{A88E57F6-BDA0-4360-8BEF-377AFF77A827}"/>
          </ac:spMkLst>
        </pc:spChg>
        <pc:spChg chg="add del mod">
          <ac:chgData name="Minesh Patel" userId="a66d4990ec83ac90" providerId="LiveId" clId="{B97F8FE2-9461-4CFE-A336-39272FD5B119}" dt="2021-09-15T18:50:25.740" v="5692" actId="478"/>
          <ac:spMkLst>
            <pc:docMk/>
            <pc:sldMk cId="2980466645" sldId="583"/>
            <ac:spMk id="14" creationId="{1ED1B5F8-5F25-4F81-AA49-AEED0D40E180}"/>
          </ac:spMkLst>
        </pc:spChg>
        <pc:spChg chg="add del mod">
          <ac:chgData name="Minesh Patel" userId="a66d4990ec83ac90" providerId="LiveId" clId="{B97F8FE2-9461-4CFE-A336-39272FD5B119}" dt="2021-09-19T14:24:52.409" v="17543" actId="478"/>
          <ac:spMkLst>
            <pc:docMk/>
            <pc:sldMk cId="2980466645" sldId="583"/>
            <ac:spMk id="15" creationId="{B13AD312-6436-4F64-821D-1A638D7542C5}"/>
          </ac:spMkLst>
        </pc:spChg>
        <pc:spChg chg="add del mod">
          <ac:chgData name="Minesh Patel" userId="a66d4990ec83ac90" providerId="LiveId" clId="{B97F8FE2-9461-4CFE-A336-39272FD5B119}" dt="2021-09-19T14:24:52.409" v="17543" actId="478"/>
          <ac:spMkLst>
            <pc:docMk/>
            <pc:sldMk cId="2980466645" sldId="583"/>
            <ac:spMk id="16" creationId="{FCCF4680-F82B-442E-8258-617B7A0FBDC2}"/>
          </ac:spMkLst>
        </pc:spChg>
        <pc:spChg chg="add del mod">
          <ac:chgData name="Minesh Patel" userId="a66d4990ec83ac90" providerId="LiveId" clId="{B97F8FE2-9461-4CFE-A336-39272FD5B119}" dt="2021-09-15T18:47:42.857" v="5635" actId="478"/>
          <ac:spMkLst>
            <pc:docMk/>
            <pc:sldMk cId="2980466645" sldId="583"/>
            <ac:spMk id="17" creationId="{895940F5-53CD-4E4C-818C-8215D7756574}"/>
          </ac:spMkLst>
        </pc:spChg>
        <pc:spChg chg="add mod">
          <ac:chgData name="Minesh Patel" userId="a66d4990ec83ac90" providerId="LiveId" clId="{B97F8FE2-9461-4CFE-A336-39272FD5B119}" dt="2021-09-20T23:21:03.085" v="36292" actId="113"/>
          <ac:spMkLst>
            <pc:docMk/>
            <pc:sldMk cId="2980466645" sldId="583"/>
            <ac:spMk id="18" creationId="{4498E775-3D20-4DFE-B804-439AD96F01B2}"/>
          </ac:spMkLst>
        </pc:spChg>
        <pc:spChg chg="mod topLvl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21" creationId="{317264EA-1048-4A81-91FF-9F73B638E18C}"/>
          </ac:spMkLst>
        </pc:spChg>
        <pc:spChg chg="mod topLvl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23" creationId="{45C6D829-D44D-440E-B55D-DB26449CB739}"/>
          </ac:spMkLst>
        </pc:spChg>
        <pc:spChg chg="mod topLvl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24" creationId="{B6E4BBE3-F079-44C4-8D1A-D37722A5C676}"/>
          </ac:spMkLst>
        </pc:spChg>
        <pc:spChg chg="mod topLvl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25" creationId="{B958DB15-F68A-439F-805C-38DAA83B742F}"/>
          </ac:spMkLst>
        </pc:spChg>
        <pc:spChg chg="mod topLvl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26" creationId="{61C41F21-6A2E-4955-B515-1327A7B3FBE5}"/>
          </ac:spMkLst>
        </pc:spChg>
        <pc:spChg chg="mod topLvl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31" creationId="{2FA1DD6B-528F-483E-90DE-9A2AA772BA3F}"/>
          </ac:spMkLst>
        </pc:spChg>
        <pc:spChg chg="mod topLvl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32" creationId="{6A5AE082-0A93-41CA-802F-EF0F41197A44}"/>
          </ac:spMkLst>
        </pc:spChg>
        <pc:spChg chg="add mod">
          <ac:chgData name="Minesh Patel" userId="a66d4990ec83ac90" providerId="LiveId" clId="{B97F8FE2-9461-4CFE-A336-39272FD5B119}" dt="2021-09-15T18:48:59.734" v="5664" actId="571"/>
          <ac:spMkLst>
            <pc:docMk/>
            <pc:sldMk cId="2980466645" sldId="583"/>
            <ac:spMk id="33" creationId="{91877027-7E23-45ED-ADD8-860B05D4AB8E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34" creationId="{7280C920-85AC-44ED-94A2-17927F7346F7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35" creationId="{B842C45E-E70C-46FC-88B5-A23569F06FF9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36" creationId="{C1E6E755-9332-479D-B5FC-C8747283B610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37" creationId="{6F8BE4EB-31DC-4A4B-B4A1-71481E8D5E9D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38" creationId="{E4B19BEC-DCA0-46E8-91CD-4B36A36A432F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39" creationId="{68BBA3AD-70D9-4146-8BDD-AE266ED4C098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40" creationId="{473C57FB-6CAE-4BDE-B8B8-BAA34A3DD11B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41" creationId="{CD54CA3F-B998-4DAF-A6AB-168C63DD431C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42" creationId="{BE418686-3191-4AB9-AD96-E6D9856C46B6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43" creationId="{02A41715-277C-498C-819E-84A02A5E67B7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44" creationId="{E1E7584C-9FFB-4CFF-91E9-DF6A0BC65358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45" creationId="{40321C63-DBCE-4B91-B9C8-142BF633D7A0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46" creationId="{9EF5F517-5F1F-48BE-87C8-74984E62948C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47" creationId="{EF8C9AF8-2057-48C9-9C08-2C7E7731DF7C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48" creationId="{975AC508-8DDC-4BDF-9843-9E984DFB3F46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49" creationId="{26E5E102-954D-41C4-9058-1ED7DC2081DC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50" creationId="{096B38D0-AE9E-42E2-93E8-A9C2AC54C7AE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51" creationId="{4F4E76C3-F8F4-4525-8C53-B0ADCC0D1A07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52" creationId="{D3829817-6070-4B68-9C7A-B0D4D6D34368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53" creationId="{3D760205-EC9C-4384-8FA2-8100991FECBC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54" creationId="{D66C2466-0A17-4B3E-90E4-B21D5AF43CDF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55" creationId="{55251BA8-44C1-41E2-A2EF-A5EC24744BF2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56" creationId="{6180BB45-9F39-4195-820A-C3D7AF672994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57" creationId="{8A52905E-6BAA-4DB4-82FF-2FD71C8B7AC6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58" creationId="{855C7249-CA13-45CB-8121-9974899B862F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59" creationId="{385C11ED-9319-4849-B530-FAB65A06D24C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60" creationId="{FC862F75-935B-4B36-95FB-F04A321C8801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61" creationId="{00CFEF22-5F16-4369-8CFE-3D2B55AD6EAF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62" creationId="{0AA9071C-19F2-484E-AD64-8F6968A88E71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63" creationId="{BEDEEDB3-7D2C-4BFB-8062-89EC649EADE7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64" creationId="{FC71A0BB-B484-44B5-8C7C-BC8049A6A5E8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65" creationId="{72B2DFC1-7EB2-4845-8DB4-3608BD242453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66" creationId="{23A5D477-FB35-4234-8C77-52A39EA10E88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67" creationId="{7133937F-941D-4C1E-88AC-C935981EA13C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68" creationId="{ACB20842-654A-41D0-95CF-73A53973BB48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69" creationId="{93DABEC4-A902-4553-AF2D-1FD86562437B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70" creationId="{8AAB5E92-930D-422D-B93E-1C892EBDAC22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71" creationId="{457BEEC8-02EA-4707-A377-09BC036B8249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72" creationId="{5ED11FEA-72D4-4440-9106-B9E09DE46C61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73" creationId="{04E17116-60B5-4D1E-9493-BE67C3402F38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74" creationId="{57E1BF2A-64C5-4C35-A53A-F12BED707AFC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75" creationId="{D73DFE61-FEE6-42D4-A2AA-DE3462C01530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76" creationId="{E888EE98-D4CB-452C-8B85-0331AB3919D9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77" creationId="{0FC4E630-6086-4212-8785-C47A03D66075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78" creationId="{0A00A5D3-8269-4BE3-BA9F-B6BA9559A2AC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79" creationId="{29F90514-9DF3-4D40-A34A-E44FA836779E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80" creationId="{CDD4F361-E365-4150-850D-1E4F82F8CA4C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81" creationId="{21D8D59E-9A08-4EFD-8D54-82D511A04510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82" creationId="{7DD51FA9-1A2C-472C-9913-7610F47CD482}"/>
          </ac:spMkLst>
        </pc:spChg>
        <pc:spChg chg="add del mod">
          <ac:chgData name="Minesh Patel" userId="a66d4990ec83ac90" providerId="LiveId" clId="{B97F8FE2-9461-4CFE-A336-39272FD5B119}" dt="2021-09-15T18:50:18.181" v="5689" actId="478"/>
          <ac:spMkLst>
            <pc:docMk/>
            <pc:sldMk cId="2980466645" sldId="583"/>
            <ac:spMk id="83" creationId="{1D12F941-ADEF-40B9-84DC-59398B3E8285}"/>
          </ac:spMkLst>
        </pc:spChg>
        <pc:spChg chg="mod">
          <ac:chgData name="Minesh Patel" userId="a66d4990ec83ac90" providerId="LiveId" clId="{B97F8FE2-9461-4CFE-A336-39272FD5B119}" dt="2021-09-21T13:56:44.234" v="70993"/>
          <ac:spMkLst>
            <pc:docMk/>
            <pc:sldMk cId="2980466645" sldId="583"/>
            <ac:spMk id="84" creationId="{517DBD8F-9D45-48D2-89B4-952209DD5A8F}"/>
          </ac:spMkLst>
        </pc:spChg>
        <pc:spChg chg="add del mod">
          <ac:chgData name="Minesh Patel" userId="a66d4990ec83ac90" providerId="LiveId" clId="{B97F8FE2-9461-4CFE-A336-39272FD5B119}" dt="2021-09-15T18:50:18.181" v="5689" actId="478"/>
          <ac:spMkLst>
            <pc:docMk/>
            <pc:sldMk cId="2980466645" sldId="583"/>
            <ac:spMk id="84" creationId="{BE6E94ED-7E3B-4FC7-9328-7C67B4261876}"/>
          </ac:spMkLst>
        </pc:spChg>
        <pc:spChg chg="add del mod">
          <ac:chgData name="Minesh Patel" userId="a66d4990ec83ac90" providerId="LiveId" clId="{B97F8FE2-9461-4CFE-A336-39272FD5B119}" dt="2021-09-15T18:50:18.181" v="5689" actId="478"/>
          <ac:spMkLst>
            <pc:docMk/>
            <pc:sldMk cId="2980466645" sldId="583"/>
            <ac:spMk id="85" creationId="{5966D01A-8A99-485C-919D-2891E90B0904}"/>
          </ac:spMkLst>
        </pc:spChg>
        <pc:spChg chg="mod">
          <ac:chgData name="Minesh Patel" userId="a66d4990ec83ac90" providerId="LiveId" clId="{B97F8FE2-9461-4CFE-A336-39272FD5B119}" dt="2021-09-21T13:56:44.234" v="70993"/>
          <ac:spMkLst>
            <pc:docMk/>
            <pc:sldMk cId="2980466645" sldId="583"/>
            <ac:spMk id="85" creationId="{6972F598-9352-4DDD-97D7-06889F4E8F15}"/>
          </ac:spMkLst>
        </pc:spChg>
        <pc:spChg chg="add del mod">
          <ac:chgData name="Minesh Patel" userId="a66d4990ec83ac90" providerId="LiveId" clId="{B97F8FE2-9461-4CFE-A336-39272FD5B119}" dt="2021-09-15T18:50:18.181" v="5689" actId="478"/>
          <ac:spMkLst>
            <pc:docMk/>
            <pc:sldMk cId="2980466645" sldId="583"/>
            <ac:spMk id="86" creationId="{0D61572D-C56C-41FD-B617-D0F327CD41D5}"/>
          </ac:spMkLst>
        </pc:spChg>
        <pc:spChg chg="mod">
          <ac:chgData name="Minesh Patel" userId="a66d4990ec83ac90" providerId="LiveId" clId="{B97F8FE2-9461-4CFE-A336-39272FD5B119}" dt="2021-09-21T13:56:44.234" v="70993"/>
          <ac:spMkLst>
            <pc:docMk/>
            <pc:sldMk cId="2980466645" sldId="583"/>
            <ac:spMk id="86" creationId="{2A8B7690-6AD5-4ACB-861B-F2D8E301F620}"/>
          </ac:spMkLst>
        </pc:spChg>
        <pc:spChg chg="add del mod">
          <ac:chgData name="Minesh Patel" userId="a66d4990ec83ac90" providerId="LiveId" clId="{B97F8FE2-9461-4CFE-A336-39272FD5B119}" dt="2021-09-15T18:50:18.181" v="5689" actId="478"/>
          <ac:spMkLst>
            <pc:docMk/>
            <pc:sldMk cId="2980466645" sldId="583"/>
            <ac:spMk id="87" creationId="{005FB19E-2382-4814-B84D-575EF09FE49E}"/>
          </ac:spMkLst>
        </pc:spChg>
        <pc:spChg chg="mod">
          <ac:chgData name="Minesh Patel" userId="a66d4990ec83ac90" providerId="LiveId" clId="{B97F8FE2-9461-4CFE-A336-39272FD5B119}" dt="2021-09-21T13:56:44.234" v="70993"/>
          <ac:spMkLst>
            <pc:docMk/>
            <pc:sldMk cId="2980466645" sldId="583"/>
            <ac:spMk id="87" creationId="{C4840292-2219-46C4-BB71-ACD3C7A6F268}"/>
          </ac:spMkLst>
        </pc:spChg>
        <pc:spChg chg="add del mod">
          <ac:chgData name="Minesh Patel" userId="a66d4990ec83ac90" providerId="LiveId" clId="{B97F8FE2-9461-4CFE-A336-39272FD5B119}" dt="2021-09-15T18:50:18.181" v="5689" actId="478"/>
          <ac:spMkLst>
            <pc:docMk/>
            <pc:sldMk cId="2980466645" sldId="583"/>
            <ac:spMk id="88" creationId="{84C3F867-A5A3-4D89-8178-FD31194FEDA4}"/>
          </ac:spMkLst>
        </pc:spChg>
        <pc:spChg chg="mod">
          <ac:chgData name="Minesh Patel" userId="a66d4990ec83ac90" providerId="LiveId" clId="{B97F8FE2-9461-4CFE-A336-39272FD5B119}" dt="2021-09-21T13:56:44.234" v="70993"/>
          <ac:spMkLst>
            <pc:docMk/>
            <pc:sldMk cId="2980466645" sldId="583"/>
            <ac:spMk id="88" creationId="{918C7CF5-B2D9-43FE-A618-0D78576FE384}"/>
          </ac:spMkLst>
        </pc:spChg>
        <pc:spChg chg="add del mod">
          <ac:chgData name="Minesh Patel" userId="a66d4990ec83ac90" providerId="LiveId" clId="{B97F8FE2-9461-4CFE-A336-39272FD5B119}" dt="2021-09-15T18:50:18.181" v="5689" actId="478"/>
          <ac:spMkLst>
            <pc:docMk/>
            <pc:sldMk cId="2980466645" sldId="583"/>
            <ac:spMk id="89" creationId="{4F03E4CE-4B52-4B90-84D8-BFAA2BD5C188}"/>
          </ac:spMkLst>
        </pc:spChg>
        <pc:spChg chg="add del mod">
          <ac:chgData name="Minesh Patel" userId="a66d4990ec83ac90" providerId="LiveId" clId="{B97F8FE2-9461-4CFE-A336-39272FD5B119}" dt="2021-09-15T18:50:18.181" v="5689" actId="478"/>
          <ac:spMkLst>
            <pc:docMk/>
            <pc:sldMk cId="2980466645" sldId="583"/>
            <ac:spMk id="90" creationId="{7E39A9E5-933D-468E-860B-C949A17C9A28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91" creationId="{0598566E-FF06-4078-B740-E9D97CD83B84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92" creationId="{432CFD63-C93A-4260-931F-5BA3C7EDCE14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93" creationId="{5BC43327-7C3D-43BD-8392-B34A81153B10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94" creationId="{C6DB98F8-2C7E-4909-9892-D1F344CD9DEA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95" creationId="{48CDE046-1516-4815-AAD6-145DB28B0C37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96" creationId="{CE15279A-5311-417F-8714-9DEF75E5DB3D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97" creationId="{CF5DB9CA-3CF4-4BCB-B1FD-06AC2E55E13A}"/>
          </ac:spMkLst>
        </pc:spChg>
        <pc:spChg chg="add mod">
          <ac:chgData name="Minesh Patel" userId="a66d4990ec83ac90" providerId="LiveId" clId="{B97F8FE2-9461-4CFE-A336-39272FD5B119}" dt="2021-09-21T11:16:44.330" v="53391" actId="164"/>
          <ac:spMkLst>
            <pc:docMk/>
            <pc:sldMk cId="2980466645" sldId="583"/>
            <ac:spMk id="98" creationId="{E9022C96-2E20-4CC1-92CA-650821091379}"/>
          </ac:spMkLst>
        </pc:spChg>
        <pc:spChg chg="mod">
          <ac:chgData name="Minesh Patel" userId="a66d4990ec83ac90" providerId="LiveId" clId="{B97F8FE2-9461-4CFE-A336-39272FD5B119}" dt="2021-09-15T19:09:47.463" v="6359"/>
          <ac:spMkLst>
            <pc:docMk/>
            <pc:sldMk cId="2980466645" sldId="583"/>
            <ac:spMk id="100" creationId="{A2CA71A4-2900-451C-B766-8DBE0A1B4F8A}"/>
          </ac:spMkLst>
        </pc:spChg>
        <pc:spChg chg="mod">
          <ac:chgData name="Minesh Patel" userId="a66d4990ec83ac90" providerId="LiveId" clId="{B97F8FE2-9461-4CFE-A336-39272FD5B119}" dt="2021-09-15T19:09:47.463" v="6359"/>
          <ac:spMkLst>
            <pc:docMk/>
            <pc:sldMk cId="2980466645" sldId="583"/>
            <ac:spMk id="101" creationId="{E368E72E-B049-4E55-92D1-DEC815699448}"/>
          </ac:spMkLst>
        </pc:spChg>
        <pc:spChg chg="mod">
          <ac:chgData name="Minesh Patel" userId="a66d4990ec83ac90" providerId="LiveId" clId="{B97F8FE2-9461-4CFE-A336-39272FD5B119}" dt="2021-09-15T19:09:47.463" v="6359"/>
          <ac:spMkLst>
            <pc:docMk/>
            <pc:sldMk cId="2980466645" sldId="583"/>
            <ac:spMk id="102" creationId="{99009CF4-3966-4D33-924B-E47770FA5E4A}"/>
          </ac:spMkLst>
        </pc:spChg>
        <pc:spChg chg="mod">
          <ac:chgData name="Minesh Patel" userId="a66d4990ec83ac90" providerId="LiveId" clId="{B97F8FE2-9461-4CFE-A336-39272FD5B119}" dt="2021-09-15T19:09:47.463" v="6359"/>
          <ac:spMkLst>
            <pc:docMk/>
            <pc:sldMk cId="2980466645" sldId="583"/>
            <ac:spMk id="103" creationId="{F8660841-4C8C-406D-936F-2ABA96F54238}"/>
          </ac:spMkLst>
        </pc:spChg>
        <pc:spChg chg="mod">
          <ac:chgData name="Minesh Patel" userId="a66d4990ec83ac90" providerId="LiveId" clId="{B97F8FE2-9461-4CFE-A336-39272FD5B119}" dt="2021-09-15T19:09:47.463" v="6359"/>
          <ac:spMkLst>
            <pc:docMk/>
            <pc:sldMk cId="2980466645" sldId="583"/>
            <ac:spMk id="104" creationId="{E93083F9-B0CF-433F-8E4E-D95FF471A6CC}"/>
          </ac:spMkLst>
        </pc:spChg>
        <pc:spChg chg="mod">
          <ac:chgData name="Minesh Patel" userId="a66d4990ec83ac90" providerId="LiveId" clId="{B97F8FE2-9461-4CFE-A336-39272FD5B119}" dt="2021-09-15T19:09:47.463" v="6359"/>
          <ac:spMkLst>
            <pc:docMk/>
            <pc:sldMk cId="2980466645" sldId="583"/>
            <ac:spMk id="105" creationId="{5379A5A9-813B-40A6-8172-524E1700CF1E}"/>
          </ac:spMkLst>
        </pc:spChg>
        <pc:spChg chg="mod">
          <ac:chgData name="Minesh Patel" userId="a66d4990ec83ac90" providerId="LiveId" clId="{B97F8FE2-9461-4CFE-A336-39272FD5B119}" dt="2021-09-15T19:09:47.463" v="6359"/>
          <ac:spMkLst>
            <pc:docMk/>
            <pc:sldMk cId="2980466645" sldId="583"/>
            <ac:spMk id="106" creationId="{12EBBF2C-B77C-4A33-A59D-1B628D576178}"/>
          </ac:spMkLst>
        </pc:spChg>
        <pc:spChg chg="mod">
          <ac:chgData name="Minesh Patel" userId="a66d4990ec83ac90" providerId="LiveId" clId="{B97F8FE2-9461-4CFE-A336-39272FD5B119}" dt="2021-09-15T19:09:47.463" v="6359"/>
          <ac:spMkLst>
            <pc:docMk/>
            <pc:sldMk cId="2980466645" sldId="583"/>
            <ac:spMk id="108" creationId="{97674607-861D-410D-9EAB-DB260CC56115}"/>
          </ac:spMkLst>
        </pc:spChg>
        <pc:spChg chg="mod">
          <ac:chgData name="Minesh Patel" userId="a66d4990ec83ac90" providerId="LiveId" clId="{B97F8FE2-9461-4CFE-A336-39272FD5B119}" dt="2021-09-15T19:09:47.463" v="6359"/>
          <ac:spMkLst>
            <pc:docMk/>
            <pc:sldMk cId="2980466645" sldId="583"/>
            <ac:spMk id="109" creationId="{01E64AF4-38A9-4BF6-B284-AC498B751518}"/>
          </ac:spMkLst>
        </pc:spChg>
        <pc:spChg chg="mod">
          <ac:chgData name="Minesh Patel" userId="a66d4990ec83ac90" providerId="LiveId" clId="{B97F8FE2-9461-4CFE-A336-39272FD5B119}" dt="2021-09-15T19:09:47.463" v="6359"/>
          <ac:spMkLst>
            <pc:docMk/>
            <pc:sldMk cId="2980466645" sldId="583"/>
            <ac:spMk id="110" creationId="{485F2E7E-4558-486D-8491-14AA9416E963}"/>
          </ac:spMkLst>
        </pc:spChg>
        <pc:spChg chg="mod">
          <ac:chgData name="Minesh Patel" userId="a66d4990ec83ac90" providerId="LiveId" clId="{B97F8FE2-9461-4CFE-A336-39272FD5B119}" dt="2021-09-15T19:09:47.463" v="6359"/>
          <ac:spMkLst>
            <pc:docMk/>
            <pc:sldMk cId="2980466645" sldId="583"/>
            <ac:spMk id="111" creationId="{E082A11D-BDA9-40FA-B81F-96574D585DE5}"/>
          </ac:spMkLst>
        </pc:spChg>
        <pc:spChg chg="mod">
          <ac:chgData name="Minesh Patel" userId="a66d4990ec83ac90" providerId="LiveId" clId="{B97F8FE2-9461-4CFE-A336-39272FD5B119}" dt="2021-09-15T19:09:47.463" v="6359"/>
          <ac:spMkLst>
            <pc:docMk/>
            <pc:sldMk cId="2980466645" sldId="583"/>
            <ac:spMk id="112" creationId="{7BAFC227-1A0A-4AC6-8612-9B537BB8B967}"/>
          </ac:spMkLst>
        </pc:spChg>
        <pc:spChg chg="mod">
          <ac:chgData name="Minesh Patel" userId="a66d4990ec83ac90" providerId="LiveId" clId="{B97F8FE2-9461-4CFE-A336-39272FD5B119}" dt="2021-09-15T19:09:47.463" v="6359"/>
          <ac:spMkLst>
            <pc:docMk/>
            <pc:sldMk cId="2980466645" sldId="583"/>
            <ac:spMk id="113" creationId="{55A91386-E8E6-4B9A-99F2-CBA2187167D9}"/>
          </ac:spMkLst>
        </pc:spChg>
        <pc:spChg chg="mod">
          <ac:chgData name="Minesh Patel" userId="a66d4990ec83ac90" providerId="LiveId" clId="{B97F8FE2-9461-4CFE-A336-39272FD5B119}" dt="2021-09-15T19:09:47.463" v="6359"/>
          <ac:spMkLst>
            <pc:docMk/>
            <pc:sldMk cId="2980466645" sldId="583"/>
            <ac:spMk id="114" creationId="{B759CAD9-1562-42E5-8523-EC50B6929A69}"/>
          </ac:spMkLst>
        </pc:spChg>
        <pc:spChg chg="mod">
          <ac:chgData name="Minesh Patel" userId="a66d4990ec83ac90" providerId="LiveId" clId="{B97F8FE2-9461-4CFE-A336-39272FD5B119}" dt="2021-09-15T19:09:47.463" v="6359"/>
          <ac:spMkLst>
            <pc:docMk/>
            <pc:sldMk cId="2980466645" sldId="583"/>
            <ac:spMk id="115" creationId="{35AC8EEA-53DC-40BE-B7BE-9A59EF4F8B0A}"/>
          </ac:spMkLst>
        </pc:spChg>
        <pc:spChg chg="mod">
          <ac:chgData name="Minesh Patel" userId="a66d4990ec83ac90" providerId="LiveId" clId="{B97F8FE2-9461-4CFE-A336-39272FD5B119}" dt="2021-09-15T19:09:47.463" v="6359"/>
          <ac:spMkLst>
            <pc:docMk/>
            <pc:sldMk cId="2980466645" sldId="583"/>
            <ac:spMk id="116" creationId="{A2E5BF9A-5534-416A-BE84-CFA3E9EEE640}"/>
          </ac:spMkLst>
        </pc:spChg>
        <pc:spChg chg="mod">
          <ac:chgData name="Minesh Patel" userId="a66d4990ec83ac90" providerId="LiveId" clId="{B97F8FE2-9461-4CFE-A336-39272FD5B119}" dt="2021-09-15T19:09:47.463" v="6359"/>
          <ac:spMkLst>
            <pc:docMk/>
            <pc:sldMk cId="2980466645" sldId="583"/>
            <ac:spMk id="120" creationId="{CF65EFE6-8A1B-4F75-8196-50216DE83C1A}"/>
          </ac:spMkLst>
        </pc:spChg>
        <pc:grpChg chg="add mod">
          <ac:chgData name="Minesh Patel" userId="a66d4990ec83ac90" providerId="LiveId" clId="{B97F8FE2-9461-4CFE-A336-39272FD5B119}" dt="2021-09-21T11:16:44.330" v="53391" actId="164"/>
          <ac:grpSpMkLst>
            <pc:docMk/>
            <pc:sldMk cId="2980466645" sldId="583"/>
            <ac:grpSpMk id="3" creationId="{4BDEE9A4-AD5C-43B2-9014-B9B333828A3E}"/>
          </ac:grpSpMkLst>
        </pc:grpChg>
        <pc:grpChg chg="add del mod">
          <ac:chgData name="Minesh Patel" userId="a66d4990ec83ac90" providerId="LiveId" clId="{B97F8FE2-9461-4CFE-A336-39272FD5B119}" dt="2021-09-15T18:48:57.487" v="5662" actId="165"/>
          <ac:grpSpMkLst>
            <pc:docMk/>
            <pc:sldMk cId="2980466645" sldId="583"/>
            <ac:grpSpMk id="19" creationId="{4122D889-0FD4-4336-91D0-E10C22394CF1}"/>
          </ac:grpSpMkLst>
        </pc:grpChg>
        <pc:grpChg chg="del">
          <ac:chgData name="Minesh Patel" userId="a66d4990ec83ac90" providerId="LiveId" clId="{B97F8FE2-9461-4CFE-A336-39272FD5B119}" dt="2021-09-21T13:56:43.885" v="70992" actId="478"/>
          <ac:grpSpMkLst>
            <pc:docMk/>
            <pc:sldMk cId="2980466645" sldId="583"/>
            <ac:grpSpMk id="20" creationId="{FD9B8802-06FF-4942-B71F-A29B15FD20E1}"/>
          </ac:grpSpMkLst>
        </pc:grpChg>
        <pc:grpChg chg="add mod">
          <ac:chgData name="Minesh Patel" userId="a66d4990ec83ac90" providerId="LiveId" clId="{B97F8FE2-9461-4CFE-A336-39272FD5B119}" dt="2021-09-21T13:56:44.234" v="70993"/>
          <ac:grpSpMkLst>
            <pc:docMk/>
            <pc:sldMk cId="2980466645" sldId="583"/>
            <ac:grpSpMk id="83" creationId="{0ED29E96-928E-4C77-ADDB-340F5637702C}"/>
          </ac:grpSpMkLst>
        </pc:grpChg>
        <pc:grpChg chg="add del mod">
          <ac:chgData name="Minesh Patel" userId="a66d4990ec83ac90" providerId="LiveId" clId="{B97F8FE2-9461-4CFE-A336-39272FD5B119}" dt="2021-09-15T19:09:48.012" v="6360"/>
          <ac:grpSpMkLst>
            <pc:docMk/>
            <pc:sldMk cId="2980466645" sldId="583"/>
            <ac:grpSpMk id="99" creationId="{7002971A-9E60-45FC-A026-A1EF0F243818}"/>
          </ac:grpSpMkLst>
        </pc:grpChg>
        <pc:grpChg chg="mod">
          <ac:chgData name="Minesh Patel" userId="a66d4990ec83ac90" providerId="LiveId" clId="{B97F8FE2-9461-4CFE-A336-39272FD5B119}" dt="2021-09-15T19:09:47.463" v="6359"/>
          <ac:grpSpMkLst>
            <pc:docMk/>
            <pc:sldMk cId="2980466645" sldId="583"/>
            <ac:grpSpMk id="107" creationId="{7BE81C0E-AD90-4538-AA21-0C5D5A64C385}"/>
          </ac:grpSpMkLst>
        </pc:grpChg>
        <pc:grpChg chg="add del mod">
          <ac:chgData name="Minesh Patel" userId="a66d4990ec83ac90" providerId="LiveId" clId="{B97F8FE2-9461-4CFE-A336-39272FD5B119}" dt="2021-09-15T19:09:48.012" v="6360"/>
          <ac:grpSpMkLst>
            <pc:docMk/>
            <pc:sldMk cId="2980466645" sldId="583"/>
            <ac:grpSpMk id="117" creationId="{D0C6ADCD-FEE3-4EBD-8A3C-6FD3282C01F0}"/>
          </ac:grpSpMkLst>
        </pc:grpChg>
        <pc:grpChg chg="mod">
          <ac:chgData name="Minesh Patel" userId="a66d4990ec83ac90" providerId="LiveId" clId="{B97F8FE2-9461-4CFE-A336-39272FD5B119}" dt="2021-09-15T19:09:47.463" v="6359"/>
          <ac:grpSpMkLst>
            <pc:docMk/>
            <pc:sldMk cId="2980466645" sldId="583"/>
            <ac:grpSpMk id="118" creationId="{E812B0B8-6325-4BE6-BA84-F767FDF4AFEE}"/>
          </ac:grpSpMkLst>
        </pc:grpChg>
        <pc:grpChg chg="mod">
          <ac:chgData name="Minesh Patel" userId="a66d4990ec83ac90" providerId="LiveId" clId="{B97F8FE2-9461-4CFE-A336-39272FD5B119}" dt="2021-09-15T19:09:47.463" v="6359"/>
          <ac:grpSpMkLst>
            <pc:docMk/>
            <pc:sldMk cId="2980466645" sldId="583"/>
            <ac:grpSpMk id="119" creationId="{3269580B-A5DE-4AD5-AF26-9FB4D8EE98F6}"/>
          </ac:grpSpMkLst>
        </pc:grpChg>
        <pc:cxnChg chg="mod">
          <ac:chgData name="Minesh Patel" userId="a66d4990ec83ac90" providerId="LiveId" clId="{B97F8FE2-9461-4CFE-A336-39272FD5B119}" dt="2021-09-15T19:09:47.463" v="6359"/>
          <ac:cxnSpMkLst>
            <pc:docMk/>
            <pc:sldMk cId="2980466645" sldId="583"/>
            <ac:cxnSpMk id="121" creationId="{FC27658F-6B8D-4922-A6AA-C849EB2ACC72}"/>
          </ac:cxnSpMkLst>
        </pc:cxnChg>
        <pc:cxnChg chg="mod">
          <ac:chgData name="Minesh Patel" userId="a66d4990ec83ac90" providerId="LiveId" clId="{B97F8FE2-9461-4CFE-A336-39272FD5B119}" dt="2021-09-15T19:09:47.463" v="6359"/>
          <ac:cxnSpMkLst>
            <pc:docMk/>
            <pc:sldMk cId="2980466645" sldId="583"/>
            <ac:cxnSpMk id="122" creationId="{517FC39C-79C1-4B9B-9D75-D48A73B7F59E}"/>
          </ac:cxnSpMkLst>
        </pc:cxnChg>
        <pc:cxnChg chg="mod">
          <ac:chgData name="Minesh Patel" userId="a66d4990ec83ac90" providerId="LiveId" clId="{B97F8FE2-9461-4CFE-A336-39272FD5B119}" dt="2021-09-15T19:09:47.463" v="6359"/>
          <ac:cxnSpMkLst>
            <pc:docMk/>
            <pc:sldMk cId="2980466645" sldId="583"/>
            <ac:cxnSpMk id="123" creationId="{A6C878AF-EC50-44D1-96CC-74457C08A4A9}"/>
          </ac:cxnSpMkLst>
        </pc:cxnChg>
        <pc:cxnChg chg="mod">
          <ac:chgData name="Minesh Patel" userId="a66d4990ec83ac90" providerId="LiveId" clId="{B97F8FE2-9461-4CFE-A336-39272FD5B119}" dt="2021-09-15T19:09:47.463" v="6359"/>
          <ac:cxnSpMkLst>
            <pc:docMk/>
            <pc:sldMk cId="2980466645" sldId="583"/>
            <ac:cxnSpMk id="124" creationId="{7A54FC8E-8012-4D78-A9C2-6B83ABB1D8DC}"/>
          </ac:cxnSpMkLst>
        </pc:cxnChg>
        <pc:cxnChg chg="mod">
          <ac:chgData name="Minesh Patel" userId="a66d4990ec83ac90" providerId="LiveId" clId="{B97F8FE2-9461-4CFE-A336-39272FD5B119}" dt="2021-09-15T19:09:47.463" v="6359"/>
          <ac:cxnSpMkLst>
            <pc:docMk/>
            <pc:sldMk cId="2980466645" sldId="583"/>
            <ac:cxnSpMk id="125" creationId="{E05DFF13-F939-4768-A233-EF82E6670931}"/>
          </ac:cxnSpMkLst>
        </pc:cxnChg>
        <pc:cxnChg chg="mod">
          <ac:chgData name="Minesh Patel" userId="a66d4990ec83ac90" providerId="LiveId" clId="{B97F8FE2-9461-4CFE-A336-39272FD5B119}" dt="2021-09-15T19:09:47.463" v="6359"/>
          <ac:cxnSpMkLst>
            <pc:docMk/>
            <pc:sldMk cId="2980466645" sldId="583"/>
            <ac:cxnSpMk id="126" creationId="{9FF8628A-3ACC-4360-8BC5-AF3146160B4A}"/>
          </ac:cxnSpMkLst>
        </pc:cxnChg>
        <pc:cxnChg chg="mod">
          <ac:chgData name="Minesh Patel" userId="a66d4990ec83ac90" providerId="LiveId" clId="{B97F8FE2-9461-4CFE-A336-39272FD5B119}" dt="2021-09-15T19:09:47.463" v="6359"/>
          <ac:cxnSpMkLst>
            <pc:docMk/>
            <pc:sldMk cId="2980466645" sldId="583"/>
            <ac:cxnSpMk id="127" creationId="{206F2827-47E4-4989-86F8-C237A934310B}"/>
          </ac:cxnSpMkLst>
        </pc:cxnChg>
        <pc:cxnChg chg="mod">
          <ac:chgData name="Minesh Patel" userId="a66d4990ec83ac90" providerId="LiveId" clId="{B97F8FE2-9461-4CFE-A336-39272FD5B119}" dt="2021-09-15T19:09:47.463" v="6359"/>
          <ac:cxnSpMkLst>
            <pc:docMk/>
            <pc:sldMk cId="2980466645" sldId="583"/>
            <ac:cxnSpMk id="128" creationId="{D90D511D-B33E-4494-96A1-927165BD3A6A}"/>
          </ac:cxnSpMkLst>
        </pc:cxnChg>
        <pc:cxnChg chg="mod">
          <ac:chgData name="Minesh Patel" userId="a66d4990ec83ac90" providerId="LiveId" clId="{B97F8FE2-9461-4CFE-A336-39272FD5B119}" dt="2021-09-15T19:09:47.463" v="6359"/>
          <ac:cxnSpMkLst>
            <pc:docMk/>
            <pc:sldMk cId="2980466645" sldId="583"/>
            <ac:cxnSpMk id="129" creationId="{AD91B72B-7EE6-4D94-85E4-8AD4FE88E137}"/>
          </ac:cxnSpMkLst>
        </pc:cxnChg>
        <pc:cxnChg chg="mod">
          <ac:chgData name="Minesh Patel" userId="a66d4990ec83ac90" providerId="LiveId" clId="{B97F8FE2-9461-4CFE-A336-39272FD5B119}" dt="2021-09-15T19:09:47.463" v="6359"/>
          <ac:cxnSpMkLst>
            <pc:docMk/>
            <pc:sldMk cId="2980466645" sldId="583"/>
            <ac:cxnSpMk id="130" creationId="{2193BB5F-B397-4B28-B0BA-9900B4140A73}"/>
          </ac:cxnSpMkLst>
        </pc:cxnChg>
        <pc:cxnChg chg="mod">
          <ac:chgData name="Minesh Patel" userId="a66d4990ec83ac90" providerId="LiveId" clId="{B97F8FE2-9461-4CFE-A336-39272FD5B119}" dt="2021-09-15T19:09:47.463" v="6359"/>
          <ac:cxnSpMkLst>
            <pc:docMk/>
            <pc:sldMk cId="2980466645" sldId="583"/>
            <ac:cxnSpMk id="131" creationId="{62039C4F-1559-4DB3-97DA-F9F54685F62C}"/>
          </ac:cxnSpMkLst>
        </pc:cxnChg>
        <pc:cxnChg chg="mod">
          <ac:chgData name="Minesh Patel" userId="a66d4990ec83ac90" providerId="LiveId" clId="{B97F8FE2-9461-4CFE-A336-39272FD5B119}" dt="2021-09-15T19:09:47.463" v="6359"/>
          <ac:cxnSpMkLst>
            <pc:docMk/>
            <pc:sldMk cId="2980466645" sldId="583"/>
            <ac:cxnSpMk id="132" creationId="{F540E28A-44D3-499A-A780-7BF922A12E82}"/>
          </ac:cxnSpMkLst>
        </pc:cxnChg>
        <pc:cxnChg chg="mod">
          <ac:chgData name="Minesh Patel" userId="a66d4990ec83ac90" providerId="LiveId" clId="{B97F8FE2-9461-4CFE-A336-39272FD5B119}" dt="2021-09-15T19:09:47.463" v="6359"/>
          <ac:cxnSpMkLst>
            <pc:docMk/>
            <pc:sldMk cId="2980466645" sldId="583"/>
            <ac:cxnSpMk id="133" creationId="{5B802A89-B327-407F-83DE-C64A1AC5E8B7}"/>
          </ac:cxnSpMkLst>
        </pc:cxnChg>
        <pc:cxnChg chg="mod">
          <ac:chgData name="Minesh Patel" userId="a66d4990ec83ac90" providerId="LiveId" clId="{B97F8FE2-9461-4CFE-A336-39272FD5B119}" dt="2021-09-15T19:09:47.463" v="6359"/>
          <ac:cxnSpMkLst>
            <pc:docMk/>
            <pc:sldMk cId="2980466645" sldId="583"/>
            <ac:cxnSpMk id="134" creationId="{37586CD0-8AAE-4F49-AE48-06397CBC5B25}"/>
          </ac:cxnSpMkLst>
        </pc:cxnChg>
      </pc:sldChg>
      <pc:sldChg chg="addSp delSp modSp add mod modAnim modNotesTx">
        <pc:chgData name="Minesh Patel" userId="a66d4990ec83ac90" providerId="LiveId" clId="{B97F8FE2-9461-4CFE-A336-39272FD5B119}" dt="2021-09-21T13:56:47.863" v="70995"/>
        <pc:sldMkLst>
          <pc:docMk/>
          <pc:sldMk cId="519374314" sldId="584"/>
        </pc:sldMkLst>
        <pc:spChg chg="mod">
          <ac:chgData name="Minesh Patel" userId="a66d4990ec83ac90" providerId="LiveId" clId="{B97F8FE2-9461-4CFE-A336-39272FD5B119}" dt="2021-09-19T14:25:42.997" v="17570" actId="20577"/>
          <ac:spMkLst>
            <pc:docMk/>
            <pc:sldMk cId="519374314" sldId="584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19T14:25:41.910" v="17566" actId="20577"/>
          <ac:spMkLst>
            <pc:docMk/>
            <pc:sldMk cId="519374314" sldId="584"/>
            <ac:spMk id="7" creationId="{78FE383A-A0AC-4BD8-964A-8860C732BBE6}"/>
          </ac:spMkLst>
        </pc:spChg>
        <pc:spChg chg="del">
          <ac:chgData name="Minesh Patel" userId="a66d4990ec83ac90" providerId="LiveId" clId="{B97F8FE2-9461-4CFE-A336-39272FD5B119}" dt="2021-09-15T18:51:51.538" v="5830" actId="478"/>
          <ac:spMkLst>
            <pc:docMk/>
            <pc:sldMk cId="519374314" sldId="584"/>
            <ac:spMk id="11" creationId="{E397BF1D-102C-4358-ABA2-7F8244FB8176}"/>
          </ac:spMkLst>
        </pc:spChg>
        <pc:spChg chg="del mod">
          <ac:chgData name="Minesh Patel" userId="a66d4990ec83ac90" providerId="LiveId" clId="{B97F8FE2-9461-4CFE-A336-39272FD5B119}" dt="2021-09-15T18:55:46.894" v="6122" actId="478"/>
          <ac:spMkLst>
            <pc:docMk/>
            <pc:sldMk cId="519374314" sldId="584"/>
            <ac:spMk id="12" creationId="{EBB5437D-2899-4BD6-8675-D74BA60040FE}"/>
          </ac:spMkLst>
        </pc:spChg>
        <pc:spChg chg="del mod">
          <ac:chgData name="Minesh Patel" userId="a66d4990ec83ac90" providerId="LiveId" clId="{B97F8FE2-9461-4CFE-A336-39272FD5B119}" dt="2021-09-15T18:55:44.736" v="6120" actId="478"/>
          <ac:spMkLst>
            <pc:docMk/>
            <pc:sldMk cId="519374314" sldId="584"/>
            <ac:spMk id="15" creationId="{B13AD312-6436-4F64-821D-1A638D7542C5}"/>
          </ac:spMkLst>
        </pc:spChg>
        <pc:spChg chg="del">
          <ac:chgData name="Minesh Patel" userId="a66d4990ec83ac90" providerId="LiveId" clId="{B97F8FE2-9461-4CFE-A336-39272FD5B119}" dt="2021-09-15T18:51:51.538" v="5830" actId="478"/>
          <ac:spMkLst>
            <pc:docMk/>
            <pc:sldMk cId="519374314" sldId="584"/>
            <ac:spMk id="16" creationId="{FCCF4680-F82B-442E-8258-617B7A0FBDC2}"/>
          </ac:spMkLst>
        </pc:spChg>
        <pc:spChg chg="del mod">
          <ac:chgData name="Minesh Patel" userId="a66d4990ec83ac90" providerId="LiveId" clId="{B97F8FE2-9461-4CFE-A336-39272FD5B119}" dt="2021-09-15T23:19:31.809" v="9645" actId="478"/>
          <ac:spMkLst>
            <pc:docMk/>
            <pc:sldMk cId="519374314" sldId="584"/>
            <ac:spMk id="18" creationId="{4498E775-3D20-4DFE-B804-439AD96F01B2}"/>
          </ac:spMkLst>
        </pc:spChg>
        <pc:spChg chg="mod">
          <ac:chgData name="Minesh Patel" userId="a66d4990ec83ac90" providerId="LiveId" clId="{B97F8FE2-9461-4CFE-A336-39272FD5B119}" dt="2021-09-21T11:18:42.866" v="53966" actId="164"/>
          <ac:spMkLst>
            <pc:docMk/>
            <pc:sldMk cId="519374314" sldId="584"/>
            <ac:spMk id="21" creationId="{317264EA-1048-4A81-91FF-9F73B638E18C}"/>
          </ac:spMkLst>
        </pc:spChg>
        <pc:spChg chg="mod">
          <ac:chgData name="Minesh Patel" userId="a66d4990ec83ac90" providerId="LiveId" clId="{B97F8FE2-9461-4CFE-A336-39272FD5B119}" dt="2021-09-21T11:18:42.866" v="53966" actId="164"/>
          <ac:spMkLst>
            <pc:docMk/>
            <pc:sldMk cId="519374314" sldId="584"/>
            <ac:spMk id="23" creationId="{45C6D829-D44D-440E-B55D-DB26449CB739}"/>
          </ac:spMkLst>
        </pc:spChg>
        <pc:spChg chg="mod">
          <ac:chgData name="Minesh Patel" userId="a66d4990ec83ac90" providerId="LiveId" clId="{B97F8FE2-9461-4CFE-A336-39272FD5B119}" dt="2021-09-21T11:18:42.866" v="53966" actId="164"/>
          <ac:spMkLst>
            <pc:docMk/>
            <pc:sldMk cId="519374314" sldId="584"/>
            <ac:spMk id="24" creationId="{B6E4BBE3-F079-44C4-8D1A-D37722A5C676}"/>
          </ac:spMkLst>
        </pc:spChg>
        <pc:spChg chg="mod">
          <ac:chgData name="Minesh Patel" userId="a66d4990ec83ac90" providerId="LiveId" clId="{B97F8FE2-9461-4CFE-A336-39272FD5B119}" dt="2021-09-21T11:18:42.866" v="53966" actId="164"/>
          <ac:spMkLst>
            <pc:docMk/>
            <pc:sldMk cId="519374314" sldId="584"/>
            <ac:spMk id="25" creationId="{B958DB15-F68A-439F-805C-38DAA83B742F}"/>
          </ac:spMkLst>
        </pc:spChg>
        <pc:spChg chg="mod">
          <ac:chgData name="Minesh Patel" userId="a66d4990ec83ac90" providerId="LiveId" clId="{B97F8FE2-9461-4CFE-A336-39272FD5B119}" dt="2021-09-21T11:18:42.866" v="53966" actId="164"/>
          <ac:spMkLst>
            <pc:docMk/>
            <pc:sldMk cId="519374314" sldId="584"/>
            <ac:spMk id="26" creationId="{61C41F21-6A2E-4955-B515-1327A7B3FBE5}"/>
          </ac:spMkLst>
        </pc:spChg>
        <pc:spChg chg="mod">
          <ac:chgData name="Minesh Patel" userId="a66d4990ec83ac90" providerId="LiveId" clId="{B97F8FE2-9461-4CFE-A336-39272FD5B119}" dt="2021-09-21T11:18:42.866" v="53966" actId="164"/>
          <ac:spMkLst>
            <pc:docMk/>
            <pc:sldMk cId="519374314" sldId="584"/>
            <ac:spMk id="31" creationId="{2FA1DD6B-528F-483E-90DE-9A2AA772BA3F}"/>
          </ac:spMkLst>
        </pc:spChg>
        <pc:spChg chg="mod">
          <ac:chgData name="Minesh Patel" userId="a66d4990ec83ac90" providerId="LiveId" clId="{B97F8FE2-9461-4CFE-A336-39272FD5B119}" dt="2021-09-21T11:18:42.866" v="53966" actId="164"/>
          <ac:spMkLst>
            <pc:docMk/>
            <pc:sldMk cId="519374314" sldId="584"/>
            <ac:spMk id="32" creationId="{6A5AE082-0A93-41CA-802F-EF0F41197A44}"/>
          </ac:spMkLst>
        </pc:spChg>
        <pc:spChg chg="mod">
          <ac:chgData name="Minesh Patel" userId="a66d4990ec83ac90" providerId="LiveId" clId="{B97F8FE2-9461-4CFE-A336-39272FD5B119}" dt="2021-09-21T11:18:42.866" v="53966" actId="164"/>
          <ac:spMkLst>
            <pc:docMk/>
            <pc:sldMk cId="519374314" sldId="584"/>
            <ac:spMk id="34" creationId="{7280C920-85AC-44ED-94A2-17927F7346F7}"/>
          </ac:spMkLst>
        </pc:spChg>
        <pc:spChg chg="mod">
          <ac:chgData name="Minesh Patel" userId="a66d4990ec83ac90" providerId="LiveId" clId="{B97F8FE2-9461-4CFE-A336-39272FD5B119}" dt="2021-09-21T11:18:42.866" v="53966" actId="164"/>
          <ac:spMkLst>
            <pc:docMk/>
            <pc:sldMk cId="519374314" sldId="584"/>
            <ac:spMk id="35" creationId="{B842C45E-E70C-46FC-88B5-A23569F06FF9}"/>
          </ac:spMkLst>
        </pc:spChg>
        <pc:spChg chg="mod">
          <ac:chgData name="Minesh Patel" userId="a66d4990ec83ac90" providerId="LiveId" clId="{B97F8FE2-9461-4CFE-A336-39272FD5B119}" dt="2021-09-21T11:18:42.866" v="53966" actId="164"/>
          <ac:spMkLst>
            <pc:docMk/>
            <pc:sldMk cId="519374314" sldId="584"/>
            <ac:spMk id="36" creationId="{C1E6E755-9332-479D-B5FC-C8747283B610}"/>
          </ac:spMkLst>
        </pc:spChg>
        <pc:spChg chg="mod">
          <ac:chgData name="Minesh Patel" userId="a66d4990ec83ac90" providerId="LiveId" clId="{B97F8FE2-9461-4CFE-A336-39272FD5B119}" dt="2021-09-21T11:18:42.866" v="53966" actId="164"/>
          <ac:spMkLst>
            <pc:docMk/>
            <pc:sldMk cId="519374314" sldId="584"/>
            <ac:spMk id="37" creationId="{6F8BE4EB-31DC-4A4B-B4A1-71481E8D5E9D}"/>
          </ac:spMkLst>
        </pc:spChg>
        <pc:spChg chg="mod">
          <ac:chgData name="Minesh Patel" userId="a66d4990ec83ac90" providerId="LiveId" clId="{B97F8FE2-9461-4CFE-A336-39272FD5B119}" dt="2021-09-21T11:18:42.866" v="53966" actId="164"/>
          <ac:spMkLst>
            <pc:docMk/>
            <pc:sldMk cId="519374314" sldId="584"/>
            <ac:spMk id="38" creationId="{E4B19BEC-DCA0-46E8-91CD-4B36A36A432F}"/>
          </ac:spMkLst>
        </pc:spChg>
        <pc:spChg chg="mod">
          <ac:chgData name="Minesh Patel" userId="a66d4990ec83ac90" providerId="LiveId" clId="{B97F8FE2-9461-4CFE-A336-39272FD5B119}" dt="2021-09-21T11:18:42.866" v="53966" actId="164"/>
          <ac:spMkLst>
            <pc:docMk/>
            <pc:sldMk cId="519374314" sldId="584"/>
            <ac:spMk id="39" creationId="{68BBA3AD-70D9-4146-8BDD-AE266ED4C098}"/>
          </ac:spMkLst>
        </pc:spChg>
        <pc:spChg chg="mod">
          <ac:chgData name="Minesh Patel" userId="a66d4990ec83ac90" providerId="LiveId" clId="{B97F8FE2-9461-4CFE-A336-39272FD5B119}" dt="2021-09-21T11:18:42.866" v="53966" actId="164"/>
          <ac:spMkLst>
            <pc:docMk/>
            <pc:sldMk cId="519374314" sldId="584"/>
            <ac:spMk id="40" creationId="{473C57FB-6CAE-4BDE-B8B8-BAA34A3DD11B}"/>
          </ac:spMkLst>
        </pc:spChg>
        <pc:spChg chg="mod">
          <ac:chgData name="Minesh Patel" userId="a66d4990ec83ac90" providerId="LiveId" clId="{B97F8FE2-9461-4CFE-A336-39272FD5B119}" dt="2021-09-21T11:18:42.866" v="53966" actId="164"/>
          <ac:spMkLst>
            <pc:docMk/>
            <pc:sldMk cId="519374314" sldId="584"/>
            <ac:spMk id="41" creationId="{CD54CA3F-B998-4DAF-A6AB-168C63DD431C}"/>
          </ac:spMkLst>
        </pc:spChg>
        <pc:spChg chg="mod">
          <ac:chgData name="Minesh Patel" userId="a66d4990ec83ac90" providerId="LiveId" clId="{B97F8FE2-9461-4CFE-A336-39272FD5B119}" dt="2021-09-21T11:18:42.866" v="53966" actId="164"/>
          <ac:spMkLst>
            <pc:docMk/>
            <pc:sldMk cId="519374314" sldId="584"/>
            <ac:spMk id="42" creationId="{BE418686-3191-4AB9-AD96-E6D9856C46B6}"/>
          </ac:spMkLst>
        </pc:spChg>
        <pc:spChg chg="mod">
          <ac:chgData name="Minesh Patel" userId="a66d4990ec83ac90" providerId="LiveId" clId="{B97F8FE2-9461-4CFE-A336-39272FD5B119}" dt="2021-09-21T11:18:42.866" v="53966" actId="164"/>
          <ac:spMkLst>
            <pc:docMk/>
            <pc:sldMk cId="519374314" sldId="584"/>
            <ac:spMk id="43" creationId="{02A41715-277C-498C-819E-84A02A5E67B7}"/>
          </ac:spMkLst>
        </pc:spChg>
        <pc:spChg chg="mod">
          <ac:chgData name="Minesh Patel" userId="a66d4990ec83ac90" providerId="LiveId" clId="{B97F8FE2-9461-4CFE-A336-39272FD5B119}" dt="2021-09-21T11:18:42.866" v="53966" actId="164"/>
          <ac:spMkLst>
            <pc:docMk/>
            <pc:sldMk cId="519374314" sldId="584"/>
            <ac:spMk id="44" creationId="{E1E7584C-9FFB-4CFF-91E9-DF6A0BC65358}"/>
          </ac:spMkLst>
        </pc:spChg>
        <pc:spChg chg="mod">
          <ac:chgData name="Minesh Patel" userId="a66d4990ec83ac90" providerId="LiveId" clId="{B97F8FE2-9461-4CFE-A336-39272FD5B119}" dt="2021-09-21T11:18:42.866" v="53966" actId="164"/>
          <ac:spMkLst>
            <pc:docMk/>
            <pc:sldMk cId="519374314" sldId="584"/>
            <ac:spMk id="45" creationId="{40321C63-DBCE-4B91-B9C8-142BF633D7A0}"/>
          </ac:spMkLst>
        </pc:spChg>
        <pc:spChg chg="mod">
          <ac:chgData name="Minesh Patel" userId="a66d4990ec83ac90" providerId="LiveId" clId="{B97F8FE2-9461-4CFE-A336-39272FD5B119}" dt="2021-09-21T11:18:42.866" v="53966" actId="164"/>
          <ac:spMkLst>
            <pc:docMk/>
            <pc:sldMk cId="519374314" sldId="584"/>
            <ac:spMk id="46" creationId="{9EF5F517-5F1F-48BE-87C8-74984E62948C}"/>
          </ac:spMkLst>
        </pc:spChg>
        <pc:spChg chg="mod">
          <ac:chgData name="Minesh Patel" userId="a66d4990ec83ac90" providerId="LiveId" clId="{B97F8FE2-9461-4CFE-A336-39272FD5B119}" dt="2021-09-21T11:18:42.866" v="53966" actId="164"/>
          <ac:spMkLst>
            <pc:docMk/>
            <pc:sldMk cId="519374314" sldId="584"/>
            <ac:spMk id="47" creationId="{EF8C9AF8-2057-48C9-9C08-2C7E7731DF7C}"/>
          </ac:spMkLst>
        </pc:spChg>
        <pc:spChg chg="mod">
          <ac:chgData name="Minesh Patel" userId="a66d4990ec83ac90" providerId="LiveId" clId="{B97F8FE2-9461-4CFE-A336-39272FD5B119}" dt="2021-09-21T11:18:42.866" v="53966" actId="164"/>
          <ac:spMkLst>
            <pc:docMk/>
            <pc:sldMk cId="519374314" sldId="584"/>
            <ac:spMk id="48" creationId="{975AC508-8DDC-4BDF-9843-9E984DFB3F46}"/>
          </ac:spMkLst>
        </pc:spChg>
        <pc:spChg chg="mod">
          <ac:chgData name="Minesh Patel" userId="a66d4990ec83ac90" providerId="LiveId" clId="{B97F8FE2-9461-4CFE-A336-39272FD5B119}" dt="2021-09-21T11:18:42.866" v="53966" actId="164"/>
          <ac:spMkLst>
            <pc:docMk/>
            <pc:sldMk cId="519374314" sldId="584"/>
            <ac:spMk id="49" creationId="{26E5E102-954D-41C4-9058-1ED7DC2081DC}"/>
          </ac:spMkLst>
        </pc:spChg>
        <pc:spChg chg="mod">
          <ac:chgData name="Minesh Patel" userId="a66d4990ec83ac90" providerId="LiveId" clId="{B97F8FE2-9461-4CFE-A336-39272FD5B119}" dt="2021-09-21T11:18:42.866" v="53966" actId="164"/>
          <ac:spMkLst>
            <pc:docMk/>
            <pc:sldMk cId="519374314" sldId="584"/>
            <ac:spMk id="50" creationId="{096B38D0-AE9E-42E2-93E8-A9C2AC54C7AE}"/>
          </ac:spMkLst>
        </pc:spChg>
        <pc:spChg chg="mod">
          <ac:chgData name="Minesh Patel" userId="a66d4990ec83ac90" providerId="LiveId" clId="{B97F8FE2-9461-4CFE-A336-39272FD5B119}" dt="2021-09-21T11:18:42.866" v="53966" actId="164"/>
          <ac:spMkLst>
            <pc:docMk/>
            <pc:sldMk cId="519374314" sldId="584"/>
            <ac:spMk id="51" creationId="{4F4E76C3-F8F4-4525-8C53-B0ADCC0D1A07}"/>
          </ac:spMkLst>
        </pc:spChg>
        <pc:spChg chg="mod">
          <ac:chgData name="Minesh Patel" userId="a66d4990ec83ac90" providerId="LiveId" clId="{B97F8FE2-9461-4CFE-A336-39272FD5B119}" dt="2021-09-21T11:18:42.866" v="53966" actId="164"/>
          <ac:spMkLst>
            <pc:docMk/>
            <pc:sldMk cId="519374314" sldId="584"/>
            <ac:spMk id="52" creationId="{D3829817-6070-4B68-9C7A-B0D4D6D34368}"/>
          </ac:spMkLst>
        </pc:spChg>
        <pc:spChg chg="mod">
          <ac:chgData name="Minesh Patel" userId="a66d4990ec83ac90" providerId="LiveId" clId="{B97F8FE2-9461-4CFE-A336-39272FD5B119}" dt="2021-09-21T11:18:42.866" v="53966" actId="164"/>
          <ac:spMkLst>
            <pc:docMk/>
            <pc:sldMk cId="519374314" sldId="584"/>
            <ac:spMk id="53" creationId="{3D760205-EC9C-4384-8FA2-8100991FECBC}"/>
          </ac:spMkLst>
        </pc:spChg>
        <pc:spChg chg="mod">
          <ac:chgData name="Minesh Patel" userId="a66d4990ec83ac90" providerId="LiveId" clId="{B97F8FE2-9461-4CFE-A336-39272FD5B119}" dt="2021-09-21T11:18:42.866" v="53966" actId="164"/>
          <ac:spMkLst>
            <pc:docMk/>
            <pc:sldMk cId="519374314" sldId="584"/>
            <ac:spMk id="54" creationId="{D66C2466-0A17-4B3E-90E4-B21D5AF43CDF}"/>
          </ac:spMkLst>
        </pc:spChg>
        <pc:spChg chg="mod">
          <ac:chgData name="Minesh Patel" userId="a66d4990ec83ac90" providerId="LiveId" clId="{B97F8FE2-9461-4CFE-A336-39272FD5B119}" dt="2021-09-21T11:18:42.866" v="53966" actId="164"/>
          <ac:spMkLst>
            <pc:docMk/>
            <pc:sldMk cId="519374314" sldId="584"/>
            <ac:spMk id="55" creationId="{55251BA8-44C1-41E2-A2EF-A5EC24744BF2}"/>
          </ac:spMkLst>
        </pc:spChg>
        <pc:spChg chg="mod">
          <ac:chgData name="Minesh Patel" userId="a66d4990ec83ac90" providerId="LiveId" clId="{B97F8FE2-9461-4CFE-A336-39272FD5B119}" dt="2021-09-21T11:18:42.866" v="53966" actId="164"/>
          <ac:spMkLst>
            <pc:docMk/>
            <pc:sldMk cId="519374314" sldId="584"/>
            <ac:spMk id="56" creationId="{6180BB45-9F39-4195-820A-C3D7AF672994}"/>
          </ac:spMkLst>
        </pc:spChg>
        <pc:spChg chg="mod">
          <ac:chgData name="Minesh Patel" userId="a66d4990ec83ac90" providerId="LiveId" clId="{B97F8FE2-9461-4CFE-A336-39272FD5B119}" dt="2021-09-21T11:18:42.866" v="53966" actId="164"/>
          <ac:spMkLst>
            <pc:docMk/>
            <pc:sldMk cId="519374314" sldId="584"/>
            <ac:spMk id="57" creationId="{8A52905E-6BAA-4DB4-82FF-2FD71C8B7AC6}"/>
          </ac:spMkLst>
        </pc:spChg>
        <pc:spChg chg="mod">
          <ac:chgData name="Minesh Patel" userId="a66d4990ec83ac90" providerId="LiveId" clId="{B97F8FE2-9461-4CFE-A336-39272FD5B119}" dt="2021-09-21T11:18:42.866" v="53966" actId="164"/>
          <ac:spMkLst>
            <pc:docMk/>
            <pc:sldMk cId="519374314" sldId="584"/>
            <ac:spMk id="58" creationId="{855C7249-CA13-45CB-8121-9974899B862F}"/>
          </ac:spMkLst>
        </pc:spChg>
        <pc:spChg chg="del">
          <ac:chgData name="Minesh Patel" userId="a66d4990ec83ac90" providerId="LiveId" clId="{B97F8FE2-9461-4CFE-A336-39272FD5B119}" dt="2021-09-15T18:51:51.538" v="5830" actId="478"/>
          <ac:spMkLst>
            <pc:docMk/>
            <pc:sldMk cId="519374314" sldId="584"/>
            <ac:spMk id="59" creationId="{385C11ED-9319-4849-B530-FAB65A06D24C}"/>
          </ac:spMkLst>
        </pc:spChg>
        <pc:spChg chg="del">
          <ac:chgData name="Minesh Patel" userId="a66d4990ec83ac90" providerId="LiveId" clId="{B97F8FE2-9461-4CFE-A336-39272FD5B119}" dt="2021-09-15T18:51:51.538" v="5830" actId="478"/>
          <ac:spMkLst>
            <pc:docMk/>
            <pc:sldMk cId="519374314" sldId="584"/>
            <ac:spMk id="60" creationId="{FC862F75-935B-4B36-95FB-F04A321C8801}"/>
          </ac:spMkLst>
        </pc:spChg>
        <pc:spChg chg="del">
          <ac:chgData name="Minesh Patel" userId="a66d4990ec83ac90" providerId="LiveId" clId="{B97F8FE2-9461-4CFE-A336-39272FD5B119}" dt="2021-09-15T18:51:51.538" v="5830" actId="478"/>
          <ac:spMkLst>
            <pc:docMk/>
            <pc:sldMk cId="519374314" sldId="584"/>
            <ac:spMk id="61" creationId="{00CFEF22-5F16-4369-8CFE-3D2B55AD6EAF}"/>
          </ac:spMkLst>
        </pc:spChg>
        <pc:spChg chg="mod">
          <ac:chgData name="Minesh Patel" userId="a66d4990ec83ac90" providerId="LiveId" clId="{B97F8FE2-9461-4CFE-A336-39272FD5B119}" dt="2021-09-21T13:56:47.863" v="70995"/>
          <ac:spMkLst>
            <pc:docMk/>
            <pc:sldMk cId="519374314" sldId="584"/>
            <ac:spMk id="61" creationId="{87D7972B-6449-4685-90FF-0E6425C129C0}"/>
          </ac:spMkLst>
        </pc:spChg>
        <pc:spChg chg="mod">
          <ac:chgData name="Minesh Patel" userId="a66d4990ec83ac90" providerId="LiveId" clId="{B97F8FE2-9461-4CFE-A336-39272FD5B119}" dt="2021-09-21T13:56:47.863" v="70995"/>
          <ac:spMkLst>
            <pc:docMk/>
            <pc:sldMk cId="519374314" sldId="584"/>
            <ac:spMk id="62" creationId="{0A544A5D-A233-4F5F-A559-35DBF6EA9F8E}"/>
          </ac:spMkLst>
        </pc:spChg>
        <pc:spChg chg="del">
          <ac:chgData name="Minesh Patel" userId="a66d4990ec83ac90" providerId="LiveId" clId="{B97F8FE2-9461-4CFE-A336-39272FD5B119}" dt="2021-09-15T18:51:51.538" v="5830" actId="478"/>
          <ac:spMkLst>
            <pc:docMk/>
            <pc:sldMk cId="519374314" sldId="584"/>
            <ac:spMk id="62" creationId="{0AA9071C-19F2-484E-AD64-8F6968A88E71}"/>
          </ac:spMkLst>
        </pc:spChg>
        <pc:spChg chg="del">
          <ac:chgData name="Minesh Patel" userId="a66d4990ec83ac90" providerId="LiveId" clId="{B97F8FE2-9461-4CFE-A336-39272FD5B119}" dt="2021-09-15T18:51:51.538" v="5830" actId="478"/>
          <ac:spMkLst>
            <pc:docMk/>
            <pc:sldMk cId="519374314" sldId="584"/>
            <ac:spMk id="63" creationId="{BEDEEDB3-7D2C-4BFB-8062-89EC649EADE7}"/>
          </ac:spMkLst>
        </pc:spChg>
        <pc:spChg chg="mod">
          <ac:chgData name="Minesh Patel" userId="a66d4990ec83ac90" providerId="LiveId" clId="{B97F8FE2-9461-4CFE-A336-39272FD5B119}" dt="2021-09-21T13:56:47.863" v="70995"/>
          <ac:spMkLst>
            <pc:docMk/>
            <pc:sldMk cId="519374314" sldId="584"/>
            <ac:spMk id="63" creationId="{E9B1E7DA-736E-48EE-950A-4E51F2070134}"/>
          </ac:spMkLst>
        </pc:spChg>
        <pc:spChg chg="mod">
          <ac:chgData name="Minesh Patel" userId="a66d4990ec83ac90" providerId="LiveId" clId="{B97F8FE2-9461-4CFE-A336-39272FD5B119}" dt="2021-09-21T13:56:47.863" v="70995"/>
          <ac:spMkLst>
            <pc:docMk/>
            <pc:sldMk cId="519374314" sldId="584"/>
            <ac:spMk id="64" creationId="{E926B4AF-AD3E-4248-8EE6-5A1B5D002D43}"/>
          </ac:spMkLst>
        </pc:spChg>
        <pc:spChg chg="del">
          <ac:chgData name="Minesh Patel" userId="a66d4990ec83ac90" providerId="LiveId" clId="{B97F8FE2-9461-4CFE-A336-39272FD5B119}" dt="2021-09-15T18:51:51.538" v="5830" actId="478"/>
          <ac:spMkLst>
            <pc:docMk/>
            <pc:sldMk cId="519374314" sldId="584"/>
            <ac:spMk id="64" creationId="{FC71A0BB-B484-44B5-8C7C-BC8049A6A5E8}"/>
          </ac:spMkLst>
        </pc:spChg>
        <pc:spChg chg="del">
          <ac:chgData name="Minesh Patel" userId="a66d4990ec83ac90" providerId="LiveId" clId="{B97F8FE2-9461-4CFE-A336-39272FD5B119}" dt="2021-09-15T18:51:51.538" v="5830" actId="478"/>
          <ac:spMkLst>
            <pc:docMk/>
            <pc:sldMk cId="519374314" sldId="584"/>
            <ac:spMk id="65" creationId="{72B2DFC1-7EB2-4845-8DB4-3608BD242453}"/>
          </ac:spMkLst>
        </pc:spChg>
        <pc:spChg chg="mod">
          <ac:chgData name="Minesh Patel" userId="a66d4990ec83ac90" providerId="LiveId" clId="{B97F8FE2-9461-4CFE-A336-39272FD5B119}" dt="2021-09-21T13:56:47.863" v="70995"/>
          <ac:spMkLst>
            <pc:docMk/>
            <pc:sldMk cId="519374314" sldId="584"/>
            <ac:spMk id="65" creationId="{D30A4B27-4FBF-40A1-AA70-F67555BDDB23}"/>
          </ac:spMkLst>
        </pc:spChg>
        <pc:spChg chg="del">
          <ac:chgData name="Minesh Patel" userId="a66d4990ec83ac90" providerId="LiveId" clId="{B97F8FE2-9461-4CFE-A336-39272FD5B119}" dt="2021-09-15T18:51:51.538" v="5830" actId="478"/>
          <ac:spMkLst>
            <pc:docMk/>
            <pc:sldMk cId="519374314" sldId="584"/>
            <ac:spMk id="66" creationId="{23A5D477-FB35-4234-8C77-52A39EA10E88}"/>
          </ac:spMkLst>
        </pc:spChg>
        <pc:spChg chg="del">
          <ac:chgData name="Minesh Patel" userId="a66d4990ec83ac90" providerId="LiveId" clId="{B97F8FE2-9461-4CFE-A336-39272FD5B119}" dt="2021-09-15T18:51:51.538" v="5830" actId="478"/>
          <ac:spMkLst>
            <pc:docMk/>
            <pc:sldMk cId="519374314" sldId="584"/>
            <ac:spMk id="67" creationId="{7133937F-941D-4C1E-88AC-C935981EA13C}"/>
          </ac:spMkLst>
        </pc:spChg>
        <pc:spChg chg="del">
          <ac:chgData name="Minesh Patel" userId="a66d4990ec83ac90" providerId="LiveId" clId="{B97F8FE2-9461-4CFE-A336-39272FD5B119}" dt="2021-09-15T18:51:51.538" v="5830" actId="478"/>
          <ac:spMkLst>
            <pc:docMk/>
            <pc:sldMk cId="519374314" sldId="584"/>
            <ac:spMk id="68" creationId="{ACB20842-654A-41D0-95CF-73A53973BB48}"/>
          </ac:spMkLst>
        </pc:spChg>
        <pc:spChg chg="del">
          <ac:chgData name="Minesh Patel" userId="a66d4990ec83ac90" providerId="LiveId" clId="{B97F8FE2-9461-4CFE-A336-39272FD5B119}" dt="2021-09-15T18:51:51.538" v="5830" actId="478"/>
          <ac:spMkLst>
            <pc:docMk/>
            <pc:sldMk cId="519374314" sldId="584"/>
            <ac:spMk id="69" creationId="{93DABEC4-A902-4553-AF2D-1FD86562437B}"/>
          </ac:spMkLst>
        </pc:spChg>
        <pc:spChg chg="del">
          <ac:chgData name="Minesh Patel" userId="a66d4990ec83ac90" providerId="LiveId" clId="{B97F8FE2-9461-4CFE-A336-39272FD5B119}" dt="2021-09-15T18:51:51.538" v="5830" actId="478"/>
          <ac:spMkLst>
            <pc:docMk/>
            <pc:sldMk cId="519374314" sldId="584"/>
            <ac:spMk id="70" creationId="{8AAB5E92-930D-422D-B93E-1C892EBDAC22}"/>
          </ac:spMkLst>
        </pc:spChg>
        <pc:spChg chg="del">
          <ac:chgData name="Minesh Patel" userId="a66d4990ec83ac90" providerId="LiveId" clId="{B97F8FE2-9461-4CFE-A336-39272FD5B119}" dt="2021-09-15T18:51:51.538" v="5830" actId="478"/>
          <ac:spMkLst>
            <pc:docMk/>
            <pc:sldMk cId="519374314" sldId="584"/>
            <ac:spMk id="71" creationId="{457BEEC8-02EA-4707-A377-09BC036B8249}"/>
          </ac:spMkLst>
        </pc:spChg>
        <pc:spChg chg="del">
          <ac:chgData name="Minesh Patel" userId="a66d4990ec83ac90" providerId="LiveId" clId="{B97F8FE2-9461-4CFE-A336-39272FD5B119}" dt="2021-09-15T18:51:51.538" v="5830" actId="478"/>
          <ac:spMkLst>
            <pc:docMk/>
            <pc:sldMk cId="519374314" sldId="584"/>
            <ac:spMk id="72" creationId="{5ED11FEA-72D4-4440-9106-B9E09DE46C61}"/>
          </ac:spMkLst>
        </pc:spChg>
        <pc:spChg chg="del">
          <ac:chgData name="Minesh Patel" userId="a66d4990ec83ac90" providerId="LiveId" clId="{B97F8FE2-9461-4CFE-A336-39272FD5B119}" dt="2021-09-15T18:51:51.538" v="5830" actId="478"/>
          <ac:spMkLst>
            <pc:docMk/>
            <pc:sldMk cId="519374314" sldId="584"/>
            <ac:spMk id="73" creationId="{04E17116-60B5-4D1E-9493-BE67C3402F38}"/>
          </ac:spMkLst>
        </pc:spChg>
        <pc:spChg chg="del">
          <ac:chgData name="Minesh Patel" userId="a66d4990ec83ac90" providerId="LiveId" clId="{B97F8FE2-9461-4CFE-A336-39272FD5B119}" dt="2021-09-15T18:51:51.538" v="5830" actId="478"/>
          <ac:spMkLst>
            <pc:docMk/>
            <pc:sldMk cId="519374314" sldId="584"/>
            <ac:spMk id="74" creationId="{57E1BF2A-64C5-4C35-A53A-F12BED707AFC}"/>
          </ac:spMkLst>
        </pc:spChg>
        <pc:spChg chg="del">
          <ac:chgData name="Minesh Patel" userId="a66d4990ec83ac90" providerId="LiveId" clId="{B97F8FE2-9461-4CFE-A336-39272FD5B119}" dt="2021-09-15T18:51:51.538" v="5830" actId="478"/>
          <ac:spMkLst>
            <pc:docMk/>
            <pc:sldMk cId="519374314" sldId="584"/>
            <ac:spMk id="75" creationId="{D73DFE61-FEE6-42D4-A2AA-DE3462C01530}"/>
          </ac:spMkLst>
        </pc:spChg>
        <pc:spChg chg="del">
          <ac:chgData name="Minesh Patel" userId="a66d4990ec83ac90" providerId="LiveId" clId="{B97F8FE2-9461-4CFE-A336-39272FD5B119}" dt="2021-09-15T18:51:51.538" v="5830" actId="478"/>
          <ac:spMkLst>
            <pc:docMk/>
            <pc:sldMk cId="519374314" sldId="584"/>
            <ac:spMk id="76" creationId="{E888EE98-D4CB-452C-8B85-0331AB3919D9}"/>
          </ac:spMkLst>
        </pc:spChg>
        <pc:spChg chg="del">
          <ac:chgData name="Minesh Patel" userId="a66d4990ec83ac90" providerId="LiveId" clId="{B97F8FE2-9461-4CFE-A336-39272FD5B119}" dt="2021-09-15T18:51:51.538" v="5830" actId="478"/>
          <ac:spMkLst>
            <pc:docMk/>
            <pc:sldMk cId="519374314" sldId="584"/>
            <ac:spMk id="77" creationId="{0FC4E630-6086-4212-8785-C47A03D66075}"/>
          </ac:spMkLst>
        </pc:spChg>
        <pc:spChg chg="del">
          <ac:chgData name="Minesh Patel" userId="a66d4990ec83ac90" providerId="LiveId" clId="{B97F8FE2-9461-4CFE-A336-39272FD5B119}" dt="2021-09-15T18:51:51.538" v="5830" actId="478"/>
          <ac:spMkLst>
            <pc:docMk/>
            <pc:sldMk cId="519374314" sldId="584"/>
            <ac:spMk id="78" creationId="{0A00A5D3-8269-4BE3-BA9F-B6BA9559A2AC}"/>
          </ac:spMkLst>
        </pc:spChg>
        <pc:spChg chg="del">
          <ac:chgData name="Minesh Patel" userId="a66d4990ec83ac90" providerId="LiveId" clId="{B97F8FE2-9461-4CFE-A336-39272FD5B119}" dt="2021-09-15T18:51:51.538" v="5830" actId="478"/>
          <ac:spMkLst>
            <pc:docMk/>
            <pc:sldMk cId="519374314" sldId="584"/>
            <ac:spMk id="79" creationId="{29F90514-9DF3-4D40-A34A-E44FA836779E}"/>
          </ac:spMkLst>
        </pc:spChg>
        <pc:spChg chg="del">
          <ac:chgData name="Minesh Patel" userId="a66d4990ec83ac90" providerId="LiveId" clId="{B97F8FE2-9461-4CFE-A336-39272FD5B119}" dt="2021-09-15T18:51:51.538" v="5830" actId="478"/>
          <ac:spMkLst>
            <pc:docMk/>
            <pc:sldMk cId="519374314" sldId="584"/>
            <ac:spMk id="80" creationId="{CDD4F361-E365-4150-850D-1E4F82F8CA4C}"/>
          </ac:spMkLst>
        </pc:spChg>
        <pc:spChg chg="del">
          <ac:chgData name="Minesh Patel" userId="a66d4990ec83ac90" providerId="LiveId" clId="{B97F8FE2-9461-4CFE-A336-39272FD5B119}" dt="2021-09-15T18:51:51.538" v="5830" actId="478"/>
          <ac:spMkLst>
            <pc:docMk/>
            <pc:sldMk cId="519374314" sldId="584"/>
            <ac:spMk id="81" creationId="{21D8D59E-9A08-4EFD-8D54-82D511A04510}"/>
          </ac:spMkLst>
        </pc:spChg>
        <pc:spChg chg="del">
          <ac:chgData name="Minesh Patel" userId="a66d4990ec83ac90" providerId="LiveId" clId="{B97F8FE2-9461-4CFE-A336-39272FD5B119}" dt="2021-09-15T18:51:51.538" v="5830" actId="478"/>
          <ac:spMkLst>
            <pc:docMk/>
            <pc:sldMk cId="519374314" sldId="584"/>
            <ac:spMk id="82" creationId="{7DD51FA9-1A2C-472C-9913-7610F47CD482}"/>
          </ac:spMkLst>
        </pc:spChg>
        <pc:spChg chg="del mod topLvl">
          <ac:chgData name="Minesh Patel" userId="a66d4990ec83ac90" providerId="LiveId" clId="{B97F8FE2-9461-4CFE-A336-39272FD5B119}" dt="2021-09-15T18:52:15.679" v="5837" actId="478"/>
          <ac:spMkLst>
            <pc:docMk/>
            <pc:sldMk cId="519374314" sldId="584"/>
            <ac:spMk id="84" creationId="{7EEB8F3A-E6AE-46C5-BA69-7EAE98ACD9E5}"/>
          </ac:spMkLst>
        </pc:spChg>
        <pc:spChg chg="mod">
          <ac:chgData name="Minesh Patel" userId="a66d4990ec83ac90" providerId="LiveId" clId="{B97F8FE2-9461-4CFE-A336-39272FD5B119}" dt="2021-09-15T18:57:37.718" v="6195" actId="20577"/>
          <ac:spMkLst>
            <pc:docMk/>
            <pc:sldMk cId="519374314" sldId="584"/>
            <ac:spMk id="90" creationId="{FF22B52F-3FF4-4504-9EA6-7FBE3F4AFB38}"/>
          </ac:spMkLst>
        </pc:spChg>
        <pc:spChg chg="del">
          <ac:chgData name="Minesh Patel" userId="a66d4990ec83ac90" providerId="LiveId" clId="{B97F8FE2-9461-4CFE-A336-39272FD5B119}" dt="2021-09-15T18:51:51.538" v="5830" actId="478"/>
          <ac:spMkLst>
            <pc:docMk/>
            <pc:sldMk cId="519374314" sldId="584"/>
            <ac:spMk id="91" creationId="{0598566E-FF06-4078-B740-E9D97CD83B84}"/>
          </ac:spMkLst>
        </pc:spChg>
        <pc:spChg chg="del">
          <ac:chgData name="Minesh Patel" userId="a66d4990ec83ac90" providerId="LiveId" clId="{B97F8FE2-9461-4CFE-A336-39272FD5B119}" dt="2021-09-15T18:51:51.538" v="5830" actId="478"/>
          <ac:spMkLst>
            <pc:docMk/>
            <pc:sldMk cId="519374314" sldId="584"/>
            <ac:spMk id="92" creationId="{432CFD63-C93A-4260-931F-5BA3C7EDCE14}"/>
          </ac:spMkLst>
        </pc:spChg>
        <pc:spChg chg="del">
          <ac:chgData name="Minesh Patel" userId="a66d4990ec83ac90" providerId="LiveId" clId="{B97F8FE2-9461-4CFE-A336-39272FD5B119}" dt="2021-09-15T18:51:51.538" v="5830" actId="478"/>
          <ac:spMkLst>
            <pc:docMk/>
            <pc:sldMk cId="519374314" sldId="584"/>
            <ac:spMk id="93" creationId="{5BC43327-7C3D-43BD-8392-B34A81153B10}"/>
          </ac:spMkLst>
        </pc:spChg>
        <pc:spChg chg="del">
          <ac:chgData name="Minesh Patel" userId="a66d4990ec83ac90" providerId="LiveId" clId="{B97F8FE2-9461-4CFE-A336-39272FD5B119}" dt="2021-09-15T18:51:51.538" v="5830" actId="478"/>
          <ac:spMkLst>
            <pc:docMk/>
            <pc:sldMk cId="519374314" sldId="584"/>
            <ac:spMk id="94" creationId="{C6DB98F8-2C7E-4909-9892-D1F344CD9DEA}"/>
          </ac:spMkLst>
        </pc:spChg>
        <pc:spChg chg="del">
          <ac:chgData name="Minesh Patel" userId="a66d4990ec83ac90" providerId="LiveId" clId="{B97F8FE2-9461-4CFE-A336-39272FD5B119}" dt="2021-09-15T18:51:51.538" v="5830" actId="478"/>
          <ac:spMkLst>
            <pc:docMk/>
            <pc:sldMk cId="519374314" sldId="584"/>
            <ac:spMk id="95" creationId="{48CDE046-1516-4815-AAD6-145DB28B0C37}"/>
          </ac:spMkLst>
        </pc:spChg>
        <pc:spChg chg="del">
          <ac:chgData name="Minesh Patel" userId="a66d4990ec83ac90" providerId="LiveId" clId="{B97F8FE2-9461-4CFE-A336-39272FD5B119}" dt="2021-09-15T18:51:51.538" v="5830" actId="478"/>
          <ac:spMkLst>
            <pc:docMk/>
            <pc:sldMk cId="519374314" sldId="584"/>
            <ac:spMk id="96" creationId="{CE15279A-5311-417F-8714-9DEF75E5DB3D}"/>
          </ac:spMkLst>
        </pc:spChg>
        <pc:spChg chg="del">
          <ac:chgData name="Minesh Patel" userId="a66d4990ec83ac90" providerId="LiveId" clId="{B97F8FE2-9461-4CFE-A336-39272FD5B119}" dt="2021-09-15T18:51:51.538" v="5830" actId="478"/>
          <ac:spMkLst>
            <pc:docMk/>
            <pc:sldMk cId="519374314" sldId="584"/>
            <ac:spMk id="97" creationId="{CF5DB9CA-3CF4-4BCB-B1FD-06AC2E55E13A}"/>
          </ac:spMkLst>
        </pc:spChg>
        <pc:spChg chg="del">
          <ac:chgData name="Minesh Patel" userId="a66d4990ec83ac90" providerId="LiveId" clId="{B97F8FE2-9461-4CFE-A336-39272FD5B119}" dt="2021-09-15T18:51:51.538" v="5830" actId="478"/>
          <ac:spMkLst>
            <pc:docMk/>
            <pc:sldMk cId="519374314" sldId="584"/>
            <ac:spMk id="98" creationId="{E9022C96-2E20-4CC1-92CA-650821091379}"/>
          </ac:spMkLst>
        </pc:spChg>
        <pc:spChg chg="mod">
          <ac:chgData name="Minesh Patel" userId="a66d4990ec83ac90" providerId="LiveId" clId="{B97F8FE2-9461-4CFE-A336-39272FD5B119}" dt="2021-09-15T18:52:13.708" v="5836" actId="165"/>
          <ac:spMkLst>
            <pc:docMk/>
            <pc:sldMk cId="519374314" sldId="584"/>
            <ac:spMk id="113" creationId="{8C040F31-8684-4C4E-9EB1-7AD8F2B514CC}"/>
          </ac:spMkLst>
        </pc:spChg>
        <pc:spChg chg="mod">
          <ac:chgData name="Minesh Patel" userId="a66d4990ec83ac90" providerId="LiveId" clId="{B97F8FE2-9461-4CFE-A336-39272FD5B119}" dt="2021-09-15T18:52:13.708" v="5836" actId="165"/>
          <ac:spMkLst>
            <pc:docMk/>
            <pc:sldMk cId="519374314" sldId="584"/>
            <ac:spMk id="114" creationId="{2DAEEA5C-A7BC-422B-A294-C6A082574E8B}"/>
          </ac:spMkLst>
        </pc:spChg>
        <pc:spChg chg="mod">
          <ac:chgData name="Minesh Patel" userId="a66d4990ec83ac90" providerId="LiveId" clId="{B97F8FE2-9461-4CFE-A336-39272FD5B119}" dt="2021-09-15T18:52:13.708" v="5836" actId="165"/>
          <ac:spMkLst>
            <pc:docMk/>
            <pc:sldMk cId="519374314" sldId="584"/>
            <ac:spMk id="115" creationId="{4EF946C8-FA20-4964-8F18-81D6734C7C65}"/>
          </ac:spMkLst>
        </pc:spChg>
        <pc:spChg chg="mod">
          <ac:chgData name="Minesh Patel" userId="a66d4990ec83ac90" providerId="LiveId" clId="{B97F8FE2-9461-4CFE-A336-39272FD5B119}" dt="2021-09-15T18:52:13.708" v="5836" actId="165"/>
          <ac:spMkLst>
            <pc:docMk/>
            <pc:sldMk cId="519374314" sldId="584"/>
            <ac:spMk id="116" creationId="{54F5ADB2-7B98-48F0-A607-4916E7764F54}"/>
          </ac:spMkLst>
        </pc:spChg>
        <pc:spChg chg="mod">
          <ac:chgData name="Minesh Patel" userId="a66d4990ec83ac90" providerId="LiveId" clId="{B97F8FE2-9461-4CFE-A336-39272FD5B119}" dt="2021-09-15T18:52:13.708" v="5836" actId="165"/>
          <ac:spMkLst>
            <pc:docMk/>
            <pc:sldMk cId="519374314" sldId="584"/>
            <ac:spMk id="117" creationId="{1471C45E-2282-4A45-9941-080338FB80FE}"/>
          </ac:spMkLst>
        </pc:spChg>
        <pc:spChg chg="mod">
          <ac:chgData name="Minesh Patel" userId="a66d4990ec83ac90" providerId="LiveId" clId="{B97F8FE2-9461-4CFE-A336-39272FD5B119}" dt="2021-09-15T18:52:13.708" v="5836" actId="165"/>
          <ac:spMkLst>
            <pc:docMk/>
            <pc:sldMk cId="519374314" sldId="584"/>
            <ac:spMk id="118" creationId="{3D731ABA-8337-41AD-8A35-3D479706F603}"/>
          </ac:spMkLst>
        </pc:spChg>
        <pc:spChg chg="mod">
          <ac:chgData name="Minesh Patel" userId="a66d4990ec83ac90" providerId="LiveId" clId="{B97F8FE2-9461-4CFE-A336-39272FD5B119}" dt="2021-09-15T18:52:13.708" v="5836" actId="165"/>
          <ac:spMkLst>
            <pc:docMk/>
            <pc:sldMk cId="519374314" sldId="584"/>
            <ac:spMk id="119" creationId="{284313ED-A8CF-453E-AC68-441F658FEA21}"/>
          </ac:spMkLst>
        </pc:spChg>
        <pc:spChg chg="mod">
          <ac:chgData name="Minesh Patel" userId="a66d4990ec83ac90" providerId="LiveId" clId="{B97F8FE2-9461-4CFE-A336-39272FD5B119}" dt="2021-09-15T18:52:13.708" v="5836" actId="165"/>
          <ac:spMkLst>
            <pc:docMk/>
            <pc:sldMk cId="519374314" sldId="584"/>
            <ac:spMk id="121" creationId="{C5DAE7A0-203C-48A7-A304-C6072AD1DEB8}"/>
          </ac:spMkLst>
        </pc:spChg>
        <pc:spChg chg="mod">
          <ac:chgData name="Minesh Patel" userId="a66d4990ec83ac90" providerId="LiveId" clId="{B97F8FE2-9461-4CFE-A336-39272FD5B119}" dt="2021-09-15T18:52:13.708" v="5836" actId="165"/>
          <ac:spMkLst>
            <pc:docMk/>
            <pc:sldMk cId="519374314" sldId="584"/>
            <ac:spMk id="122" creationId="{682313C0-9F61-4289-B881-5C87DD48F1AB}"/>
          </ac:spMkLst>
        </pc:spChg>
        <pc:spChg chg="mod">
          <ac:chgData name="Minesh Patel" userId="a66d4990ec83ac90" providerId="LiveId" clId="{B97F8FE2-9461-4CFE-A336-39272FD5B119}" dt="2021-09-15T18:52:13.708" v="5836" actId="165"/>
          <ac:spMkLst>
            <pc:docMk/>
            <pc:sldMk cId="519374314" sldId="584"/>
            <ac:spMk id="123" creationId="{537C931E-47F6-4321-B5D0-3645E336491E}"/>
          </ac:spMkLst>
        </pc:spChg>
        <pc:spChg chg="mod">
          <ac:chgData name="Minesh Patel" userId="a66d4990ec83ac90" providerId="LiveId" clId="{B97F8FE2-9461-4CFE-A336-39272FD5B119}" dt="2021-09-15T18:52:13.708" v="5836" actId="165"/>
          <ac:spMkLst>
            <pc:docMk/>
            <pc:sldMk cId="519374314" sldId="584"/>
            <ac:spMk id="124" creationId="{B815CEEC-9E09-4B3B-964E-0D3BF552CAC5}"/>
          </ac:spMkLst>
        </pc:spChg>
        <pc:spChg chg="mod">
          <ac:chgData name="Minesh Patel" userId="a66d4990ec83ac90" providerId="LiveId" clId="{B97F8FE2-9461-4CFE-A336-39272FD5B119}" dt="2021-09-15T18:52:13.708" v="5836" actId="165"/>
          <ac:spMkLst>
            <pc:docMk/>
            <pc:sldMk cId="519374314" sldId="584"/>
            <ac:spMk id="125" creationId="{ACB68A0B-6D87-42F7-B725-8D383E8FC7E0}"/>
          </ac:spMkLst>
        </pc:spChg>
        <pc:spChg chg="mod">
          <ac:chgData name="Minesh Patel" userId="a66d4990ec83ac90" providerId="LiveId" clId="{B97F8FE2-9461-4CFE-A336-39272FD5B119}" dt="2021-09-15T18:52:13.708" v="5836" actId="165"/>
          <ac:spMkLst>
            <pc:docMk/>
            <pc:sldMk cId="519374314" sldId="584"/>
            <ac:spMk id="126" creationId="{94D8FE2C-4E06-4D1F-838B-29093C0FE1B0}"/>
          </ac:spMkLst>
        </pc:spChg>
        <pc:spChg chg="mod">
          <ac:chgData name="Minesh Patel" userId="a66d4990ec83ac90" providerId="LiveId" clId="{B97F8FE2-9461-4CFE-A336-39272FD5B119}" dt="2021-09-15T18:52:13.708" v="5836" actId="165"/>
          <ac:spMkLst>
            <pc:docMk/>
            <pc:sldMk cId="519374314" sldId="584"/>
            <ac:spMk id="127" creationId="{EA1318FE-416A-4986-8C12-A5E286F08C9F}"/>
          </ac:spMkLst>
        </pc:spChg>
        <pc:spChg chg="mod">
          <ac:chgData name="Minesh Patel" userId="a66d4990ec83ac90" providerId="LiveId" clId="{B97F8FE2-9461-4CFE-A336-39272FD5B119}" dt="2021-09-15T18:52:13.708" v="5836" actId="165"/>
          <ac:spMkLst>
            <pc:docMk/>
            <pc:sldMk cId="519374314" sldId="584"/>
            <ac:spMk id="128" creationId="{AAC563E7-CB7F-4233-8DCE-35336768713E}"/>
          </ac:spMkLst>
        </pc:spChg>
        <pc:spChg chg="mod">
          <ac:chgData name="Minesh Patel" userId="a66d4990ec83ac90" providerId="LiveId" clId="{B97F8FE2-9461-4CFE-A336-39272FD5B119}" dt="2021-09-15T18:52:13.708" v="5836" actId="165"/>
          <ac:spMkLst>
            <pc:docMk/>
            <pc:sldMk cId="519374314" sldId="584"/>
            <ac:spMk id="129" creationId="{D577550B-92D6-4A4A-A1AE-ED2EE2A8B124}"/>
          </ac:spMkLst>
        </pc:spChg>
        <pc:spChg chg="mod">
          <ac:chgData name="Minesh Patel" userId="a66d4990ec83ac90" providerId="LiveId" clId="{B97F8FE2-9461-4CFE-A336-39272FD5B119}" dt="2021-09-15T18:55:07.708" v="6109" actId="1076"/>
          <ac:spMkLst>
            <pc:docMk/>
            <pc:sldMk cId="519374314" sldId="584"/>
            <ac:spMk id="131" creationId="{C7B90D23-31ED-4013-BD61-1AAFB0D7BCE5}"/>
          </ac:spMkLst>
        </pc:spChg>
        <pc:spChg chg="add del mod">
          <ac:chgData name="Minesh Patel" userId="a66d4990ec83ac90" providerId="LiveId" clId="{B97F8FE2-9461-4CFE-A336-39272FD5B119}" dt="2021-09-15T23:02:55.559" v="9354" actId="478"/>
          <ac:spMkLst>
            <pc:docMk/>
            <pc:sldMk cId="519374314" sldId="584"/>
            <ac:spMk id="135" creationId="{EF23CA4F-BAF2-414A-8DD6-C3BE372B9509}"/>
          </ac:spMkLst>
        </pc:spChg>
        <pc:spChg chg="add del mod">
          <ac:chgData name="Minesh Patel" userId="a66d4990ec83ac90" providerId="LiveId" clId="{B97F8FE2-9461-4CFE-A336-39272FD5B119}" dt="2021-09-15T23:02:55.559" v="9354" actId="478"/>
          <ac:spMkLst>
            <pc:docMk/>
            <pc:sldMk cId="519374314" sldId="584"/>
            <ac:spMk id="136" creationId="{5A87D395-C4DF-401E-9C5F-09F22A9ECBD4}"/>
          </ac:spMkLst>
        </pc:spChg>
        <pc:spChg chg="add mod">
          <ac:chgData name="Minesh Patel" userId="a66d4990ec83ac90" providerId="LiveId" clId="{B97F8FE2-9461-4CFE-A336-39272FD5B119}" dt="2021-09-21T11:18:42.866" v="53966" actId="164"/>
          <ac:spMkLst>
            <pc:docMk/>
            <pc:sldMk cId="519374314" sldId="584"/>
            <ac:spMk id="137" creationId="{0264017C-236A-441C-A614-E7FCC76892A5}"/>
          </ac:spMkLst>
        </pc:spChg>
        <pc:spChg chg="add mod">
          <ac:chgData name="Minesh Patel" userId="a66d4990ec83ac90" providerId="LiveId" clId="{B97F8FE2-9461-4CFE-A336-39272FD5B119}" dt="2021-09-21T11:18:42.866" v="53966" actId="164"/>
          <ac:spMkLst>
            <pc:docMk/>
            <pc:sldMk cId="519374314" sldId="584"/>
            <ac:spMk id="138" creationId="{E38E1FB1-465E-4DE0-A13C-306FBE9AB545}"/>
          </ac:spMkLst>
        </pc:spChg>
        <pc:spChg chg="add mod ord">
          <ac:chgData name="Minesh Patel" userId="a66d4990ec83ac90" providerId="LiveId" clId="{B97F8FE2-9461-4CFE-A336-39272FD5B119}" dt="2021-09-21T11:18:42.866" v="53966" actId="164"/>
          <ac:spMkLst>
            <pc:docMk/>
            <pc:sldMk cId="519374314" sldId="584"/>
            <ac:spMk id="139" creationId="{0B09A31F-06CA-4908-ABEB-987A9D643588}"/>
          </ac:spMkLst>
        </pc:spChg>
        <pc:spChg chg="add mod ord">
          <ac:chgData name="Minesh Patel" userId="a66d4990ec83ac90" providerId="LiveId" clId="{B97F8FE2-9461-4CFE-A336-39272FD5B119}" dt="2021-09-21T11:18:42.866" v="53966" actId="164"/>
          <ac:spMkLst>
            <pc:docMk/>
            <pc:sldMk cId="519374314" sldId="584"/>
            <ac:spMk id="140" creationId="{27E33C90-F995-47FC-A505-C1D864CF42EC}"/>
          </ac:spMkLst>
        </pc:spChg>
        <pc:spChg chg="add del mod">
          <ac:chgData name="Minesh Patel" userId="a66d4990ec83ac90" providerId="LiveId" clId="{B97F8FE2-9461-4CFE-A336-39272FD5B119}" dt="2021-09-15T23:22:15.283" v="9752" actId="478"/>
          <ac:spMkLst>
            <pc:docMk/>
            <pc:sldMk cId="519374314" sldId="584"/>
            <ac:spMk id="141" creationId="{A0368291-AFCC-4B1C-A93B-86637C210EE7}"/>
          </ac:spMkLst>
        </pc:spChg>
        <pc:spChg chg="add del mod">
          <ac:chgData name="Minesh Patel" userId="a66d4990ec83ac90" providerId="LiveId" clId="{B97F8FE2-9461-4CFE-A336-39272FD5B119}" dt="2021-09-15T23:22:15.283" v="9752" actId="478"/>
          <ac:spMkLst>
            <pc:docMk/>
            <pc:sldMk cId="519374314" sldId="584"/>
            <ac:spMk id="142" creationId="{7F8CC0DA-F187-4B6A-BC85-881D983A7793}"/>
          </ac:spMkLst>
        </pc:spChg>
        <pc:spChg chg="add del mod">
          <ac:chgData name="Minesh Patel" userId="a66d4990ec83ac90" providerId="LiveId" clId="{B97F8FE2-9461-4CFE-A336-39272FD5B119}" dt="2021-09-19T14:25:29.417" v="17550" actId="478"/>
          <ac:spMkLst>
            <pc:docMk/>
            <pc:sldMk cId="519374314" sldId="584"/>
            <ac:spMk id="143" creationId="{65DB9F4B-06B4-448B-BD97-F56759826583}"/>
          </ac:spMkLst>
        </pc:spChg>
        <pc:spChg chg="add del mod">
          <ac:chgData name="Minesh Patel" userId="a66d4990ec83ac90" providerId="LiveId" clId="{B97F8FE2-9461-4CFE-A336-39272FD5B119}" dt="2021-09-19T14:25:29.417" v="17550" actId="478"/>
          <ac:spMkLst>
            <pc:docMk/>
            <pc:sldMk cId="519374314" sldId="584"/>
            <ac:spMk id="144" creationId="{4C2F65A3-5187-4D85-BFC0-D7CD18511E9A}"/>
          </ac:spMkLst>
        </pc:spChg>
        <pc:spChg chg="add del mod">
          <ac:chgData name="Minesh Patel" userId="a66d4990ec83ac90" providerId="LiveId" clId="{B97F8FE2-9461-4CFE-A336-39272FD5B119}" dt="2021-09-19T14:25:29.417" v="17550" actId="478"/>
          <ac:spMkLst>
            <pc:docMk/>
            <pc:sldMk cId="519374314" sldId="584"/>
            <ac:spMk id="145" creationId="{5832340B-D8C0-463C-B874-15415CEAC6E5}"/>
          </ac:spMkLst>
        </pc:spChg>
        <pc:spChg chg="add del mod">
          <ac:chgData name="Minesh Patel" userId="a66d4990ec83ac90" providerId="LiveId" clId="{B97F8FE2-9461-4CFE-A336-39272FD5B119}" dt="2021-09-19T14:25:29.417" v="17550" actId="478"/>
          <ac:spMkLst>
            <pc:docMk/>
            <pc:sldMk cId="519374314" sldId="584"/>
            <ac:spMk id="146" creationId="{93E5A7DD-ED71-4B6E-BCA8-6EFC3CC544BA}"/>
          </ac:spMkLst>
        </pc:spChg>
        <pc:spChg chg="add mod">
          <ac:chgData name="Minesh Patel" userId="a66d4990ec83ac90" providerId="LiveId" clId="{B97F8FE2-9461-4CFE-A336-39272FD5B119}" dt="2021-09-21T11:18:49.083" v="53968" actId="164"/>
          <ac:spMkLst>
            <pc:docMk/>
            <pc:sldMk cId="519374314" sldId="584"/>
            <ac:spMk id="147" creationId="{AAE2603F-0955-4748-87E1-A33432514F03}"/>
          </ac:spMkLst>
        </pc:spChg>
        <pc:spChg chg="add mod">
          <ac:chgData name="Minesh Patel" userId="a66d4990ec83ac90" providerId="LiveId" clId="{B97F8FE2-9461-4CFE-A336-39272FD5B119}" dt="2021-09-20T23:21:55.100" v="36301" actId="1076"/>
          <ac:spMkLst>
            <pc:docMk/>
            <pc:sldMk cId="519374314" sldId="584"/>
            <ac:spMk id="148" creationId="{A61AE29D-8296-44A9-936E-3B6D885793DD}"/>
          </ac:spMkLst>
        </pc:spChg>
        <pc:spChg chg="add del mod">
          <ac:chgData name="Minesh Patel" userId="a66d4990ec83ac90" providerId="LiveId" clId="{B97F8FE2-9461-4CFE-A336-39272FD5B119}" dt="2021-09-15T23:24:27.570" v="9804" actId="478"/>
          <ac:spMkLst>
            <pc:docMk/>
            <pc:sldMk cId="519374314" sldId="584"/>
            <ac:spMk id="149" creationId="{CBC3EDC0-2D79-459A-AD01-80DFA6A2298F}"/>
          </ac:spMkLst>
        </pc:spChg>
        <pc:spChg chg="add mod">
          <ac:chgData name="Minesh Patel" userId="a66d4990ec83ac90" providerId="LiveId" clId="{B97F8FE2-9461-4CFE-A336-39272FD5B119}" dt="2021-09-15T23:20:15.158" v="9673" actId="571"/>
          <ac:spMkLst>
            <pc:docMk/>
            <pc:sldMk cId="519374314" sldId="584"/>
            <ac:spMk id="150" creationId="{7FCEFF32-2A28-495D-B5E2-10779B6E1554}"/>
          </ac:spMkLst>
        </pc:spChg>
        <pc:spChg chg="add mod">
          <ac:chgData name="Minesh Patel" userId="a66d4990ec83ac90" providerId="LiveId" clId="{B97F8FE2-9461-4CFE-A336-39272FD5B119}" dt="2021-09-21T11:18:59.193" v="53971" actId="164"/>
          <ac:spMkLst>
            <pc:docMk/>
            <pc:sldMk cId="519374314" sldId="584"/>
            <ac:spMk id="151" creationId="{11015532-5696-4A34-89CF-FA91CB13CEA7}"/>
          </ac:spMkLst>
        </pc:spChg>
        <pc:spChg chg="add del mod ord">
          <ac:chgData name="Minesh Patel" userId="a66d4990ec83ac90" providerId="LiveId" clId="{B97F8FE2-9461-4CFE-A336-39272FD5B119}" dt="2021-09-15T23:24:26.193" v="9803" actId="478"/>
          <ac:spMkLst>
            <pc:docMk/>
            <pc:sldMk cId="519374314" sldId="584"/>
            <ac:spMk id="152" creationId="{D677B0F0-FDA6-4A0E-B345-0C6FF5D368CD}"/>
          </ac:spMkLst>
        </pc:spChg>
        <pc:spChg chg="add mod">
          <ac:chgData name="Minesh Patel" userId="a66d4990ec83ac90" providerId="LiveId" clId="{B97F8FE2-9461-4CFE-A336-39272FD5B119}" dt="2021-09-21T11:18:42.866" v="53966" actId="164"/>
          <ac:spMkLst>
            <pc:docMk/>
            <pc:sldMk cId="519374314" sldId="584"/>
            <ac:spMk id="153" creationId="{4B643972-1D34-485F-9819-82E9D4732731}"/>
          </ac:spMkLst>
        </pc:spChg>
        <pc:spChg chg="add mod">
          <ac:chgData name="Minesh Patel" userId="a66d4990ec83ac90" providerId="LiveId" clId="{B97F8FE2-9461-4CFE-A336-39272FD5B119}" dt="2021-09-21T11:18:49.083" v="53968" actId="164"/>
          <ac:spMkLst>
            <pc:docMk/>
            <pc:sldMk cId="519374314" sldId="584"/>
            <ac:spMk id="154" creationId="{06649D94-F937-466F-838B-FAD5753CB1B3}"/>
          </ac:spMkLst>
        </pc:spChg>
        <pc:spChg chg="add del mod">
          <ac:chgData name="Minesh Patel" userId="a66d4990ec83ac90" providerId="LiveId" clId="{B97F8FE2-9461-4CFE-A336-39272FD5B119}" dt="2021-09-19T14:25:56.230" v="17571" actId="478"/>
          <ac:spMkLst>
            <pc:docMk/>
            <pc:sldMk cId="519374314" sldId="584"/>
            <ac:spMk id="156" creationId="{A68D9AC1-878B-4025-A61F-96BC4E8F3321}"/>
          </ac:spMkLst>
        </pc:spChg>
        <pc:spChg chg="add del mod">
          <ac:chgData name="Minesh Patel" userId="a66d4990ec83ac90" providerId="LiveId" clId="{B97F8FE2-9461-4CFE-A336-39272FD5B119}" dt="2021-09-19T14:25:56.230" v="17571" actId="478"/>
          <ac:spMkLst>
            <pc:docMk/>
            <pc:sldMk cId="519374314" sldId="584"/>
            <ac:spMk id="157" creationId="{3A3A2215-54F5-459F-9CCD-296E2956CDD5}"/>
          </ac:spMkLst>
        </pc:spChg>
        <pc:spChg chg="add del mod">
          <ac:chgData name="Minesh Patel" userId="a66d4990ec83ac90" providerId="LiveId" clId="{B97F8FE2-9461-4CFE-A336-39272FD5B119}" dt="2021-09-20T23:21:27.263" v="36295" actId="478"/>
          <ac:spMkLst>
            <pc:docMk/>
            <pc:sldMk cId="519374314" sldId="584"/>
            <ac:spMk id="158" creationId="{1283D981-1367-4402-A660-05D235472625}"/>
          </ac:spMkLst>
        </pc:spChg>
        <pc:spChg chg="add del mod">
          <ac:chgData name="Minesh Patel" userId="a66d4990ec83ac90" providerId="LiveId" clId="{B97F8FE2-9461-4CFE-A336-39272FD5B119}" dt="2021-09-19T14:26:09.818" v="17573" actId="478"/>
          <ac:spMkLst>
            <pc:docMk/>
            <pc:sldMk cId="519374314" sldId="584"/>
            <ac:spMk id="159" creationId="{AD551C7F-D787-4253-B98F-4E3F9BFDBDCB}"/>
          </ac:spMkLst>
        </pc:spChg>
        <pc:spChg chg="add del mod">
          <ac:chgData name="Minesh Patel" userId="a66d4990ec83ac90" providerId="LiveId" clId="{B97F8FE2-9461-4CFE-A336-39272FD5B119}" dt="2021-09-19T14:26:09.818" v="17573" actId="478"/>
          <ac:spMkLst>
            <pc:docMk/>
            <pc:sldMk cId="519374314" sldId="584"/>
            <ac:spMk id="160" creationId="{CDF15FA9-EAB9-441A-BB19-A2594A2B519D}"/>
          </ac:spMkLst>
        </pc:spChg>
        <pc:spChg chg="add mod">
          <ac:chgData name="Minesh Patel" userId="a66d4990ec83ac90" providerId="LiveId" clId="{B97F8FE2-9461-4CFE-A336-39272FD5B119}" dt="2021-09-15T23:25:53.435" v="9831" actId="571"/>
          <ac:spMkLst>
            <pc:docMk/>
            <pc:sldMk cId="519374314" sldId="584"/>
            <ac:spMk id="161" creationId="{C7795BF4-740A-4A65-98E5-9856B6827063}"/>
          </ac:spMkLst>
        </pc:spChg>
        <pc:spChg chg="add del mod ord">
          <ac:chgData name="Minesh Patel" userId="a66d4990ec83ac90" providerId="LiveId" clId="{B97F8FE2-9461-4CFE-A336-39272FD5B119}" dt="2021-09-15T23:28:50.352" v="9843" actId="478"/>
          <ac:spMkLst>
            <pc:docMk/>
            <pc:sldMk cId="519374314" sldId="584"/>
            <ac:spMk id="162" creationId="{40E1B9D8-397B-4410-9BCC-CAEB8565539F}"/>
          </ac:spMkLst>
        </pc:spChg>
        <pc:spChg chg="add del mod ord">
          <ac:chgData name="Minesh Patel" userId="a66d4990ec83ac90" providerId="LiveId" clId="{B97F8FE2-9461-4CFE-A336-39272FD5B119}" dt="2021-09-21T11:18:59.193" v="53971" actId="164"/>
          <ac:spMkLst>
            <pc:docMk/>
            <pc:sldMk cId="519374314" sldId="584"/>
            <ac:spMk id="163" creationId="{349CED35-DBC5-4D02-B9A0-10DB745939D6}"/>
          </ac:spMkLst>
        </pc:spChg>
        <pc:grpChg chg="add mod">
          <ac:chgData name="Minesh Patel" userId="a66d4990ec83ac90" providerId="LiveId" clId="{B97F8FE2-9461-4CFE-A336-39272FD5B119}" dt="2021-09-21T11:18:42.866" v="53966" actId="164"/>
          <ac:grpSpMkLst>
            <pc:docMk/>
            <pc:sldMk cId="519374314" sldId="584"/>
            <ac:grpSpMk id="3" creationId="{D479CC57-BFD4-444B-A12C-D5731994796A}"/>
          </ac:grpSpMkLst>
        </pc:grpChg>
        <pc:grpChg chg="add mod">
          <ac:chgData name="Minesh Patel" userId="a66d4990ec83ac90" providerId="LiveId" clId="{B97F8FE2-9461-4CFE-A336-39272FD5B119}" dt="2021-09-21T11:18:49.083" v="53968" actId="164"/>
          <ac:grpSpMkLst>
            <pc:docMk/>
            <pc:sldMk cId="519374314" sldId="584"/>
            <ac:grpSpMk id="5" creationId="{BD2F3750-F755-4140-BCAB-EBFE59F4095A}"/>
          </ac:grpSpMkLst>
        </pc:grpChg>
        <pc:grpChg chg="add mod ord">
          <ac:chgData name="Minesh Patel" userId="a66d4990ec83ac90" providerId="LiveId" clId="{B97F8FE2-9461-4CFE-A336-39272FD5B119}" dt="2021-09-21T11:19:03.242" v="53973" actId="167"/>
          <ac:grpSpMkLst>
            <pc:docMk/>
            <pc:sldMk cId="519374314" sldId="584"/>
            <ac:grpSpMk id="6" creationId="{EA8E7D1C-3B7D-486D-89FC-A70B71B04C61}"/>
          </ac:grpSpMkLst>
        </pc:grpChg>
        <pc:grpChg chg="del">
          <ac:chgData name="Minesh Patel" userId="a66d4990ec83ac90" providerId="LiveId" clId="{B97F8FE2-9461-4CFE-A336-39272FD5B119}" dt="2021-09-21T13:56:47.507" v="70994" actId="478"/>
          <ac:grpSpMkLst>
            <pc:docMk/>
            <pc:sldMk cId="519374314" sldId="584"/>
            <ac:grpSpMk id="20" creationId="{FD9B8802-06FF-4942-B71F-A29B15FD20E1}"/>
          </ac:grpSpMkLst>
        </pc:grpChg>
        <pc:grpChg chg="add mod">
          <ac:chgData name="Minesh Patel" userId="a66d4990ec83ac90" providerId="LiveId" clId="{B97F8FE2-9461-4CFE-A336-39272FD5B119}" dt="2021-09-21T13:56:47.863" v="70995"/>
          <ac:grpSpMkLst>
            <pc:docMk/>
            <pc:sldMk cId="519374314" sldId="584"/>
            <ac:grpSpMk id="60" creationId="{C4D6E122-5EFB-4AFE-9DAE-82F149C80034}"/>
          </ac:grpSpMkLst>
        </pc:grpChg>
        <pc:grpChg chg="add del mod">
          <ac:chgData name="Minesh Patel" userId="a66d4990ec83ac90" providerId="LiveId" clId="{B97F8FE2-9461-4CFE-A336-39272FD5B119}" dt="2021-09-15T18:52:13.708" v="5836" actId="165"/>
          <ac:grpSpMkLst>
            <pc:docMk/>
            <pc:sldMk cId="519374314" sldId="584"/>
            <ac:grpSpMk id="83" creationId="{84BCAD41-23E2-4D22-81F2-234413FCA738}"/>
          </ac:grpSpMkLst>
        </pc:grpChg>
        <pc:grpChg chg="del mod topLvl">
          <ac:chgData name="Minesh Patel" userId="a66d4990ec83ac90" providerId="LiveId" clId="{B97F8FE2-9461-4CFE-A336-39272FD5B119}" dt="2021-09-15T23:02:55.559" v="9354" actId="478"/>
          <ac:grpSpMkLst>
            <pc:docMk/>
            <pc:sldMk cId="519374314" sldId="584"/>
            <ac:grpSpMk id="86" creationId="{99E5B82D-5F07-4C80-B98D-85D8002F3CC7}"/>
          </ac:grpSpMkLst>
        </pc:grpChg>
        <pc:grpChg chg="del mod topLvl">
          <ac:chgData name="Minesh Patel" userId="a66d4990ec83ac90" providerId="LiveId" clId="{B97F8FE2-9461-4CFE-A336-39272FD5B119}" dt="2021-09-15T23:02:55.559" v="9354" actId="478"/>
          <ac:grpSpMkLst>
            <pc:docMk/>
            <pc:sldMk cId="519374314" sldId="584"/>
            <ac:grpSpMk id="87" creationId="{085779AE-7174-4877-9269-56922E23141D}"/>
          </ac:grpSpMkLst>
        </pc:grpChg>
        <pc:grpChg chg="mod">
          <ac:chgData name="Minesh Patel" userId="a66d4990ec83ac90" providerId="LiveId" clId="{B97F8FE2-9461-4CFE-A336-39272FD5B119}" dt="2021-09-15T18:52:13.708" v="5836" actId="165"/>
          <ac:grpSpMkLst>
            <pc:docMk/>
            <pc:sldMk cId="519374314" sldId="584"/>
            <ac:grpSpMk id="88" creationId="{2D7EC62A-7326-4C84-B9CA-72433600A1F2}"/>
          </ac:grpSpMkLst>
        </pc:grpChg>
        <pc:grpChg chg="mod">
          <ac:chgData name="Minesh Patel" userId="a66d4990ec83ac90" providerId="LiveId" clId="{B97F8FE2-9461-4CFE-A336-39272FD5B119}" dt="2021-09-15T18:52:13.708" v="5836" actId="165"/>
          <ac:grpSpMkLst>
            <pc:docMk/>
            <pc:sldMk cId="519374314" sldId="584"/>
            <ac:grpSpMk id="89" creationId="{A4997F9C-7D45-4452-813F-353B441548EF}"/>
          </ac:grpSpMkLst>
        </pc:grpChg>
        <pc:grpChg chg="mod">
          <ac:chgData name="Minesh Patel" userId="a66d4990ec83ac90" providerId="LiveId" clId="{B97F8FE2-9461-4CFE-A336-39272FD5B119}" dt="2021-09-15T18:52:13.708" v="5836" actId="165"/>
          <ac:grpSpMkLst>
            <pc:docMk/>
            <pc:sldMk cId="519374314" sldId="584"/>
            <ac:grpSpMk id="120" creationId="{3508A983-9A9B-4B43-A64C-91F7CD7B2CE6}"/>
          </ac:grpSpMkLst>
        </pc:grpChg>
        <pc:grpChg chg="add mod">
          <ac:chgData name="Minesh Patel" userId="a66d4990ec83ac90" providerId="LiveId" clId="{B97F8FE2-9461-4CFE-A336-39272FD5B119}" dt="2021-09-21T11:18:42.866" v="53966" actId="164"/>
          <ac:grpSpMkLst>
            <pc:docMk/>
            <pc:sldMk cId="519374314" sldId="584"/>
            <ac:grpSpMk id="130" creationId="{788548D0-6F1D-44DA-9E3E-66208FCFA374}"/>
          </ac:grpSpMkLst>
        </pc:grpChg>
        <pc:cxnChg chg="del mod topLvl">
          <ac:chgData name="Minesh Patel" userId="a66d4990ec83ac90" providerId="LiveId" clId="{B97F8FE2-9461-4CFE-A336-39272FD5B119}" dt="2021-09-15T18:52:15.679" v="5837" actId="478"/>
          <ac:cxnSpMkLst>
            <pc:docMk/>
            <pc:sldMk cId="519374314" sldId="584"/>
            <ac:cxnSpMk id="85" creationId="{F33ABF62-E036-4F8D-A0C5-10D5E78F50A7}"/>
          </ac:cxnSpMkLst>
        </pc:cxnChg>
        <pc:cxnChg chg="mod">
          <ac:chgData name="Minesh Patel" userId="a66d4990ec83ac90" providerId="LiveId" clId="{B97F8FE2-9461-4CFE-A336-39272FD5B119}" dt="2021-09-15T18:52:13.708" v="5836" actId="165"/>
          <ac:cxnSpMkLst>
            <pc:docMk/>
            <pc:sldMk cId="519374314" sldId="584"/>
            <ac:cxnSpMk id="99" creationId="{AEA615EF-4B36-483A-8E33-C81720E4F429}"/>
          </ac:cxnSpMkLst>
        </pc:cxnChg>
        <pc:cxnChg chg="mod">
          <ac:chgData name="Minesh Patel" userId="a66d4990ec83ac90" providerId="LiveId" clId="{B97F8FE2-9461-4CFE-A336-39272FD5B119}" dt="2021-09-15T18:52:13.708" v="5836" actId="165"/>
          <ac:cxnSpMkLst>
            <pc:docMk/>
            <pc:sldMk cId="519374314" sldId="584"/>
            <ac:cxnSpMk id="100" creationId="{EDB8E1E1-A940-4C7A-93B1-7AD46ADE80A0}"/>
          </ac:cxnSpMkLst>
        </pc:cxnChg>
        <pc:cxnChg chg="mod">
          <ac:chgData name="Minesh Patel" userId="a66d4990ec83ac90" providerId="LiveId" clId="{B97F8FE2-9461-4CFE-A336-39272FD5B119}" dt="2021-09-15T18:52:13.708" v="5836" actId="165"/>
          <ac:cxnSpMkLst>
            <pc:docMk/>
            <pc:sldMk cId="519374314" sldId="584"/>
            <ac:cxnSpMk id="101" creationId="{3852BA15-4FC7-4396-B176-BAF86BBDC3F0}"/>
          </ac:cxnSpMkLst>
        </pc:cxnChg>
        <pc:cxnChg chg="mod">
          <ac:chgData name="Minesh Patel" userId="a66d4990ec83ac90" providerId="LiveId" clId="{B97F8FE2-9461-4CFE-A336-39272FD5B119}" dt="2021-09-15T18:52:13.708" v="5836" actId="165"/>
          <ac:cxnSpMkLst>
            <pc:docMk/>
            <pc:sldMk cId="519374314" sldId="584"/>
            <ac:cxnSpMk id="102" creationId="{84A60FBF-96FF-4821-9305-34E17011D838}"/>
          </ac:cxnSpMkLst>
        </pc:cxnChg>
        <pc:cxnChg chg="mod">
          <ac:chgData name="Minesh Patel" userId="a66d4990ec83ac90" providerId="LiveId" clId="{B97F8FE2-9461-4CFE-A336-39272FD5B119}" dt="2021-09-15T18:52:13.708" v="5836" actId="165"/>
          <ac:cxnSpMkLst>
            <pc:docMk/>
            <pc:sldMk cId="519374314" sldId="584"/>
            <ac:cxnSpMk id="103" creationId="{8F474B7D-BCE4-4BB2-9A20-6A7BB46E3E74}"/>
          </ac:cxnSpMkLst>
        </pc:cxnChg>
        <pc:cxnChg chg="mod">
          <ac:chgData name="Minesh Patel" userId="a66d4990ec83ac90" providerId="LiveId" clId="{B97F8FE2-9461-4CFE-A336-39272FD5B119}" dt="2021-09-15T18:52:13.708" v="5836" actId="165"/>
          <ac:cxnSpMkLst>
            <pc:docMk/>
            <pc:sldMk cId="519374314" sldId="584"/>
            <ac:cxnSpMk id="104" creationId="{13D1FAEA-2868-4F56-A9BA-B955929EBB4C}"/>
          </ac:cxnSpMkLst>
        </pc:cxnChg>
        <pc:cxnChg chg="mod">
          <ac:chgData name="Minesh Patel" userId="a66d4990ec83ac90" providerId="LiveId" clId="{B97F8FE2-9461-4CFE-A336-39272FD5B119}" dt="2021-09-15T18:52:13.708" v="5836" actId="165"/>
          <ac:cxnSpMkLst>
            <pc:docMk/>
            <pc:sldMk cId="519374314" sldId="584"/>
            <ac:cxnSpMk id="105" creationId="{AC77CB46-9B8B-41DF-9EA2-7C305A23FB62}"/>
          </ac:cxnSpMkLst>
        </pc:cxnChg>
        <pc:cxnChg chg="mod">
          <ac:chgData name="Minesh Patel" userId="a66d4990ec83ac90" providerId="LiveId" clId="{B97F8FE2-9461-4CFE-A336-39272FD5B119}" dt="2021-09-15T18:52:13.708" v="5836" actId="165"/>
          <ac:cxnSpMkLst>
            <pc:docMk/>
            <pc:sldMk cId="519374314" sldId="584"/>
            <ac:cxnSpMk id="106" creationId="{29B4154C-30F5-4766-A2F2-C4F7852D6638}"/>
          </ac:cxnSpMkLst>
        </pc:cxnChg>
        <pc:cxnChg chg="mod">
          <ac:chgData name="Minesh Patel" userId="a66d4990ec83ac90" providerId="LiveId" clId="{B97F8FE2-9461-4CFE-A336-39272FD5B119}" dt="2021-09-15T18:52:13.708" v="5836" actId="165"/>
          <ac:cxnSpMkLst>
            <pc:docMk/>
            <pc:sldMk cId="519374314" sldId="584"/>
            <ac:cxnSpMk id="107" creationId="{D6665AAF-8C2F-411D-BEAB-47492D086868}"/>
          </ac:cxnSpMkLst>
        </pc:cxnChg>
        <pc:cxnChg chg="mod">
          <ac:chgData name="Minesh Patel" userId="a66d4990ec83ac90" providerId="LiveId" clId="{B97F8FE2-9461-4CFE-A336-39272FD5B119}" dt="2021-09-15T18:52:13.708" v="5836" actId="165"/>
          <ac:cxnSpMkLst>
            <pc:docMk/>
            <pc:sldMk cId="519374314" sldId="584"/>
            <ac:cxnSpMk id="108" creationId="{5D8872C7-6998-4EFE-96DB-DBE2B6B4DE91}"/>
          </ac:cxnSpMkLst>
        </pc:cxnChg>
        <pc:cxnChg chg="mod">
          <ac:chgData name="Minesh Patel" userId="a66d4990ec83ac90" providerId="LiveId" clId="{B97F8FE2-9461-4CFE-A336-39272FD5B119}" dt="2021-09-15T18:52:13.708" v="5836" actId="165"/>
          <ac:cxnSpMkLst>
            <pc:docMk/>
            <pc:sldMk cId="519374314" sldId="584"/>
            <ac:cxnSpMk id="109" creationId="{F76121AC-367B-467A-B018-104D5252493C}"/>
          </ac:cxnSpMkLst>
        </pc:cxnChg>
        <pc:cxnChg chg="mod">
          <ac:chgData name="Minesh Patel" userId="a66d4990ec83ac90" providerId="LiveId" clId="{B97F8FE2-9461-4CFE-A336-39272FD5B119}" dt="2021-09-15T18:52:13.708" v="5836" actId="165"/>
          <ac:cxnSpMkLst>
            <pc:docMk/>
            <pc:sldMk cId="519374314" sldId="584"/>
            <ac:cxnSpMk id="110" creationId="{31EB2E0D-3363-4648-B525-04D71E2F31CE}"/>
          </ac:cxnSpMkLst>
        </pc:cxnChg>
        <pc:cxnChg chg="mod">
          <ac:chgData name="Minesh Patel" userId="a66d4990ec83ac90" providerId="LiveId" clId="{B97F8FE2-9461-4CFE-A336-39272FD5B119}" dt="2021-09-15T18:52:13.708" v="5836" actId="165"/>
          <ac:cxnSpMkLst>
            <pc:docMk/>
            <pc:sldMk cId="519374314" sldId="584"/>
            <ac:cxnSpMk id="111" creationId="{12CB1B1D-15C3-4DFA-9BE4-B016144DA3E9}"/>
          </ac:cxnSpMkLst>
        </pc:cxnChg>
        <pc:cxnChg chg="mod">
          <ac:chgData name="Minesh Patel" userId="a66d4990ec83ac90" providerId="LiveId" clId="{B97F8FE2-9461-4CFE-A336-39272FD5B119}" dt="2021-09-15T18:52:13.708" v="5836" actId="165"/>
          <ac:cxnSpMkLst>
            <pc:docMk/>
            <pc:sldMk cId="519374314" sldId="584"/>
            <ac:cxnSpMk id="112" creationId="{0520AA5C-4DBB-4B38-B37C-BDE3F8784B72}"/>
          </ac:cxnSpMkLst>
        </pc:cxnChg>
        <pc:cxnChg chg="mod">
          <ac:chgData name="Minesh Patel" userId="a66d4990ec83ac90" providerId="LiveId" clId="{B97F8FE2-9461-4CFE-A336-39272FD5B119}" dt="2021-09-15T23:23:07.606" v="9767" actId="14100"/>
          <ac:cxnSpMkLst>
            <pc:docMk/>
            <pc:sldMk cId="519374314" sldId="584"/>
            <ac:cxnSpMk id="132" creationId="{DE31531C-A08F-441A-A3A3-65F508433BCE}"/>
          </ac:cxnSpMkLst>
        </pc:cxnChg>
        <pc:cxnChg chg="mod">
          <ac:chgData name="Minesh Patel" userId="a66d4990ec83ac90" providerId="LiveId" clId="{B97F8FE2-9461-4CFE-A336-39272FD5B119}" dt="2021-09-15T18:56:26.862" v="6138" actId="1076"/>
          <ac:cxnSpMkLst>
            <pc:docMk/>
            <pc:sldMk cId="519374314" sldId="584"/>
            <ac:cxnSpMk id="133" creationId="{5DA306FE-BD1F-4932-8D2A-A23BA78DB9B6}"/>
          </ac:cxnSpMkLst>
        </pc:cxnChg>
        <pc:cxnChg chg="add del mod">
          <ac:chgData name="Minesh Patel" userId="a66d4990ec83ac90" providerId="LiveId" clId="{B97F8FE2-9461-4CFE-A336-39272FD5B119}" dt="2021-09-15T23:02:51.781" v="9351" actId="478"/>
          <ac:cxnSpMkLst>
            <pc:docMk/>
            <pc:sldMk cId="519374314" sldId="584"/>
            <ac:cxnSpMk id="134" creationId="{C625AB19-DC8D-4DD2-BA26-A18F62EA6848}"/>
          </ac:cxnSpMkLst>
        </pc:cxnChg>
      </pc:sldChg>
      <pc:sldChg chg="addSp delSp modSp add mod modAnim modNotesTx">
        <pc:chgData name="Minesh Patel" userId="a66d4990ec83ac90" providerId="LiveId" clId="{B97F8FE2-9461-4CFE-A336-39272FD5B119}" dt="2021-09-21T13:55:55.751" v="70965"/>
        <pc:sldMkLst>
          <pc:docMk/>
          <pc:sldMk cId="2938974279" sldId="585"/>
        </pc:sldMkLst>
        <pc:spChg chg="mod">
          <ac:chgData name="Minesh Patel" userId="a66d4990ec83ac90" providerId="LiveId" clId="{B97F8FE2-9461-4CFE-A336-39272FD5B119}" dt="2021-09-15T20:48:17.386" v="6666" actId="20577"/>
          <ac:spMkLst>
            <pc:docMk/>
            <pc:sldMk cId="2938974279" sldId="585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15T21:24:45.828" v="7474" actId="14100"/>
          <ac:spMkLst>
            <pc:docMk/>
            <pc:sldMk cId="2938974279" sldId="585"/>
            <ac:spMk id="7" creationId="{78FE383A-A0AC-4BD8-964A-8860C732BBE6}"/>
          </ac:spMkLst>
        </pc:spChg>
        <pc:spChg chg="add del">
          <ac:chgData name="Minesh Patel" userId="a66d4990ec83ac90" providerId="LiveId" clId="{B97F8FE2-9461-4CFE-A336-39272FD5B119}" dt="2021-09-15T21:02:21.575" v="6880" actId="11529"/>
          <ac:spMkLst>
            <pc:docMk/>
            <pc:sldMk cId="2938974279" sldId="585"/>
            <ac:spMk id="10" creationId="{FCFE769B-E019-4B9A-BA9D-65F3D4C6191A}"/>
          </ac:spMkLst>
        </pc:spChg>
        <pc:spChg chg="del mod">
          <ac:chgData name="Minesh Patel" userId="a66d4990ec83ac90" providerId="LiveId" clId="{B97F8FE2-9461-4CFE-A336-39272FD5B119}" dt="2021-09-15T23:49:11.841" v="10305" actId="478"/>
          <ac:spMkLst>
            <pc:docMk/>
            <pc:sldMk cId="2938974279" sldId="585"/>
            <ac:spMk id="16" creationId="{512D2991-6D61-418F-95A5-46F2347B9CF9}"/>
          </ac:spMkLst>
        </pc:spChg>
        <pc:spChg chg="mod">
          <ac:chgData name="Minesh Patel" userId="a66d4990ec83ac90" providerId="LiveId" clId="{B97F8FE2-9461-4CFE-A336-39272FD5B119}" dt="2021-09-21T13:55:55.751" v="70965"/>
          <ac:spMkLst>
            <pc:docMk/>
            <pc:sldMk cId="2938974279" sldId="585"/>
            <ac:spMk id="62" creationId="{0B0DA565-CB22-45C9-A112-0BC535ECEFE0}"/>
          </ac:spMkLst>
        </pc:spChg>
        <pc:spChg chg="mod">
          <ac:chgData name="Minesh Patel" userId="a66d4990ec83ac90" providerId="LiveId" clId="{B97F8FE2-9461-4CFE-A336-39272FD5B119}" dt="2021-09-21T13:55:55.751" v="70965"/>
          <ac:spMkLst>
            <pc:docMk/>
            <pc:sldMk cId="2938974279" sldId="585"/>
            <ac:spMk id="63" creationId="{1D6E8047-4290-4D2C-8FFD-CEC67CA66A1B}"/>
          </ac:spMkLst>
        </pc:spChg>
        <pc:spChg chg="mod">
          <ac:chgData name="Minesh Patel" userId="a66d4990ec83ac90" providerId="LiveId" clId="{B97F8FE2-9461-4CFE-A336-39272FD5B119}" dt="2021-09-21T13:55:55.751" v="70965"/>
          <ac:spMkLst>
            <pc:docMk/>
            <pc:sldMk cId="2938974279" sldId="585"/>
            <ac:spMk id="64" creationId="{F297237D-06DA-4489-BB46-402FC135BF70}"/>
          </ac:spMkLst>
        </pc:spChg>
        <pc:spChg chg="mod">
          <ac:chgData name="Minesh Patel" userId="a66d4990ec83ac90" providerId="LiveId" clId="{B97F8FE2-9461-4CFE-A336-39272FD5B119}" dt="2021-09-21T13:55:55.751" v="70965"/>
          <ac:spMkLst>
            <pc:docMk/>
            <pc:sldMk cId="2938974279" sldId="585"/>
            <ac:spMk id="65" creationId="{BBCF52D3-0106-4DE3-BA02-590D4D670AF8}"/>
          </ac:spMkLst>
        </pc:spChg>
        <pc:spChg chg="mod">
          <ac:chgData name="Minesh Patel" userId="a66d4990ec83ac90" providerId="LiveId" clId="{B97F8FE2-9461-4CFE-A336-39272FD5B119}" dt="2021-09-21T13:55:55.751" v="70965"/>
          <ac:spMkLst>
            <pc:docMk/>
            <pc:sldMk cId="2938974279" sldId="585"/>
            <ac:spMk id="66" creationId="{45508049-7AD1-4833-8BF9-7D93088C0C81}"/>
          </ac:spMkLst>
        </pc:spChg>
        <pc:spChg chg="mod">
          <ac:chgData name="Minesh Patel" userId="a66d4990ec83ac90" providerId="LiveId" clId="{B97F8FE2-9461-4CFE-A336-39272FD5B119}" dt="2021-09-15T20:53:33.659" v="6761" actId="404"/>
          <ac:spMkLst>
            <pc:docMk/>
            <pc:sldMk cId="2938974279" sldId="585"/>
            <ac:spMk id="78" creationId="{D7F0121A-64E9-4C45-862D-565DF083B248}"/>
          </ac:spMkLst>
        </pc:spChg>
        <pc:spChg chg="mod">
          <ac:chgData name="Minesh Patel" userId="a66d4990ec83ac90" providerId="LiveId" clId="{B97F8FE2-9461-4CFE-A336-39272FD5B119}" dt="2021-09-15T20:53:33.659" v="6761" actId="404"/>
          <ac:spMkLst>
            <pc:docMk/>
            <pc:sldMk cId="2938974279" sldId="585"/>
            <ac:spMk id="79" creationId="{2FD0E0F6-B066-4194-BFD0-1300FD4BD619}"/>
          </ac:spMkLst>
        </pc:spChg>
        <pc:spChg chg="mod">
          <ac:chgData name="Minesh Patel" userId="a66d4990ec83ac90" providerId="LiveId" clId="{B97F8FE2-9461-4CFE-A336-39272FD5B119}" dt="2021-09-15T20:53:33.659" v="6761" actId="404"/>
          <ac:spMkLst>
            <pc:docMk/>
            <pc:sldMk cId="2938974279" sldId="585"/>
            <ac:spMk id="80" creationId="{2DE9C90B-E496-49AF-8892-B024637592F8}"/>
          </ac:spMkLst>
        </pc:spChg>
        <pc:spChg chg="mod">
          <ac:chgData name="Minesh Patel" userId="a66d4990ec83ac90" providerId="LiveId" clId="{B97F8FE2-9461-4CFE-A336-39272FD5B119}" dt="2021-09-15T20:53:33.659" v="6761" actId="404"/>
          <ac:spMkLst>
            <pc:docMk/>
            <pc:sldMk cId="2938974279" sldId="585"/>
            <ac:spMk id="81" creationId="{A5F93DA6-8D03-4744-848D-566F027D795D}"/>
          </ac:spMkLst>
        </pc:spChg>
        <pc:spChg chg="mod">
          <ac:chgData name="Minesh Patel" userId="a66d4990ec83ac90" providerId="LiveId" clId="{B97F8FE2-9461-4CFE-A336-39272FD5B119}" dt="2021-09-15T21:00:06.802" v="6867" actId="207"/>
          <ac:spMkLst>
            <pc:docMk/>
            <pc:sldMk cId="2938974279" sldId="585"/>
            <ac:spMk id="83" creationId="{A6ADEB39-A7B8-43ED-966D-CDD041B497A3}"/>
          </ac:spMkLst>
        </pc:spChg>
        <pc:spChg chg="mod">
          <ac:chgData name="Minesh Patel" userId="a66d4990ec83ac90" providerId="LiveId" clId="{B97F8FE2-9461-4CFE-A336-39272FD5B119}" dt="2021-09-15T20:53:33.659" v="6761" actId="404"/>
          <ac:spMkLst>
            <pc:docMk/>
            <pc:sldMk cId="2938974279" sldId="585"/>
            <ac:spMk id="87" creationId="{3F87571F-3DE4-4314-84D4-5391F07A6075}"/>
          </ac:spMkLst>
        </pc:spChg>
        <pc:spChg chg="mod">
          <ac:chgData name="Minesh Patel" userId="a66d4990ec83ac90" providerId="LiveId" clId="{B97F8FE2-9461-4CFE-A336-39272FD5B119}" dt="2021-09-15T20:53:33.659" v="6761" actId="404"/>
          <ac:spMkLst>
            <pc:docMk/>
            <pc:sldMk cId="2938974279" sldId="585"/>
            <ac:spMk id="88" creationId="{1F571E29-428C-4E84-9AED-FD97FB0F1B9A}"/>
          </ac:spMkLst>
        </pc:spChg>
        <pc:spChg chg="mod">
          <ac:chgData name="Minesh Patel" userId="a66d4990ec83ac90" providerId="LiveId" clId="{B97F8FE2-9461-4CFE-A336-39272FD5B119}" dt="2021-09-15T20:53:33.659" v="6761" actId="404"/>
          <ac:spMkLst>
            <pc:docMk/>
            <pc:sldMk cId="2938974279" sldId="585"/>
            <ac:spMk id="89" creationId="{B29B4FBF-1C2A-4935-BDFD-118055568263}"/>
          </ac:spMkLst>
        </pc:spChg>
        <pc:spChg chg="mod">
          <ac:chgData name="Minesh Patel" userId="a66d4990ec83ac90" providerId="LiveId" clId="{B97F8FE2-9461-4CFE-A336-39272FD5B119}" dt="2021-09-15T20:59:13.661" v="6859" actId="1076"/>
          <ac:spMkLst>
            <pc:docMk/>
            <pc:sldMk cId="2938974279" sldId="585"/>
            <ac:spMk id="90" creationId="{16D45C44-48B3-461C-B63C-A6312119AF9E}"/>
          </ac:spMkLst>
        </pc:spChg>
        <pc:spChg chg="mod">
          <ac:chgData name="Minesh Patel" userId="a66d4990ec83ac90" providerId="LiveId" clId="{B97F8FE2-9461-4CFE-A336-39272FD5B119}" dt="2021-09-15T20:53:33.659" v="6761" actId="404"/>
          <ac:spMkLst>
            <pc:docMk/>
            <pc:sldMk cId="2938974279" sldId="585"/>
            <ac:spMk id="91" creationId="{08EAFA7A-BE5A-430F-AF68-7982EDD2367D}"/>
          </ac:spMkLst>
        </pc:spChg>
        <pc:spChg chg="mod">
          <ac:chgData name="Minesh Patel" userId="a66d4990ec83ac90" providerId="LiveId" clId="{B97F8FE2-9461-4CFE-A336-39272FD5B119}" dt="2021-09-15T20:59:13.661" v="6859" actId="1076"/>
          <ac:spMkLst>
            <pc:docMk/>
            <pc:sldMk cId="2938974279" sldId="585"/>
            <ac:spMk id="92" creationId="{ED76DD7E-A921-4F25-B948-4E3673241A8E}"/>
          </ac:spMkLst>
        </pc:spChg>
        <pc:spChg chg="mod">
          <ac:chgData name="Minesh Patel" userId="a66d4990ec83ac90" providerId="LiveId" clId="{B97F8FE2-9461-4CFE-A336-39272FD5B119}" dt="2021-09-15T20:59:13.661" v="6859" actId="1076"/>
          <ac:spMkLst>
            <pc:docMk/>
            <pc:sldMk cId="2938974279" sldId="585"/>
            <ac:spMk id="93" creationId="{5BE3490B-1333-4A09-8144-DF7596D607AB}"/>
          </ac:spMkLst>
        </pc:spChg>
        <pc:spChg chg="add del mod">
          <ac:chgData name="Minesh Patel" userId="a66d4990ec83ac90" providerId="LiveId" clId="{B97F8FE2-9461-4CFE-A336-39272FD5B119}" dt="2021-09-15T23:49:31.248" v="10314" actId="478"/>
          <ac:spMkLst>
            <pc:docMk/>
            <pc:sldMk cId="2938974279" sldId="585"/>
            <ac:spMk id="94" creationId="{AF30F2AF-4EB1-46D1-9018-F4D0B72917EE}"/>
          </ac:spMkLst>
        </pc:spChg>
        <pc:spChg chg="add del mod">
          <ac:chgData name="Minesh Patel" userId="a66d4990ec83ac90" providerId="LiveId" clId="{B97F8FE2-9461-4CFE-A336-39272FD5B119}" dt="2021-09-15T23:50:05.600" v="10324" actId="478"/>
          <ac:spMkLst>
            <pc:docMk/>
            <pc:sldMk cId="2938974279" sldId="585"/>
            <ac:spMk id="95" creationId="{AEB54B24-8B25-48CF-B558-7A2265321398}"/>
          </ac:spMkLst>
        </pc:spChg>
        <pc:spChg chg="add del mod ord">
          <ac:chgData name="Minesh Patel" userId="a66d4990ec83ac90" providerId="LiveId" clId="{B97F8FE2-9461-4CFE-A336-39272FD5B119}" dt="2021-09-15T20:51:59.035" v="6753" actId="478"/>
          <ac:spMkLst>
            <pc:docMk/>
            <pc:sldMk cId="2938974279" sldId="585"/>
            <ac:spMk id="96" creationId="{D33F923E-0DD9-4187-A11B-7B35C6393022}"/>
          </ac:spMkLst>
        </pc:spChg>
        <pc:spChg chg="add mod">
          <ac:chgData name="Minesh Patel" userId="a66d4990ec83ac90" providerId="LiveId" clId="{B97F8FE2-9461-4CFE-A336-39272FD5B119}" dt="2021-09-21T10:42:14.836" v="48127" actId="164"/>
          <ac:spMkLst>
            <pc:docMk/>
            <pc:sldMk cId="2938974279" sldId="585"/>
            <ac:spMk id="97" creationId="{1A7E9C4A-CDDC-428A-B970-FB5C38B53447}"/>
          </ac:spMkLst>
        </pc:spChg>
        <pc:spChg chg="add mod">
          <ac:chgData name="Minesh Patel" userId="a66d4990ec83ac90" providerId="LiveId" clId="{B97F8FE2-9461-4CFE-A336-39272FD5B119}" dt="2021-09-21T10:42:14.836" v="48127" actId="164"/>
          <ac:spMkLst>
            <pc:docMk/>
            <pc:sldMk cId="2938974279" sldId="585"/>
            <ac:spMk id="98" creationId="{E81E192F-323D-4400-8106-469BBE7C3D46}"/>
          </ac:spMkLst>
        </pc:spChg>
        <pc:spChg chg="add mod">
          <ac:chgData name="Minesh Patel" userId="a66d4990ec83ac90" providerId="LiveId" clId="{B97F8FE2-9461-4CFE-A336-39272FD5B119}" dt="2021-09-21T10:42:14.836" v="48127" actId="164"/>
          <ac:spMkLst>
            <pc:docMk/>
            <pc:sldMk cId="2938974279" sldId="585"/>
            <ac:spMk id="99" creationId="{9592907A-413B-419E-B788-AE4F0F99F467}"/>
          </ac:spMkLst>
        </pc:spChg>
        <pc:spChg chg="add del mod ord">
          <ac:chgData name="Minesh Patel" userId="a66d4990ec83ac90" providerId="LiveId" clId="{B97F8FE2-9461-4CFE-A336-39272FD5B119}" dt="2021-09-15T23:49:15.137" v="10309" actId="478"/>
          <ac:spMkLst>
            <pc:docMk/>
            <pc:sldMk cId="2938974279" sldId="585"/>
            <ac:spMk id="101" creationId="{EB7841F3-566F-454C-A7BB-F06DAEE1EEE9}"/>
          </ac:spMkLst>
        </pc:spChg>
        <pc:spChg chg="del mod">
          <ac:chgData name="Minesh Patel" userId="a66d4990ec83ac90" providerId="LiveId" clId="{B97F8FE2-9461-4CFE-A336-39272FD5B119}" dt="2021-09-15T23:49:11.841" v="10305" actId="478"/>
          <ac:spMkLst>
            <pc:docMk/>
            <pc:sldMk cId="2938974279" sldId="585"/>
            <ac:spMk id="103" creationId="{5EA67735-E123-4C67-B3FC-AF1DF18F4B54}"/>
          </ac:spMkLst>
        </pc:spChg>
        <pc:spChg chg="del mod">
          <ac:chgData name="Minesh Patel" userId="a66d4990ec83ac90" providerId="LiveId" clId="{B97F8FE2-9461-4CFE-A336-39272FD5B119}" dt="2021-09-15T23:49:11.841" v="10305" actId="478"/>
          <ac:spMkLst>
            <pc:docMk/>
            <pc:sldMk cId="2938974279" sldId="585"/>
            <ac:spMk id="104" creationId="{D02CCF46-0DAB-4D77-B861-CD0D11F74139}"/>
          </ac:spMkLst>
        </pc:spChg>
        <pc:spChg chg="mod">
          <ac:chgData name="Minesh Patel" userId="a66d4990ec83ac90" providerId="LiveId" clId="{B97F8FE2-9461-4CFE-A336-39272FD5B119}" dt="2021-09-15T21:01:48.198" v="6872" actId="14100"/>
          <ac:spMkLst>
            <pc:docMk/>
            <pc:sldMk cId="2938974279" sldId="585"/>
            <ac:spMk id="106" creationId="{0B063A16-17F5-4EE1-B12D-473F7E08B5F3}"/>
          </ac:spMkLst>
        </pc:spChg>
        <pc:spChg chg="add del mod">
          <ac:chgData name="Minesh Patel" userId="a66d4990ec83ac90" providerId="LiveId" clId="{B97F8FE2-9461-4CFE-A336-39272FD5B119}" dt="2021-09-15T21:12:38.014" v="7030" actId="478"/>
          <ac:spMkLst>
            <pc:docMk/>
            <pc:sldMk cId="2938974279" sldId="585"/>
            <ac:spMk id="107" creationId="{0B498E75-C3B7-454E-A2B3-AE4AC3AD3A37}"/>
          </ac:spMkLst>
        </pc:spChg>
        <pc:spChg chg="add mod">
          <ac:chgData name="Minesh Patel" userId="a66d4990ec83ac90" providerId="LiveId" clId="{B97F8FE2-9461-4CFE-A336-39272FD5B119}" dt="2021-09-21T10:42:27.569" v="48133" actId="164"/>
          <ac:spMkLst>
            <pc:docMk/>
            <pc:sldMk cId="2938974279" sldId="585"/>
            <ac:spMk id="108" creationId="{42432421-F927-40E0-B072-B392275AD49A}"/>
          </ac:spMkLst>
        </pc:spChg>
        <pc:spChg chg="mod">
          <ac:chgData name="Minesh Patel" userId="a66d4990ec83ac90" providerId="LiveId" clId="{B97F8FE2-9461-4CFE-A336-39272FD5B119}" dt="2021-09-15T21:05:35.446" v="6931" actId="208"/>
          <ac:spMkLst>
            <pc:docMk/>
            <pc:sldMk cId="2938974279" sldId="585"/>
            <ac:spMk id="112" creationId="{BA5E857F-FDBA-4723-92EA-B4E8FA29C340}"/>
          </ac:spMkLst>
        </pc:spChg>
        <pc:spChg chg="mod">
          <ac:chgData name="Minesh Patel" userId="a66d4990ec83ac90" providerId="LiveId" clId="{B97F8FE2-9461-4CFE-A336-39272FD5B119}" dt="2021-09-15T21:05:35.446" v="6931" actId="208"/>
          <ac:spMkLst>
            <pc:docMk/>
            <pc:sldMk cId="2938974279" sldId="585"/>
            <ac:spMk id="113" creationId="{B22FC030-C75D-4BAA-B409-ED8ED9DF86E9}"/>
          </ac:spMkLst>
        </pc:spChg>
        <pc:spChg chg="mod">
          <ac:chgData name="Minesh Patel" userId="a66d4990ec83ac90" providerId="LiveId" clId="{B97F8FE2-9461-4CFE-A336-39272FD5B119}" dt="2021-09-15T21:05:35.446" v="6931" actId="208"/>
          <ac:spMkLst>
            <pc:docMk/>
            <pc:sldMk cId="2938974279" sldId="585"/>
            <ac:spMk id="114" creationId="{8254EC02-B13E-4193-98B5-59BD938ADAA5}"/>
          </ac:spMkLst>
        </pc:spChg>
        <pc:spChg chg="mod">
          <ac:chgData name="Minesh Patel" userId="a66d4990ec83ac90" providerId="LiveId" clId="{B97F8FE2-9461-4CFE-A336-39272FD5B119}" dt="2021-09-15T21:05:35.446" v="6931" actId="208"/>
          <ac:spMkLst>
            <pc:docMk/>
            <pc:sldMk cId="2938974279" sldId="585"/>
            <ac:spMk id="115" creationId="{E6F49947-5307-437B-81B5-0E17D2A16909}"/>
          </ac:spMkLst>
        </pc:spChg>
        <pc:spChg chg="mod">
          <ac:chgData name="Minesh Patel" userId="a66d4990ec83ac90" providerId="LiveId" clId="{B97F8FE2-9461-4CFE-A336-39272FD5B119}" dt="2021-09-15T21:05:35.446" v="6931" actId="208"/>
          <ac:spMkLst>
            <pc:docMk/>
            <pc:sldMk cId="2938974279" sldId="585"/>
            <ac:spMk id="116" creationId="{41F1BFD2-1FA8-475E-B84F-F1F77B87DAB6}"/>
          </ac:spMkLst>
        </pc:spChg>
        <pc:spChg chg="mod">
          <ac:chgData name="Minesh Patel" userId="a66d4990ec83ac90" providerId="LiveId" clId="{B97F8FE2-9461-4CFE-A336-39272FD5B119}" dt="2021-09-15T21:05:35.446" v="6931" actId="208"/>
          <ac:spMkLst>
            <pc:docMk/>
            <pc:sldMk cId="2938974279" sldId="585"/>
            <ac:spMk id="117" creationId="{E3BB5C70-E9CD-4946-B2E0-CE49CEC0C35C}"/>
          </ac:spMkLst>
        </pc:spChg>
        <pc:spChg chg="mod">
          <ac:chgData name="Minesh Patel" userId="a66d4990ec83ac90" providerId="LiveId" clId="{B97F8FE2-9461-4CFE-A336-39272FD5B119}" dt="2021-09-15T21:02:05.352" v="6876" actId="207"/>
          <ac:spMkLst>
            <pc:docMk/>
            <pc:sldMk cId="2938974279" sldId="585"/>
            <ac:spMk id="119" creationId="{0664F6AA-5C25-43E3-8434-9C7222556501}"/>
          </ac:spMkLst>
        </pc:spChg>
        <pc:spChg chg="mod">
          <ac:chgData name="Minesh Patel" userId="a66d4990ec83ac90" providerId="LiveId" clId="{B97F8FE2-9461-4CFE-A336-39272FD5B119}" dt="2021-09-15T21:01:45.237" v="6871" actId="14100"/>
          <ac:spMkLst>
            <pc:docMk/>
            <pc:sldMk cId="2938974279" sldId="585"/>
            <ac:spMk id="120" creationId="{B3D1A8D7-8DB9-48AB-A7A6-45E7EFE271EC}"/>
          </ac:spMkLst>
        </pc:spChg>
        <pc:spChg chg="mod">
          <ac:chgData name="Minesh Patel" userId="a66d4990ec83ac90" providerId="LiveId" clId="{B97F8FE2-9461-4CFE-A336-39272FD5B119}" dt="2021-09-15T21:01:45.237" v="6871" actId="14100"/>
          <ac:spMkLst>
            <pc:docMk/>
            <pc:sldMk cId="2938974279" sldId="585"/>
            <ac:spMk id="121" creationId="{85D0DAD5-33A5-46F1-B6D1-A83F25AF9DA7}"/>
          </ac:spMkLst>
        </pc:spChg>
        <pc:spChg chg="mod">
          <ac:chgData name="Minesh Patel" userId="a66d4990ec83ac90" providerId="LiveId" clId="{B97F8FE2-9461-4CFE-A336-39272FD5B119}" dt="2021-09-15T21:01:45.237" v="6871" actId="14100"/>
          <ac:spMkLst>
            <pc:docMk/>
            <pc:sldMk cId="2938974279" sldId="585"/>
            <ac:spMk id="122" creationId="{4FBE6BDC-9DB8-4EA3-84DA-1FD655333816}"/>
          </ac:spMkLst>
        </pc:spChg>
        <pc:spChg chg="del">
          <ac:chgData name="Minesh Patel" userId="a66d4990ec83ac90" providerId="LiveId" clId="{B97F8FE2-9461-4CFE-A336-39272FD5B119}" dt="2021-09-15T20:54:39.077" v="6783" actId="478"/>
          <ac:spMkLst>
            <pc:docMk/>
            <pc:sldMk cId="2938974279" sldId="585"/>
            <ac:spMk id="123" creationId="{680A0A79-A7F3-45A9-B7BF-FC5973CABD87}"/>
          </ac:spMkLst>
        </pc:spChg>
        <pc:spChg chg="del">
          <ac:chgData name="Minesh Patel" userId="a66d4990ec83ac90" providerId="LiveId" clId="{B97F8FE2-9461-4CFE-A336-39272FD5B119}" dt="2021-09-15T20:54:39.077" v="6783" actId="478"/>
          <ac:spMkLst>
            <pc:docMk/>
            <pc:sldMk cId="2938974279" sldId="585"/>
            <ac:spMk id="124" creationId="{EF61C86B-040C-4CFF-B46E-4E572B52B17F}"/>
          </ac:spMkLst>
        </pc:spChg>
        <pc:spChg chg="del">
          <ac:chgData name="Minesh Patel" userId="a66d4990ec83ac90" providerId="LiveId" clId="{B97F8FE2-9461-4CFE-A336-39272FD5B119}" dt="2021-09-15T20:54:39.077" v="6783" actId="478"/>
          <ac:spMkLst>
            <pc:docMk/>
            <pc:sldMk cId="2938974279" sldId="585"/>
            <ac:spMk id="125" creationId="{9528EB77-1851-41A6-8599-AA298FBF755F}"/>
          </ac:spMkLst>
        </pc:spChg>
        <pc:spChg chg="del">
          <ac:chgData name="Minesh Patel" userId="a66d4990ec83ac90" providerId="LiveId" clId="{B97F8FE2-9461-4CFE-A336-39272FD5B119}" dt="2021-09-15T20:54:39.077" v="6783" actId="478"/>
          <ac:spMkLst>
            <pc:docMk/>
            <pc:sldMk cId="2938974279" sldId="585"/>
            <ac:spMk id="126" creationId="{9EEC14FD-1715-42BF-BED9-6B493C2D88CF}"/>
          </ac:spMkLst>
        </pc:spChg>
        <pc:spChg chg="mod">
          <ac:chgData name="Minesh Patel" userId="a66d4990ec83ac90" providerId="LiveId" clId="{B97F8FE2-9461-4CFE-A336-39272FD5B119}" dt="2021-09-15T21:01:45.237" v="6871" actId="14100"/>
          <ac:spMkLst>
            <pc:docMk/>
            <pc:sldMk cId="2938974279" sldId="585"/>
            <ac:spMk id="127" creationId="{C95272B2-340D-4FFC-A39D-0E762034CB31}"/>
          </ac:spMkLst>
        </pc:spChg>
        <pc:spChg chg="mod">
          <ac:chgData name="Minesh Patel" userId="a66d4990ec83ac90" providerId="LiveId" clId="{B97F8FE2-9461-4CFE-A336-39272FD5B119}" dt="2021-09-15T23:50:38.277" v="10332" actId="1076"/>
          <ac:spMkLst>
            <pc:docMk/>
            <pc:sldMk cId="2938974279" sldId="585"/>
            <ac:spMk id="147" creationId="{98B79FB7-5C1E-43F5-9187-FF99D6ADF753}"/>
          </ac:spMkLst>
        </pc:spChg>
        <pc:spChg chg="mod">
          <ac:chgData name="Minesh Patel" userId="a66d4990ec83ac90" providerId="LiveId" clId="{B97F8FE2-9461-4CFE-A336-39272FD5B119}" dt="2021-09-15T22:24:25.539" v="8079" actId="14100"/>
          <ac:spMkLst>
            <pc:docMk/>
            <pc:sldMk cId="2938974279" sldId="585"/>
            <ac:spMk id="149" creationId="{C659310B-0C1F-4084-88C5-C606C196161F}"/>
          </ac:spMkLst>
        </pc:spChg>
        <pc:spChg chg="mod">
          <ac:chgData name="Minesh Patel" userId="a66d4990ec83ac90" providerId="LiveId" clId="{B97F8FE2-9461-4CFE-A336-39272FD5B119}" dt="2021-09-15T20:53:33.659" v="6761" actId="404"/>
          <ac:spMkLst>
            <pc:docMk/>
            <pc:sldMk cId="2938974279" sldId="585"/>
            <ac:spMk id="152" creationId="{52D56B45-3564-40A5-A1E4-8CDC53C38C3A}"/>
          </ac:spMkLst>
        </pc:spChg>
        <pc:spChg chg="mod">
          <ac:chgData name="Minesh Patel" userId="a66d4990ec83ac90" providerId="LiveId" clId="{B97F8FE2-9461-4CFE-A336-39272FD5B119}" dt="2021-09-15T20:53:33.659" v="6761" actId="404"/>
          <ac:spMkLst>
            <pc:docMk/>
            <pc:sldMk cId="2938974279" sldId="585"/>
            <ac:spMk id="153" creationId="{D0577C56-94BB-47A5-B7B7-6C9C872A726E}"/>
          </ac:spMkLst>
        </pc:spChg>
        <pc:spChg chg="mod">
          <ac:chgData name="Minesh Patel" userId="a66d4990ec83ac90" providerId="LiveId" clId="{B97F8FE2-9461-4CFE-A336-39272FD5B119}" dt="2021-09-15T20:53:33.659" v="6761" actId="404"/>
          <ac:spMkLst>
            <pc:docMk/>
            <pc:sldMk cId="2938974279" sldId="585"/>
            <ac:spMk id="154" creationId="{35F5D5A6-FA5B-455B-B2BF-0AB51A070BEE}"/>
          </ac:spMkLst>
        </pc:spChg>
        <pc:spChg chg="mod">
          <ac:chgData name="Minesh Patel" userId="a66d4990ec83ac90" providerId="LiveId" clId="{B97F8FE2-9461-4CFE-A336-39272FD5B119}" dt="2021-09-15T20:53:33.659" v="6761" actId="404"/>
          <ac:spMkLst>
            <pc:docMk/>
            <pc:sldMk cId="2938974279" sldId="585"/>
            <ac:spMk id="155" creationId="{11E436E8-5C9A-4752-A805-F14F29CD9380}"/>
          </ac:spMkLst>
        </pc:spChg>
        <pc:spChg chg="add del mod">
          <ac:chgData name="Minesh Patel" userId="a66d4990ec83ac90" providerId="LiveId" clId="{B97F8FE2-9461-4CFE-A336-39272FD5B119}" dt="2021-09-15T21:15:19.419" v="7068" actId="478"/>
          <ac:spMkLst>
            <pc:docMk/>
            <pc:sldMk cId="2938974279" sldId="585"/>
            <ac:spMk id="156" creationId="{7A50C430-F894-40F9-B66E-FE501E99E02E}"/>
          </ac:spMkLst>
        </pc:spChg>
        <pc:spChg chg="add mod">
          <ac:chgData name="Minesh Patel" userId="a66d4990ec83ac90" providerId="LiveId" clId="{B97F8FE2-9461-4CFE-A336-39272FD5B119}" dt="2021-09-21T10:42:22.125" v="48131" actId="164"/>
          <ac:spMkLst>
            <pc:docMk/>
            <pc:sldMk cId="2938974279" sldId="585"/>
            <ac:spMk id="157" creationId="{91DFFDC0-D110-47AE-8CDF-25F3A1D81C6E}"/>
          </ac:spMkLst>
        </pc:spChg>
        <pc:spChg chg="mod">
          <ac:chgData name="Minesh Patel" userId="a66d4990ec83ac90" providerId="LiveId" clId="{B97F8FE2-9461-4CFE-A336-39272FD5B119}" dt="2021-09-15T20:53:33.659" v="6761" actId="404"/>
          <ac:spMkLst>
            <pc:docMk/>
            <pc:sldMk cId="2938974279" sldId="585"/>
            <ac:spMk id="161" creationId="{BA0AD94C-CEFA-406B-8B84-D028DA0E2CFD}"/>
          </ac:spMkLst>
        </pc:spChg>
        <pc:spChg chg="mod">
          <ac:chgData name="Minesh Patel" userId="a66d4990ec83ac90" providerId="LiveId" clId="{B97F8FE2-9461-4CFE-A336-39272FD5B119}" dt="2021-09-15T20:53:33.659" v="6761" actId="404"/>
          <ac:spMkLst>
            <pc:docMk/>
            <pc:sldMk cId="2938974279" sldId="585"/>
            <ac:spMk id="162" creationId="{0F83DA59-D1E5-4F24-B85A-AB2EEDEAE652}"/>
          </ac:spMkLst>
        </pc:spChg>
        <pc:spChg chg="mod">
          <ac:chgData name="Minesh Patel" userId="a66d4990ec83ac90" providerId="LiveId" clId="{B97F8FE2-9461-4CFE-A336-39272FD5B119}" dt="2021-09-15T20:53:33.659" v="6761" actId="404"/>
          <ac:spMkLst>
            <pc:docMk/>
            <pc:sldMk cId="2938974279" sldId="585"/>
            <ac:spMk id="163" creationId="{4821D166-0078-4231-8B30-3CF9886AE807}"/>
          </ac:spMkLst>
        </pc:spChg>
        <pc:spChg chg="mod">
          <ac:chgData name="Minesh Patel" userId="a66d4990ec83ac90" providerId="LiveId" clId="{B97F8FE2-9461-4CFE-A336-39272FD5B119}" dt="2021-09-15T23:50:46.213" v="10334" actId="1076"/>
          <ac:spMkLst>
            <pc:docMk/>
            <pc:sldMk cId="2938974279" sldId="585"/>
            <ac:spMk id="164" creationId="{95C7795A-FE0F-4BB6-AA60-592EF64DF058}"/>
          </ac:spMkLst>
        </pc:spChg>
        <pc:spChg chg="mod">
          <ac:chgData name="Minesh Patel" userId="a66d4990ec83ac90" providerId="LiveId" clId="{B97F8FE2-9461-4CFE-A336-39272FD5B119}" dt="2021-09-15T20:53:33.659" v="6761" actId="404"/>
          <ac:spMkLst>
            <pc:docMk/>
            <pc:sldMk cId="2938974279" sldId="585"/>
            <ac:spMk id="165" creationId="{80402BE7-FF0E-4C1A-9BB9-53AD1F3A34C9}"/>
          </ac:spMkLst>
        </pc:spChg>
        <pc:spChg chg="mod">
          <ac:chgData name="Minesh Patel" userId="a66d4990ec83ac90" providerId="LiveId" clId="{B97F8FE2-9461-4CFE-A336-39272FD5B119}" dt="2021-09-15T23:50:53.962" v="10337" actId="1076"/>
          <ac:spMkLst>
            <pc:docMk/>
            <pc:sldMk cId="2938974279" sldId="585"/>
            <ac:spMk id="167" creationId="{64392AF9-FD09-489E-97CF-F4750CAC8102}"/>
          </ac:spMkLst>
        </pc:spChg>
        <pc:spChg chg="add mod ord">
          <ac:chgData name="Minesh Patel" userId="a66d4990ec83ac90" providerId="LiveId" clId="{B97F8FE2-9461-4CFE-A336-39272FD5B119}" dt="2021-09-21T10:42:14.836" v="48127" actId="164"/>
          <ac:spMkLst>
            <pc:docMk/>
            <pc:sldMk cId="2938974279" sldId="585"/>
            <ac:spMk id="169" creationId="{CA94AD38-488A-435E-B57C-151F4F2E3CB4}"/>
          </ac:spMkLst>
        </pc:spChg>
        <pc:spChg chg="add mod ord">
          <ac:chgData name="Minesh Patel" userId="a66d4990ec83ac90" providerId="LiveId" clId="{B97F8FE2-9461-4CFE-A336-39272FD5B119}" dt="2021-09-21T10:42:14.836" v="48127" actId="164"/>
          <ac:spMkLst>
            <pc:docMk/>
            <pc:sldMk cId="2938974279" sldId="585"/>
            <ac:spMk id="170" creationId="{5BAE2F9D-7AAC-4999-8DD1-5C073D4B15E4}"/>
          </ac:spMkLst>
        </pc:spChg>
        <pc:spChg chg="add mod ord">
          <ac:chgData name="Minesh Patel" userId="a66d4990ec83ac90" providerId="LiveId" clId="{B97F8FE2-9461-4CFE-A336-39272FD5B119}" dt="2021-09-21T10:42:14.836" v="48127" actId="164"/>
          <ac:spMkLst>
            <pc:docMk/>
            <pc:sldMk cId="2938974279" sldId="585"/>
            <ac:spMk id="171" creationId="{D8BE910F-53D8-4FCC-9E61-BCC4C04AD689}"/>
          </ac:spMkLst>
        </pc:spChg>
        <pc:spChg chg="add mod ord">
          <ac:chgData name="Minesh Patel" userId="a66d4990ec83ac90" providerId="LiveId" clId="{B97F8FE2-9461-4CFE-A336-39272FD5B119}" dt="2021-09-21T10:42:14.836" v="48127" actId="164"/>
          <ac:spMkLst>
            <pc:docMk/>
            <pc:sldMk cId="2938974279" sldId="585"/>
            <ac:spMk id="172" creationId="{DB3E6A85-9BAC-4974-BDDB-ACFACD95E6DF}"/>
          </ac:spMkLst>
        </pc:spChg>
        <pc:spChg chg="add del mod ord">
          <ac:chgData name="Minesh Patel" userId="a66d4990ec83ac90" providerId="LiveId" clId="{B97F8FE2-9461-4CFE-A336-39272FD5B119}" dt="2021-09-15T23:50:03.042" v="10323" actId="478"/>
          <ac:spMkLst>
            <pc:docMk/>
            <pc:sldMk cId="2938974279" sldId="585"/>
            <ac:spMk id="173" creationId="{B88AC251-BDBF-4925-8A32-38F01FCD6507}"/>
          </ac:spMkLst>
        </pc:spChg>
        <pc:spChg chg="add del mod ord">
          <ac:chgData name="Minesh Patel" userId="a66d4990ec83ac90" providerId="LiveId" clId="{B97F8FE2-9461-4CFE-A336-39272FD5B119}" dt="2021-09-15T23:49:59.953" v="10321" actId="478"/>
          <ac:spMkLst>
            <pc:docMk/>
            <pc:sldMk cId="2938974279" sldId="585"/>
            <ac:spMk id="174" creationId="{C5EF66CD-7A14-45F1-83FD-D227901500AD}"/>
          </ac:spMkLst>
        </pc:spChg>
        <pc:spChg chg="del mod">
          <ac:chgData name="Minesh Patel" userId="a66d4990ec83ac90" providerId="LiveId" clId="{B97F8FE2-9461-4CFE-A336-39272FD5B119}" dt="2021-09-15T21:12:38.014" v="7030" actId="478"/>
          <ac:spMkLst>
            <pc:docMk/>
            <pc:sldMk cId="2938974279" sldId="585"/>
            <ac:spMk id="208" creationId="{D921A910-BF03-471D-BD3B-F65AECD1662E}"/>
          </ac:spMkLst>
        </pc:spChg>
        <pc:spChg chg="del mod">
          <ac:chgData name="Minesh Patel" userId="a66d4990ec83ac90" providerId="LiveId" clId="{B97F8FE2-9461-4CFE-A336-39272FD5B119}" dt="2021-09-15T21:15:54.814" v="7073" actId="478"/>
          <ac:spMkLst>
            <pc:docMk/>
            <pc:sldMk cId="2938974279" sldId="585"/>
            <ac:spMk id="209" creationId="{7E65F68F-086E-4896-B928-AB1CEFE88662}"/>
          </ac:spMkLst>
        </pc:spChg>
        <pc:spChg chg="del mod">
          <ac:chgData name="Minesh Patel" userId="a66d4990ec83ac90" providerId="LiveId" clId="{B97F8FE2-9461-4CFE-A336-39272FD5B119}" dt="2021-09-15T21:15:54.814" v="7073" actId="478"/>
          <ac:spMkLst>
            <pc:docMk/>
            <pc:sldMk cId="2938974279" sldId="585"/>
            <ac:spMk id="210" creationId="{7E12C1CD-43A9-4C2F-8BB0-5FA852900726}"/>
          </ac:spMkLst>
        </pc:spChg>
        <pc:grpChg chg="add mod">
          <ac:chgData name="Minesh Patel" userId="a66d4990ec83ac90" providerId="LiveId" clId="{B97F8FE2-9461-4CFE-A336-39272FD5B119}" dt="2021-09-21T10:42:14.836" v="48127" actId="164"/>
          <ac:grpSpMkLst>
            <pc:docMk/>
            <pc:sldMk cId="2938974279" sldId="585"/>
            <ac:grpSpMk id="3" creationId="{FAF10E96-234C-4AD3-B56C-1F2BBF0C9DC5}"/>
          </ac:grpSpMkLst>
        </pc:grpChg>
        <pc:grpChg chg="add mod">
          <ac:chgData name="Minesh Patel" userId="a66d4990ec83ac90" providerId="LiveId" clId="{B97F8FE2-9461-4CFE-A336-39272FD5B119}" dt="2021-09-21T10:42:22.125" v="48131" actId="164"/>
          <ac:grpSpMkLst>
            <pc:docMk/>
            <pc:sldMk cId="2938974279" sldId="585"/>
            <ac:grpSpMk id="5" creationId="{67FC1455-0DB6-455C-9111-80C36CED9D5A}"/>
          </ac:grpSpMkLst>
        </pc:grpChg>
        <pc:grpChg chg="add mod">
          <ac:chgData name="Minesh Patel" userId="a66d4990ec83ac90" providerId="LiveId" clId="{B97F8FE2-9461-4CFE-A336-39272FD5B119}" dt="2021-09-21T10:42:27.569" v="48133" actId="164"/>
          <ac:grpSpMkLst>
            <pc:docMk/>
            <pc:sldMk cId="2938974279" sldId="585"/>
            <ac:grpSpMk id="6" creationId="{5CE0E511-B805-49BE-A72A-779338FC3FB1}"/>
          </ac:grpSpMkLst>
        </pc:grpChg>
        <pc:grpChg chg="del">
          <ac:chgData name="Minesh Patel" userId="a66d4990ec83ac90" providerId="LiveId" clId="{B97F8FE2-9461-4CFE-A336-39272FD5B119}" dt="2021-09-21T13:55:55.430" v="70964" actId="478"/>
          <ac:grpSpMkLst>
            <pc:docMk/>
            <pc:sldMk cId="2938974279" sldId="585"/>
            <ac:grpSpMk id="20" creationId="{FD9B8802-06FF-4942-B71F-A29B15FD20E1}"/>
          </ac:grpSpMkLst>
        </pc:grpChg>
        <pc:grpChg chg="add mod">
          <ac:chgData name="Minesh Patel" userId="a66d4990ec83ac90" providerId="LiveId" clId="{B97F8FE2-9461-4CFE-A336-39272FD5B119}" dt="2021-09-21T13:55:55.751" v="70965"/>
          <ac:grpSpMkLst>
            <pc:docMk/>
            <pc:sldMk cId="2938974279" sldId="585"/>
            <ac:grpSpMk id="61" creationId="{2AE7E601-5619-4D2A-BCD0-1DC71F11EF45}"/>
          </ac:grpSpMkLst>
        </pc:grpChg>
        <pc:grpChg chg="mod">
          <ac:chgData name="Minesh Patel" userId="a66d4990ec83ac90" providerId="LiveId" clId="{B97F8FE2-9461-4CFE-A336-39272FD5B119}" dt="2021-09-21T10:42:14.836" v="48127" actId="164"/>
          <ac:grpSpMkLst>
            <pc:docMk/>
            <pc:sldMk cId="2938974279" sldId="585"/>
            <ac:grpSpMk id="77" creationId="{56D74E16-FCB9-46E9-BC33-27D53820F4C1}"/>
          </ac:grpSpMkLst>
        </pc:grpChg>
        <pc:grpChg chg="mod">
          <ac:chgData name="Minesh Patel" userId="a66d4990ec83ac90" providerId="LiveId" clId="{B97F8FE2-9461-4CFE-A336-39272FD5B119}" dt="2021-09-21T10:42:14.836" v="48127" actId="164"/>
          <ac:grpSpMkLst>
            <pc:docMk/>
            <pc:sldMk cId="2938974279" sldId="585"/>
            <ac:grpSpMk id="82" creationId="{C1E1F1D1-4BB7-4A10-9CE0-EB885181F4F4}"/>
          </ac:grpSpMkLst>
        </pc:grpChg>
        <pc:grpChg chg="mod">
          <ac:chgData name="Minesh Patel" userId="a66d4990ec83ac90" providerId="LiveId" clId="{B97F8FE2-9461-4CFE-A336-39272FD5B119}" dt="2021-09-21T10:42:14.836" v="48127" actId="164"/>
          <ac:grpSpMkLst>
            <pc:docMk/>
            <pc:sldMk cId="2938974279" sldId="585"/>
            <ac:grpSpMk id="86" creationId="{5AE44B67-123D-4672-8865-9927D2241536}"/>
          </ac:grpSpMkLst>
        </pc:grpChg>
        <pc:grpChg chg="del mod">
          <ac:chgData name="Minesh Patel" userId="a66d4990ec83ac90" providerId="LiveId" clId="{B97F8FE2-9461-4CFE-A336-39272FD5B119}" dt="2021-09-15T23:49:11.841" v="10305" actId="478"/>
          <ac:grpSpMkLst>
            <pc:docMk/>
            <pc:sldMk cId="2938974279" sldId="585"/>
            <ac:grpSpMk id="105" creationId="{7C23621D-8AA8-41A7-A574-1FDBE615F43B}"/>
          </ac:grpSpMkLst>
        </pc:grpChg>
        <pc:grpChg chg="del mod">
          <ac:chgData name="Minesh Patel" userId="a66d4990ec83ac90" providerId="LiveId" clId="{B97F8FE2-9461-4CFE-A336-39272FD5B119}" dt="2021-09-15T23:49:11.841" v="10305" actId="478"/>
          <ac:grpSpMkLst>
            <pc:docMk/>
            <pc:sldMk cId="2938974279" sldId="585"/>
            <ac:grpSpMk id="128" creationId="{41508F06-67F9-4072-9555-02350A409437}"/>
          </ac:grpSpMkLst>
        </pc:grpChg>
        <pc:grpChg chg="add mod">
          <ac:chgData name="Minesh Patel" userId="a66d4990ec83ac90" providerId="LiveId" clId="{B97F8FE2-9461-4CFE-A336-39272FD5B119}" dt="2021-09-21T10:42:27.569" v="48133" actId="164"/>
          <ac:grpSpMkLst>
            <pc:docMk/>
            <pc:sldMk cId="2938974279" sldId="585"/>
            <ac:grpSpMk id="146" creationId="{FABFEE97-78AB-4270-84DE-8557DBAB6EA4}"/>
          </ac:grpSpMkLst>
        </pc:grpChg>
        <pc:grpChg chg="mod">
          <ac:chgData name="Minesh Patel" userId="a66d4990ec83ac90" providerId="LiveId" clId="{B97F8FE2-9461-4CFE-A336-39272FD5B119}" dt="2021-09-21T10:42:14.836" v="48127" actId="164"/>
          <ac:grpSpMkLst>
            <pc:docMk/>
            <pc:sldMk cId="2938974279" sldId="585"/>
            <ac:grpSpMk id="151" creationId="{D4EA9E77-D50B-4D21-9842-622485886118}"/>
          </ac:grpSpMkLst>
        </pc:grpChg>
        <pc:grpChg chg="add mod">
          <ac:chgData name="Minesh Patel" userId="a66d4990ec83ac90" providerId="LiveId" clId="{B97F8FE2-9461-4CFE-A336-39272FD5B119}" dt="2021-09-21T10:42:22.125" v="48131" actId="164"/>
          <ac:grpSpMkLst>
            <pc:docMk/>
            <pc:sldMk cId="2938974279" sldId="585"/>
            <ac:grpSpMk id="158" creationId="{94B0EE64-1224-4DC4-8FCD-E21E1A9D3E5E}"/>
          </ac:grpSpMkLst>
        </pc:grpChg>
        <pc:grpChg chg="mod">
          <ac:chgData name="Minesh Patel" userId="a66d4990ec83ac90" providerId="LiveId" clId="{B97F8FE2-9461-4CFE-A336-39272FD5B119}" dt="2021-09-21T10:42:14.836" v="48127" actId="164"/>
          <ac:grpSpMkLst>
            <pc:docMk/>
            <pc:sldMk cId="2938974279" sldId="585"/>
            <ac:grpSpMk id="160" creationId="{8DCFD3BF-4E73-49AE-9243-ADD71F0CE6C4}"/>
          </ac:grpSpMkLst>
        </pc:grpChg>
        <pc:cxnChg chg="del mod">
          <ac:chgData name="Minesh Patel" userId="a66d4990ec83ac90" providerId="LiveId" clId="{B97F8FE2-9461-4CFE-A336-39272FD5B119}" dt="2021-09-15T23:49:14.704" v="10308" actId="478"/>
          <ac:cxnSpMkLst>
            <pc:docMk/>
            <pc:sldMk cId="2938974279" sldId="585"/>
            <ac:cxnSpMk id="12" creationId="{705EE716-E0EE-488E-8C92-B1D559AEB55F}"/>
          </ac:cxnSpMkLst>
        </pc:cxnChg>
        <pc:cxnChg chg="mod">
          <ac:chgData name="Minesh Patel" userId="a66d4990ec83ac90" providerId="LiveId" clId="{B97F8FE2-9461-4CFE-A336-39272FD5B119}" dt="2021-09-15T20:59:29.456" v="6862" actId="14100"/>
          <ac:cxnSpMkLst>
            <pc:docMk/>
            <pc:sldMk cId="2938974279" sldId="585"/>
            <ac:cxnSpMk id="84" creationId="{857486E1-7235-4B3C-83D3-A92EFDC5C532}"/>
          </ac:cxnSpMkLst>
        </pc:cxnChg>
        <pc:cxnChg chg="mod">
          <ac:chgData name="Minesh Patel" userId="a66d4990ec83ac90" providerId="LiveId" clId="{B97F8FE2-9461-4CFE-A336-39272FD5B119}" dt="2021-09-15T21:13:36.678" v="7046" actId="14100"/>
          <ac:cxnSpMkLst>
            <pc:docMk/>
            <pc:sldMk cId="2938974279" sldId="585"/>
            <ac:cxnSpMk id="85" creationId="{236F3167-AD1D-4D62-91A4-F60AF3C66639}"/>
          </ac:cxnSpMkLst>
        </pc:cxnChg>
        <pc:cxnChg chg="add del mod">
          <ac:chgData name="Minesh Patel" userId="a66d4990ec83ac90" providerId="LiveId" clId="{B97F8FE2-9461-4CFE-A336-39272FD5B119}" dt="2021-09-15T23:49:12.906" v="10306" actId="21"/>
          <ac:cxnSpMkLst>
            <pc:docMk/>
            <pc:sldMk cId="2938974279" sldId="585"/>
            <ac:cxnSpMk id="100" creationId="{25277EBC-5184-4E3B-91EE-6943A4D00BB2}"/>
          </ac:cxnSpMkLst>
        </pc:cxnChg>
        <pc:cxnChg chg="del mod">
          <ac:chgData name="Minesh Patel" userId="a66d4990ec83ac90" providerId="LiveId" clId="{B97F8FE2-9461-4CFE-A336-39272FD5B119}" dt="2021-09-15T23:49:13.586" v="10307" actId="478"/>
          <ac:cxnSpMkLst>
            <pc:docMk/>
            <pc:sldMk cId="2938974279" sldId="585"/>
            <ac:cxnSpMk id="102" creationId="{013C6746-30FD-4E47-A1EE-E37FA1880351}"/>
          </ac:cxnSpMkLst>
        </pc:cxnChg>
        <pc:cxnChg chg="mod">
          <ac:chgData name="Minesh Patel" userId="a66d4990ec83ac90" providerId="LiveId" clId="{B97F8FE2-9461-4CFE-A336-39272FD5B119}" dt="2021-09-15T23:50:38.277" v="10332" actId="1076"/>
          <ac:cxnSpMkLst>
            <pc:docMk/>
            <pc:sldMk cId="2938974279" sldId="585"/>
            <ac:cxnSpMk id="148" creationId="{5BE4E46B-2060-48F3-B11A-1FF289CE93BE}"/>
          </ac:cxnSpMkLst>
        </pc:cxnChg>
        <pc:cxnChg chg="mod">
          <ac:chgData name="Minesh Patel" userId="a66d4990ec83ac90" providerId="LiveId" clId="{B97F8FE2-9461-4CFE-A336-39272FD5B119}" dt="2021-09-15T22:24:25.539" v="8079" actId="14100"/>
          <ac:cxnSpMkLst>
            <pc:docMk/>
            <pc:sldMk cId="2938974279" sldId="585"/>
            <ac:cxnSpMk id="150" creationId="{75854453-BC9B-4109-A21A-67D5E3BDC421}"/>
          </ac:cxnSpMkLst>
        </pc:cxnChg>
        <pc:cxnChg chg="mod">
          <ac:chgData name="Minesh Patel" userId="a66d4990ec83ac90" providerId="LiveId" clId="{B97F8FE2-9461-4CFE-A336-39272FD5B119}" dt="2021-09-21T10:42:14.836" v="48127" actId="164"/>
          <ac:cxnSpMkLst>
            <pc:docMk/>
            <pc:sldMk cId="2938974279" sldId="585"/>
            <ac:cxnSpMk id="159" creationId="{C22DCDEF-A370-4578-9A64-3999AF79A31B}"/>
          </ac:cxnSpMkLst>
        </pc:cxnChg>
        <pc:cxnChg chg="mod">
          <ac:chgData name="Minesh Patel" userId="a66d4990ec83ac90" providerId="LiveId" clId="{B97F8FE2-9461-4CFE-A336-39272FD5B119}" dt="2021-09-15T23:50:51.072" v="10336" actId="14100"/>
          <ac:cxnSpMkLst>
            <pc:docMk/>
            <pc:sldMk cId="2938974279" sldId="585"/>
            <ac:cxnSpMk id="166" creationId="{26A0714A-13CA-476D-8145-35BCF6FA0188}"/>
          </ac:cxnSpMkLst>
        </pc:cxnChg>
        <pc:cxnChg chg="mod">
          <ac:chgData name="Minesh Patel" userId="a66d4990ec83ac90" providerId="LiveId" clId="{B97F8FE2-9461-4CFE-A336-39272FD5B119}" dt="2021-09-15T23:51:00.311" v="10339" actId="14100"/>
          <ac:cxnSpMkLst>
            <pc:docMk/>
            <pc:sldMk cId="2938974279" sldId="585"/>
            <ac:cxnSpMk id="168" creationId="{0D4E6838-A554-4E90-8B2D-EEF9047FE4E3}"/>
          </ac:cxnSpMkLst>
        </pc:cxnChg>
      </pc:sldChg>
      <pc:sldChg chg="addSp delSp modSp add mod delAnim modAnim chgLayout modNotesTx">
        <pc:chgData name="Minesh Patel" userId="a66d4990ec83ac90" providerId="LiveId" clId="{B97F8FE2-9461-4CFE-A336-39272FD5B119}" dt="2021-09-21T13:56:01.470" v="70970"/>
        <pc:sldMkLst>
          <pc:docMk/>
          <pc:sldMk cId="1405234968" sldId="586"/>
        </pc:sldMkLst>
        <pc:spChg chg="mod ord">
          <ac:chgData name="Minesh Patel" userId="a66d4990ec83ac90" providerId="LiveId" clId="{B97F8FE2-9461-4CFE-A336-39272FD5B119}" dt="2021-09-15T22:15:40.367" v="7869" actId="6264"/>
          <ac:spMkLst>
            <pc:docMk/>
            <pc:sldMk cId="1405234968" sldId="586"/>
            <ac:spMk id="2" creationId="{00000000-0000-0000-0000-000000000000}"/>
          </ac:spMkLst>
        </pc:spChg>
        <pc:spChg chg="mod ord">
          <ac:chgData name="Minesh Patel" userId="a66d4990ec83ac90" providerId="LiveId" clId="{B97F8FE2-9461-4CFE-A336-39272FD5B119}" dt="2021-09-15T22:15:40.367" v="7869" actId="6264"/>
          <ac:spMkLst>
            <pc:docMk/>
            <pc:sldMk cId="1405234968" sldId="586"/>
            <ac:spMk id="4" creationId="{E8A89F97-AFCF-4A8D-B37F-4048D2B5783D}"/>
          </ac:spMkLst>
        </pc:spChg>
        <pc:spChg chg="del mod">
          <ac:chgData name="Minesh Patel" userId="a66d4990ec83ac90" providerId="LiveId" clId="{B97F8FE2-9461-4CFE-A336-39272FD5B119}" dt="2021-09-15T21:55:50.837" v="7774" actId="478"/>
          <ac:spMkLst>
            <pc:docMk/>
            <pc:sldMk cId="1405234968" sldId="586"/>
            <ac:spMk id="12" creationId="{4335029F-3FF5-4EB8-B3C6-08B4DDB40B47}"/>
          </ac:spMkLst>
        </pc:spChg>
        <pc:spChg chg="add mod ord">
          <ac:chgData name="Minesh Patel" userId="a66d4990ec83ac90" providerId="LiveId" clId="{B97F8FE2-9461-4CFE-A336-39272FD5B119}" dt="2021-09-21T10:44:42.251" v="48445" actId="164"/>
          <ac:spMkLst>
            <pc:docMk/>
            <pc:sldMk cId="1405234968" sldId="586"/>
            <ac:spMk id="19" creationId="{7292183A-29D0-4AF4-A92B-684595D45CAF}"/>
          </ac:spMkLst>
        </pc:spChg>
        <pc:spChg chg="add del mod">
          <ac:chgData name="Minesh Patel" userId="a66d4990ec83ac90" providerId="LiveId" clId="{B97F8FE2-9461-4CFE-A336-39272FD5B119}" dt="2021-09-15T21:37:16.671" v="7627" actId="478"/>
          <ac:spMkLst>
            <pc:docMk/>
            <pc:sldMk cId="1405234968" sldId="586"/>
            <ac:spMk id="20" creationId="{DF4092AE-539F-4BE4-9747-11B087A4433B}"/>
          </ac:spMkLst>
        </pc:spChg>
        <pc:spChg chg="add del mod">
          <ac:chgData name="Minesh Patel" userId="a66d4990ec83ac90" providerId="LiveId" clId="{B97F8FE2-9461-4CFE-A336-39272FD5B119}" dt="2021-09-15T21:55:52.363" v="7775" actId="478"/>
          <ac:spMkLst>
            <pc:docMk/>
            <pc:sldMk cId="1405234968" sldId="586"/>
            <ac:spMk id="29" creationId="{BB1EA7E5-A0C6-42BE-9E56-77BF6D8DD3C2}"/>
          </ac:spMkLst>
        </pc:spChg>
        <pc:spChg chg="add del mod">
          <ac:chgData name="Minesh Patel" userId="a66d4990ec83ac90" providerId="LiveId" clId="{B97F8FE2-9461-4CFE-A336-39272FD5B119}" dt="2021-09-15T21:19:01.637" v="7184"/>
          <ac:spMkLst>
            <pc:docMk/>
            <pc:sldMk cId="1405234968" sldId="586"/>
            <ac:spMk id="31" creationId="{79CCCD6A-77DF-47AA-9E7B-AF882EACDF50}"/>
          </ac:spMkLst>
        </pc:spChg>
        <pc:spChg chg="add del mod">
          <ac:chgData name="Minesh Patel" userId="a66d4990ec83ac90" providerId="LiveId" clId="{B97F8FE2-9461-4CFE-A336-39272FD5B119}" dt="2021-09-15T21:19:01.637" v="7184"/>
          <ac:spMkLst>
            <pc:docMk/>
            <pc:sldMk cId="1405234968" sldId="586"/>
            <ac:spMk id="32" creationId="{40D9E3B5-723D-4EC9-9C3E-565EDC50F456}"/>
          </ac:spMkLst>
        </pc:spChg>
        <pc:spChg chg="del">
          <ac:chgData name="Minesh Patel" userId="a66d4990ec83ac90" providerId="LiveId" clId="{B97F8FE2-9461-4CFE-A336-39272FD5B119}" dt="2021-09-15T21:19:03.255" v="7185" actId="478"/>
          <ac:spMkLst>
            <pc:docMk/>
            <pc:sldMk cId="1405234968" sldId="586"/>
            <ac:spMk id="34" creationId="{6CC5E98B-F45C-48DB-8664-52EBC4A67F23}"/>
          </ac:spMkLst>
        </pc:spChg>
        <pc:spChg chg="mod">
          <ac:chgData name="Minesh Patel" userId="a66d4990ec83ac90" providerId="LiveId" clId="{B97F8FE2-9461-4CFE-A336-39272FD5B119}" dt="2021-09-15T21:19:00.548" v="7183"/>
          <ac:spMkLst>
            <pc:docMk/>
            <pc:sldMk cId="1405234968" sldId="586"/>
            <ac:spMk id="35" creationId="{D461DF92-C3FA-4B6B-9702-CE97C5B4F3E5}"/>
          </ac:spMkLst>
        </pc:spChg>
        <pc:spChg chg="mod">
          <ac:chgData name="Minesh Patel" userId="a66d4990ec83ac90" providerId="LiveId" clId="{B97F8FE2-9461-4CFE-A336-39272FD5B119}" dt="2021-09-15T21:19:00.548" v="7183"/>
          <ac:spMkLst>
            <pc:docMk/>
            <pc:sldMk cId="1405234968" sldId="586"/>
            <ac:spMk id="36" creationId="{0379A317-CE5D-4826-8172-2CA16A063742}"/>
          </ac:spMkLst>
        </pc:spChg>
        <pc:spChg chg="mod">
          <ac:chgData name="Minesh Patel" userId="a66d4990ec83ac90" providerId="LiveId" clId="{B97F8FE2-9461-4CFE-A336-39272FD5B119}" dt="2021-09-15T21:19:00.548" v="7183"/>
          <ac:spMkLst>
            <pc:docMk/>
            <pc:sldMk cId="1405234968" sldId="586"/>
            <ac:spMk id="37" creationId="{A470B71A-2000-4695-8CA0-E536070A0A8F}"/>
          </ac:spMkLst>
        </pc:spChg>
        <pc:spChg chg="mod">
          <ac:chgData name="Minesh Patel" userId="a66d4990ec83ac90" providerId="LiveId" clId="{B97F8FE2-9461-4CFE-A336-39272FD5B119}" dt="2021-09-15T21:19:00.548" v="7183"/>
          <ac:spMkLst>
            <pc:docMk/>
            <pc:sldMk cId="1405234968" sldId="586"/>
            <ac:spMk id="38" creationId="{0DE3C247-CAC2-44C1-AFD3-0E552BEF745B}"/>
          </ac:spMkLst>
        </pc:spChg>
        <pc:spChg chg="mod">
          <ac:chgData name="Minesh Patel" userId="a66d4990ec83ac90" providerId="LiveId" clId="{B97F8FE2-9461-4CFE-A336-39272FD5B119}" dt="2021-09-21T13:55:58.327" v="70966" actId="20577"/>
          <ac:spMkLst>
            <pc:docMk/>
            <pc:sldMk cId="1405234968" sldId="586"/>
            <ac:spMk id="42" creationId="{AF650845-3D82-4EBA-B2F4-8395FEC59B04}"/>
          </ac:spMkLst>
        </pc:spChg>
        <pc:spChg chg="mod">
          <ac:chgData name="Minesh Patel" userId="a66d4990ec83ac90" providerId="LiveId" clId="{B97F8FE2-9461-4CFE-A336-39272FD5B119}" dt="2021-09-21T13:55:58.744" v="70967"/>
          <ac:spMkLst>
            <pc:docMk/>
            <pc:sldMk cId="1405234968" sldId="586"/>
            <ac:spMk id="46" creationId="{3202588A-5034-477A-8516-67F5581A7D4C}"/>
          </ac:spMkLst>
        </pc:spChg>
        <pc:spChg chg="mod">
          <ac:chgData name="Minesh Patel" userId="a66d4990ec83ac90" providerId="LiveId" clId="{B97F8FE2-9461-4CFE-A336-39272FD5B119}" dt="2021-09-21T13:55:58.744" v="70967"/>
          <ac:spMkLst>
            <pc:docMk/>
            <pc:sldMk cId="1405234968" sldId="586"/>
            <ac:spMk id="47" creationId="{EDDAF82B-0A78-46A2-8ECB-E36B4040223F}"/>
          </ac:spMkLst>
        </pc:spChg>
        <pc:spChg chg="mod">
          <ac:chgData name="Minesh Patel" userId="a66d4990ec83ac90" providerId="LiveId" clId="{B97F8FE2-9461-4CFE-A336-39272FD5B119}" dt="2021-09-21T13:55:58.744" v="70967"/>
          <ac:spMkLst>
            <pc:docMk/>
            <pc:sldMk cId="1405234968" sldId="586"/>
            <ac:spMk id="48" creationId="{9F059157-A624-48C3-A5DC-99D1650085C7}"/>
          </ac:spMkLst>
        </pc:spChg>
        <pc:spChg chg="mod">
          <ac:chgData name="Minesh Patel" userId="a66d4990ec83ac90" providerId="LiveId" clId="{B97F8FE2-9461-4CFE-A336-39272FD5B119}" dt="2021-09-21T13:55:58.744" v="70967"/>
          <ac:spMkLst>
            <pc:docMk/>
            <pc:sldMk cId="1405234968" sldId="586"/>
            <ac:spMk id="49" creationId="{D286CF36-A91A-4E92-B154-65530A7240CE}"/>
          </ac:spMkLst>
        </pc:spChg>
        <pc:spChg chg="mod">
          <ac:chgData name="Minesh Patel" userId="a66d4990ec83ac90" providerId="LiveId" clId="{B97F8FE2-9461-4CFE-A336-39272FD5B119}" dt="2021-09-21T13:55:58.744" v="70967"/>
          <ac:spMkLst>
            <pc:docMk/>
            <pc:sldMk cId="1405234968" sldId="586"/>
            <ac:spMk id="50" creationId="{80512ED3-86B6-4824-B002-7F2128317C7E}"/>
          </ac:spMkLst>
        </pc:spChg>
        <pc:spChg chg="mod">
          <ac:chgData name="Minesh Patel" userId="a66d4990ec83ac90" providerId="LiveId" clId="{B97F8FE2-9461-4CFE-A336-39272FD5B119}" dt="2021-09-21T13:56:01.470" v="70970"/>
          <ac:spMkLst>
            <pc:docMk/>
            <pc:sldMk cId="1405234968" sldId="586"/>
            <ac:spMk id="52" creationId="{52619534-3A69-468B-A4AB-15A5A42F6117}"/>
          </ac:spMkLst>
        </pc:spChg>
        <pc:spChg chg="mod">
          <ac:chgData name="Minesh Patel" userId="a66d4990ec83ac90" providerId="LiveId" clId="{B97F8FE2-9461-4CFE-A336-39272FD5B119}" dt="2021-09-15T21:19:00.548" v="7183"/>
          <ac:spMkLst>
            <pc:docMk/>
            <pc:sldMk cId="1405234968" sldId="586"/>
            <ac:spMk id="53" creationId="{D30A690A-5808-4C5D-AB44-EDE40DF3C495}"/>
          </ac:spMkLst>
        </pc:spChg>
        <pc:spChg chg="mod">
          <ac:chgData name="Minesh Patel" userId="a66d4990ec83ac90" providerId="LiveId" clId="{B97F8FE2-9461-4CFE-A336-39272FD5B119}" dt="2021-09-21T13:56:01.470" v="70970"/>
          <ac:spMkLst>
            <pc:docMk/>
            <pc:sldMk cId="1405234968" sldId="586"/>
            <ac:spMk id="53" creationId="{E1AECC17-87FD-4922-99FC-AB7B2A30DA0A}"/>
          </ac:spMkLst>
        </pc:spChg>
        <pc:spChg chg="mod">
          <ac:chgData name="Minesh Patel" userId="a66d4990ec83ac90" providerId="LiveId" clId="{B97F8FE2-9461-4CFE-A336-39272FD5B119}" dt="2021-09-15T21:19:00.548" v="7183"/>
          <ac:spMkLst>
            <pc:docMk/>
            <pc:sldMk cId="1405234968" sldId="586"/>
            <ac:spMk id="54" creationId="{9C4C212B-F052-45E0-8736-7757D9F4CD2F}"/>
          </ac:spMkLst>
        </pc:spChg>
        <pc:spChg chg="mod">
          <ac:chgData name="Minesh Patel" userId="a66d4990ec83ac90" providerId="LiveId" clId="{B97F8FE2-9461-4CFE-A336-39272FD5B119}" dt="2021-09-21T13:56:01.470" v="70970"/>
          <ac:spMkLst>
            <pc:docMk/>
            <pc:sldMk cId="1405234968" sldId="586"/>
            <ac:spMk id="54" creationId="{EC98AEDC-0151-437B-BFAF-61E23B097975}"/>
          </ac:spMkLst>
        </pc:spChg>
        <pc:spChg chg="mod">
          <ac:chgData name="Minesh Patel" userId="a66d4990ec83ac90" providerId="LiveId" clId="{B97F8FE2-9461-4CFE-A336-39272FD5B119}" dt="2021-09-15T21:19:00.548" v="7183"/>
          <ac:spMkLst>
            <pc:docMk/>
            <pc:sldMk cId="1405234968" sldId="586"/>
            <ac:spMk id="55" creationId="{A84DD160-A0D0-421E-BEB6-3F188929B7D3}"/>
          </ac:spMkLst>
        </pc:spChg>
        <pc:spChg chg="mod">
          <ac:chgData name="Minesh Patel" userId="a66d4990ec83ac90" providerId="LiveId" clId="{B97F8FE2-9461-4CFE-A336-39272FD5B119}" dt="2021-09-21T13:56:01.470" v="70970"/>
          <ac:spMkLst>
            <pc:docMk/>
            <pc:sldMk cId="1405234968" sldId="586"/>
            <ac:spMk id="55" creationId="{B55F8B0C-3954-4E55-91C8-3127961F53F9}"/>
          </ac:spMkLst>
        </pc:spChg>
        <pc:spChg chg="mod">
          <ac:chgData name="Minesh Patel" userId="a66d4990ec83ac90" providerId="LiveId" clId="{B97F8FE2-9461-4CFE-A336-39272FD5B119}" dt="2021-09-21T13:56:01.470" v="70970"/>
          <ac:spMkLst>
            <pc:docMk/>
            <pc:sldMk cId="1405234968" sldId="586"/>
            <ac:spMk id="56" creationId="{12559DE5-4E40-445C-8040-0E4606BFFB4D}"/>
          </ac:spMkLst>
        </pc:spChg>
        <pc:spChg chg="mod">
          <ac:chgData name="Minesh Patel" userId="a66d4990ec83ac90" providerId="LiveId" clId="{B97F8FE2-9461-4CFE-A336-39272FD5B119}" dt="2021-09-15T21:19:00.548" v="7183"/>
          <ac:spMkLst>
            <pc:docMk/>
            <pc:sldMk cId="1405234968" sldId="586"/>
            <ac:spMk id="57" creationId="{59CE1836-4900-40C8-9E4C-4C40E2760F30}"/>
          </ac:spMkLst>
        </pc:spChg>
        <pc:spChg chg="mod">
          <ac:chgData name="Minesh Patel" userId="a66d4990ec83ac90" providerId="LiveId" clId="{B97F8FE2-9461-4CFE-A336-39272FD5B119}" dt="2021-09-20T22:43:42.608" v="35220" actId="20577"/>
          <ac:spMkLst>
            <pc:docMk/>
            <pc:sldMk cId="1405234968" sldId="586"/>
            <ac:spMk id="58" creationId="{06885F73-C037-44D6-BAD0-FCA19FBCC50D}"/>
          </ac:spMkLst>
        </pc:spChg>
        <pc:spChg chg="mod">
          <ac:chgData name="Minesh Patel" userId="a66d4990ec83ac90" providerId="LiveId" clId="{B97F8FE2-9461-4CFE-A336-39272FD5B119}" dt="2021-09-21T10:44:42.251" v="48445" actId="164"/>
          <ac:spMkLst>
            <pc:docMk/>
            <pc:sldMk cId="1405234968" sldId="586"/>
            <ac:spMk id="61" creationId="{DD47DC7E-1168-434A-96BD-BBE0512ADC16}"/>
          </ac:spMkLst>
        </pc:spChg>
        <pc:spChg chg="mod">
          <ac:chgData name="Minesh Patel" userId="a66d4990ec83ac90" providerId="LiveId" clId="{B97F8FE2-9461-4CFE-A336-39272FD5B119}" dt="2021-09-21T10:44:42.251" v="48445" actId="164"/>
          <ac:spMkLst>
            <pc:docMk/>
            <pc:sldMk cId="1405234968" sldId="586"/>
            <ac:spMk id="62" creationId="{01592B5B-A9FC-4157-8271-2F75D00F7829}"/>
          </ac:spMkLst>
        </pc:spChg>
        <pc:spChg chg="mod">
          <ac:chgData name="Minesh Patel" userId="a66d4990ec83ac90" providerId="LiveId" clId="{B97F8FE2-9461-4CFE-A336-39272FD5B119}" dt="2021-09-21T10:44:42.251" v="48445" actId="164"/>
          <ac:spMkLst>
            <pc:docMk/>
            <pc:sldMk cId="1405234968" sldId="586"/>
            <ac:spMk id="63" creationId="{72A9E8B8-D18D-4832-BE48-CAC54AC187A3}"/>
          </ac:spMkLst>
        </pc:spChg>
        <pc:spChg chg="mod">
          <ac:chgData name="Minesh Patel" userId="a66d4990ec83ac90" providerId="LiveId" clId="{B97F8FE2-9461-4CFE-A336-39272FD5B119}" dt="2021-09-21T10:44:42.251" v="48445" actId="164"/>
          <ac:spMkLst>
            <pc:docMk/>
            <pc:sldMk cId="1405234968" sldId="586"/>
            <ac:spMk id="64" creationId="{BCDE614F-C30B-4839-AD19-983F5843986F}"/>
          </ac:spMkLst>
        </pc:spChg>
        <pc:spChg chg="mod">
          <ac:chgData name="Minesh Patel" userId="a66d4990ec83ac90" providerId="LiveId" clId="{B97F8FE2-9461-4CFE-A336-39272FD5B119}" dt="2021-09-15T21:19:00.548" v="7183"/>
          <ac:spMkLst>
            <pc:docMk/>
            <pc:sldMk cId="1405234968" sldId="586"/>
            <ac:spMk id="65" creationId="{2E5C61C6-DCC4-4852-9395-35C25FDFBB98}"/>
          </ac:spMkLst>
        </pc:spChg>
        <pc:spChg chg="mod">
          <ac:chgData name="Minesh Patel" userId="a66d4990ec83ac90" providerId="LiveId" clId="{B97F8FE2-9461-4CFE-A336-39272FD5B119}" dt="2021-09-15T21:19:00.548" v="7183"/>
          <ac:spMkLst>
            <pc:docMk/>
            <pc:sldMk cId="1405234968" sldId="586"/>
            <ac:spMk id="66" creationId="{EAE11296-2642-41FF-BDA0-234519762734}"/>
          </ac:spMkLst>
        </pc:spChg>
        <pc:spChg chg="mod">
          <ac:chgData name="Minesh Patel" userId="a66d4990ec83ac90" providerId="LiveId" clId="{B97F8FE2-9461-4CFE-A336-39272FD5B119}" dt="2021-09-15T21:19:00.548" v="7183"/>
          <ac:spMkLst>
            <pc:docMk/>
            <pc:sldMk cId="1405234968" sldId="586"/>
            <ac:spMk id="67" creationId="{E61638A2-3D99-4D03-B33E-F296CD349E8A}"/>
          </ac:spMkLst>
        </pc:spChg>
        <pc:spChg chg="mod">
          <ac:chgData name="Minesh Patel" userId="a66d4990ec83ac90" providerId="LiveId" clId="{B97F8FE2-9461-4CFE-A336-39272FD5B119}" dt="2021-09-15T21:19:00.548" v="7183"/>
          <ac:spMkLst>
            <pc:docMk/>
            <pc:sldMk cId="1405234968" sldId="586"/>
            <ac:spMk id="68" creationId="{6891C19A-E771-4B49-9C5B-343230E71B74}"/>
          </ac:spMkLst>
        </pc:spChg>
        <pc:spChg chg="mod">
          <ac:chgData name="Minesh Patel" userId="a66d4990ec83ac90" providerId="LiveId" clId="{B97F8FE2-9461-4CFE-A336-39272FD5B119}" dt="2021-09-15T21:19:00.548" v="7183"/>
          <ac:spMkLst>
            <pc:docMk/>
            <pc:sldMk cId="1405234968" sldId="586"/>
            <ac:spMk id="72" creationId="{635E010A-E343-4EA7-8AD7-1B3EE8AA82B4}"/>
          </ac:spMkLst>
        </pc:spChg>
        <pc:spChg chg="mod">
          <ac:chgData name="Minesh Patel" userId="a66d4990ec83ac90" providerId="LiveId" clId="{B97F8FE2-9461-4CFE-A336-39272FD5B119}" dt="2021-09-15T21:19:00.548" v="7183"/>
          <ac:spMkLst>
            <pc:docMk/>
            <pc:sldMk cId="1405234968" sldId="586"/>
            <ac:spMk id="88" creationId="{54F2C7A6-316D-4423-87ED-264FF2904569}"/>
          </ac:spMkLst>
        </pc:spChg>
        <pc:spChg chg="mod">
          <ac:chgData name="Minesh Patel" userId="a66d4990ec83ac90" providerId="LiveId" clId="{B97F8FE2-9461-4CFE-A336-39272FD5B119}" dt="2021-09-15T21:19:00.548" v="7183"/>
          <ac:spMkLst>
            <pc:docMk/>
            <pc:sldMk cId="1405234968" sldId="586"/>
            <ac:spMk id="89" creationId="{A23DEE61-6B21-4C98-AEF5-088EA07B8404}"/>
          </ac:spMkLst>
        </pc:spChg>
        <pc:spChg chg="mod">
          <ac:chgData name="Minesh Patel" userId="a66d4990ec83ac90" providerId="LiveId" clId="{B97F8FE2-9461-4CFE-A336-39272FD5B119}" dt="2021-09-15T21:19:00.548" v="7183"/>
          <ac:spMkLst>
            <pc:docMk/>
            <pc:sldMk cId="1405234968" sldId="586"/>
            <ac:spMk id="90" creationId="{98BFFE32-B3F2-48E0-9532-523F588E5434}"/>
          </ac:spMkLst>
        </pc:spChg>
        <pc:spChg chg="mod">
          <ac:chgData name="Minesh Patel" userId="a66d4990ec83ac90" providerId="LiveId" clId="{B97F8FE2-9461-4CFE-A336-39272FD5B119}" dt="2021-09-15T21:19:00.548" v="7183"/>
          <ac:spMkLst>
            <pc:docMk/>
            <pc:sldMk cId="1405234968" sldId="586"/>
            <ac:spMk id="91" creationId="{14C3DEF3-9D5F-499E-B211-5C6C15126E49}"/>
          </ac:spMkLst>
        </pc:spChg>
        <pc:spChg chg="mod">
          <ac:chgData name="Minesh Patel" userId="a66d4990ec83ac90" providerId="LiveId" clId="{B97F8FE2-9461-4CFE-A336-39272FD5B119}" dt="2021-09-15T21:19:00.548" v="7183"/>
          <ac:spMkLst>
            <pc:docMk/>
            <pc:sldMk cId="1405234968" sldId="586"/>
            <ac:spMk id="94" creationId="{4B115503-EABB-499C-99EB-71C410399FE6}"/>
          </ac:spMkLst>
        </pc:spChg>
        <pc:spChg chg="mod">
          <ac:chgData name="Minesh Patel" userId="a66d4990ec83ac90" providerId="LiveId" clId="{B97F8FE2-9461-4CFE-A336-39272FD5B119}" dt="2021-09-15T21:19:00.548" v="7183"/>
          <ac:spMkLst>
            <pc:docMk/>
            <pc:sldMk cId="1405234968" sldId="586"/>
            <ac:spMk id="95" creationId="{A64F87A3-2B2E-4ABF-BB36-25657445EFF8}"/>
          </ac:spMkLst>
        </pc:spChg>
        <pc:spChg chg="mod">
          <ac:chgData name="Minesh Patel" userId="a66d4990ec83ac90" providerId="LiveId" clId="{B97F8FE2-9461-4CFE-A336-39272FD5B119}" dt="2021-09-15T21:19:00.548" v="7183"/>
          <ac:spMkLst>
            <pc:docMk/>
            <pc:sldMk cId="1405234968" sldId="586"/>
            <ac:spMk id="96" creationId="{7E601876-1854-4D5A-B13A-1325E98C51FC}"/>
          </ac:spMkLst>
        </pc:spChg>
        <pc:spChg chg="mod">
          <ac:chgData name="Minesh Patel" userId="a66d4990ec83ac90" providerId="LiveId" clId="{B97F8FE2-9461-4CFE-A336-39272FD5B119}" dt="2021-09-15T21:19:00.548" v="7183"/>
          <ac:spMkLst>
            <pc:docMk/>
            <pc:sldMk cId="1405234968" sldId="586"/>
            <ac:spMk id="97" creationId="{2D754A07-FF6C-4F5F-96D7-118C4B5D0031}"/>
          </ac:spMkLst>
        </pc:spChg>
        <pc:spChg chg="add del mod">
          <ac:chgData name="Minesh Patel" userId="a66d4990ec83ac90" providerId="LiveId" clId="{B97F8FE2-9461-4CFE-A336-39272FD5B119}" dt="2021-09-15T21:19:01.637" v="7184"/>
          <ac:spMkLst>
            <pc:docMk/>
            <pc:sldMk cId="1405234968" sldId="586"/>
            <ac:spMk id="98" creationId="{F8589521-6F9E-4065-85F7-2A593204CAB5}"/>
          </ac:spMkLst>
        </pc:spChg>
        <pc:spChg chg="add del mod">
          <ac:chgData name="Minesh Patel" userId="a66d4990ec83ac90" providerId="LiveId" clId="{B97F8FE2-9461-4CFE-A336-39272FD5B119}" dt="2021-09-15T21:19:01.637" v="7184"/>
          <ac:spMkLst>
            <pc:docMk/>
            <pc:sldMk cId="1405234968" sldId="586"/>
            <ac:spMk id="99" creationId="{D88BE6A6-5DD4-4925-A904-0752835BC6DD}"/>
          </ac:spMkLst>
        </pc:spChg>
        <pc:spChg chg="add del mod">
          <ac:chgData name="Minesh Patel" userId="a66d4990ec83ac90" providerId="LiveId" clId="{B97F8FE2-9461-4CFE-A336-39272FD5B119}" dt="2021-09-15T21:27:20.541" v="7541" actId="478"/>
          <ac:spMkLst>
            <pc:docMk/>
            <pc:sldMk cId="1405234968" sldId="586"/>
            <ac:spMk id="102" creationId="{89E11D9A-4670-4DC8-AB86-A89787C5210F}"/>
          </ac:spMkLst>
        </pc:spChg>
        <pc:spChg chg="add del mod">
          <ac:chgData name="Minesh Patel" userId="a66d4990ec83ac90" providerId="LiveId" clId="{B97F8FE2-9461-4CFE-A336-39272FD5B119}" dt="2021-09-15T21:27:18.699" v="7540" actId="478"/>
          <ac:spMkLst>
            <pc:docMk/>
            <pc:sldMk cId="1405234968" sldId="586"/>
            <ac:spMk id="103" creationId="{31E23917-1C4F-40DD-B1C0-AB864B91F98D}"/>
          </ac:spMkLst>
        </pc:spChg>
        <pc:spChg chg="mod">
          <ac:chgData name="Minesh Patel" userId="a66d4990ec83ac90" providerId="LiveId" clId="{B97F8FE2-9461-4CFE-A336-39272FD5B119}" dt="2021-09-15T21:19:03.685" v="7186"/>
          <ac:spMkLst>
            <pc:docMk/>
            <pc:sldMk cId="1405234968" sldId="586"/>
            <ac:spMk id="105" creationId="{FABA212B-67C4-460C-B1C2-DFAC4CD772FA}"/>
          </ac:spMkLst>
        </pc:spChg>
        <pc:spChg chg="mod">
          <ac:chgData name="Minesh Patel" userId="a66d4990ec83ac90" providerId="LiveId" clId="{B97F8FE2-9461-4CFE-A336-39272FD5B119}" dt="2021-09-15T21:19:03.685" v="7186"/>
          <ac:spMkLst>
            <pc:docMk/>
            <pc:sldMk cId="1405234968" sldId="586"/>
            <ac:spMk id="106" creationId="{AEF31CCE-3190-4C2B-9507-8065F859F9CB}"/>
          </ac:spMkLst>
        </pc:spChg>
        <pc:spChg chg="mod">
          <ac:chgData name="Minesh Patel" userId="a66d4990ec83ac90" providerId="LiveId" clId="{B97F8FE2-9461-4CFE-A336-39272FD5B119}" dt="2021-09-15T21:19:03.685" v="7186"/>
          <ac:spMkLst>
            <pc:docMk/>
            <pc:sldMk cId="1405234968" sldId="586"/>
            <ac:spMk id="107" creationId="{A75DA31B-2DEF-43E2-A348-A042FE0C5E56}"/>
          </ac:spMkLst>
        </pc:spChg>
        <pc:spChg chg="mod">
          <ac:chgData name="Minesh Patel" userId="a66d4990ec83ac90" providerId="LiveId" clId="{B97F8FE2-9461-4CFE-A336-39272FD5B119}" dt="2021-09-15T21:19:03.685" v="7186"/>
          <ac:spMkLst>
            <pc:docMk/>
            <pc:sldMk cId="1405234968" sldId="586"/>
            <ac:spMk id="108" creationId="{B5F5A356-F030-42A1-95C8-F659BE261E8D}"/>
          </ac:spMkLst>
        </pc:spChg>
        <pc:spChg chg="mod">
          <ac:chgData name="Minesh Patel" userId="a66d4990ec83ac90" providerId="LiveId" clId="{B97F8FE2-9461-4CFE-A336-39272FD5B119}" dt="2021-09-15T21:19:03.685" v="7186"/>
          <ac:spMkLst>
            <pc:docMk/>
            <pc:sldMk cId="1405234968" sldId="586"/>
            <ac:spMk id="109" creationId="{F3D1FB8A-CBF2-46D7-B7C1-AD095126EA29}"/>
          </ac:spMkLst>
        </pc:spChg>
        <pc:spChg chg="mod">
          <ac:chgData name="Minesh Patel" userId="a66d4990ec83ac90" providerId="LiveId" clId="{B97F8FE2-9461-4CFE-A336-39272FD5B119}" dt="2021-09-15T21:19:03.685" v="7186"/>
          <ac:spMkLst>
            <pc:docMk/>
            <pc:sldMk cId="1405234968" sldId="586"/>
            <ac:spMk id="110" creationId="{D5C013D9-B20A-468C-ACA9-0CAE6798CF38}"/>
          </ac:spMkLst>
        </pc:spChg>
        <pc:spChg chg="mod">
          <ac:chgData name="Minesh Patel" userId="a66d4990ec83ac90" providerId="LiveId" clId="{B97F8FE2-9461-4CFE-A336-39272FD5B119}" dt="2021-09-15T21:19:03.685" v="7186"/>
          <ac:spMkLst>
            <pc:docMk/>
            <pc:sldMk cId="1405234968" sldId="586"/>
            <ac:spMk id="111" creationId="{72DDAE7D-04C8-4A69-B51B-EF84CB6EE2D9}"/>
          </ac:spMkLst>
        </pc:spChg>
        <pc:spChg chg="mod">
          <ac:chgData name="Minesh Patel" userId="a66d4990ec83ac90" providerId="LiveId" clId="{B97F8FE2-9461-4CFE-A336-39272FD5B119}" dt="2021-09-15T21:19:03.685" v="7186"/>
          <ac:spMkLst>
            <pc:docMk/>
            <pc:sldMk cId="1405234968" sldId="586"/>
            <ac:spMk id="113" creationId="{B25D3D31-41C7-4A33-A2A5-9FF9DAB2F759}"/>
          </ac:spMkLst>
        </pc:spChg>
        <pc:spChg chg="mod">
          <ac:chgData name="Minesh Patel" userId="a66d4990ec83ac90" providerId="LiveId" clId="{B97F8FE2-9461-4CFE-A336-39272FD5B119}" dt="2021-09-15T21:19:03.685" v="7186"/>
          <ac:spMkLst>
            <pc:docMk/>
            <pc:sldMk cId="1405234968" sldId="586"/>
            <ac:spMk id="114" creationId="{20BD03F5-A1FF-4C50-994A-BE4FCBC2BDFA}"/>
          </ac:spMkLst>
        </pc:spChg>
        <pc:spChg chg="mod">
          <ac:chgData name="Minesh Patel" userId="a66d4990ec83ac90" providerId="LiveId" clId="{B97F8FE2-9461-4CFE-A336-39272FD5B119}" dt="2021-09-15T21:19:03.685" v="7186"/>
          <ac:spMkLst>
            <pc:docMk/>
            <pc:sldMk cId="1405234968" sldId="586"/>
            <ac:spMk id="115" creationId="{2236B013-29FC-4A1F-BFF1-845A2CED95C8}"/>
          </ac:spMkLst>
        </pc:spChg>
        <pc:spChg chg="mod">
          <ac:chgData name="Minesh Patel" userId="a66d4990ec83ac90" providerId="LiveId" clId="{B97F8FE2-9461-4CFE-A336-39272FD5B119}" dt="2021-09-15T21:19:03.685" v="7186"/>
          <ac:spMkLst>
            <pc:docMk/>
            <pc:sldMk cId="1405234968" sldId="586"/>
            <ac:spMk id="116" creationId="{361A2CD8-D557-409D-BE8B-9732FBC79624}"/>
          </ac:spMkLst>
        </pc:spChg>
        <pc:spChg chg="mod">
          <ac:chgData name="Minesh Patel" userId="a66d4990ec83ac90" providerId="LiveId" clId="{B97F8FE2-9461-4CFE-A336-39272FD5B119}" dt="2021-09-15T21:19:03.685" v="7186"/>
          <ac:spMkLst>
            <pc:docMk/>
            <pc:sldMk cId="1405234968" sldId="586"/>
            <ac:spMk id="117" creationId="{C317F6F0-26B6-48EE-A65F-E8A028661336}"/>
          </ac:spMkLst>
        </pc:spChg>
        <pc:spChg chg="mod">
          <ac:chgData name="Minesh Patel" userId="a66d4990ec83ac90" providerId="LiveId" clId="{B97F8FE2-9461-4CFE-A336-39272FD5B119}" dt="2021-09-15T21:19:03.685" v="7186"/>
          <ac:spMkLst>
            <pc:docMk/>
            <pc:sldMk cId="1405234968" sldId="586"/>
            <ac:spMk id="121" creationId="{85D09A3B-0E3B-48C7-AAD0-2BB6731317ED}"/>
          </ac:spMkLst>
        </pc:spChg>
        <pc:spChg chg="mod">
          <ac:chgData name="Minesh Patel" userId="a66d4990ec83ac90" providerId="LiveId" clId="{B97F8FE2-9461-4CFE-A336-39272FD5B119}" dt="2021-09-15T21:19:40.992" v="7199" actId="403"/>
          <ac:spMkLst>
            <pc:docMk/>
            <pc:sldMk cId="1405234968" sldId="586"/>
            <ac:spMk id="137" creationId="{669E8B60-31CD-4DEB-9E9C-A56EA7EB9FDC}"/>
          </ac:spMkLst>
        </pc:spChg>
        <pc:spChg chg="mod">
          <ac:chgData name="Minesh Patel" userId="a66d4990ec83ac90" providerId="LiveId" clId="{B97F8FE2-9461-4CFE-A336-39272FD5B119}" dt="2021-09-15T21:19:40.992" v="7199" actId="403"/>
          <ac:spMkLst>
            <pc:docMk/>
            <pc:sldMk cId="1405234968" sldId="586"/>
            <ac:spMk id="138" creationId="{D4BD90EA-7F83-407E-984E-82ADF81D9F88}"/>
          </ac:spMkLst>
        </pc:spChg>
        <pc:spChg chg="mod">
          <ac:chgData name="Minesh Patel" userId="a66d4990ec83ac90" providerId="LiveId" clId="{B97F8FE2-9461-4CFE-A336-39272FD5B119}" dt="2021-09-15T21:19:40.992" v="7199" actId="403"/>
          <ac:spMkLst>
            <pc:docMk/>
            <pc:sldMk cId="1405234968" sldId="586"/>
            <ac:spMk id="139" creationId="{4D350465-E6E9-4C2E-868B-5D7AA0D6FE55}"/>
          </ac:spMkLst>
        </pc:spChg>
        <pc:spChg chg="mod">
          <ac:chgData name="Minesh Patel" userId="a66d4990ec83ac90" providerId="LiveId" clId="{B97F8FE2-9461-4CFE-A336-39272FD5B119}" dt="2021-09-15T21:19:40.992" v="7199" actId="403"/>
          <ac:spMkLst>
            <pc:docMk/>
            <pc:sldMk cId="1405234968" sldId="586"/>
            <ac:spMk id="140" creationId="{58C427C8-13F1-4CB4-8226-811E95DAB6A9}"/>
          </ac:spMkLst>
        </pc:spChg>
        <pc:spChg chg="mod ord">
          <ac:chgData name="Minesh Patel" userId="a66d4990ec83ac90" providerId="LiveId" clId="{B97F8FE2-9461-4CFE-A336-39272FD5B119}" dt="2021-09-15T21:21:49.962" v="7355" actId="166"/>
          <ac:spMkLst>
            <pc:docMk/>
            <pc:sldMk cId="1405234968" sldId="586"/>
            <ac:spMk id="143" creationId="{66C7061C-311B-4F27-9845-5B8137495AC9}"/>
          </ac:spMkLst>
        </pc:spChg>
        <pc:spChg chg="mod">
          <ac:chgData name="Minesh Patel" userId="a66d4990ec83ac90" providerId="LiveId" clId="{B97F8FE2-9461-4CFE-A336-39272FD5B119}" dt="2021-09-15T21:20:46.939" v="7219"/>
          <ac:spMkLst>
            <pc:docMk/>
            <pc:sldMk cId="1405234968" sldId="586"/>
            <ac:spMk id="144" creationId="{648C3E4C-2201-4947-AC62-21C050702790}"/>
          </ac:spMkLst>
        </pc:spChg>
        <pc:spChg chg="mod">
          <ac:chgData name="Minesh Patel" userId="a66d4990ec83ac90" providerId="LiveId" clId="{B97F8FE2-9461-4CFE-A336-39272FD5B119}" dt="2021-09-15T21:20:48.455" v="7220"/>
          <ac:spMkLst>
            <pc:docMk/>
            <pc:sldMk cId="1405234968" sldId="586"/>
            <ac:spMk id="145" creationId="{97E40717-6A8F-4022-B05F-CC69330D6526}"/>
          </ac:spMkLst>
        </pc:spChg>
        <pc:spChg chg="mod">
          <ac:chgData name="Minesh Patel" userId="a66d4990ec83ac90" providerId="LiveId" clId="{B97F8FE2-9461-4CFE-A336-39272FD5B119}" dt="2021-09-15T21:20:39.723" v="7215" actId="20577"/>
          <ac:spMkLst>
            <pc:docMk/>
            <pc:sldMk cId="1405234968" sldId="586"/>
            <ac:spMk id="146" creationId="{6BB0F116-52AC-4756-9A83-C7A2DACBF19C}"/>
          </ac:spMkLst>
        </pc:spChg>
        <pc:spChg chg="add del mod">
          <ac:chgData name="Minesh Patel" userId="a66d4990ec83ac90" providerId="LiveId" clId="{B97F8FE2-9461-4CFE-A336-39272FD5B119}" dt="2021-09-15T21:19:34.235" v="7197" actId="478"/>
          <ac:spMkLst>
            <pc:docMk/>
            <pc:sldMk cId="1405234968" sldId="586"/>
            <ac:spMk id="147" creationId="{23ACAB74-FC2D-493A-BF64-67B6E35ECA32}"/>
          </ac:spMkLst>
        </pc:spChg>
        <pc:spChg chg="add del mod">
          <ac:chgData name="Minesh Patel" userId="a66d4990ec83ac90" providerId="LiveId" clId="{B97F8FE2-9461-4CFE-A336-39272FD5B119}" dt="2021-09-15T21:19:33.003" v="7196" actId="478"/>
          <ac:spMkLst>
            <pc:docMk/>
            <pc:sldMk cId="1405234968" sldId="586"/>
            <ac:spMk id="148" creationId="{3E8C79C2-5C81-4138-80F6-2FB19342B6CB}"/>
          </ac:spMkLst>
        </pc:spChg>
        <pc:spChg chg="add del mod ord">
          <ac:chgData name="Minesh Patel" userId="a66d4990ec83ac90" providerId="LiveId" clId="{B97F8FE2-9461-4CFE-A336-39272FD5B119}" dt="2021-09-15T21:27:15.244" v="7537" actId="478"/>
          <ac:spMkLst>
            <pc:docMk/>
            <pc:sldMk cId="1405234968" sldId="586"/>
            <ac:spMk id="150" creationId="{5006ADF7-9FA2-483E-A7BC-057CE1304556}"/>
          </ac:spMkLst>
        </pc:spChg>
        <pc:spChg chg="add del mod ord">
          <ac:chgData name="Minesh Patel" userId="a66d4990ec83ac90" providerId="LiveId" clId="{B97F8FE2-9461-4CFE-A336-39272FD5B119}" dt="2021-09-15T21:27:13.934" v="7536" actId="478"/>
          <ac:spMkLst>
            <pc:docMk/>
            <pc:sldMk cId="1405234968" sldId="586"/>
            <ac:spMk id="151" creationId="{6EEF12DA-CE81-4382-880F-C550010E53C6}"/>
          </ac:spMkLst>
        </pc:spChg>
        <pc:spChg chg="mod">
          <ac:chgData name="Minesh Patel" userId="a66d4990ec83ac90" providerId="LiveId" clId="{B97F8FE2-9461-4CFE-A336-39272FD5B119}" dt="2021-09-15T22:23:15.419" v="8045" actId="207"/>
          <ac:spMkLst>
            <pc:docMk/>
            <pc:sldMk cId="1405234968" sldId="586"/>
            <ac:spMk id="153" creationId="{B6D7DF48-00B8-4DAA-B8F0-4F906898E061}"/>
          </ac:spMkLst>
        </pc:spChg>
        <pc:spChg chg="del mod">
          <ac:chgData name="Minesh Patel" userId="a66d4990ec83ac90" providerId="LiveId" clId="{B97F8FE2-9461-4CFE-A336-39272FD5B119}" dt="2021-09-15T21:22:05.932" v="7358" actId="478"/>
          <ac:spMkLst>
            <pc:docMk/>
            <pc:sldMk cId="1405234968" sldId="586"/>
            <ac:spMk id="154" creationId="{A0C1CE45-6F0F-43DE-BC5A-72C58CD25FF9}"/>
          </ac:spMkLst>
        </pc:spChg>
        <pc:spChg chg="mod">
          <ac:chgData name="Minesh Patel" userId="a66d4990ec83ac90" providerId="LiveId" clId="{B97F8FE2-9461-4CFE-A336-39272FD5B119}" dt="2021-09-15T22:16:08.735" v="7934" actId="20577"/>
          <ac:spMkLst>
            <pc:docMk/>
            <pc:sldMk cId="1405234968" sldId="586"/>
            <ac:spMk id="155" creationId="{6FDDE334-688C-4FA4-8706-D31CD562036C}"/>
          </ac:spMkLst>
        </pc:spChg>
        <pc:spChg chg="add mod">
          <ac:chgData name="Minesh Patel" userId="a66d4990ec83ac90" providerId="LiveId" clId="{B97F8FE2-9461-4CFE-A336-39272FD5B119}" dt="2021-09-21T10:44:42.251" v="48445" actId="164"/>
          <ac:spMkLst>
            <pc:docMk/>
            <pc:sldMk cId="1405234968" sldId="586"/>
            <ac:spMk id="156" creationId="{ECC8E363-5741-4A70-877E-CC060E9CE7B7}"/>
          </ac:spMkLst>
        </pc:spChg>
        <pc:spChg chg="mod">
          <ac:chgData name="Minesh Patel" userId="a66d4990ec83ac90" providerId="LiveId" clId="{B97F8FE2-9461-4CFE-A336-39272FD5B119}" dt="2021-09-15T22:23:18.754" v="8046" actId="208"/>
          <ac:spMkLst>
            <pc:docMk/>
            <pc:sldMk cId="1405234968" sldId="586"/>
            <ac:spMk id="158" creationId="{AA1E803B-0BA2-42A1-8C42-700805E0AC60}"/>
          </ac:spMkLst>
        </pc:spChg>
        <pc:spChg chg="mod">
          <ac:chgData name="Minesh Patel" userId="a66d4990ec83ac90" providerId="LiveId" clId="{B97F8FE2-9461-4CFE-A336-39272FD5B119}" dt="2021-09-15T22:23:18.754" v="8046" actId="208"/>
          <ac:spMkLst>
            <pc:docMk/>
            <pc:sldMk cId="1405234968" sldId="586"/>
            <ac:spMk id="159" creationId="{39245C2B-D674-4E14-BB1F-E1EC33C0A567}"/>
          </ac:spMkLst>
        </pc:spChg>
        <pc:spChg chg="add mod">
          <ac:chgData name="Minesh Patel" userId="a66d4990ec83ac90" providerId="LiveId" clId="{B97F8FE2-9461-4CFE-A336-39272FD5B119}" dt="2021-09-21T10:44:48.528" v="48447" actId="164"/>
          <ac:spMkLst>
            <pc:docMk/>
            <pc:sldMk cId="1405234968" sldId="586"/>
            <ac:spMk id="162" creationId="{F0B4F1E7-0865-469B-8451-92DF6FD60DC0}"/>
          </ac:spMkLst>
        </pc:spChg>
        <pc:spChg chg="add del mod">
          <ac:chgData name="Minesh Patel" userId="a66d4990ec83ac90" providerId="LiveId" clId="{B97F8FE2-9461-4CFE-A336-39272FD5B119}" dt="2021-09-15T22:15:40.367" v="7869" actId="6264"/>
          <ac:spMkLst>
            <pc:docMk/>
            <pc:sldMk cId="1405234968" sldId="586"/>
            <ac:spMk id="170" creationId="{52245616-5FD9-4110-9BD8-B6C50733BA07}"/>
          </ac:spMkLst>
        </pc:spChg>
        <pc:spChg chg="add del mod">
          <ac:chgData name="Minesh Patel" userId="a66d4990ec83ac90" providerId="LiveId" clId="{B97F8FE2-9461-4CFE-A336-39272FD5B119}" dt="2021-09-15T22:15:40.367" v="7869" actId="6264"/>
          <ac:spMkLst>
            <pc:docMk/>
            <pc:sldMk cId="1405234968" sldId="586"/>
            <ac:spMk id="171" creationId="{92DA8A58-9352-400C-9B9F-9D9E1301686F}"/>
          </ac:spMkLst>
        </pc:spChg>
        <pc:spChg chg="add mod ord">
          <ac:chgData name="Minesh Patel" userId="a66d4990ec83ac90" providerId="LiveId" clId="{B97F8FE2-9461-4CFE-A336-39272FD5B119}" dt="2021-09-15T22:24:56.404" v="8082" actId="207"/>
          <ac:spMkLst>
            <pc:docMk/>
            <pc:sldMk cId="1405234968" sldId="586"/>
            <ac:spMk id="172" creationId="{903F2982-3D6F-4F2C-97B2-D08306260316}"/>
          </ac:spMkLst>
        </pc:spChg>
        <pc:grpChg chg="add mod">
          <ac:chgData name="Minesh Patel" userId="a66d4990ec83ac90" providerId="LiveId" clId="{B97F8FE2-9461-4CFE-A336-39272FD5B119}" dt="2021-09-21T10:44:42.251" v="48445" actId="164"/>
          <ac:grpSpMkLst>
            <pc:docMk/>
            <pc:sldMk cId="1405234968" sldId="586"/>
            <ac:grpSpMk id="3" creationId="{423A425A-FC38-4C7E-A2EB-1DFA1B25F0C6}"/>
          </ac:grpSpMkLst>
        </pc:grpChg>
        <pc:grpChg chg="add mod">
          <ac:chgData name="Minesh Patel" userId="a66d4990ec83ac90" providerId="LiveId" clId="{B97F8FE2-9461-4CFE-A336-39272FD5B119}" dt="2021-09-21T10:44:48.528" v="48447" actId="164"/>
          <ac:grpSpMkLst>
            <pc:docMk/>
            <pc:sldMk cId="1405234968" sldId="586"/>
            <ac:grpSpMk id="5" creationId="{40E3DBEA-B207-47C8-A3FE-61730F3BBA4B}"/>
          </ac:grpSpMkLst>
        </pc:grpChg>
        <pc:grpChg chg="del">
          <ac:chgData name="Minesh Patel" userId="a66d4990ec83ac90" providerId="LiveId" clId="{B97F8FE2-9461-4CFE-A336-39272FD5B119}" dt="2021-09-15T21:19:03.255" v="7185" actId="478"/>
          <ac:grpSpMkLst>
            <pc:docMk/>
            <pc:sldMk cId="1405234968" sldId="586"/>
            <ac:grpSpMk id="7" creationId="{2EC5EE0C-6B16-4AD6-AF26-5A8AF2750E8C}"/>
          </ac:grpSpMkLst>
        </pc:grpChg>
        <pc:grpChg chg="del">
          <ac:chgData name="Minesh Patel" userId="a66d4990ec83ac90" providerId="LiveId" clId="{B97F8FE2-9461-4CFE-A336-39272FD5B119}" dt="2021-09-15T21:18:58.658" v="7182" actId="478"/>
          <ac:grpSpMkLst>
            <pc:docMk/>
            <pc:sldMk cId="1405234968" sldId="586"/>
            <ac:grpSpMk id="9" creationId="{9AD24030-39E6-4E41-8A93-1CCC641C1DBD}"/>
          </ac:grpSpMkLst>
        </pc:grpChg>
        <pc:grpChg chg="add del mod">
          <ac:chgData name="Minesh Patel" userId="a66d4990ec83ac90" providerId="LiveId" clId="{B97F8FE2-9461-4CFE-A336-39272FD5B119}" dt="2021-09-15T21:19:01.637" v="7184"/>
          <ac:grpSpMkLst>
            <pc:docMk/>
            <pc:sldMk cId="1405234968" sldId="586"/>
            <ac:grpSpMk id="33" creationId="{A9831366-0C34-4E86-BD46-482D9931CA14}"/>
          </ac:grpSpMkLst>
        </pc:grpChg>
        <pc:grpChg chg="del">
          <ac:chgData name="Minesh Patel" userId="a66d4990ec83ac90" providerId="LiveId" clId="{B97F8FE2-9461-4CFE-A336-39272FD5B119}" dt="2021-09-21T13:56:01.123" v="70969" actId="478"/>
          <ac:grpSpMkLst>
            <pc:docMk/>
            <pc:sldMk cId="1405234968" sldId="586"/>
            <ac:grpSpMk id="39" creationId="{59EE85B9-B9E7-4574-973A-1284B0D7BE4D}"/>
          </ac:grpSpMkLst>
        </pc:grpChg>
        <pc:grpChg chg="add del mod">
          <ac:chgData name="Minesh Patel" userId="a66d4990ec83ac90" providerId="LiveId" clId="{B97F8FE2-9461-4CFE-A336-39272FD5B119}" dt="2021-09-21T13:55:59.958" v="70968"/>
          <ac:grpSpMkLst>
            <pc:docMk/>
            <pc:sldMk cId="1405234968" sldId="586"/>
            <ac:grpSpMk id="45" creationId="{79F02420-C05A-4842-8DB1-8F355A27F87F}"/>
          </ac:grpSpMkLst>
        </pc:grpChg>
        <pc:grpChg chg="add mod">
          <ac:chgData name="Minesh Patel" userId="a66d4990ec83ac90" providerId="LiveId" clId="{B97F8FE2-9461-4CFE-A336-39272FD5B119}" dt="2021-09-21T13:56:01.470" v="70970"/>
          <ac:grpSpMkLst>
            <pc:docMk/>
            <pc:sldMk cId="1405234968" sldId="586"/>
            <ac:grpSpMk id="51" creationId="{538597B9-F0A9-49DA-A3E1-FCCE5306306F}"/>
          </ac:grpSpMkLst>
        </pc:grpChg>
        <pc:grpChg chg="mod">
          <ac:chgData name="Minesh Patel" userId="a66d4990ec83ac90" providerId="LiveId" clId="{B97F8FE2-9461-4CFE-A336-39272FD5B119}" dt="2021-09-15T21:19:00.548" v="7183"/>
          <ac:grpSpMkLst>
            <pc:docMk/>
            <pc:sldMk cId="1405234968" sldId="586"/>
            <ac:grpSpMk id="56" creationId="{AAE5A999-50E8-4480-8A72-78C4BEBABC6D}"/>
          </ac:grpSpMkLst>
        </pc:grpChg>
        <pc:grpChg chg="add del mod">
          <ac:chgData name="Minesh Patel" userId="a66d4990ec83ac90" providerId="LiveId" clId="{B97F8FE2-9461-4CFE-A336-39272FD5B119}" dt="2021-09-15T21:19:01.637" v="7184"/>
          <ac:grpSpMkLst>
            <pc:docMk/>
            <pc:sldMk cId="1405234968" sldId="586"/>
            <ac:grpSpMk id="69" creationId="{7709D6EC-DFA5-4E38-9138-ACC0B8AC448F}"/>
          </ac:grpSpMkLst>
        </pc:grpChg>
        <pc:grpChg chg="mod">
          <ac:chgData name="Minesh Patel" userId="a66d4990ec83ac90" providerId="LiveId" clId="{B97F8FE2-9461-4CFE-A336-39272FD5B119}" dt="2021-09-15T21:19:00.548" v="7183"/>
          <ac:grpSpMkLst>
            <pc:docMk/>
            <pc:sldMk cId="1405234968" sldId="586"/>
            <ac:grpSpMk id="70" creationId="{ECA26838-69FE-45A5-8377-D7EF95D79C29}"/>
          </ac:grpSpMkLst>
        </pc:grpChg>
        <pc:grpChg chg="mod">
          <ac:chgData name="Minesh Patel" userId="a66d4990ec83ac90" providerId="LiveId" clId="{B97F8FE2-9461-4CFE-A336-39272FD5B119}" dt="2021-09-15T21:19:00.548" v="7183"/>
          <ac:grpSpMkLst>
            <pc:docMk/>
            <pc:sldMk cId="1405234968" sldId="586"/>
            <ac:grpSpMk id="71" creationId="{170BAC1C-B5C2-4A5C-AF9A-5DF745B05D74}"/>
          </ac:grpSpMkLst>
        </pc:grpChg>
        <pc:grpChg chg="add del mod">
          <ac:chgData name="Minesh Patel" userId="a66d4990ec83ac90" providerId="LiveId" clId="{B97F8FE2-9461-4CFE-A336-39272FD5B119}" dt="2021-09-15T21:19:01.637" v="7184"/>
          <ac:grpSpMkLst>
            <pc:docMk/>
            <pc:sldMk cId="1405234968" sldId="586"/>
            <ac:grpSpMk id="87" creationId="{421F2A64-CE08-4776-880F-84A7F56F06B2}"/>
          </ac:grpSpMkLst>
        </pc:grpChg>
        <pc:grpChg chg="add del mod">
          <ac:chgData name="Minesh Patel" userId="a66d4990ec83ac90" providerId="LiveId" clId="{B97F8FE2-9461-4CFE-A336-39272FD5B119}" dt="2021-09-15T21:19:01.637" v="7184"/>
          <ac:grpSpMkLst>
            <pc:docMk/>
            <pc:sldMk cId="1405234968" sldId="586"/>
            <ac:grpSpMk id="93" creationId="{D9DBCF48-8D56-412F-9F24-0DD45F553FD4}"/>
          </ac:grpSpMkLst>
        </pc:grpChg>
        <pc:grpChg chg="add del mod">
          <ac:chgData name="Minesh Patel" userId="a66d4990ec83ac90" providerId="LiveId" clId="{B97F8FE2-9461-4CFE-A336-39272FD5B119}" dt="2021-09-15T21:27:51.852" v="7551" actId="478"/>
          <ac:grpSpMkLst>
            <pc:docMk/>
            <pc:sldMk cId="1405234968" sldId="586"/>
            <ac:grpSpMk id="104" creationId="{18FF81F1-58D7-4BBA-9F86-9F609E95E7F9}"/>
          </ac:grpSpMkLst>
        </pc:grpChg>
        <pc:grpChg chg="mod">
          <ac:chgData name="Minesh Patel" userId="a66d4990ec83ac90" providerId="LiveId" clId="{B97F8FE2-9461-4CFE-A336-39272FD5B119}" dt="2021-09-15T21:19:03.685" v="7186"/>
          <ac:grpSpMkLst>
            <pc:docMk/>
            <pc:sldMk cId="1405234968" sldId="586"/>
            <ac:grpSpMk id="112" creationId="{2F323F76-12B7-4D0C-9CEB-7C1B0836A355}"/>
          </ac:grpSpMkLst>
        </pc:grpChg>
        <pc:grpChg chg="add del mod">
          <ac:chgData name="Minesh Patel" userId="a66d4990ec83ac90" providerId="LiveId" clId="{B97F8FE2-9461-4CFE-A336-39272FD5B119}" dt="2021-09-15T21:27:16.892" v="7538" actId="478"/>
          <ac:grpSpMkLst>
            <pc:docMk/>
            <pc:sldMk cId="1405234968" sldId="586"/>
            <ac:grpSpMk id="118" creationId="{7A12C5D6-72BC-488C-9E26-0D0767E99157}"/>
          </ac:grpSpMkLst>
        </pc:grpChg>
        <pc:grpChg chg="mod">
          <ac:chgData name="Minesh Patel" userId="a66d4990ec83ac90" providerId="LiveId" clId="{B97F8FE2-9461-4CFE-A336-39272FD5B119}" dt="2021-09-15T21:19:03.685" v="7186"/>
          <ac:grpSpMkLst>
            <pc:docMk/>
            <pc:sldMk cId="1405234968" sldId="586"/>
            <ac:grpSpMk id="119" creationId="{C061BC2F-3170-48B9-8358-D9EDADD54246}"/>
          </ac:grpSpMkLst>
        </pc:grpChg>
        <pc:grpChg chg="mod">
          <ac:chgData name="Minesh Patel" userId="a66d4990ec83ac90" providerId="LiveId" clId="{B97F8FE2-9461-4CFE-A336-39272FD5B119}" dt="2021-09-15T21:19:03.685" v="7186"/>
          <ac:grpSpMkLst>
            <pc:docMk/>
            <pc:sldMk cId="1405234968" sldId="586"/>
            <ac:grpSpMk id="120" creationId="{E16721F9-EC52-400E-BF78-E494DE910382}"/>
          </ac:grpSpMkLst>
        </pc:grpChg>
        <pc:grpChg chg="add mod">
          <ac:chgData name="Minesh Patel" userId="a66d4990ec83ac90" providerId="LiveId" clId="{B97F8FE2-9461-4CFE-A336-39272FD5B119}" dt="2021-09-21T10:44:42.251" v="48445" actId="164"/>
          <ac:grpSpMkLst>
            <pc:docMk/>
            <pc:sldMk cId="1405234968" sldId="586"/>
            <ac:grpSpMk id="136" creationId="{59C3F1D9-3D29-4085-94CE-DAC1871CF360}"/>
          </ac:grpSpMkLst>
        </pc:grpChg>
        <pc:grpChg chg="add mod">
          <ac:chgData name="Minesh Patel" userId="a66d4990ec83ac90" providerId="LiveId" clId="{B97F8FE2-9461-4CFE-A336-39272FD5B119}" dt="2021-09-21T10:44:42.251" v="48445" actId="164"/>
          <ac:grpSpMkLst>
            <pc:docMk/>
            <pc:sldMk cId="1405234968" sldId="586"/>
            <ac:grpSpMk id="142" creationId="{C901DEF9-19DA-4248-AF70-90D42C25A240}"/>
          </ac:grpSpMkLst>
        </pc:grpChg>
        <pc:grpChg chg="add mod">
          <ac:chgData name="Minesh Patel" userId="a66d4990ec83ac90" providerId="LiveId" clId="{B97F8FE2-9461-4CFE-A336-39272FD5B119}" dt="2021-09-21T10:44:42.251" v="48445" actId="164"/>
          <ac:grpSpMkLst>
            <pc:docMk/>
            <pc:sldMk cId="1405234968" sldId="586"/>
            <ac:grpSpMk id="152" creationId="{6B016690-5043-4307-9378-16813DDCC545}"/>
          </ac:grpSpMkLst>
        </pc:grpChg>
        <pc:grpChg chg="add mod">
          <ac:chgData name="Minesh Patel" userId="a66d4990ec83ac90" providerId="LiveId" clId="{B97F8FE2-9461-4CFE-A336-39272FD5B119}" dt="2021-09-21T10:44:42.251" v="48445" actId="164"/>
          <ac:grpSpMkLst>
            <pc:docMk/>
            <pc:sldMk cId="1405234968" sldId="586"/>
            <ac:grpSpMk id="157" creationId="{4BF90B75-F9D7-4C9E-B8F8-2B8FB5C3F398}"/>
          </ac:grpSpMkLst>
        </pc:grpChg>
        <pc:cxnChg chg="add del mod">
          <ac:chgData name="Minesh Patel" userId="a66d4990ec83ac90" providerId="LiveId" clId="{B97F8FE2-9461-4CFE-A336-39272FD5B119}" dt="2021-09-15T21:19:01.637" v="7184"/>
          <ac:cxnSpMkLst>
            <pc:docMk/>
            <pc:sldMk cId="1405234968" sldId="586"/>
            <ac:cxnSpMk id="30" creationId="{1ECFD4CC-E55D-4368-A541-C41785E419A0}"/>
          </ac:cxnSpMkLst>
        </pc:cxnChg>
        <pc:cxnChg chg="mod">
          <ac:chgData name="Minesh Patel" userId="a66d4990ec83ac90" providerId="LiveId" clId="{B97F8FE2-9461-4CFE-A336-39272FD5B119}" dt="2021-09-15T21:19:03.255" v="7185" actId="478"/>
          <ac:cxnSpMkLst>
            <pc:docMk/>
            <pc:sldMk cId="1405234968" sldId="586"/>
            <ac:cxnSpMk id="46" creationId="{FE9D3965-7DBA-463A-AC2C-2BC10FEC339B}"/>
          </ac:cxnSpMkLst>
        </pc:cxnChg>
        <pc:cxnChg chg="mod">
          <ac:chgData name="Minesh Patel" userId="a66d4990ec83ac90" providerId="LiveId" clId="{B97F8FE2-9461-4CFE-A336-39272FD5B119}" dt="2021-09-15T21:19:03.255" v="7185" actId="478"/>
          <ac:cxnSpMkLst>
            <pc:docMk/>
            <pc:sldMk cId="1405234968" sldId="586"/>
            <ac:cxnSpMk id="60" creationId="{0932629A-B040-4C6B-B3E2-E8D83C2FFAD1}"/>
          </ac:cxnSpMkLst>
        </pc:cxnChg>
        <pc:cxnChg chg="mod">
          <ac:chgData name="Minesh Patel" userId="a66d4990ec83ac90" providerId="LiveId" clId="{B97F8FE2-9461-4CFE-A336-39272FD5B119}" dt="2021-09-15T21:19:00.548" v="7183"/>
          <ac:cxnSpMkLst>
            <pc:docMk/>
            <pc:sldMk cId="1405234968" sldId="586"/>
            <ac:cxnSpMk id="73" creationId="{AEEEBE0B-9E02-407F-BBE7-4AF1D7E6ED76}"/>
          </ac:cxnSpMkLst>
        </pc:cxnChg>
        <pc:cxnChg chg="mod">
          <ac:chgData name="Minesh Patel" userId="a66d4990ec83ac90" providerId="LiveId" clId="{B97F8FE2-9461-4CFE-A336-39272FD5B119}" dt="2021-09-15T21:19:00.548" v="7183"/>
          <ac:cxnSpMkLst>
            <pc:docMk/>
            <pc:sldMk cId="1405234968" sldId="586"/>
            <ac:cxnSpMk id="74" creationId="{F7A15E6E-71CE-4BA8-BAB1-CE5D17039952}"/>
          </ac:cxnSpMkLst>
        </pc:cxnChg>
        <pc:cxnChg chg="mod">
          <ac:chgData name="Minesh Patel" userId="a66d4990ec83ac90" providerId="LiveId" clId="{B97F8FE2-9461-4CFE-A336-39272FD5B119}" dt="2021-09-15T21:19:00.548" v="7183"/>
          <ac:cxnSpMkLst>
            <pc:docMk/>
            <pc:sldMk cId="1405234968" sldId="586"/>
            <ac:cxnSpMk id="75" creationId="{91578436-5445-4205-982C-0D9CD20ADCF3}"/>
          </ac:cxnSpMkLst>
        </pc:cxnChg>
        <pc:cxnChg chg="mod">
          <ac:chgData name="Minesh Patel" userId="a66d4990ec83ac90" providerId="LiveId" clId="{B97F8FE2-9461-4CFE-A336-39272FD5B119}" dt="2021-09-15T21:19:00.548" v="7183"/>
          <ac:cxnSpMkLst>
            <pc:docMk/>
            <pc:sldMk cId="1405234968" sldId="586"/>
            <ac:cxnSpMk id="76" creationId="{B2EC6666-D430-424B-AB49-F46EFEBA898A}"/>
          </ac:cxnSpMkLst>
        </pc:cxnChg>
        <pc:cxnChg chg="mod">
          <ac:chgData name="Minesh Patel" userId="a66d4990ec83ac90" providerId="LiveId" clId="{B97F8FE2-9461-4CFE-A336-39272FD5B119}" dt="2021-09-15T21:19:00.548" v="7183"/>
          <ac:cxnSpMkLst>
            <pc:docMk/>
            <pc:sldMk cId="1405234968" sldId="586"/>
            <ac:cxnSpMk id="77" creationId="{F65B3364-D92D-4BA1-BBD3-9B36148A189E}"/>
          </ac:cxnSpMkLst>
        </pc:cxnChg>
        <pc:cxnChg chg="mod">
          <ac:chgData name="Minesh Patel" userId="a66d4990ec83ac90" providerId="LiveId" clId="{B97F8FE2-9461-4CFE-A336-39272FD5B119}" dt="2021-09-15T21:19:00.548" v="7183"/>
          <ac:cxnSpMkLst>
            <pc:docMk/>
            <pc:sldMk cId="1405234968" sldId="586"/>
            <ac:cxnSpMk id="78" creationId="{5BE33B69-8EFE-4668-B82F-5158DD089F99}"/>
          </ac:cxnSpMkLst>
        </pc:cxnChg>
        <pc:cxnChg chg="mod">
          <ac:chgData name="Minesh Patel" userId="a66d4990ec83ac90" providerId="LiveId" clId="{B97F8FE2-9461-4CFE-A336-39272FD5B119}" dt="2021-09-15T21:19:00.548" v="7183"/>
          <ac:cxnSpMkLst>
            <pc:docMk/>
            <pc:sldMk cId="1405234968" sldId="586"/>
            <ac:cxnSpMk id="79" creationId="{A7E7F773-72E0-4139-AD82-A1DCE8E4BB52}"/>
          </ac:cxnSpMkLst>
        </pc:cxnChg>
        <pc:cxnChg chg="mod">
          <ac:chgData name="Minesh Patel" userId="a66d4990ec83ac90" providerId="LiveId" clId="{B97F8FE2-9461-4CFE-A336-39272FD5B119}" dt="2021-09-15T21:19:00.548" v="7183"/>
          <ac:cxnSpMkLst>
            <pc:docMk/>
            <pc:sldMk cId="1405234968" sldId="586"/>
            <ac:cxnSpMk id="80" creationId="{F3A11EB5-E113-415E-8EAF-14935123B576}"/>
          </ac:cxnSpMkLst>
        </pc:cxnChg>
        <pc:cxnChg chg="mod">
          <ac:chgData name="Minesh Patel" userId="a66d4990ec83ac90" providerId="LiveId" clId="{B97F8FE2-9461-4CFE-A336-39272FD5B119}" dt="2021-09-15T21:19:00.548" v="7183"/>
          <ac:cxnSpMkLst>
            <pc:docMk/>
            <pc:sldMk cId="1405234968" sldId="586"/>
            <ac:cxnSpMk id="81" creationId="{A8586711-2DB3-475D-A58B-9254C7C3B613}"/>
          </ac:cxnSpMkLst>
        </pc:cxnChg>
        <pc:cxnChg chg="mod">
          <ac:chgData name="Minesh Patel" userId="a66d4990ec83ac90" providerId="LiveId" clId="{B97F8FE2-9461-4CFE-A336-39272FD5B119}" dt="2021-09-15T21:19:00.548" v="7183"/>
          <ac:cxnSpMkLst>
            <pc:docMk/>
            <pc:sldMk cId="1405234968" sldId="586"/>
            <ac:cxnSpMk id="82" creationId="{FAB982B4-2A2A-428C-96B7-F9CF6D5E67AC}"/>
          </ac:cxnSpMkLst>
        </pc:cxnChg>
        <pc:cxnChg chg="mod">
          <ac:chgData name="Minesh Patel" userId="a66d4990ec83ac90" providerId="LiveId" clId="{B97F8FE2-9461-4CFE-A336-39272FD5B119}" dt="2021-09-15T21:19:00.548" v="7183"/>
          <ac:cxnSpMkLst>
            <pc:docMk/>
            <pc:sldMk cId="1405234968" sldId="586"/>
            <ac:cxnSpMk id="83" creationId="{75ACE690-E108-42A7-AD3E-BC7397C305BF}"/>
          </ac:cxnSpMkLst>
        </pc:cxnChg>
        <pc:cxnChg chg="mod">
          <ac:chgData name="Minesh Patel" userId="a66d4990ec83ac90" providerId="LiveId" clId="{B97F8FE2-9461-4CFE-A336-39272FD5B119}" dt="2021-09-15T21:19:00.548" v="7183"/>
          <ac:cxnSpMkLst>
            <pc:docMk/>
            <pc:sldMk cId="1405234968" sldId="586"/>
            <ac:cxnSpMk id="84" creationId="{E4142164-5368-4E56-B47B-EDC2E36BE63B}"/>
          </ac:cxnSpMkLst>
        </pc:cxnChg>
        <pc:cxnChg chg="mod">
          <ac:chgData name="Minesh Patel" userId="a66d4990ec83ac90" providerId="LiveId" clId="{B97F8FE2-9461-4CFE-A336-39272FD5B119}" dt="2021-09-15T21:19:00.548" v="7183"/>
          <ac:cxnSpMkLst>
            <pc:docMk/>
            <pc:sldMk cId="1405234968" sldId="586"/>
            <ac:cxnSpMk id="85" creationId="{7A06CBFF-4032-4596-940A-F143575113CA}"/>
          </ac:cxnSpMkLst>
        </pc:cxnChg>
        <pc:cxnChg chg="mod">
          <ac:chgData name="Minesh Patel" userId="a66d4990ec83ac90" providerId="LiveId" clId="{B97F8FE2-9461-4CFE-A336-39272FD5B119}" dt="2021-09-15T21:19:00.548" v="7183"/>
          <ac:cxnSpMkLst>
            <pc:docMk/>
            <pc:sldMk cId="1405234968" sldId="586"/>
            <ac:cxnSpMk id="86" creationId="{B388A4D9-179F-4806-ACB6-9038F551594F}"/>
          </ac:cxnSpMkLst>
        </pc:cxnChg>
        <pc:cxnChg chg="add del mod">
          <ac:chgData name="Minesh Patel" userId="a66d4990ec83ac90" providerId="LiveId" clId="{B97F8FE2-9461-4CFE-A336-39272FD5B119}" dt="2021-09-15T21:19:01.637" v="7184"/>
          <ac:cxnSpMkLst>
            <pc:docMk/>
            <pc:sldMk cId="1405234968" sldId="586"/>
            <ac:cxnSpMk id="92" creationId="{EEDC2DF0-B33F-4E56-BF43-6C964656EA9D}"/>
          </ac:cxnSpMkLst>
        </pc:cxnChg>
        <pc:cxnChg chg="add del mod">
          <ac:chgData name="Minesh Patel" userId="a66d4990ec83ac90" providerId="LiveId" clId="{B97F8FE2-9461-4CFE-A336-39272FD5B119}" dt="2021-09-15T21:19:01.637" v="7184"/>
          <ac:cxnSpMkLst>
            <pc:docMk/>
            <pc:sldMk cId="1405234968" sldId="586"/>
            <ac:cxnSpMk id="100" creationId="{7BD1204F-D67A-476F-968D-81FB287136F0}"/>
          </ac:cxnSpMkLst>
        </pc:cxnChg>
        <pc:cxnChg chg="add del mod">
          <ac:chgData name="Minesh Patel" userId="a66d4990ec83ac90" providerId="LiveId" clId="{B97F8FE2-9461-4CFE-A336-39272FD5B119}" dt="2021-09-15T21:19:08.686" v="7188" actId="478"/>
          <ac:cxnSpMkLst>
            <pc:docMk/>
            <pc:sldMk cId="1405234968" sldId="586"/>
            <ac:cxnSpMk id="101" creationId="{2910BEE2-E1F6-4FFE-B7AA-5A87C660B4A6}"/>
          </ac:cxnSpMkLst>
        </pc:cxnChg>
        <pc:cxnChg chg="mod">
          <ac:chgData name="Minesh Patel" userId="a66d4990ec83ac90" providerId="LiveId" clId="{B97F8FE2-9461-4CFE-A336-39272FD5B119}" dt="2021-09-15T21:19:03.685" v="7186"/>
          <ac:cxnSpMkLst>
            <pc:docMk/>
            <pc:sldMk cId="1405234968" sldId="586"/>
            <ac:cxnSpMk id="122" creationId="{BD1F8FF2-A7C1-48A8-8039-104570B74223}"/>
          </ac:cxnSpMkLst>
        </pc:cxnChg>
        <pc:cxnChg chg="mod">
          <ac:chgData name="Minesh Patel" userId="a66d4990ec83ac90" providerId="LiveId" clId="{B97F8FE2-9461-4CFE-A336-39272FD5B119}" dt="2021-09-15T21:19:03.685" v="7186"/>
          <ac:cxnSpMkLst>
            <pc:docMk/>
            <pc:sldMk cId="1405234968" sldId="586"/>
            <ac:cxnSpMk id="123" creationId="{1A4A6260-F121-4607-8FFC-18196868F016}"/>
          </ac:cxnSpMkLst>
        </pc:cxnChg>
        <pc:cxnChg chg="mod">
          <ac:chgData name="Minesh Patel" userId="a66d4990ec83ac90" providerId="LiveId" clId="{B97F8FE2-9461-4CFE-A336-39272FD5B119}" dt="2021-09-15T21:19:03.685" v="7186"/>
          <ac:cxnSpMkLst>
            <pc:docMk/>
            <pc:sldMk cId="1405234968" sldId="586"/>
            <ac:cxnSpMk id="124" creationId="{D5B1458E-9872-4321-9244-768B9973CF87}"/>
          </ac:cxnSpMkLst>
        </pc:cxnChg>
        <pc:cxnChg chg="mod">
          <ac:chgData name="Minesh Patel" userId="a66d4990ec83ac90" providerId="LiveId" clId="{B97F8FE2-9461-4CFE-A336-39272FD5B119}" dt="2021-09-15T21:19:03.685" v="7186"/>
          <ac:cxnSpMkLst>
            <pc:docMk/>
            <pc:sldMk cId="1405234968" sldId="586"/>
            <ac:cxnSpMk id="125" creationId="{D4D9C6E6-BCC4-4B18-8E32-AAB02127521D}"/>
          </ac:cxnSpMkLst>
        </pc:cxnChg>
        <pc:cxnChg chg="mod">
          <ac:chgData name="Minesh Patel" userId="a66d4990ec83ac90" providerId="LiveId" clId="{B97F8FE2-9461-4CFE-A336-39272FD5B119}" dt="2021-09-15T21:19:03.685" v="7186"/>
          <ac:cxnSpMkLst>
            <pc:docMk/>
            <pc:sldMk cId="1405234968" sldId="586"/>
            <ac:cxnSpMk id="126" creationId="{CF637C98-7C1D-418C-AE37-1E62D8C7604C}"/>
          </ac:cxnSpMkLst>
        </pc:cxnChg>
        <pc:cxnChg chg="mod">
          <ac:chgData name="Minesh Patel" userId="a66d4990ec83ac90" providerId="LiveId" clId="{B97F8FE2-9461-4CFE-A336-39272FD5B119}" dt="2021-09-15T21:19:03.685" v="7186"/>
          <ac:cxnSpMkLst>
            <pc:docMk/>
            <pc:sldMk cId="1405234968" sldId="586"/>
            <ac:cxnSpMk id="127" creationId="{28738819-B2D4-4335-9646-4E3B066E0461}"/>
          </ac:cxnSpMkLst>
        </pc:cxnChg>
        <pc:cxnChg chg="mod">
          <ac:chgData name="Minesh Patel" userId="a66d4990ec83ac90" providerId="LiveId" clId="{B97F8FE2-9461-4CFE-A336-39272FD5B119}" dt="2021-09-15T21:19:03.685" v="7186"/>
          <ac:cxnSpMkLst>
            <pc:docMk/>
            <pc:sldMk cId="1405234968" sldId="586"/>
            <ac:cxnSpMk id="128" creationId="{4AECC330-FB82-461F-8FC5-8C98A4218628}"/>
          </ac:cxnSpMkLst>
        </pc:cxnChg>
        <pc:cxnChg chg="mod">
          <ac:chgData name="Minesh Patel" userId="a66d4990ec83ac90" providerId="LiveId" clId="{B97F8FE2-9461-4CFE-A336-39272FD5B119}" dt="2021-09-15T21:19:03.685" v="7186"/>
          <ac:cxnSpMkLst>
            <pc:docMk/>
            <pc:sldMk cId="1405234968" sldId="586"/>
            <ac:cxnSpMk id="129" creationId="{69E89563-64AC-4D5C-B11E-D4876370E2F4}"/>
          </ac:cxnSpMkLst>
        </pc:cxnChg>
        <pc:cxnChg chg="mod">
          <ac:chgData name="Minesh Patel" userId="a66d4990ec83ac90" providerId="LiveId" clId="{B97F8FE2-9461-4CFE-A336-39272FD5B119}" dt="2021-09-15T21:19:03.685" v="7186"/>
          <ac:cxnSpMkLst>
            <pc:docMk/>
            <pc:sldMk cId="1405234968" sldId="586"/>
            <ac:cxnSpMk id="130" creationId="{9422C75D-EB6B-40E5-8C42-FEB0652A6D21}"/>
          </ac:cxnSpMkLst>
        </pc:cxnChg>
        <pc:cxnChg chg="mod">
          <ac:chgData name="Minesh Patel" userId="a66d4990ec83ac90" providerId="LiveId" clId="{B97F8FE2-9461-4CFE-A336-39272FD5B119}" dt="2021-09-15T21:19:03.685" v="7186"/>
          <ac:cxnSpMkLst>
            <pc:docMk/>
            <pc:sldMk cId="1405234968" sldId="586"/>
            <ac:cxnSpMk id="131" creationId="{2FCDB16B-24FF-4D94-8098-8A7D2EB710B8}"/>
          </ac:cxnSpMkLst>
        </pc:cxnChg>
        <pc:cxnChg chg="mod">
          <ac:chgData name="Minesh Patel" userId="a66d4990ec83ac90" providerId="LiveId" clId="{B97F8FE2-9461-4CFE-A336-39272FD5B119}" dt="2021-09-15T21:19:03.685" v="7186"/>
          <ac:cxnSpMkLst>
            <pc:docMk/>
            <pc:sldMk cId="1405234968" sldId="586"/>
            <ac:cxnSpMk id="132" creationId="{722DA84C-C929-408B-AF8F-3DFA58984E00}"/>
          </ac:cxnSpMkLst>
        </pc:cxnChg>
        <pc:cxnChg chg="mod">
          <ac:chgData name="Minesh Patel" userId="a66d4990ec83ac90" providerId="LiveId" clId="{B97F8FE2-9461-4CFE-A336-39272FD5B119}" dt="2021-09-15T21:19:03.685" v="7186"/>
          <ac:cxnSpMkLst>
            <pc:docMk/>
            <pc:sldMk cId="1405234968" sldId="586"/>
            <ac:cxnSpMk id="133" creationId="{D96AA320-5829-4015-87AF-D6B99AAB3022}"/>
          </ac:cxnSpMkLst>
        </pc:cxnChg>
        <pc:cxnChg chg="mod">
          <ac:chgData name="Minesh Patel" userId="a66d4990ec83ac90" providerId="LiveId" clId="{B97F8FE2-9461-4CFE-A336-39272FD5B119}" dt="2021-09-15T21:19:03.685" v="7186"/>
          <ac:cxnSpMkLst>
            <pc:docMk/>
            <pc:sldMk cId="1405234968" sldId="586"/>
            <ac:cxnSpMk id="134" creationId="{70CD7CF8-EEFA-4367-80C2-262EEE25AC18}"/>
          </ac:cxnSpMkLst>
        </pc:cxnChg>
        <pc:cxnChg chg="mod">
          <ac:chgData name="Minesh Patel" userId="a66d4990ec83ac90" providerId="LiveId" clId="{B97F8FE2-9461-4CFE-A336-39272FD5B119}" dt="2021-09-15T21:19:03.685" v="7186"/>
          <ac:cxnSpMkLst>
            <pc:docMk/>
            <pc:sldMk cId="1405234968" sldId="586"/>
            <ac:cxnSpMk id="135" creationId="{93D16E2E-2E85-4E77-AA30-67E081BBD1E7}"/>
          </ac:cxnSpMkLst>
        </pc:cxnChg>
        <pc:cxnChg chg="add mod">
          <ac:chgData name="Minesh Patel" userId="a66d4990ec83ac90" providerId="LiveId" clId="{B97F8FE2-9461-4CFE-A336-39272FD5B119}" dt="2021-09-21T10:44:42.251" v="48445" actId="164"/>
          <ac:cxnSpMkLst>
            <pc:docMk/>
            <pc:sldMk cId="1405234968" sldId="586"/>
            <ac:cxnSpMk id="141" creationId="{487535E9-8969-4CEB-8C7A-96DE48EB401C}"/>
          </ac:cxnSpMkLst>
        </pc:cxnChg>
        <pc:cxnChg chg="add del mod">
          <ac:chgData name="Minesh Patel" userId="a66d4990ec83ac90" providerId="LiveId" clId="{B97F8FE2-9461-4CFE-A336-39272FD5B119}" dt="2021-09-15T21:27:26.843" v="7544" actId="478"/>
          <ac:cxnSpMkLst>
            <pc:docMk/>
            <pc:sldMk cId="1405234968" sldId="586"/>
            <ac:cxnSpMk id="149" creationId="{604B8420-3776-429A-9324-8BAE0BDEC746}"/>
          </ac:cxnSpMkLst>
        </pc:cxnChg>
        <pc:cxnChg chg="mod">
          <ac:chgData name="Minesh Patel" userId="a66d4990ec83ac90" providerId="LiveId" clId="{B97F8FE2-9461-4CFE-A336-39272FD5B119}" dt="2021-09-15T22:23:18.754" v="8046" actId="208"/>
          <ac:cxnSpMkLst>
            <pc:docMk/>
            <pc:sldMk cId="1405234968" sldId="586"/>
            <ac:cxnSpMk id="160" creationId="{B7827602-DC59-402D-A7D7-B412F7BDDB28}"/>
          </ac:cxnSpMkLst>
        </pc:cxnChg>
        <pc:cxnChg chg="mod">
          <ac:chgData name="Minesh Patel" userId="a66d4990ec83ac90" providerId="LiveId" clId="{B97F8FE2-9461-4CFE-A336-39272FD5B119}" dt="2021-09-15T22:23:18.754" v="8046" actId="208"/>
          <ac:cxnSpMkLst>
            <pc:docMk/>
            <pc:sldMk cId="1405234968" sldId="586"/>
            <ac:cxnSpMk id="161" creationId="{B15AF3F1-5ABC-4FD5-9E6E-879EE6889CC6}"/>
          </ac:cxnSpMkLst>
        </pc:cxnChg>
        <pc:cxnChg chg="add mod">
          <ac:chgData name="Minesh Patel" userId="a66d4990ec83ac90" providerId="LiveId" clId="{B97F8FE2-9461-4CFE-A336-39272FD5B119}" dt="2021-09-21T10:44:48.528" v="48447" actId="164"/>
          <ac:cxnSpMkLst>
            <pc:docMk/>
            <pc:sldMk cId="1405234968" sldId="586"/>
            <ac:cxnSpMk id="163" creationId="{00D6AF54-1C23-4612-8EE2-8208DA4FBA1B}"/>
          </ac:cxnSpMkLst>
        </pc:cxnChg>
        <pc:cxnChg chg="add mod">
          <ac:chgData name="Minesh Patel" userId="a66d4990ec83ac90" providerId="LiveId" clId="{B97F8FE2-9461-4CFE-A336-39272FD5B119}" dt="2021-09-21T10:44:48.528" v="48447" actId="164"/>
          <ac:cxnSpMkLst>
            <pc:docMk/>
            <pc:sldMk cId="1405234968" sldId="586"/>
            <ac:cxnSpMk id="165" creationId="{B5D1DB61-28CD-433B-B9BE-4CDFABE52ABA}"/>
          </ac:cxnSpMkLst>
        </pc:cxnChg>
      </pc:sldChg>
      <pc:sldChg chg="addSp delSp modSp add mod delAnim modAnim modNotesTx">
        <pc:chgData name="Minesh Patel" userId="a66d4990ec83ac90" providerId="LiveId" clId="{B97F8FE2-9461-4CFE-A336-39272FD5B119}" dt="2021-09-21T13:56:40.849" v="70991"/>
        <pc:sldMkLst>
          <pc:docMk/>
          <pc:sldMk cId="3921920343" sldId="587"/>
        </pc:sldMkLst>
        <pc:spChg chg="mod">
          <ac:chgData name="Minesh Patel" userId="a66d4990ec83ac90" providerId="LiveId" clId="{B97F8FE2-9461-4CFE-A336-39272FD5B119}" dt="2021-09-20T23:19:06.730" v="36269" actId="20577"/>
          <ac:spMkLst>
            <pc:docMk/>
            <pc:sldMk cId="3921920343" sldId="587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11:13:25.968" v="52680" actId="207"/>
          <ac:spMkLst>
            <pc:docMk/>
            <pc:sldMk cId="3921920343" sldId="587"/>
            <ac:spMk id="7" creationId="{78FE383A-A0AC-4BD8-964A-8860C732BBE6}"/>
          </ac:spMkLst>
        </pc:spChg>
        <pc:spChg chg="add mod">
          <ac:chgData name="Minesh Patel" userId="a66d4990ec83ac90" providerId="LiveId" clId="{B97F8FE2-9461-4CFE-A336-39272FD5B119}" dt="2021-09-21T11:15:09.970" v="53099" actId="164"/>
          <ac:spMkLst>
            <pc:docMk/>
            <pc:sldMk cId="3921920343" sldId="587"/>
            <ac:spMk id="12" creationId="{A19E4359-E17B-49EE-BB99-0F6EBEF6120C}"/>
          </ac:spMkLst>
        </pc:spChg>
        <pc:spChg chg="mod">
          <ac:chgData name="Minesh Patel" userId="a66d4990ec83ac90" providerId="LiveId" clId="{B97F8FE2-9461-4CFE-A336-39272FD5B119}" dt="2021-09-21T13:56:40.849" v="70991"/>
          <ac:spMkLst>
            <pc:docMk/>
            <pc:sldMk cId="3921920343" sldId="587"/>
            <ac:spMk id="18" creationId="{F8BEAB8D-1FA7-424D-8BE5-5FC0E4EBA3A9}"/>
          </ac:spMkLst>
        </pc:spChg>
        <pc:spChg chg="mod">
          <ac:chgData name="Minesh Patel" userId="a66d4990ec83ac90" providerId="LiveId" clId="{B97F8FE2-9461-4CFE-A336-39272FD5B119}" dt="2021-09-21T13:56:40.849" v="70991"/>
          <ac:spMkLst>
            <pc:docMk/>
            <pc:sldMk cId="3921920343" sldId="587"/>
            <ac:spMk id="19" creationId="{99B7B2CC-80AC-4A59-BA42-7676806A3C9B}"/>
          </ac:spMkLst>
        </pc:spChg>
        <pc:spChg chg="mod">
          <ac:chgData name="Minesh Patel" userId="a66d4990ec83ac90" providerId="LiveId" clId="{B97F8FE2-9461-4CFE-A336-39272FD5B119}" dt="2021-09-21T13:56:40.849" v="70991"/>
          <ac:spMkLst>
            <pc:docMk/>
            <pc:sldMk cId="3921920343" sldId="587"/>
            <ac:spMk id="21" creationId="{1C0542FA-1B09-4E00-ABBF-58EFF3ADC2C5}"/>
          </ac:spMkLst>
        </pc:spChg>
        <pc:spChg chg="mod">
          <ac:chgData name="Minesh Patel" userId="a66d4990ec83ac90" providerId="LiveId" clId="{B97F8FE2-9461-4CFE-A336-39272FD5B119}" dt="2021-09-21T13:56:40.849" v="70991"/>
          <ac:spMkLst>
            <pc:docMk/>
            <pc:sldMk cId="3921920343" sldId="587"/>
            <ac:spMk id="23" creationId="{5CDF2D87-551A-40F0-81B3-BD8E6E19DA17}"/>
          </ac:spMkLst>
        </pc:spChg>
        <pc:spChg chg="mod">
          <ac:chgData name="Minesh Patel" userId="a66d4990ec83ac90" providerId="LiveId" clId="{B97F8FE2-9461-4CFE-A336-39272FD5B119}" dt="2021-09-21T13:56:40.849" v="70991"/>
          <ac:spMkLst>
            <pc:docMk/>
            <pc:sldMk cId="3921920343" sldId="587"/>
            <ac:spMk id="24" creationId="{1110D2DE-F31A-46BA-A8B2-2E6BF963CFA8}"/>
          </ac:spMkLst>
        </pc:spChg>
        <pc:spChg chg="add mod">
          <ac:chgData name="Minesh Patel" userId="a66d4990ec83ac90" providerId="LiveId" clId="{B97F8FE2-9461-4CFE-A336-39272FD5B119}" dt="2021-09-21T11:15:09.970" v="53099" actId="164"/>
          <ac:spMkLst>
            <pc:docMk/>
            <pc:sldMk cId="3921920343" sldId="587"/>
            <ac:spMk id="59" creationId="{FB182EEF-6079-4BB9-A3AB-FD13960CA9FD}"/>
          </ac:spMkLst>
        </pc:spChg>
        <pc:spChg chg="add mod">
          <ac:chgData name="Minesh Patel" userId="a66d4990ec83ac90" providerId="LiveId" clId="{B97F8FE2-9461-4CFE-A336-39272FD5B119}" dt="2021-09-21T11:15:09.970" v="53099" actId="164"/>
          <ac:spMkLst>
            <pc:docMk/>
            <pc:sldMk cId="3921920343" sldId="587"/>
            <ac:spMk id="61" creationId="{CEEA5927-7CB3-48F2-8DC5-1E500AEC1260}"/>
          </ac:spMkLst>
        </pc:spChg>
        <pc:spChg chg="add mod">
          <ac:chgData name="Minesh Patel" userId="a66d4990ec83ac90" providerId="LiveId" clId="{B97F8FE2-9461-4CFE-A336-39272FD5B119}" dt="2021-09-21T11:14:59.170" v="53098" actId="20577"/>
          <ac:spMkLst>
            <pc:docMk/>
            <pc:sldMk cId="3921920343" sldId="587"/>
            <ac:spMk id="62" creationId="{00512FD8-4F71-4B81-A751-017AF7FF0C43}"/>
          </ac:spMkLst>
        </pc:spChg>
        <pc:spChg chg="mod">
          <ac:chgData name="Minesh Patel" userId="a66d4990ec83ac90" providerId="LiveId" clId="{B97F8FE2-9461-4CFE-A336-39272FD5B119}" dt="2021-09-21T11:15:09.970" v="53099" actId="164"/>
          <ac:spMkLst>
            <pc:docMk/>
            <pc:sldMk cId="3921920343" sldId="587"/>
            <ac:spMk id="209" creationId="{7E65F68F-086E-4896-B928-AB1CEFE88662}"/>
          </ac:spMkLst>
        </pc:spChg>
        <pc:spChg chg="del">
          <ac:chgData name="Minesh Patel" userId="a66d4990ec83ac90" providerId="LiveId" clId="{B97F8FE2-9461-4CFE-A336-39272FD5B119}" dt="2021-09-15T22:52:38.248" v="8893" actId="478"/>
          <ac:spMkLst>
            <pc:docMk/>
            <pc:sldMk cId="3921920343" sldId="587"/>
            <ac:spMk id="211" creationId="{A41C55CA-A20F-400A-8DEF-A1EF1174DAF3}"/>
          </ac:spMkLst>
        </pc:spChg>
        <pc:spChg chg="del">
          <ac:chgData name="Minesh Patel" userId="a66d4990ec83ac90" providerId="LiveId" clId="{B97F8FE2-9461-4CFE-A336-39272FD5B119}" dt="2021-09-15T22:52:38.248" v="8893" actId="478"/>
          <ac:spMkLst>
            <pc:docMk/>
            <pc:sldMk cId="3921920343" sldId="587"/>
            <ac:spMk id="212" creationId="{557B3F2F-F822-43BA-85FD-033C88DFE399}"/>
          </ac:spMkLst>
        </pc:spChg>
        <pc:spChg chg="del">
          <ac:chgData name="Minesh Patel" userId="a66d4990ec83ac90" providerId="LiveId" clId="{B97F8FE2-9461-4CFE-A336-39272FD5B119}" dt="2021-09-15T22:52:38.248" v="8893" actId="478"/>
          <ac:spMkLst>
            <pc:docMk/>
            <pc:sldMk cId="3921920343" sldId="587"/>
            <ac:spMk id="213" creationId="{97B8C7B0-D190-4020-86C0-96398AC98EE5}"/>
          </ac:spMkLst>
        </pc:spChg>
        <pc:spChg chg="del">
          <ac:chgData name="Minesh Patel" userId="a66d4990ec83ac90" providerId="LiveId" clId="{B97F8FE2-9461-4CFE-A336-39272FD5B119}" dt="2021-09-15T22:52:38.248" v="8893" actId="478"/>
          <ac:spMkLst>
            <pc:docMk/>
            <pc:sldMk cId="3921920343" sldId="587"/>
            <ac:spMk id="214" creationId="{93008E94-0277-4D33-861B-CB59BEEF2A2F}"/>
          </ac:spMkLst>
        </pc:spChg>
        <pc:spChg chg="del">
          <ac:chgData name="Minesh Patel" userId="a66d4990ec83ac90" providerId="LiveId" clId="{B97F8FE2-9461-4CFE-A336-39272FD5B119}" dt="2021-09-15T22:52:38.248" v="8893" actId="478"/>
          <ac:spMkLst>
            <pc:docMk/>
            <pc:sldMk cId="3921920343" sldId="587"/>
            <ac:spMk id="218" creationId="{84A2F534-DF4C-421B-8BD0-95206DD84055}"/>
          </ac:spMkLst>
        </pc:spChg>
        <pc:spChg chg="del">
          <ac:chgData name="Minesh Patel" userId="a66d4990ec83ac90" providerId="LiveId" clId="{B97F8FE2-9461-4CFE-A336-39272FD5B119}" dt="2021-09-15T22:52:38.248" v="8893" actId="478"/>
          <ac:spMkLst>
            <pc:docMk/>
            <pc:sldMk cId="3921920343" sldId="587"/>
            <ac:spMk id="219" creationId="{AFC7079C-1280-4E01-BF18-E7AA6E8998FE}"/>
          </ac:spMkLst>
        </pc:spChg>
        <pc:spChg chg="del">
          <ac:chgData name="Minesh Patel" userId="a66d4990ec83ac90" providerId="LiveId" clId="{B97F8FE2-9461-4CFE-A336-39272FD5B119}" dt="2021-09-15T22:56:18.240" v="9093" actId="478"/>
          <ac:spMkLst>
            <pc:docMk/>
            <pc:sldMk cId="3921920343" sldId="587"/>
            <ac:spMk id="225" creationId="{52E42FD0-E5D0-4F0B-9FF6-DA3B4436293D}"/>
          </ac:spMkLst>
        </pc:spChg>
        <pc:grpChg chg="add mod">
          <ac:chgData name="Minesh Patel" userId="a66d4990ec83ac90" providerId="LiveId" clId="{B97F8FE2-9461-4CFE-A336-39272FD5B119}" dt="2021-09-21T11:15:09.970" v="53099" actId="164"/>
          <ac:grpSpMkLst>
            <pc:docMk/>
            <pc:sldMk cId="3921920343" sldId="587"/>
            <ac:grpSpMk id="3" creationId="{29D56370-58A6-473E-88FA-73B1A68C6610}"/>
          </ac:grpSpMkLst>
        </pc:grpChg>
        <pc:grpChg chg="add mod">
          <ac:chgData name="Minesh Patel" userId="a66d4990ec83ac90" providerId="LiveId" clId="{B97F8FE2-9461-4CFE-A336-39272FD5B119}" dt="2021-09-21T13:56:40.849" v="70991"/>
          <ac:grpSpMkLst>
            <pc:docMk/>
            <pc:sldMk cId="3921920343" sldId="587"/>
            <ac:grpSpMk id="17" creationId="{CD7A3F31-272F-4DC2-A8D8-6F90306B3C1F}"/>
          </ac:grpSpMkLst>
        </pc:grpChg>
        <pc:grpChg chg="del">
          <ac:chgData name="Minesh Patel" userId="a66d4990ec83ac90" providerId="LiveId" clId="{B97F8FE2-9461-4CFE-A336-39272FD5B119}" dt="2021-09-21T13:56:40.529" v="70990" actId="478"/>
          <ac:grpSpMkLst>
            <pc:docMk/>
            <pc:sldMk cId="3921920343" sldId="587"/>
            <ac:grpSpMk id="20" creationId="{FD9B8802-06FF-4942-B71F-A29B15FD20E1}"/>
          </ac:grpSpMkLst>
        </pc:grpChg>
        <pc:grpChg chg="del">
          <ac:chgData name="Minesh Patel" userId="a66d4990ec83ac90" providerId="LiveId" clId="{B97F8FE2-9461-4CFE-A336-39272FD5B119}" dt="2021-09-15T22:52:38.248" v="8893" actId="478"/>
          <ac:grpSpMkLst>
            <pc:docMk/>
            <pc:sldMk cId="3921920343" sldId="587"/>
            <ac:grpSpMk id="77" creationId="{56D74E16-FCB9-46E9-BC33-27D53820F4C1}"/>
          </ac:grpSpMkLst>
        </pc:grpChg>
        <pc:grpChg chg="del">
          <ac:chgData name="Minesh Patel" userId="a66d4990ec83ac90" providerId="LiveId" clId="{B97F8FE2-9461-4CFE-A336-39272FD5B119}" dt="2021-09-15T22:52:38.248" v="8893" actId="478"/>
          <ac:grpSpMkLst>
            <pc:docMk/>
            <pc:sldMk cId="3921920343" sldId="587"/>
            <ac:grpSpMk id="82" creationId="{C1E1F1D1-4BB7-4A10-9CE0-EB885181F4F4}"/>
          </ac:grpSpMkLst>
        </pc:grpChg>
        <pc:grpChg chg="del">
          <ac:chgData name="Minesh Patel" userId="a66d4990ec83ac90" providerId="LiveId" clId="{B97F8FE2-9461-4CFE-A336-39272FD5B119}" dt="2021-09-15T22:52:38.248" v="8893" actId="478"/>
          <ac:grpSpMkLst>
            <pc:docMk/>
            <pc:sldMk cId="3921920343" sldId="587"/>
            <ac:grpSpMk id="86" creationId="{5AE44B67-123D-4672-8865-9927D2241536}"/>
          </ac:grpSpMkLst>
        </pc:grpChg>
        <pc:grpChg chg="del">
          <ac:chgData name="Minesh Patel" userId="a66d4990ec83ac90" providerId="LiveId" clId="{B97F8FE2-9461-4CFE-A336-39272FD5B119}" dt="2021-09-15T22:52:38.248" v="8893" actId="478"/>
          <ac:grpSpMkLst>
            <pc:docMk/>
            <pc:sldMk cId="3921920343" sldId="587"/>
            <ac:grpSpMk id="151" creationId="{D4EA9E77-D50B-4D21-9842-622485886118}"/>
          </ac:grpSpMkLst>
        </pc:grpChg>
        <pc:grpChg chg="del">
          <ac:chgData name="Minesh Patel" userId="a66d4990ec83ac90" providerId="LiveId" clId="{B97F8FE2-9461-4CFE-A336-39272FD5B119}" dt="2021-09-15T22:52:38.248" v="8893" actId="478"/>
          <ac:grpSpMkLst>
            <pc:docMk/>
            <pc:sldMk cId="3921920343" sldId="587"/>
            <ac:grpSpMk id="160" creationId="{8DCFD3BF-4E73-49AE-9243-ADD71F0CE6C4}"/>
          </ac:grpSpMkLst>
        </pc:grpChg>
        <pc:cxnChg chg="add del mod">
          <ac:chgData name="Minesh Patel" userId="a66d4990ec83ac90" providerId="LiveId" clId="{B97F8FE2-9461-4CFE-A336-39272FD5B119}" dt="2021-09-15T22:54:57.042" v="8942" actId="478"/>
          <ac:cxnSpMkLst>
            <pc:docMk/>
            <pc:sldMk cId="3921920343" sldId="587"/>
            <ac:cxnSpMk id="52" creationId="{D04507D1-CCA4-454F-9407-27ECE8A61D25}"/>
          </ac:cxnSpMkLst>
        </pc:cxnChg>
        <pc:cxnChg chg="del">
          <ac:chgData name="Minesh Patel" userId="a66d4990ec83ac90" providerId="LiveId" clId="{B97F8FE2-9461-4CFE-A336-39272FD5B119}" dt="2021-09-15T22:52:38.248" v="8893" actId="478"/>
          <ac:cxnSpMkLst>
            <pc:docMk/>
            <pc:sldMk cId="3921920343" sldId="587"/>
            <ac:cxnSpMk id="159" creationId="{C22DCDEF-A370-4578-9A64-3999AF79A31B}"/>
          </ac:cxnSpMkLst>
        </pc:cxnChg>
        <pc:cxnChg chg="del mod">
          <ac:chgData name="Minesh Patel" userId="a66d4990ec83ac90" providerId="LiveId" clId="{B97F8FE2-9461-4CFE-A336-39272FD5B119}" dt="2021-09-15T22:56:15.599" v="9091" actId="478"/>
          <ac:cxnSpMkLst>
            <pc:docMk/>
            <pc:sldMk cId="3921920343" sldId="587"/>
            <ac:cxnSpMk id="221" creationId="{A3CF8D2A-1BAC-47CB-AE75-016B985F7DE6}"/>
          </ac:cxnSpMkLst>
        </pc:cxnChg>
        <pc:cxnChg chg="del">
          <ac:chgData name="Minesh Patel" userId="a66d4990ec83ac90" providerId="LiveId" clId="{B97F8FE2-9461-4CFE-A336-39272FD5B119}" dt="2021-09-15T22:56:15.599" v="9091" actId="478"/>
          <ac:cxnSpMkLst>
            <pc:docMk/>
            <pc:sldMk cId="3921920343" sldId="587"/>
            <ac:cxnSpMk id="222" creationId="{97030CAB-7C15-465F-BBC2-84197D172086}"/>
          </ac:cxnSpMkLst>
        </pc:cxnChg>
        <pc:cxnChg chg="del mod">
          <ac:chgData name="Minesh Patel" userId="a66d4990ec83ac90" providerId="LiveId" clId="{B97F8FE2-9461-4CFE-A336-39272FD5B119}" dt="2021-09-15T22:56:19.262" v="9094" actId="478"/>
          <ac:cxnSpMkLst>
            <pc:docMk/>
            <pc:sldMk cId="3921920343" sldId="587"/>
            <ac:cxnSpMk id="223" creationId="{106B468E-5B3F-449E-900E-FBB5C84D66A6}"/>
          </ac:cxnSpMkLst>
        </pc:cxnChg>
        <pc:cxnChg chg="del">
          <ac:chgData name="Minesh Patel" userId="a66d4990ec83ac90" providerId="LiveId" clId="{B97F8FE2-9461-4CFE-A336-39272FD5B119}" dt="2021-09-15T22:56:17.033" v="9092" actId="478"/>
          <ac:cxnSpMkLst>
            <pc:docMk/>
            <pc:sldMk cId="3921920343" sldId="587"/>
            <ac:cxnSpMk id="224" creationId="{0264E8C5-B683-4EE5-99CF-83FB41FE3D40}"/>
          </ac:cxnSpMkLst>
        </pc:cxnChg>
      </pc:sldChg>
      <pc:sldChg chg="addSp delSp modSp add del mod ord delAnim">
        <pc:chgData name="Minesh Patel" userId="a66d4990ec83ac90" providerId="LiveId" clId="{B97F8FE2-9461-4CFE-A336-39272FD5B119}" dt="2021-09-20T23:55:55.485" v="37066" actId="47"/>
        <pc:sldMkLst>
          <pc:docMk/>
          <pc:sldMk cId="1761986234" sldId="588"/>
        </pc:sldMkLst>
        <pc:spChg chg="mod">
          <ac:chgData name="Minesh Patel" userId="a66d4990ec83ac90" providerId="LiveId" clId="{B97F8FE2-9461-4CFE-A336-39272FD5B119}" dt="2021-09-15T23:53:00.913" v="10492" actId="1076"/>
          <ac:spMkLst>
            <pc:docMk/>
            <pc:sldMk cId="1761986234" sldId="588"/>
            <ac:spMk id="5" creationId="{0DFA412E-4B17-47A5-8CCA-A112CBB8BC5F}"/>
          </ac:spMkLst>
        </pc:spChg>
        <pc:spChg chg="add del mod">
          <ac:chgData name="Minesh Patel" userId="a66d4990ec83ac90" providerId="LiveId" clId="{B97F8FE2-9461-4CFE-A336-39272FD5B119}" dt="2021-09-15T23:52:38.706" v="10482" actId="478"/>
          <ac:spMkLst>
            <pc:docMk/>
            <pc:sldMk cId="1761986234" sldId="588"/>
            <ac:spMk id="8" creationId="{E8CF70DC-9FC3-4699-8D03-406E3F9FF956}"/>
          </ac:spMkLst>
        </pc:spChg>
        <pc:spChg chg="del mod">
          <ac:chgData name="Minesh Patel" userId="a66d4990ec83ac90" providerId="LiveId" clId="{B97F8FE2-9461-4CFE-A336-39272FD5B119}" dt="2021-09-15T23:52:37.665" v="10481" actId="478"/>
          <ac:spMkLst>
            <pc:docMk/>
            <pc:sldMk cId="1761986234" sldId="588"/>
            <ac:spMk id="12" creationId="{4335029F-3FF5-4EB8-B3C6-08B4DDB40B47}"/>
          </ac:spMkLst>
        </pc:spChg>
        <pc:grpChg chg="mod">
          <ac:chgData name="Minesh Patel" userId="a66d4990ec83ac90" providerId="LiveId" clId="{B97F8FE2-9461-4CFE-A336-39272FD5B119}" dt="2021-09-15T23:52:42.818" v="10483" actId="1076"/>
          <ac:grpSpMkLst>
            <pc:docMk/>
            <pc:sldMk cId="1761986234" sldId="588"/>
            <ac:grpSpMk id="6" creationId="{E7F03485-1310-464F-A101-75D459A92B10}"/>
          </ac:grpSpMkLst>
        </pc:grpChg>
        <pc:grpChg chg="mod">
          <ac:chgData name="Minesh Patel" userId="a66d4990ec83ac90" providerId="LiveId" clId="{B97F8FE2-9461-4CFE-A336-39272FD5B119}" dt="2021-09-15T23:52:42.818" v="10483" actId="1076"/>
          <ac:grpSpMkLst>
            <pc:docMk/>
            <pc:sldMk cId="1761986234" sldId="588"/>
            <ac:grpSpMk id="9" creationId="{0C4CFD3B-2A87-464D-840B-90CB31E3B159}"/>
          </ac:grpSpMkLst>
        </pc:grpChg>
        <pc:grpChg chg="mod">
          <ac:chgData name="Minesh Patel" userId="a66d4990ec83ac90" providerId="LiveId" clId="{B97F8FE2-9461-4CFE-A336-39272FD5B119}" dt="2021-09-15T23:52:47.386" v="10484" actId="1076"/>
          <ac:grpSpMkLst>
            <pc:docMk/>
            <pc:sldMk cId="1761986234" sldId="588"/>
            <ac:grpSpMk id="81" creationId="{69D22BAF-B2FD-40EC-9F99-62AFE9C0EDB3}"/>
          </ac:grpSpMkLst>
        </pc:grpChg>
        <pc:grpChg chg="mod">
          <ac:chgData name="Minesh Patel" userId="a66d4990ec83ac90" providerId="LiveId" clId="{B97F8FE2-9461-4CFE-A336-39272FD5B119}" dt="2021-09-15T23:52:52.221" v="10486" actId="1076"/>
          <ac:grpSpMkLst>
            <pc:docMk/>
            <pc:sldMk cId="1761986234" sldId="588"/>
            <ac:grpSpMk id="82" creationId="{540D8FB4-7AEE-4141-A296-064DDF42F19F}"/>
          </ac:grpSpMkLst>
        </pc:grpChg>
        <pc:cxnChg chg="mod">
          <ac:chgData name="Minesh Patel" userId="a66d4990ec83ac90" providerId="LiveId" clId="{B97F8FE2-9461-4CFE-A336-39272FD5B119}" dt="2021-09-15T23:52:49.325" v="10485" actId="14100"/>
          <ac:cxnSpMkLst>
            <pc:docMk/>
            <pc:sldMk cId="1761986234" sldId="588"/>
            <ac:cxnSpMk id="7" creationId="{44794355-DAF7-4F3D-8E1D-9680A2FA5250}"/>
          </ac:cxnSpMkLst>
        </pc:cxnChg>
      </pc:sldChg>
      <pc:sldChg chg="add del">
        <pc:chgData name="Minesh Patel" userId="a66d4990ec83ac90" providerId="LiveId" clId="{B97F8FE2-9461-4CFE-A336-39272FD5B119}" dt="2021-09-18T00:03:06.021" v="15860" actId="47"/>
        <pc:sldMkLst>
          <pc:docMk/>
          <pc:sldMk cId="2752479437" sldId="589"/>
        </pc:sldMkLst>
      </pc:sldChg>
      <pc:sldChg chg="addSp delSp modSp add mod ord delAnim modAnim modNotesTx">
        <pc:chgData name="Minesh Patel" userId="a66d4990ec83ac90" providerId="LiveId" clId="{B97F8FE2-9461-4CFE-A336-39272FD5B119}" dt="2021-09-21T13:55:50.751" v="70962"/>
        <pc:sldMkLst>
          <pc:docMk/>
          <pc:sldMk cId="511200609" sldId="590"/>
        </pc:sldMkLst>
        <pc:spChg chg="mod">
          <ac:chgData name="Minesh Patel" userId="a66d4990ec83ac90" providerId="LiveId" clId="{B97F8FE2-9461-4CFE-A336-39272FD5B119}" dt="2021-09-17T22:30:59.554" v="13011" actId="20577"/>
          <ac:spMkLst>
            <pc:docMk/>
            <pc:sldMk cId="511200609" sldId="590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19T14:00:03.085" v="16528" actId="207"/>
          <ac:spMkLst>
            <pc:docMk/>
            <pc:sldMk cId="511200609" sldId="590"/>
            <ac:spMk id="6" creationId="{6C61E60C-80FA-4E55-8D68-AE71C8A36D6A}"/>
          </ac:spMkLst>
        </pc:spChg>
        <pc:spChg chg="del">
          <ac:chgData name="Minesh Patel" userId="a66d4990ec83ac90" providerId="LiveId" clId="{B97F8FE2-9461-4CFE-A336-39272FD5B119}" dt="2021-09-17T22:32:13.013" v="13189" actId="478"/>
          <ac:spMkLst>
            <pc:docMk/>
            <pc:sldMk cId="511200609" sldId="590"/>
            <ac:spMk id="10" creationId="{352C5DB0-6095-49B2-B75C-F0035238F181}"/>
          </ac:spMkLst>
        </pc:spChg>
        <pc:spChg chg="add mod">
          <ac:chgData name="Minesh Patel" userId="a66d4990ec83ac90" providerId="LiveId" clId="{B97F8FE2-9461-4CFE-A336-39272FD5B119}" dt="2021-09-21T10:37:20.498" v="47244" actId="164"/>
          <ac:spMkLst>
            <pc:docMk/>
            <pc:sldMk cId="511200609" sldId="590"/>
            <ac:spMk id="31" creationId="{565A32E8-6F7D-4B13-95E5-0CE70277E2FF}"/>
          </ac:spMkLst>
        </pc:spChg>
        <pc:spChg chg="mod">
          <ac:chgData name="Minesh Patel" userId="a66d4990ec83ac90" providerId="LiveId" clId="{B97F8FE2-9461-4CFE-A336-39272FD5B119}" dt="2021-09-21T13:55:50.751" v="70962"/>
          <ac:spMkLst>
            <pc:docMk/>
            <pc:sldMk cId="511200609" sldId="590"/>
            <ac:spMk id="32" creationId="{260ECC3F-3852-47D4-9D1C-CFCDDE5EE4F0}"/>
          </ac:spMkLst>
        </pc:spChg>
        <pc:spChg chg="mod">
          <ac:chgData name="Minesh Patel" userId="a66d4990ec83ac90" providerId="LiveId" clId="{B97F8FE2-9461-4CFE-A336-39272FD5B119}" dt="2021-09-21T13:55:50.751" v="70962"/>
          <ac:spMkLst>
            <pc:docMk/>
            <pc:sldMk cId="511200609" sldId="590"/>
            <ac:spMk id="33" creationId="{222E9E04-38EE-4430-AD60-57646F351B9C}"/>
          </ac:spMkLst>
        </pc:spChg>
        <pc:spChg chg="add del mod">
          <ac:chgData name="Minesh Patel" userId="a66d4990ec83ac90" providerId="LiveId" clId="{B97F8FE2-9461-4CFE-A336-39272FD5B119}" dt="2021-09-17T22:33:09.842" v="13224" actId="478"/>
          <ac:spMkLst>
            <pc:docMk/>
            <pc:sldMk cId="511200609" sldId="590"/>
            <ac:spMk id="34" creationId="{15195333-9539-4847-BBF7-21B8768A2B8E}"/>
          </ac:spMkLst>
        </pc:spChg>
        <pc:spChg chg="mod">
          <ac:chgData name="Minesh Patel" userId="a66d4990ec83ac90" providerId="LiveId" clId="{B97F8FE2-9461-4CFE-A336-39272FD5B119}" dt="2021-09-21T13:55:50.751" v="70962"/>
          <ac:spMkLst>
            <pc:docMk/>
            <pc:sldMk cId="511200609" sldId="590"/>
            <ac:spMk id="34" creationId="{7E3F0204-4D7A-4FDB-9C7E-92189E35F191}"/>
          </ac:spMkLst>
        </pc:spChg>
        <pc:spChg chg="add mod">
          <ac:chgData name="Minesh Patel" userId="a66d4990ec83ac90" providerId="LiveId" clId="{B97F8FE2-9461-4CFE-A336-39272FD5B119}" dt="2021-09-21T10:37:20.498" v="47244" actId="164"/>
          <ac:spMkLst>
            <pc:docMk/>
            <pc:sldMk cId="511200609" sldId="590"/>
            <ac:spMk id="35" creationId="{61697D0A-6A35-407F-9B10-34C40F2D4C0F}"/>
          </ac:spMkLst>
        </pc:spChg>
        <pc:spChg chg="mod">
          <ac:chgData name="Minesh Patel" userId="a66d4990ec83ac90" providerId="LiveId" clId="{B97F8FE2-9461-4CFE-A336-39272FD5B119}" dt="2021-09-21T13:55:50.751" v="70962"/>
          <ac:spMkLst>
            <pc:docMk/>
            <pc:sldMk cId="511200609" sldId="590"/>
            <ac:spMk id="36" creationId="{15D5EF8E-11D0-4B4F-AD0A-19E6B1A20514}"/>
          </ac:spMkLst>
        </pc:spChg>
        <pc:spChg chg="mod">
          <ac:chgData name="Minesh Patel" userId="a66d4990ec83ac90" providerId="LiveId" clId="{B97F8FE2-9461-4CFE-A336-39272FD5B119}" dt="2021-09-21T13:55:50.751" v="70962"/>
          <ac:spMkLst>
            <pc:docMk/>
            <pc:sldMk cId="511200609" sldId="590"/>
            <ac:spMk id="37" creationId="{6748772A-F768-4F30-934A-74C2DF86303C}"/>
          </ac:spMkLst>
        </pc:spChg>
        <pc:spChg chg="mod">
          <ac:chgData name="Minesh Patel" userId="a66d4990ec83ac90" providerId="LiveId" clId="{B97F8FE2-9461-4CFE-A336-39272FD5B119}" dt="2021-09-21T10:37:20.498" v="47244" actId="164"/>
          <ac:spMkLst>
            <pc:docMk/>
            <pc:sldMk cId="511200609" sldId="590"/>
            <ac:spMk id="41" creationId="{E678171F-1E69-4197-8E1D-496C7C280F04}"/>
          </ac:spMkLst>
        </pc:spChg>
        <pc:spChg chg="add mod">
          <ac:chgData name="Minesh Patel" userId="a66d4990ec83ac90" providerId="LiveId" clId="{B97F8FE2-9461-4CFE-A336-39272FD5B119}" dt="2021-09-21T10:37:31.545" v="47250" actId="1076"/>
          <ac:spMkLst>
            <pc:docMk/>
            <pc:sldMk cId="511200609" sldId="590"/>
            <ac:spMk id="44" creationId="{AD6DEEBF-D4B0-48BA-8DD4-B7254E63C187}"/>
          </ac:spMkLst>
        </pc:spChg>
        <pc:spChg chg="add mod">
          <ac:chgData name="Minesh Patel" userId="a66d4990ec83ac90" providerId="LiveId" clId="{B97F8FE2-9461-4CFE-A336-39272FD5B119}" dt="2021-09-17T22:47:03.125" v="13802" actId="113"/>
          <ac:spMkLst>
            <pc:docMk/>
            <pc:sldMk cId="511200609" sldId="590"/>
            <ac:spMk id="45" creationId="{F6CFCB8C-7439-4421-B6C3-F1A4958276E5}"/>
          </ac:spMkLst>
        </pc:spChg>
        <pc:spChg chg="del">
          <ac:chgData name="Minesh Patel" userId="a66d4990ec83ac90" providerId="LiveId" clId="{B97F8FE2-9461-4CFE-A336-39272FD5B119}" dt="2021-09-17T22:32:08.292" v="13186" actId="478"/>
          <ac:spMkLst>
            <pc:docMk/>
            <pc:sldMk cId="511200609" sldId="590"/>
            <ac:spMk id="100" creationId="{E7B8D758-148F-47CD-8FE0-CF789293A88F}"/>
          </ac:spMkLst>
        </pc:spChg>
        <pc:spChg chg="del">
          <ac:chgData name="Minesh Patel" userId="a66d4990ec83ac90" providerId="LiveId" clId="{B97F8FE2-9461-4CFE-A336-39272FD5B119}" dt="2021-09-17T22:32:08.292" v="13186" actId="478"/>
          <ac:spMkLst>
            <pc:docMk/>
            <pc:sldMk cId="511200609" sldId="590"/>
            <ac:spMk id="101" creationId="{F00A4090-3DE3-455D-9E2A-5434D851B759}"/>
          </ac:spMkLst>
        </pc:spChg>
        <pc:spChg chg="mod">
          <ac:chgData name="Minesh Patel" userId="a66d4990ec83ac90" providerId="LiveId" clId="{B97F8FE2-9461-4CFE-A336-39272FD5B119}" dt="2021-09-21T10:37:20.498" v="47244" actId="164"/>
          <ac:spMkLst>
            <pc:docMk/>
            <pc:sldMk cId="511200609" sldId="590"/>
            <ac:spMk id="104" creationId="{8641F1B4-A564-4AA6-A521-E6771A050A2B}"/>
          </ac:spMkLst>
        </pc:spChg>
        <pc:spChg chg="mod">
          <ac:chgData name="Minesh Patel" userId="a66d4990ec83ac90" providerId="LiveId" clId="{B97F8FE2-9461-4CFE-A336-39272FD5B119}" dt="2021-09-21T10:37:20.498" v="47244" actId="164"/>
          <ac:spMkLst>
            <pc:docMk/>
            <pc:sldMk cId="511200609" sldId="590"/>
            <ac:spMk id="105" creationId="{18E4B969-2117-41BA-B459-BB211CAB1618}"/>
          </ac:spMkLst>
        </pc:spChg>
        <pc:spChg chg="mod">
          <ac:chgData name="Minesh Patel" userId="a66d4990ec83ac90" providerId="LiveId" clId="{B97F8FE2-9461-4CFE-A336-39272FD5B119}" dt="2021-09-21T10:37:20.498" v="47244" actId="164"/>
          <ac:spMkLst>
            <pc:docMk/>
            <pc:sldMk cId="511200609" sldId="590"/>
            <ac:spMk id="106" creationId="{00551BF9-2E33-4E3D-A47D-63F72DAEAA31}"/>
          </ac:spMkLst>
        </pc:spChg>
        <pc:spChg chg="del">
          <ac:chgData name="Minesh Patel" userId="a66d4990ec83ac90" providerId="LiveId" clId="{B97F8FE2-9461-4CFE-A336-39272FD5B119}" dt="2021-09-17T22:32:08.292" v="13186" actId="478"/>
          <ac:spMkLst>
            <pc:docMk/>
            <pc:sldMk cId="511200609" sldId="590"/>
            <ac:spMk id="107" creationId="{0D7CFB64-B9DB-4132-B8F4-ACB406CEA12E}"/>
          </ac:spMkLst>
        </pc:spChg>
        <pc:spChg chg="mod">
          <ac:chgData name="Minesh Patel" userId="a66d4990ec83ac90" providerId="LiveId" clId="{B97F8FE2-9461-4CFE-A336-39272FD5B119}" dt="2021-09-21T10:37:20.498" v="47244" actId="164"/>
          <ac:spMkLst>
            <pc:docMk/>
            <pc:sldMk cId="511200609" sldId="590"/>
            <ac:spMk id="108" creationId="{7D99A7E8-A5EE-4BF3-9E8B-8295F054D053}"/>
          </ac:spMkLst>
        </pc:spChg>
        <pc:spChg chg="del">
          <ac:chgData name="Minesh Patel" userId="a66d4990ec83ac90" providerId="LiveId" clId="{B97F8FE2-9461-4CFE-A336-39272FD5B119}" dt="2021-09-17T22:32:08.292" v="13186" actId="478"/>
          <ac:spMkLst>
            <pc:docMk/>
            <pc:sldMk cId="511200609" sldId="590"/>
            <ac:spMk id="109" creationId="{C372C041-59CF-4CD2-B666-D724393A4F11}"/>
          </ac:spMkLst>
        </pc:spChg>
        <pc:spChg chg="del">
          <ac:chgData name="Minesh Patel" userId="a66d4990ec83ac90" providerId="LiveId" clId="{B97F8FE2-9461-4CFE-A336-39272FD5B119}" dt="2021-09-17T22:32:08.292" v="13186" actId="478"/>
          <ac:spMkLst>
            <pc:docMk/>
            <pc:sldMk cId="511200609" sldId="590"/>
            <ac:spMk id="110" creationId="{3B1F33C0-49C5-4A2A-B024-2B000A68B123}"/>
          </ac:spMkLst>
        </pc:spChg>
        <pc:spChg chg="del">
          <ac:chgData name="Minesh Patel" userId="a66d4990ec83ac90" providerId="LiveId" clId="{B97F8FE2-9461-4CFE-A336-39272FD5B119}" dt="2021-09-17T22:32:04.898" v="13185" actId="478"/>
          <ac:spMkLst>
            <pc:docMk/>
            <pc:sldMk cId="511200609" sldId="590"/>
            <ac:spMk id="115" creationId="{4DD592FC-BD2C-4B1F-98E9-F9749EF6364A}"/>
          </ac:spMkLst>
        </pc:spChg>
        <pc:spChg chg="del">
          <ac:chgData name="Minesh Patel" userId="a66d4990ec83ac90" providerId="LiveId" clId="{B97F8FE2-9461-4CFE-A336-39272FD5B119}" dt="2021-09-17T22:32:11.393" v="13187" actId="478"/>
          <ac:spMkLst>
            <pc:docMk/>
            <pc:sldMk cId="511200609" sldId="590"/>
            <ac:spMk id="130" creationId="{A1516B81-9DDF-4A43-BB19-1B0B3A6BBC8C}"/>
          </ac:spMkLst>
        </pc:spChg>
        <pc:spChg chg="del">
          <ac:chgData name="Minesh Patel" userId="a66d4990ec83ac90" providerId="LiveId" clId="{B97F8FE2-9461-4CFE-A336-39272FD5B119}" dt="2021-09-17T22:32:11.393" v="13187" actId="478"/>
          <ac:spMkLst>
            <pc:docMk/>
            <pc:sldMk cId="511200609" sldId="590"/>
            <ac:spMk id="137" creationId="{36A28246-0631-4666-ABE1-C7589F3E64C8}"/>
          </ac:spMkLst>
        </pc:spChg>
        <pc:grpChg chg="add mod">
          <ac:chgData name="Minesh Patel" userId="a66d4990ec83ac90" providerId="LiveId" clId="{B97F8FE2-9461-4CFE-A336-39272FD5B119}" dt="2021-09-21T10:37:20.498" v="47244" actId="164"/>
          <ac:grpSpMkLst>
            <pc:docMk/>
            <pc:sldMk cId="511200609" sldId="590"/>
            <ac:grpSpMk id="3" creationId="{432D5891-C2B3-439F-A753-E401BC51D9D8}"/>
          </ac:grpSpMkLst>
        </pc:grpChg>
        <pc:grpChg chg="del">
          <ac:chgData name="Minesh Patel" userId="a66d4990ec83ac90" providerId="LiveId" clId="{B97F8FE2-9461-4CFE-A336-39272FD5B119}" dt="2021-09-21T13:55:50.402" v="70961" actId="478"/>
          <ac:grpSpMkLst>
            <pc:docMk/>
            <pc:sldMk cId="511200609" sldId="590"/>
            <ac:grpSpMk id="24" creationId="{389D32EF-AEFD-493E-B19E-CFDED603C111}"/>
          </ac:grpSpMkLst>
        </pc:grpChg>
        <pc:grpChg chg="add mod">
          <ac:chgData name="Minesh Patel" userId="a66d4990ec83ac90" providerId="LiveId" clId="{B97F8FE2-9461-4CFE-A336-39272FD5B119}" dt="2021-09-21T13:55:50.751" v="70962"/>
          <ac:grpSpMkLst>
            <pc:docMk/>
            <pc:sldMk cId="511200609" sldId="590"/>
            <ac:grpSpMk id="25" creationId="{484F09BA-CE4A-4EF7-9F4E-59D791229EBF}"/>
          </ac:grpSpMkLst>
        </pc:grpChg>
        <pc:cxnChg chg="mod">
          <ac:chgData name="Minesh Patel" userId="a66d4990ec83ac90" providerId="LiveId" clId="{B97F8FE2-9461-4CFE-A336-39272FD5B119}" dt="2021-09-21T10:37:20.498" v="47244" actId="164"/>
          <ac:cxnSpMkLst>
            <pc:docMk/>
            <pc:sldMk cId="511200609" sldId="590"/>
            <ac:cxnSpMk id="18" creationId="{DBDA7C13-1255-495B-91A1-4337662B7956}"/>
          </ac:cxnSpMkLst>
        </pc:cxnChg>
        <pc:cxnChg chg="add mod">
          <ac:chgData name="Minesh Patel" userId="a66d4990ec83ac90" providerId="LiveId" clId="{B97F8FE2-9461-4CFE-A336-39272FD5B119}" dt="2021-09-21T10:37:20.498" v="47244" actId="164"/>
          <ac:cxnSpMkLst>
            <pc:docMk/>
            <pc:sldMk cId="511200609" sldId="590"/>
            <ac:cxnSpMk id="38" creationId="{4A6D3A0A-6A79-45D4-9DC1-2D3DD419075F}"/>
          </ac:cxnSpMkLst>
        </pc:cxnChg>
        <pc:cxnChg chg="add mod">
          <ac:chgData name="Minesh Patel" userId="a66d4990ec83ac90" providerId="LiveId" clId="{B97F8FE2-9461-4CFE-A336-39272FD5B119}" dt="2021-09-21T10:37:20.498" v="47244" actId="164"/>
          <ac:cxnSpMkLst>
            <pc:docMk/>
            <pc:sldMk cId="511200609" sldId="590"/>
            <ac:cxnSpMk id="39" creationId="{98BE19E1-670A-4A18-A28E-C7F85D8ABB6D}"/>
          </ac:cxnSpMkLst>
        </pc:cxnChg>
        <pc:cxnChg chg="mod">
          <ac:chgData name="Minesh Patel" userId="a66d4990ec83ac90" providerId="LiveId" clId="{B97F8FE2-9461-4CFE-A336-39272FD5B119}" dt="2021-09-21T10:37:20.498" v="47244" actId="164"/>
          <ac:cxnSpMkLst>
            <pc:docMk/>
            <pc:sldMk cId="511200609" sldId="590"/>
            <ac:cxnSpMk id="99" creationId="{FD6CCDE5-28A2-481A-9595-BEB77A53FF4E}"/>
          </ac:cxnSpMkLst>
        </pc:cxnChg>
        <pc:cxnChg chg="del">
          <ac:chgData name="Minesh Patel" userId="a66d4990ec83ac90" providerId="LiveId" clId="{B97F8FE2-9461-4CFE-A336-39272FD5B119}" dt="2021-09-17T22:32:08.292" v="13186" actId="478"/>
          <ac:cxnSpMkLst>
            <pc:docMk/>
            <pc:sldMk cId="511200609" sldId="590"/>
            <ac:cxnSpMk id="102" creationId="{8A24BE28-F52F-40B8-8FF0-D5555F1EC31A}"/>
          </ac:cxnSpMkLst>
        </pc:cxnChg>
        <pc:cxnChg chg="del">
          <ac:chgData name="Minesh Patel" userId="a66d4990ec83ac90" providerId="LiveId" clId="{B97F8FE2-9461-4CFE-A336-39272FD5B119}" dt="2021-09-17T22:32:08.292" v="13186" actId="478"/>
          <ac:cxnSpMkLst>
            <pc:docMk/>
            <pc:sldMk cId="511200609" sldId="590"/>
            <ac:cxnSpMk id="103" creationId="{38F1EBC4-C6CC-4126-B013-6C35B9B3C0F6}"/>
          </ac:cxnSpMkLst>
        </pc:cxnChg>
        <pc:cxnChg chg="del mod">
          <ac:chgData name="Minesh Patel" userId="a66d4990ec83ac90" providerId="LiveId" clId="{B97F8FE2-9461-4CFE-A336-39272FD5B119}" dt="2021-09-17T22:32:08.292" v="13186" actId="478"/>
          <ac:cxnSpMkLst>
            <pc:docMk/>
            <pc:sldMk cId="511200609" sldId="590"/>
            <ac:cxnSpMk id="131" creationId="{68D79102-48C8-4E22-B198-FCBC8261EAFD}"/>
          </ac:cxnSpMkLst>
        </pc:cxnChg>
        <pc:cxnChg chg="del">
          <ac:chgData name="Minesh Patel" userId="a66d4990ec83ac90" providerId="LiveId" clId="{B97F8FE2-9461-4CFE-A336-39272FD5B119}" dt="2021-09-17T22:32:12.250" v="13188" actId="478"/>
          <ac:cxnSpMkLst>
            <pc:docMk/>
            <pc:sldMk cId="511200609" sldId="590"/>
            <ac:cxnSpMk id="135" creationId="{451EE759-0AAB-4BDF-82BA-63835D94EA15}"/>
          </ac:cxnSpMkLst>
        </pc:cxnChg>
      </pc:sldChg>
      <pc:sldChg chg="modSp add del mod">
        <pc:chgData name="Minesh Patel" userId="a66d4990ec83ac90" providerId="LiveId" clId="{B97F8FE2-9461-4CFE-A336-39272FD5B119}" dt="2021-09-17T22:28:22.946" v="12891" actId="47"/>
        <pc:sldMkLst>
          <pc:docMk/>
          <pc:sldMk cId="1750059295" sldId="590"/>
        </pc:sldMkLst>
        <pc:spChg chg="mod">
          <ac:chgData name="Minesh Patel" userId="a66d4990ec83ac90" providerId="LiveId" clId="{B97F8FE2-9461-4CFE-A336-39272FD5B119}" dt="2021-09-17T22:27:45.427" v="12881" actId="1076"/>
          <ac:spMkLst>
            <pc:docMk/>
            <pc:sldMk cId="1750059295" sldId="590"/>
            <ac:spMk id="9" creationId="{5895A9AA-E147-44C8-A4D8-A2BA7450308E}"/>
          </ac:spMkLst>
        </pc:spChg>
        <pc:spChg chg="mod">
          <ac:chgData name="Minesh Patel" userId="a66d4990ec83ac90" providerId="LiveId" clId="{B97F8FE2-9461-4CFE-A336-39272FD5B119}" dt="2021-09-17T22:27:45.427" v="12881" actId="1076"/>
          <ac:spMkLst>
            <pc:docMk/>
            <pc:sldMk cId="1750059295" sldId="590"/>
            <ac:spMk id="25" creationId="{918ACD6B-792C-4982-9057-DE94CD4167D6}"/>
          </ac:spMkLst>
        </pc:spChg>
      </pc:sldChg>
      <pc:sldChg chg="addSp delSp modSp add mod delAnim modAnim modNotesTx">
        <pc:chgData name="Minesh Patel" userId="a66d4990ec83ac90" providerId="LiveId" clId="{B97F8FE2-9461-4CFE-A336-39272FD5B119}" dt="2021-09-21T13:56:12.798" v="70977"/>
        <pc:sldMkLst>
          <pc:docMk/>
          <pc:sldMk cId="1274442336" sldId="591"/>
        </pc:sldMkLst>
        <pc:spChg chg="mod">
          <ac:chgData name="Minesh Patel" userId="a66d4990ec83ac90" providerId="LiveId" clId="{B97F8FE2-9461-4CFE-A336-39272FD5B119}" dt="2021-09-17T22:38:37.158" v="13430" actId="20577"/>
          <ac:spMkLst>
            <pc:docMk/>
            <pc:sldMk cId="1274442336" sldId="591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17T22:39:38.092" v="13538" actId="207"/>
          <ac:spMkLst>
            <pc:docMk/>
            <pc:sldMk cId="1274442336" sldId="591"/>
            <ac:spMk id="12" creationId="{4335029F-3FF5-4EB8-B3C6-08B4DDB40B47}"/>
          </ac:spMkLst>
        </pc:spChg>
        <pc:spChg chg="mod">
          <ac:chgData name="Minesh Patel" userId="a66d4990ec83ac90" providerId="LiveId" clId="{B97F8FE2-9461-4CFE-A336-39272FD5B119}" dt="2021-09-21T10:56:31.805" v="50234" actId="164"/>
          <ac:spMkLst>
            <pc:docMk/>
            <pc:sldMk cId="1274442336" sldId="591"/>
            <ac:spMk id="23" creationId="{DBBB348C-5C22-4771-9FC1-0155A4AA23AE}"/>
          </ac:spMkLst>
        </pc:spChg>
        <pc:spChg chg="add mod ord">
          <ac:chgData name="Minesh Patel" userId="a66d4990ec83ac90" providerId="LiveId" clId="{B97F8FE2-9461-4CFE-A336-39272FD5B119}" dt="2021-09-21T10:56:48.136" v="50237" actId="164"/>
          <ac:spMkLst>
            <pc:docMk/>
            <pc:sldMk cId="1274442336" sldId="591"/>
            <ac:spMk id="35" creationId="{EE8DC866-AAA4-4108-A358-EEE2D6FA2EAA}"/>
          </ac:spMkLst>
        </pc:spChg>
        <pc:spChg chg="del">
          <ac:chgData name="Minesh Patel" userId="a66d4990ec83ac90" providerId="LiveId" clId="{B97F8FE2-9461-4CFE-A336-39272FD5B119}" dt="2021-09-17T22:39:09.930" v="13492" actId="478"/>
          <ac:spMkLst>
            <pc:docMk/>
            <pc:sldMk cId="1274442336" sldId="591"/>
            <ac:spMk id="37" creationId="{E2A90A03-C8A2-409A-9199-341748CC018C}"/>
          </ac:spMkLst>
        </pc:spChg>
        <pc:spChg chg="mod">
          <ac:chgData name="Minesh Patel" userId="a66d4990ec83ac90" providerId="LiveId" clId="{B97F8FE2-9461-4CFE-A336-39272FD5B119}" dt="2021-09-21T13:56:09.993" v="70973" actId="20577"/>
          <ac:spMkLst>
            <pc:docMk/>
            <pc:sldMk cId="1274442336" sldId="591"/>
            <ac:spMk id="42" creationId="{AF650845-3D82-4EBA-B2F4-8395FEC59B04}"/>
          </ac:spMkLst>
        </pc:spChg>
        <pc:spChg chg="del">
          <ac:chgData name="Minesh Patel" userId="a66d4990ec83ac90" providerId="LiveId" clId="{B97F8FE2-9461-4CFE-A336-39272FD5B119}" dt="2021-09-17T22:39:14.273" v="13495" actId="478"/>
          <ac:spMkLst>
            <pc:docMk/>
            <pc:sldMk cId="1274442336" sldId="591"/>
            <ac:spMk id="55" creationId="{C883566F-DF4D-40CA-B3E6-3CB0133CAC6F}"/>
          </ac:spMkLst>
        </pc:spChg>
        <pc:spChg chg="del">
          <ac:chgData name="Minesh Patel" userId="a66d4990ec83ac90" providerId="LiveId" clId="{B97F8FE2-9461-4CFE-A336-39272FD5B119}" dt="2021-09-17T22:40:15.716" v="13562" actId="478"/>
          <ac:spMkLst>
            <pc:docMk/>
            <pc:sldMk cId="1274442336" sldId="591"/>
            <ac:spMk id="58" creationId="{06885F73-C037-44D6-BAD0-FCA19FBCC50D}"/>
          </ac:spMkLst>
        </pc:spChg>
        <pc:spChg chg="add mod">
          <ac:chgData name="Minesh Patel" userId="a66d4990ec83ac90" providerId="LiveId" clId="{B97F8FE2-9461-4CFE-A336-39272FD5B119}" dt="2021-09-17T22:39:46.359" v="13541" actId="571"/>
          <ac:spMkLst>
            <pc:docMk/>
            <pc:sldMk cId="1274442336" sldId="591"/>
            <ac:spMk id="59" creationId="{44ABA1EB-1075-4720-BBB4-D82EA9A5E7FE}"/>
          </ac:spMkLst>
        </pc:spChg>
        <pc:spChg chg="add mod">
          <ac:chgData name="Minesh Patel" userId="a66d4990ec83ac90" providerId="LiveId" clId="{B97F8FE2-9461-4CFE-A336-39272FD5B119}" dt="2021-09-21T10:55:02.304" v="49980" actId="164"/>
          <ac:spMkLst>
            <pc:docMk/>
            <pc:sldMk cId="1274442336" sldId="591"/>
            <ac:spMk id="60" creationId="{3AEBC562-2203-4A34-B681-1E584541BE2C}"/>
          </ac:spMkLst>
        </pc:spChg>
        <pc:spChg chg="del">
          <ac:chgData name="Minesh Patel" userId="a66d4990ec83ac90" providerId="LiveId" clId="{B97F8FE2-9461-4CFE-A336-39272FD5B119}" dt="2021-09-17T22:39:14.273" v="13495" actId="478"/>
          <ac:spMkLst>
            <pc:docMk/>
            <pc:sldMk cId="1274442336" sldId="591"/>
            <ac:spMk id="61" creationId="{413EC1A2-5415-4245-9272-67BC0373AA8B}"/>
          </ac:spMkLst>
        </pc:spChg>
        <pc:spChg chg="del">
          <ac:chgData name="Minesh Patel" userId="a66d4990ec83ac90" providerId="LiveId" clId="{B97F8FE2-9461-4CFE-A336-39272FD5B119}" dt="2021-09-17T22:40:07.106" v="13560" actId="478"/>
          <ac:spMkLst>
            <pc:docMk/>
            <pc:sldMk cId="1274442336" sldId="591"/>
            <ac:spMk id="62" creationId="{4F9BD13B-D518-4DA4-9937-95A6607C7A28}"/>
          </ac:spMkLst>
        </pc:spChg>
        <pc:spChg chg="del">
          <ac:chgData name="Minesh Patel" userId="a66d4990ec83ac90" providerId="LiveId" clId="{B97F8FE2-9461-4CFE-A336-39272FD5B119}" dt="2021-09-17T22:40:07.106" v="13560" actId="478"/>
          <ac:spMkLst>
            <pc:docMk/>
            <pc:sldMk cId="1274442336" sldId="591"/>
            <ac:spMk id="63" creationId="{4DAC01D6-0918-40BE-AE05-737B58F983CC}"/>
          </ac:spMkLst>
        </pc:spChg>
        <pc:spChg chg="del">
          <ac:chgData name="Minesh Patel" userId="a66d4990ec83ac90" providerId="LiveId" clId="{B97F8FE2-9461-4CFE-A336-39272FD5B119}" dt="2021-09-17T22:40:07.106" v="13560" actId="478"/>
          <ac:spMkLst>
            <pc:docMk/>
            <pc:sldMk cId="1274442336" sldId="591"/>
            <ac:spMk id="64" creationId="{5A9D3BF2-0E9F-4DC3-9AE1-74B82D6254BF}"/>
          </ac:spMkLst>
        </pc:spChg>
        <pc:spChg chg="del">
          <ac:chgData name="Minesh Patel" userId="a66d4990ec83ac90" providerId="LiveId" clId="{B97F8FE2-9461-4CFE-A336-39272FD5B119}" dt="2021-09-17T22:40:07.106" v="13560" actId="478"/>
          <ac:spMkLst>
            <pc:docMk/>
            <pc:sldMk cId="1274442336" sldId="591"/>
            <ac:spMk id="65" creationId="{95C68711-2CB3-4CCF-B66A-CC03EA0AE760}"/>
          </ac:spMkLst>
        </pc:spChg>
        <pc:spChg chg="del">
          <ac:chgData name="Minesh Patel" userId="a66d4990ec83ac90" providerId="LiveId" clId="{B97F8FE2-9461-4CFE-A336-39272FD5B119}" dt="2021-09-17T22:38:59.890" v="13485" actId="478"/>
          <ac:spMkLst>
            <pc:docMk/>
            <pc:sldMk cId="1274442336" sldId="591"/>
            <ac:spMk id="66" creationId="{EE621205-9AF5-4F54-B967-F86D25F3D287}"/>
          </ac:spMkLst>
        </pc:spChg>
        <pc:spChg chg="del">
          <ac:chgData name="Minesh Patel" userId="a66d4990ec83ac90" providerId="LiveId" clId="{B97F8FE2-9461-4CFE-A336-39272FD5B119}" dt="2021-09-17T22:39:01.954" v="13486" actId="478"/>
          <ac:spMkLst>
            <pc:docMk/>
            <pc:sldMk cId="1274442336" sldId="591"/>
            <ac:spMk id="67" creationId="{EDC92213-1E2D-4D93-A1DA-6498B1B21102}"/>
          </ac:spMkLst>
        </pc:spChg>
        <pc:spChg chg="mod">
          <ac:chgData name="Minesh Patel" userId="a66d4990ec83ac90" providerId="LiveId" clId="{B97F8FE2-9461-4CFE-A336-39272FD5B119}" dt="2021-09-21T10:53:57.066" v="49731" actId="164"/>
          <ac:spMkLst>
            <pc:docMk/>
            <pc:sldMk cId="1274442336" sldId="591"/>
            <ac:spMk id="68" creationId="{BA90F600-4B93-41FB-9F39-4E484614D6A4}"/>
          </ac:spMkLst>
        </pc:spChg>
        <pc:spChg chg="mod">
          <ac:chgData name="Minesh Patel" userId="a66d4990ec83ac90" providerId="LiveId" clId="{B97F8FE2-9461-4CFE-A336-39272FD5B119}" dt="2021-09-21T10:53:57.066" v="49731" actId="164"/>
          <ac:spMkLst>
            <pc:docMk/>
            <pc:sldMk cId="1274442336" sldId="591"/>
            <ac:spMk id="69" creationId="{128F3155-7788-4103-9991-D24F2A1BD987}"/>
          </ac:spMkLst>
        </pc:spChg>
        <pc:spChg chg="del">
          <ac:chgData name="Minesh Patel" userId="a66d4990ec83ac90" providerId="LiveId" clId="{B97F8FE2-9461-4CFE-A336-39272FD5B119}" dt="2021-09-17T22:39:08.339" v="13490" actId="478"/>
          <ac:spMkLst>
            <pc:docMk/>
            <pc:sldMk cId="1274442336" sldId="591"/>
            <ac:spMk id="70" creationId="{AC41DED5-ABB0-4602-86AE-AA2D996A051A}"/>
          </ac:spMkLst>
        </pc:spChg>
        <pc:spChg chg="add del mod">
          <ac:chgData name="Minesh Patel" userId="a66d4990ec83ac90" providerId="LiveId" clId="{B97F8FE2-9461-4CFE-A336-39272FD5B119}" dt="2021-09-17T22:44:24.465" v="13677" actId="478"/>
          <ac:spMkLst>
            <pc:docMk/>
            <pc:sldMk cId="1274442336" sldId="591"/>
            <ac:spMk id="73" creationId="{906FE96B-E355-4A1D-B10A-7689BD968F3E}"/>
          </ac:spMkLst>
        </pc:spChg>
        <pc:spChg chg="mod">
          <ac:chgData name="Minesh Patel" userId="a66d4990ec83ac90" providerId="LiveId" clId="{B97F8FE2-9461-4CFE-A336-39272FD5B119}" dt="2021-09-17T22:40:23.472" v="13566" actId="571"/>
          <ac:spMkLst>
            <pc:docMk/>
            <pc:sldMk cId="1274442336" sldId="591"/>
            <ac:spMk id="75" creationId="{70E77E65-3728-4CAD-BD84-B16F5717D7E1}"/>
          </ac:spMkLst>
        </pc:spChg>
        <pc:spChg chg="mod ord">
          <ac:chgData name="Minesh Patel" userId="a66d4990ec83ac90" providerId="LiveId" clId="{B97F8FE2-9461-4CFE-A336-39272FD5B119}" dt="2021-09-17T22:41:33.879" v="13577" actId="166"/>
          <ac:spMkLst>
            <pc:docMk/>
            <pc:sldMk cId="1274442336" sldId="591"/>
            <ac:spMk id="76" creationId="{9B35093A-7694-4587-80E8-EC50D42004CF}"/>
          </ac:spMkLst>
        </pc:spChg>
        <pc:spChg chg="mod">
          <ac:chgData name="Minesh Patel" userId="a66d4990ec83ac90" providerId="LiveId" clId="{B97F8FE2-9461-4CFE-A336-39272FD5B119}" dt="2021-09-17T22:40:23.472" v="13566" actId="571"/>
          <ac:spMkLst>
            <pc:docMk/>
            <pc:sldMk cId="1274442336" sldId="591"/>
            <ac:spMk id="77" creationId="{87D0C5A7-B445-4D2B-B4D3-DC96DAEDF9E7}"/>
          </ac:spMkLst>
        </pc:spChg>
        <pc:spChg chg="mod">
          <ac:chgData name="Minesh Patel" userId="a66d4990ec83ac90" providerId="LiveId" clId="{B97F8FE2-9461-4CFE-A336-39272FD5B119}" dt="2021-09-17T22:41:28.895" v="13576" actId="108"/>
          <ac:spMkLst>
            <pc:docMk/>
            <pc:sldMk cId="1274442336" sldId="591"/>
            <ac:spMk id="78" creationId="{2F5F50D5-9032-435B-8D76-759EBE525366}"/>
          </ac:spMkLst>
        </pc:spChg>
        <pc:spChg chg="mod">
          <ac:chgData name="Minesh Patel" userId="a66d4990ec83ac90" providerId="LiveId" clId="{B97F8FE2-9461-4CFE-A336-39272FD5B119}" dt="2021-09-21T10:56:31.805" v="50234" actId="164"/>
          <ac:spMkLst>
            <pc:docMk/>
            <pc:sldMk cId="1274442336" sldId="591"/>
            <ac:spMk id="80" creationId="{A40C070E-CE70-4CA2-A918-E8C5EF2E224C}"/>
          </ac:spMkLst>
        </pc:spChg>
        <pc:spChg chg="mod">
          <ac:chgData name="Minesh Patel" userId="a66d4990ec83ac90" providerId="LiveId" clId="{B97F8FE2-9461-4CFE-A336-39272FD5B119}" dt="2021-09-17T22:40:23.472" v="13566" actId="571"/>
          <ac:spMkLst>
            <pc:docMk/>
            <pc:sldMk cId="1274442336" sldId="591"/>
            <ac:spMk id="84" creationId="{248811A3-556E-45A2-B12D-77EB3A4D6FAE}"/>
          </ac:spMkLst>
        </pc:spChg>
        <pc:spChg chg="mod">
          <ac:chgData name="Minesh Patel" userId="a66d4990ec83ac90" providerId="LiveId" clId="{B97F8FE2-9461-4CFE-A336-39272FD5B119}" dt="2021-09-17T22:40:23.472" v="13566" actId="571"/>
          <ac:spMkLst>
            <pc:docMk/>
            <pc:sldMk cId="1274442336" sldId="591"/>
            <ac:spMk id="85" creationId="{EBC681EE-47D6-471C-A982-65B6A7A054B9}"/>
          </ac:spMkLst>
        </pc:spChg>
        <pc:spChg chg="mod">
          <ac:chgData name="Minesh Patel" userId="a66d4990ec83ac90" providerId="LiveId" clId="{B97F8FE2-9461-4CFE-A336-39272FD5B119}" dt="2021-09-17T22:40:23.472" v="13566" actId="571"/>
          <ac:spMkLst>
            <pc:docMk/>
            <pc:sldMk cId="1274442336" sldId="591"/>
            <ac:spMk id="86" creationId="{ACC5A1F9-B5E9-495D-9DEF-5C1315DA0745}"/>
          </ac:spMkLst>
        </pc:spChg>
        <pc:spChg chg="mod">
          <ac:chgData name="Minesh Patel" userId="a66d4990ec83ac90" providerId="LiveId" clId="{B97F8FE2-9461-4CFE-A336-39272FD5B119}" dt="2021-09-17T22:40:23.472" v="13566" actId="571"/>
          <ac:spMkLst>
            <pc:docMk/>
            <pc:sldMk cId="1274442336" sldId="591"/>
            <ac:spMk id="87" creationId="{45DBEDDB-81FF-4916-91EE-FCF7D761B497}"/>
          </ac:spMkLst>
        </pc:spChg>
        <pc:spChg chg="mod">
          <ac:chgData name="Minesh Patel" userId="a66d4990ec83ac90" providerId="LiveId" clId="{B97F8FE2-9461-4CFE-A336-39272FD5B119}" dt="2021-09-17T22:40:23.472" v="13566" actId="571"/>
          <ac:spMkLst>
            <pc:docMk/>
            <pc:sldMk cId="1274442336" sldId="591"/>
            <ac:spMk id="88" creationId="{147BF0DE-9918-4A83-847C-160A0AE19C0D}"/>
          </ac:spMkLst>
        </pc:spChg>
        <pc:spChg chg="mod ord">
          <ac:chgData name="Minesh Patel" userId="a66d4990ec83ac90" providerId="LiveId" clId="{B97F8FE2-9461-4CFE-A336-39272FD5B119}" dt="2021-09-17T22:41:09.701" v="13572" actId="166"/>
          <ac:spMkLst>
            <pc:docMk/>
            <pc:sldMk cId="1274442336" sldId="591"/>
            <ac:spMk id="89" creationId="{7DB988DB-B263-4B9E-9F2D-85355F070681}"/>
          </ac:spMkLst>
        </pc:spChg>
        <pc:spChg chg="mod">
          <ac:chgData name="Minesh Patel" userId="a66d4990ec83ac90" providerId="LiveId" clId="{B97F8FE2-9461-4CFE-A336-39272FD5B119}" dt="2021-09-17T22:41:04.018" v="13571" actId="20577"/>
          <ac:spMkLst>
            <pc:docMk/>
            <pc:sldMk cId="1274442336" sldId="591"/>
            <ac:spMk id="90" creationId="{5A94AA27-711B-4845-AE8E-AA8286CA99A9}"/>
          </ac:spMkLst>
        </pc:spChg>
        <pc:spChg chg="add del mod">
          <ac:chgData name="Minesh Patel" userId="a66d4990ec83ac90" providerId="LiveId" clId="{B97F8FE2-9461-4CFE-A336-39272FD5B119}" dt="2021-09-17T22:44:35.266" v="13680" actId="478"/>
          <ac:spMkLst>
            <pc:docMk/>
            <pc:sldMk cId="1274442336" sldId="591"/>
            <ac:spMk id="91" creationId="{1BE28CCF-DA16-4696-B6C8-86D65FD64314}"/>
          </ac:spMkLst>
        </pc:spChg>
        <pc:spChg chg="mod">
          <ac:chgData name="Minesh Patel" userId="a66d4990ec83ac90" providerId="LiveId" clId="{B97F8FE2-9461-4CFE-A336-39272FD5B119}" dt="2021-09-21T13:56:11.519" v="70974"/>
          <ac:spMkLst>
            <pc:docMk/>
            <pc:sldMk cId="1274442336" sldId="591"/>
            <ac:spMk id="92" creationId="{3085A99E-DDAF-4F0D-A0B4-24BF3F07F126}"/>
          </ac:spMkLst>
        </pc:spChg>
        <pc:spChg chg="add del mod">
          <ac:chgData name="Minesh Patel" userId="a66d4990ec83ac90" providerId="LiveId" clId="{B97F8FE2-9461-4CFE-A336-39272FD5B119}" dt="2021-09-17T22:44:35.266" v="13680" actId="478"/>
          <ac:spMkLst>
            <pc:docMk/>
            <pc:sldMk cId="1274442336" sldId="591"/>
            <ac:spMk id="92" creationId="{79EA8701-B375-406B-88CB-3D3152B0CF07}"/>
          </ac:spMkLst>
        </pc:spChg>
        <pc:spChg chg="mod">
          <ac:chgData name="Minesh Patel" userId="a66d4990ec83ac90" providerId="LiveId" clId="{B97F8FE2-9461-4CFE-A336-39272FD5B119}" dt="2021-09-17T22:41:46.709" v="13580" actId="1076"/>
          <ac:spMkLst>
            <pc:docMk/>
            <pc:sldMk cId="1274442336" sldId="591"/>
            <ac:spMk id="94" creationId="{D3FD4D91-4966-4BBC-9D4C-AE6339CA5A20}"/>
          </ac:spMkLst>
        </pc:spChg>
        <pc:spChg chg="mod">
          <ac:chgData name="Minesh Patel" userId="a66d4990ec83ac90" providerId="LiveId" clId="{B97F8FE2-9461-4CFE-A336-39272FD5B119}" dt="2021-09-17T22:41:49.696" v="13581" actId="1076"/>
          <ac:spMkLst>
            <pc:docMk/>
            <pc:sldMk cId="1274442336" sldId="591"/>
            <ac:spMk id="95" creationId="{01CC4A1A-19A5-46DF-A238-0F56218F3624}"/>
          </ac:spMkLst>
        </pc:spChg>
        <pc:spChg chg="add mod">
          <ac:chgData name="Minesh Patel" userId="a66d4990ec83ac90" providerId="LiveId" clId="{B97F8FE2-9461-4CFE-A336-39272FD5B119}" dt="2021-09-21T10:58:02.321" v="50526" actId="164"/>
          <ac:spMkLst>
            <pc:docMk/>
            <pc:sldMk cId="1274442336" sldId="591"/>
            <ac:spMk id="98" creationId="{BD7D7ACC-11A1-4757-9774-5DBC95F64D13}"/>
          </ac:spMkLst>
        </pc:spChg>
        <pc:spChg chg="mod">
          <ac:chgData name="Minesh Patel" userId="a66d4990ec83ac90" providerId="LiveId" clId="{B97F8FE2-9461-4CFE-A336-39272FD5B119}" dt="2021-09-20T22:50:34.228" v="35358" actId="208"/>
          <ac:spMkLst>
            <pc:docMk/>
            <pc:sldMk cId="1274442336" sldId="591"/>
            <ac:spMk id="100" creationId="{8757A857-3D99-497A-8C0C-EEAECBF694C0}"/>
          </ac:spMkLst>
        </pc:spChg>
        <pc:spChg chg="mod">
          <ac:chgData name="Minesh Patel" userId="a66d4990ec83ac90" providerId="LiveId" clId="{B97F8FE2-9461-4CFE-A336-39272FD5B119}" dt="2021-09-20T22:50:34.228" v="35358" actId="208"/>
          <ac:spMkLst>
            <pc:docMk/>
            <pc:sldMk cId="1274442336" sldId="591"/>
            <ac:spMk id="101" creationId="{B373F18E-DEBC-42C1-9438-4219E1FB4630}"/>
          </ac:spMkLst>
        </pc:spChg>
        <pc:spChg chg="add mod">
          <ac:chgData name="Minesh Patel" userId="a66d4990ec83ac90" providerId="LiveId" clId="{B97F8FE2-9461-4CFE-A336-39272FD5B119}" dt="2021-09-21T10:58:06.910" v="50527" actId="164"/>
          <ac:spMkLst>
            <pc:docMk/>
            <pc:sldMk cId="1274442336" sldId="591"/>
            <ac:spMk id="104" creationId="{EC195911-B470-45CF-A871-56C3F0AC5979}"/>
          </ac:spMkLst>
        </pc:spChg>
        <pc:spChg chg="mod">
          <ac:chgData name="Minesh Patel" userId="a66d4990ec83ac90" providerId="LiveId" clId="{B97F8FE2-9461-4CFE-A336-39272FD5B119}" dt="2021-09-17T22:43:50.503" v="13658" actId="571"/>
          <ac:spMkLst>
            <pc:docMk/>
            <pc:sldMk cId="1274442336" sldId="591"/>
            <ac:spMk id="106" creationId="{B1307229-2A38-4EFE-8879-91F138B93EC0}"/>
          </ac:spMkLst>
        </pc:spChg>
        <pc:spChg chg="mod">
          <ac:chgData name="Minesh Patel" userId="a66d4990ec83ac90" providerId="LiveId" clId="{B97F8FE2-9461-4CFE-A336-39272FD5B119}" dt="2021-09-17T22:43:50.503" v="13658" actId="571"/>
          <ac:spMkLst>
            <pc:docMk/>
            <pc:sldMk cId="1274442336" sldId="591"/>
            <ac:spMk id="107" creationId="{6C27ACFC-26BB-49BF-96D7-BD673469F798}"/>
          </ac:spMkLst>
        </pc:spChg>
        <pc:spChg chg="mod">
          <ac:chgData name="Minesh Patel" userId="a66d4990ec83ac90" providerId="LiveId" clId="{B97F8FE2-9461-4CFE-A336-39272FD5B119}" dt="2021-09-17T22:43:50.503" v="13658" actId="571"/>
          <ac:spMkLst>
            <pc:docMk/>
            <pc:sldMk cId="1274442336" sldId="591"/>
            <ac:spMk id="108" creationId="{ED2EB09E-1516-4518-96A7-6BFFC3D45644}"/>
          </ac:spMkLst>
        </pc:spChg>
        <pc:spChg chg="mod">
          <ac:chgData name="Minesh Patel" userId="a66d4990ec83ac90" providerId="LiveId" clId="{B97F8FE2-9461-4CFE-A336-39272FD5B119}" dt="2021-09-17T22:43:55.410" v="13662" actId="20577"/>
          <ac:spMkLst>
            <pc:docMk/>
            <pc:sldMk cId="1274442336" sldId="591"/>
            <ac:spMk id="109" creationId="{842E996A-31A3-4966-A003-54DB7AC6965B}"/>
          </ac:spMkLst>
        </pc:spChg>
        <pc:spChg chg="mod">
          <ac:chgData name="Minesh Patel" userId="a66d4990ec83ac90" providerId="LiveId" clId="{B97F8FE2-9461-4CFE-A336-39272FD5B119}" dt="2021-09-17T22:43:50.503" v="13658" actId="571"/>
          <ac:spMkLst>
            <pc:docMk/>
            <pc:sldMk cId="1274442336" sldId="591"/>
            <ac:spMk id="110" creationId="{4358127D-D0BB-40D0-9E19-40DDAD41F631}"/>
          </ac:spMkLst>
        </pc:spChg>
        <pc:spChg chg="mod">
          <ac:chgData name="Minesh Patel" userId="a66d4990ec83ac90" providerId="LiveId" clId="{B97F8FE2-9461-4CFE-A336-39272FD5B119}" dt="2021-09-17T22:43:53.523" v="13661" actId="20577"/>
          <ac:spMkLst>
            <pc:docMk/>
            <pc:sldMk cId="1274442336" sldId="591"/>
            <ac:spMk id="111" creationId="{5269F014-7AAD-4A87-82BC-C171A8558C58}"/>
          </ac:spMkLst>
        </pc:spChg>
        <pc:spChg chg="mod">
          <ac:chgData name="Minesh Patel" userId="a66d4990ec83ac90" providerId="LiveId" clId="{B97F8FE2-9461-4CFE-A336-39272FD5B119}" dt="2021-09-17T22:43:56.530" v="13663" actId="20577"/>
          <ac:spMkLst>
            <pc:docMk/>
            <pc:sldMk cId="1274442336" sldId="591"/>
            <ac:spMk id="112" creationId="{3391AC43-4FE5-4BCF-A78D-0066B20F3B5B}"/>
          </ac:spMkLst>
        </pc:spChg>
        <pc:spChg chg="add mod">
          <ac:chgData name="Minesh Patel" userId="a66d4990ec83ac90" providerId="LiveId" clId="{B97F8FE2-9461-4CFE-A336-39272FD5B119}" dt="2021-09-21T10:55:02.304" v="49980" actId="164"/>
          <ac:spMkLst>
            <pc:docMk/>
            <pc:sldMk cId="1274442336" sldId="591"/>
            <ac:spMk id="113" creationId="{E3292B5B-7454-408B-A093-23F2E936D7D6}"/>
          </ac:spMkLst>
        </pc:spChg>
        <pc:spChg chg="add del mod ord">
          <ac:chgData name="Minesh Patel" userId="a66d4990ec83ac90" providerId="LiveId" clId="{B97F8FE2-9461-4CFE-A336-39272FD5B119}" dt="2021-09-21T10:53:47.165" v="49729" actId="478"/>
          <ac:spMkLst>
            <pc:docMk/>
            <pc:sldMk cId="1274442336" sldId="591"/>
            <ac:spMk id="116" creationId="{B52E25CD-7A78-4661-BF6C-F2DD9D1A4426}"/>
          </ac:spMkLst>
        </pc:spChg>
        <pc:spChg chg="add mod ord">
          <ac:chgData name="Minesh Patel" userId="a66d4990ec83ac90" providerId="LiveId" clId="{B97F8FE2-9461-4CFE-A336-39272FD5B119}" dt="2021-09-21T10:53:57.066" v="49731" actId="164"/>
          <ac:spMkLst>
            <pc:docMk/>
            <pc:sldMk cId="1274442336" sldId="591"/>
            <ac:spMk id="117" creationId="{F6608B93-489B-43ED-94BA-981AD03EF736}"/>
          </ac:spMkLst>
        </pc:spChg>
        <pc:spChg chg="add mod">
          <ac:chgData name="Minesh Patel" userId="a66d4990ec83ac90" providerId="LiveId" clId="{B97F8FE2-9461-4CFE-A336-39272FD5B119}" dt="2021-09-21T10:53:57.066" v="49731" actId="164"/>
          <ac:spMkLst>
            <pc:docMk/>
            <pc:sldMk cId="1274442336" sldId="591"/>
            <ac:spMk id="118" creationId="{8741EB41-A5F3-43CA-9018-CB462FD0DFDC}"/>
          </ac:spMkLst>
        </pc:spChg>
        <pc:spChg chg="add mod">
          <ac:chgData name="Minesh Patel" userId="a66d4990ec83ac90" providerId="LiveId" clId="{B97F8FE2-9461-4CFE-A336-39272FD5B119}" dt="2021-09-21T10:53:57.066" v="49731" actId="164"/>
          <ac:spMkLst>
            <pc:docMk/>
            <pc:sldMk cId="1274442336" sldId="591"/>
            <ac:spMk id="119" creationId="{FD4E2156-1119-4A73-B3AA-E0BB5EB9F4BE}"/>
          </ac:spMkLst>
        </pc:spChg>
        <pc:spChg chg="add mod">
          <ac:chgData name="Minesh Patel" userId="a66d4990ec83ac90" providerId="LiveId" clId="{B97F8FE2-9461-4CFE-A336-39272FD5B119}" dt="2021-09-21T10:53:57.066" v="49731" actId="164"/>
          <ac:spMkLst>
            <pc:docMk/>
            <pc:sldMk cId="1274442336" sldId="591"/>
            <ac:spMk id="120" creationId="{308F7AF0-5023-4830-AB2A-7E73892C6C19}"/>
          </ac:spMkLst>
        </pc:spChg>
        <pc:spChg chg="add mod">
          <ac:chgData name="Minesh Patel" userId="a66d4990ec83ac90" providerId="LiveId" clId="{B97F8FE2-9461-4CFE-A336-39272FD5B119}" dt="2021-09-21T10:56:48.136" v="50237" actId="164"/>
          <ac:spMkLst>
            <pc:docMk/>
            <pc:sldMk cId="1274442336" sldId="591"/>
            <ac:spMk id="121" creationId="{2CCE94F8-E517-4E50-99B2-FBD6DD8164A8}"/>
          </ac:spMkLst>
        </pc:spChg>
        <pc:spChg chg="add mod">
          <ac:chgData name="Minesh Patel" userId="a66d4990ec83ac90" providerId="LiveId" clId="{B97F8FE2-9461-4CFE-A336-39272FD5B119}" dt="2021-09-21T10:56:48.136" v="50237" actId="164"/>
          <ac:spMkLst>
            <pc:docMk/>
            <pc:sldMk cId="1274442336" sldId="591"/>
            <ac:spMk id="122" creationId="{F3FAE00F-82B6-4A92-885B-31FBB9884428}"/>
          </ac:spMkLst>
        </pc:spChg>
        <pc:spChg chg="add mod ord">
          <ac:chgData name="Minesh Patel" userId="a66d4990ec83ac90" providerId="LiveId" clId="{B97F8FE2-9461-4CFE-A336-39272FD5B119}" dt="2021-09-21T10:56:48.136" v="50237" actId="164"/>
          <ac:spMkLst>
            <pc:docMk/>
            <pc:sldMk cId="1274442336" sldId="591"/>
            <ac:spMk id="123" creationId="{7D4099C6-8A7E-4AE9-8B7F-E527B54DAFD6}"/>
          </ac:spMkLst>
        </pc:spChg>
        <pc:spChg chg="mod">
          <ac:chgData name="Minesh Patel" userId="a66d4990ec83ac90" providerId="LiveId" clId="{B97F8FE2-9461-4CFE-A336-39272FD5B119}" dt="2021-09-21T13:56:11.519" v="70974"/>
          <ac:spMkLst>
            <pc:docMk/>
            <pc:sldMk cId="1274442336" sldId="591"/>
            <ac:spMk id="124" creationId="{B10A60BF-D6A7-4518-9BB0-7AF4F3A2B150}"/>
          </ac:spMkLst>
        </pc:spChg>
        <pc:spChg chg="mod">
          <ac:chgData name="Minesh Patel" userId="a66d4990ec83ac90" providerId="LiveId" clId="{B97F8FE2-9461-4CFE-A336-39272FD5B119}" dt="2021-09-21T13:56:11.519" v="70974"/>
          <ac:spMkLst>
            <pc:docMk/>
            <pc:sldMk cId="1274442336" sldId="591"/>
            <ac:spMk id="125" creationId="{C09C3D4B-1840-46BE-A9E3-9B5CC608C6F7}"/>
          </ac:spMkLst>
        </pc:spChg>
        <pc:spChg chg="mod">
          <ac:chgData name="Minesh Patel" userId="a66d4990ec83ac90" providerId="LiveId" clId="{B97F8FE2-9461-4CFE-A336-39272FD5B119}" dt="2021-09-21T13:56:11.519" v="70974"/>
          <ac:spMkLst>
            <pc:docMk/>
            <pc:sldMk cId="1274442336" sldId="591"/>
            <ac:spMk id="126" creationId="{979319B7-2799-40F5-94DD-4DA1BBC6BC4C}"/>
          </ac:spMkLst>
        </pc:spChg>
        <pc:spChg chg="mod">
          <ac:chgData name="Minesh Patel" userId="a66d4990ec83ac90" providerId="LiveId" clId="{B97F8FE2-9461-4CFE-A336-39272FD5B119}" dt="2021-09-21T13:56:11.519" v="70974"/>
          <ac:spMkLst>
            <pc:docMk/>
            <pc:sldMk cId="1274442336" sldId="591"/>
            <ac:spMk id="127" creationId="{04873AE1-4369-474D-AC32-5FCDBDC7C46F}"/>
          </ac:spMkLst>
        </pc:spChg>
        <pc:spChg chg="mod">
          <ac:chgData name="Minesh Patel" userId="a66d4990ec83ac90" providerId="LiveId" clId="{B97F8FE2-9461-4CFE-A336-39272FD5B119}" dt="2021-09-21T13:56:12.798" v="70977"/>
          <ac:spMkLst>
            <pc:docMk/>
            <pc:sldMk cId="1274442336" sldId="591"/>
            <ac:spMk id="129" creationId="{4B80EA44-4ED8-46FF-BCA7-0F8783D4F010}"/>
          </ac:spMkLst>
        </pc:spChg>
        <pc:spChg chg="mod">
          <ac:chgData name="Minesh Patel" userId="a66d4990ec83ac90" providerId="LiveId" clId="{B97F8FE2-9461-4CFE-A336-39272FD5B119}" dt="2021-09-21T13:56:12.798" v="70977"/>
          <ac:spMkLst>
            <pc:docMk/>
            <pc:sldMk cId="1274442336" sldId="591"/>
            <ac:spMk id="130" creationId="{3CD496A6-8A00-4BEF-A991-3E686A197DB7}"/>
          </ac:spMkLst>
        </pc:spChg>
        <pc:spChg chg="mod">
          <ac:chgData name="Minesh Patel" userId="a66d4990ec83ac90" providerId="LiveId" clId="{B97F8FE2-9461-4CFE-A336-39272FD5B119}" dt="2021-09-21T13:56:12.798" v="70977"/>
          <ac:spMkLst>
            <pc:docMk/>
            <pc:sldMk cId="1274442336" sldId="591"/>
            <ac:spMk id="131" creationId="{81EF7987-644D-44CE-8D1E-4C9B463C9E2E}"/>
          </ac:spMkLst>
        </pc:spChg>
        <pc:spChg chg="mod">
          <ac:chgData name="Minesh Patel" userId="a66d4990ec83ac90" providerId="LiveId" clId="{B97F8FE2-9461-4CFE-A336-39272FD5B119}" dt="2021-09-21T13:56:12.798" v="70977"/>
          <ac:spMkLst>
            <pc:docMk/>
            <pc:sldMk cId="1274442336" sldId="591"/>
            <ac:spMk id="132" creationId="{B4D9EC41-6EEB-49E8-B5AE-E8757ACF1F68}"/>
          </ac:spMkLst>
        </pc:spChg>
        <pc:spChg chg="mod">
          <ac:chgData name="Minesh Patel" userId="a66d4990ec83ac90" providerId="LiveId" clId="{B97F8FE2-9461-4CFE-A336-39272FD5B119}" dt="2021-09-21T13:56:12.798" v="70977"/>
          <ac:spMkLst>
            <pc:docMk/>
            <pc:sldMk cId="1274442336" sldId="591"/>
            <ac:spMk id="133" creationId="{3D67424D-6C04-42ED-A189-48D92D64CA47}"/>
          </ac:spMkLst>
        </pc:spChg>
        <pc:grpChg chg="add mod">
          <ac:chgData name="Minesh Patel" userId="a66d4990ec83ac90" providerId="LiveId" clId="{B97F8FE2-9461-4CFE-A336-39272FD5B119}" dt="2021-09-21T10:53:57.066" v="49731" actId="164"/>
          <ac:grpSpMkLst>
            <pc:docMk/>
            <pc:sldMk cId="1274442336" sldId="591"/>
            <ac:grpSpMk id="3" creationId="{BC9F84CA-70E8-4130-8ED8-4406C7C2FC26}"/>
          </ac:grpSpMkLst>
        </pc:grpChg>
        <pc:grpChg chg="del">
          <ac:chgData name="Minesh Patel" userId="a66d4990ec83ac90" providerId="LiveId" clId="{B97F8FE2-9461-4CFE-A336-39272FD5B119}" dt="2021-09-17T22:39:12.087" v="13493" actId="478"/>
          <ac:grpSpMkLst>
            <pc:docMk/>
            <pc:sldMk cId="1274442336" sldId="591"/>
            <ac:grpSpMk id="3" creationId="{F1DEEC84-4172-4BF0-A9C4-847F3ABF3A94}"/>
          </ac:grpSpMkLst>
        </pc:grpChg>
        <pc:grpChg chg="mod">
          <ac:chgData name="Minesh Patel" userId="a66d4990ec83ac90" providerId="LiveId" clId="{B97F8FE2-9461-4CFE-A336-39272FD5B119}" dt="2021-09-21T10:56:31.805" v="50234" actId="164"/>
          <ac:grpSpMkLst>
            <pc:docMk/>
            <pc:sldMk cId="1274442336" sldId="591"/>
            <ac:grpSpMk id="5" creationId="{3D099A72-1C9D-4A9D-866E-2B765B190C84}"/>
          </ac:grpSpMkLst>
        </pc:grpChg>
        <pc:grpChg chg="del">
          <ac:chgData name="Minesh Patel" userId="a66d4990ec83ac90" providerId="LiveId" clId="{B97F8FE2-9461-4CFE-A336-39272FD5B119}" dt="2021-09-17T22:39:02.996" v="13487" actId="478"/>
          <ac:grpSpMkLst>
            <pc:docMk/>
            <pc:sldMk cId="1274442336" sldId="591"/>
            <ac:grpSpMk id="7" creationId="{2EC5EE0C-6B16-4AD6-AF26-5A8AF2750E8C}"/>
          </ac:grpSpMkLst>
        </pc:grpChg>
        <pc:grpChg chg="add mod">
          <ac:chgData name="Minesh Patel" userId="a66d4990ec83ac90" providerId="LiveId" clId="{B97F8FE2-9461-4CFE-A336-39272FD5B119}" dt="2021-09-21T10:55:02.304" v="49980" actId="164"/>
          <ac:grpSpMkLst>
            <pc:docMk/>
            <pc:sldMk cId="1274442336" sldId="591"/>
            <ac:grpSpMk id="7" creationId="{A3ECDB57-FF79-4815-A6D2-7CD91FB3D3FC}"/>
          </ac:grpSpMkLst>
        </pc:grpChg>
        <pc:grpChg chg="mod">
          <ac:chgData name="Minesh Patel" userId="a66d4990ec83ac90" providerId="LiveId" clId="{B97F8FE2-9461-4CFE-A336-39272FD5B119}" dt="2021-09-17T22:44:48.797" v="13682" actId="1076"/>
          <ac:grpSpMkLst>
            <pc:docMk/>
            <pc:sldMk cId="1274442336" sldId="591"/>
            <ac:grpSpMk id="8" creationId="{1BA891FF-E151-4EFB-A975-79B87686BEC8}"/>
          </ac:grpSpMkLst>
        </pc:grpChg>
        <pc:grpChg chg="mod">
          <ac:chgData name="Minesh Patel" userId="a66d4990ec83ac90" providerId="LiveId" clId="{B97F8FE2-9461-4CFE-A336-39272FD5B119}" dt="2021-09-21T10:55:02.304" v="49980" actId="164"/>
          <ac:grpSpMkLst>
            <pc:docMk/>
            <pc:sldMk cId="1274442336" sldId="591"/>
            <ac:grpSpMk id="9" creationId="{9AD24030-39E6-4E41-8A93-1CCC641C1DBD}"/>
          </ac:grpSpMkLst>
        </pc:grpChg>
        <pc:grpChg chg="add mod ord">
          <ac:chgData name="Minesh Patel" userId="a66d4990ec83ac90" providerId="LiveId" clId="{B97F8FE2-9461-4CFE-A336-39272FD5B119}" dt="2021-09-21T10:56:31.805" v="50234" actId="164"/>
          <ac:grpSpMkLst>
            <pc:docMk/>
            <pc:sldMk cId="1274442336" sldId="591"/>
            <ac:grpSpMk id="10" creationId="{32D8108E-965F-44A7-A398-678C8BF546BD}"/>
          </ac:grpSpMkLst>
        </pc:grpChg>
        <pc:grpChg chg="add mod ord">
          <ac:chgData name="Minesh Patel" userId="a66d4990ec83ac90" providerId="LiveId" clId="{B97F8FE2-9461-4CFE-A336-39272FD5B119}" dt="2021-09-21T10:56:50.681" v="50238" actId="167"/>
          <ac:grpSpMkLst>
            <pc:docMk/>
            <pc:sldMk cId="1274442336" sldId="591"/>
            <ac:grpSpMk id="11" creationId="{EC297F6B-5BAF-402C-ADBF-E034DADA1276}"/>
          </ac:grpSpMkLst>
        </pc:grpChg>
        <pc:grpChg chg="add mod">
          <ac:chgData name="Minesh Patel" userId="a66d4990ec83ac90" providerId="LiveId" clId="{B97F8FE2-9461-4CFE-A336-39272FD5B119}" dt="2021-09-21T10:58:02.321" v="50526" actId="164"/>
          <ac:grpSpMkLst>
            <pc:docMk/>
            <pc:sldMk cId="1274442336" sldId="591"/>
            <ac:grpSpMk id="13" creationId="{C91471F9-725B-4846-B657-90D7ACC98847}"/>
          </ac:grpSpMkLst>
        </pc:grpChg>
        <pc:grpChg chg="add mod">
          <ac:chgData name="Minesh Patel" userId="a66d4990ec83ac90" providerId="LiveId" clId="{B97F8FE2-9461-4CFE-A336-39272FD5B119}" dt="2021-09-21T10:58:06.910" v="50527" actId="164"/>
          <ac:grpSpMkLst>
            <pc:docMk/>
            <pc:sldMk cId="1274442336" sldId="591"/>
            <ac:grpSpMk id="14" creationId="{385856A0-61C4-4FE5-B26B-2696DEA9A490}"/>
          </ac:grpSpMkLst>
        </pc:grpChg>
        <pc:grpChg chg="del">
          <ac:chgData name="Minesh Patel" userId="a66d4990ec83ac90" providerId="LiveId" clId="{B97F8FE2-9461-4CFE-A336-39272FD5B119}" dt="2021-09-17T22:39:05.077" v="13488" actId="478"/>
          <ac:grpSpMkLst>
            <pc:docMk/>
            <pc:sldMk cId="1274442336" sldId="591"/>
            <ac:grpSpMk id="33" creationId="{794838DA-0D5B-4832-8A7E-B189767A38C6}"/>
          </ac:grpSpMkLst>
        </pc:grpChg>
        <pc:grpChg chg="del">
          <ac:chgData name="Minesh Patel" userId="a66d4990ec83ac90" providerId="LiveId" clId="{B97F8FE2-9461-4CFE-A336-39272FD5B119}" dt="2021-09-21T13:56:12.434" v="70976" actId="478"/>
          <ac:grpSpMkLst>
            <pc:docMk/>
            <pc:sldMk cId="1274442336" sldId="591"/>
            <ac:grpSpMk id="39" creationId="{59EE85B9-B9E7-4574-973A-1284B0D7BE4D}"/>
          </ac:grpSpMkLst>
        </pc:grpChg>
        <pc:grpChg chg="add mod">
          <ac:chgData name="Minesh Patel" userId="a66d4990ec83ac90" providerId="LiveId" clId="{B97F8FE2-9461-4CFE-A336-39272FD5B119}" dt="2021-09-17T22:44:48.797" v="13682" actId="1076"/>
          <ac:grpSpMkLst>
            <pc:docMk/>
            <pc:sldMk cId="1274442336" sldId="591"/>
            <ac:grpSpMk id="74" creationId="{959FE510-8852-4CE5-9F7A-BB713466F9A7}"/>
          </ac:grpSpMkLst>
        </pc:grpChg>
        <pc:grpChg chg="add mod">
          <ac:chgData name="Minesh Patel" userId="a66d4990ec83ac90" providerId="LiveId" clId="{B97F8FE2-9461-4CFE-A336-39272FD5B119}" dt="2021-09-21T10:56:31.805" v="50234" actId="164"/>
          <ac:grpSpMkLst>
            <pc:docMk/>
            <pc:sldMk cId="1274442336" sldId="591"/>
            <ac:grpSpMk id="79" creationId="{0D8F90E1-22B8-4C58-A006-54470D780B8C}"/>
          </ac:grpSpMkLst>
        </pc:grpChg>
        <pc:grpChg chg="add mod">
          <ac:chgData name="Minesh Patel" userId="a66d4990ec83ac90" providerId="LiveId" clId="{B97F8FE2-9461-4CFE-A336-39272FD5B119}" dt="2021-09-21T10:55:02.304" v="49980" actId="164"/>
          <ac:grpSpMkLst>
            <pc:docMk/>
            <pc:sldMk cId="1274442336" sldId="591"/>
            <ac:grpSpMk id="83" creationId="{A000B2A6-F4BE-4239-93FF-56B3C9B79F68}"/>
          </ac:grpSpMkLst>
        </pc:grpChg>
        <pc:grpChg chg="add del mod">
          <ac:chgData name="Minesh Patel" userId="a66d4990ec83ac90" providerId="LiveId" clId="{B97F8FE2-9461-4CFE-A336-39272FD5B119}" dt="2021-09-21T13:56:12.240" v="70975"/>
          <ac:grpSpMkLst>
            <pc:docMk/>
            <pc:sldMk cId="1274442336" sldId="591"/>
            <ac:grpSpMk id="91" creationId="{CD85682E-A8F8-4A5D-A74C-AA6D42C6D1F7}"/>
          </ac:grpSpMkLst>
        </pc:grpChg>
        <pc:grpChg chg="add mod">
          <ac:chgData name="Minesh Patel" userId="a66d4990ec83ac90" providerId="LiveId" clId="{B97F8FE2-9461-4CFE-A336-39272FD5B119}" dt="2021-09-21T10:58:02.321" v="50526" actId="164"/>
          <ac:grpSpMkLst>
            <pc:docMk/>
            <pc:sldMk cId="1274442336" sldId="591"/>
            <ac:grpSpMk id="93" creationId="{2B40C1FB-678C-4FA7-BEB8-CFAE3E313C01}"/>
          </ac:grpSpMkLst>
        </pc:grpChg>
        <pc:grpChg chg="add mod">
          <ac:chgData name="Minesh Patel" userId="a66d4990ec83ac90" providerId="LiveId" clId="{B97F8FE2-9461-4CFE-A336-39272FD5B119}" dt="2021-09-21T10:58:06.910" v="50527" actId="164"/>
          <ac:grpSpMkLst>
            <pc:docMk/>
            <pc:sldMk cId="1274442336" sldId="591"/>
            <ac:grpSpMk id="99" creationId="{7881FEC3-6C01-4A3E-881F-D0E3F8CBCFCB}"/>
          </ac:grpSpMkLst>
        </pc:grpChg>
        <pc:grpChg chg="add mod">
          <ac:chgData name="Minesh Patel" userId="a66d4990ec83ac90" providerId="LiveId" clId="{B97F8FE2-9461-4CFE-A336-39272FD5B119}" dt="2021-09-21T10:53:57.066" v="49731" actId="164"/>
          <ac:grpSpMkLst>
            <pc:docMk/>
            <pc:sldMk cId="1274442336" sldId="591"/>
            <ac:grpSpMk id="105" creationId="{A23C5D0E-F99D-4C0E-B0C1-412896E0A0E4}"/>
          </ac:grpSpMkLst>
        </pc:grpChg>
        <pc:grpChg chg="add mod">
          <ac:chgData name="Minesh Patel" userId="a66d4990ec83ac90" providerId="LiveId" clId="{B97F8FE2-9461-4CFE-A336-39272FD5B119}" dt="2021-09-21T13:56:12.798" v="70977"/>
          <ac:grpSpMkLst>
            <pc:docMk/>
            <pc:sldMk cId="1274442336" sldId="591"/>
            <ac:grpSpMk id="128" creationId="{50140923-B7E5-4BA2-9054-63F50DEE9A4C}"/>
          </ac:grpSpMkLst>
        </pc:grpChg>
        <pc:cxnChg chg="add mod ord">
          <ac:chgData name="Minesh Patel" userId="a66d4990ec83ac90" providerId="LiveId" clId="{B97F8FE2-9461-4CFE-A336-39272FD5B119}" dt="2021-09-21T10:56:48.136" v="50237" actId="164"/>
          <ac:cxnSpMkLst>
            <pc:docMk/>
            <pc:sldMk cId="1274442336" sldId="591"/>
            <ac:cxnSpMk id="28" creationId="{3DB310DE-D28D-44D9-A73E-9F9932096FC3}"/>
          </ac:cxnSpMkLst>
        </pc:cxnChg>
        <pc:cxnChg chg="mod">
          <ac:chgData name="Minesh Patel" userId="a66d4990ec83ac90" providerId="LiveId" clId="{B97F8FE2-9461-4CFE-A336-39272FD5B119}" dt="2021-09-21T10:56:31.805" v="50234" actId="164"/>
          <ac:cxnSpMkLst>
            <pc:docMk/>
            <pc:sldMk cId="1274442336" sldId="591"/>
            <ac:cxnSpMk id="29" creationId="{9A953DB2-7031-4871-A743-C27AF8257D41}"/>
          </ac:cxnSpMkLst>
        </pc:cxnChg>
        <pc:cxnChg chg="mod">
          <ac:chgData name="Minesh Patel" userId="a66d4990ec83ac90" providerId="LiveId" clId="{B97F8FE2-9461-4CFE-A336-39272FD5B119}" dt="2021-09-21T10:56:31.805" v="50234" actId="164"/>
          <ac:cxnSpMkLst>
            <pc:docMk/>
            <pc:sldMk cId="1274442336" sldId="591"/>
            <ac:cxnSpMk id="30" creationId="{DC4200BF-8323-4F44-90A2-2DD76C2D90A3}"/>
          </ac:cxnSpMkLst>
        </pc:cxnChg>
        <pc:cxnChg chg="mod">
          <ac:chgData name="Minesh Patel" userId="a66d4990ec83ac90" providerId="LiveId" clId="{B97F8FE2-9461-4CFE-A336-39272FD5B119}" dt="2021-09-17T22:39:02.996" v="13487" actId="478"/>
          <ac:cxnSpMkLst>
            <pc:docMk/>
            <pc:sldMk cId="1274442336" sldId="591"/>
            <ac:cxnSpMk id="31" creationId="{F9DC6CDA-F7DD-425B-9216-F8F2471E7A7B}"/>
          </ac:cxnSpMkLst>
        </pc:cxnChg>
        <pc:cxnChg chg="del">
          <ac:chgData name="Minesh Patel" userId="a66d4990ec83ac90" providerId="LiveId" clId="{B97F8FE2-9461-4CFE-A336-39272FD5B119}" dt="2021-09-17T22:39:12.939" v="13494" actId="478"/>
          <ac:cxnSpMkLst>
            <pc:docMk/>
            <pc:sldMk cId="1274442336" sldId="591"/>
            <ac:cxnSpMk id="38" creationId="{91FF5BFD-8FEC-4D62-B505-1C131C5E3C6E}"/>
          </ac:cxnSpMkLst>
        </pc:cxnChg>
        <pc:cxnChg chg="del">
          <ac:chgData name="Minesh Patel" userId="a66d4990ec83ac90" providerId="LiveId" clId="{B97F8FE2-9461-4CFE-A336-39272FD5B119}" dt="2021-09-17T22:39:09.138" v="13491" actId="478"/>
          <ac:cxnSpMkLst>
            <pc:docMk/>
            <pc:sldMk cId="1274442336" sldId="591"/>
            <ac:cxnSpMk id="71" creationId="{43BEF4B6-4DBB-47A9-B0B1-B2D8232B9D2F}"/>
          </ac:cxnSpMkLst>
        </pc:cxnChg>
        <pc:cxnChg chg="del">
          <ac:chgData name="Minesh Patel" userId="a66d4990ec83ac90" providerId="LiveId" clId="{B97F8FE2-9461-4CFE-A336-39272FD5B119}" dt="2021-09-17T22:39:06.668" v="13489" actId="478"/>
          <ac:cxnSpMkLst>
            <pc:docMk/>
            <pc:sldMk cId="1274442336" sldId="591"/>
            <ac:cxnSpMk id="72" creationId="{6AF6DD76-6C59-463F-808A-8ADAA974F43E}"/>
          </ac:cxnSpMkLst>
        </pc:cxnChg>
        <pc:cxnChg chg="mod">
          <ac:chgData name="Minesh Patel" userId="a66d4990ec83ac90" providerId="LiveId" clId="{B97F8FE2-9461-4CFE-A336-39272FD5B119}" dt="2021-09-21T10:56:31.805" v="50234" actId="164"/>
          <ac:cxnSpMkLst>
            <pc:docMk/>
            <pc:sldMk cId="1274442336" sldId="591"/>
            <ac:cxnSpMk id="81" creationId="{D08C52CF-4D12-4011-A282-44D6A74F99D2}"/>
          </ac:cxnSpMkLst>
        </pc:cxnChg>
        <pc:cxnChg chg="mod">
          <ac:chgData name="Minesh Patel" userId="a66d4990ec83ac90" providerId="LiveId" clId="{B97F8FE2-9461-4CFE-A336-39272FD5B119}" dt="2021-09-21T10:56:31.805" v="50234" actId="164"/>
          <ac:cxnSpMkLst>
            <pc:docMk/>
            <pc:sldMk cId="1274442336" sldId="591"/>
            <ac:cxnSpMk id="82" creationId="{59858986-D45B-431E-A32C-43C37BDA6102}"/>
          </ac:cxnSpMkLst>
        </pc:cxnChg>
        <pc:cxnChg chg="mod">
          <ac:chgData name="Minesh Patel" userId="a66d4990ec83ac90" providerId="LiveId" clId="{B97F8FE2-9461-4CFE-A336-39272FD5B119}" dt="2021-09-20T22:50:15.315" v="35351" actId="14100"/>
          <ac:cxnSpMkLst>
            <pc:docMk/>
            <pc:sldMk cId="1274442336" sldId="591"/>
            <ac:cxnSpMk id="96" creationId="{67EE38FA-3931-4C24-930C-800B2BA3CCD1}"/>
          </ac:cxnSpMkLst>
        </pc:cxnChg>
        <pc:cxnChg chg="mod">
          <ac:chgData name="Minesh Patel" userId="a66d4990ec83ac90" providerId="LiveId" clId="{B97F8FE2-9461-4CFE-A336-39272FD5B119}" dt="2021-09-20T22:50:12.292" v="35350" actId="14100"/>
          <ac:cxnSpMkLst>
            <pc:docMk/>
            <pc:sldMk cId="1274442336" sldId="591"/>
            <ac:cxnSpMk id="97" creationId="{EF3F6CF3-8A60-4C38-ABB4-611BFF82D6F4}"/>
          </ac:cxnSpMkLst>
        </pc:cxnChg>
        <pc:cxnChg chg="mod">
          <ac:chgData name="Minesh Patel" userId="a66d4990ec83ac90" providerId="LiveId" clId="{B97F8FE2-9461-4CFE-A336-39272FD5B119}" dt="2021-09-20T22:50:44.985" v="35362" actId="14100"/>
          <ac:cxnSpMkLst>
            <pc:docMk/>
            <pc:sldMk cId="1274442336" sldId="591"/>
            <ac:cxnSpMk id="102" creationId="{7639E843-C0A4-4257-8B7E-193254680359}"/>
          </ac:cxnSpMkLst>
        </pc:cxnChg>
        <pc:cxnChg chg="mod">
          <ac:chgData name="Minesh Patel" userId="a66d4990ec83ac90" providerId="LiveId" clId="{B97F8FE2-9461-4CFE-A336-39272FD5B119}" dt="2021-09-20T22:50:59.414" v="35365" actId="14100"/>
          <ac:cxnSpMkLst>
            <pc:docMk/>
            <pc:sldMk cId="1274442336" sldId="591"/>
            <ac:cxnSpMk id="103" creationId="{69723C77-7108-442E-9788-DDBF0F32E4FE}"/>
          </ac:cxnSpMkLst>
        </pc:cxnChg>
        <pc:cxnChg chg="add mod">
          <ac:chgData name="Minesh Patel" userId="a66d4990ec83ac90" providerId="LiveId" clId="{B97F8FE2-9461-4CFE-A336-39272FD5B119}" dt="2021-09-21T10:55:02.304" v="49980" actId="164"/>
          <ac:cxnSpMkLst>
            <pc:docMk/>
            <pc:sldMk cId="1274442336" sldId="591"/>
            <ac:cxnSpMk id="114" creationId="{8BD0D2F6-13AB-49A1-AFC6-ED287BF7E8E2}"/>
          </ac:cxnSpMkLst>
        </pc:cxnChg>
        <pc:cxnChg chg="add mod">
          <ac:chgData name="Minesh Patel" userId="a66d4990ec83ac90" providerId="LiveId" clId="{B97F8FE2-9461-4CFE-A336-39272FD5B119}" dt="2021-09-21T10:55:02.304" v="49980" actId="164"/>
          <ac:cxnSpMkLst>
            <pc:docMk/>
            <pc:sldMk cId="1274442336" sldId="591"/>
            <ac:cxnSpMk id="115" creationId="{38CC9D09-AF1D-4B03-B0B7-2A7D90DF836C}"/>
          </ac:cxnSpMkLst>
        </pc:cxnChg>
      </pc:sldChg>
      <pc:sldChg chg="addSp delSp modSp add mod addAnim delAnim modAnim chgLayout modNotesTx">
        <pc:chgData name="Minesh Patel" userId="a66d4990ec83ac90" providerId="LiveId" clId="{B97F8FE2-9461-4CFE-A336-39272FD5B119}" dt="2021-09-21T13:57:05.921" v="71006"/>
        <pc:sldMkLst>
          <pc:docMk/>
          <pc:sldMk cId="2192196981" sldId="592"/>
        </pc:sldMkLst>
        <pc:spChg chg="mod ord">
          <ac:chgData name="Minesh Patel" userId="a66d4990ec83ac90" providerId="LiveId" clId="{B97F8FE2-9461-4CFE-A336-39272FD5B119}" dt="2021-09-21T11:36:36.328" v="55892" actId="1076"/>
          <ac:spMkLst>
            <pc:docMk/>
            <pc:sldMk cId="2192196981" sldId="592"/>
            <ac:spMk id="2" creationId="{00000000-0000-0000-0000-000000000000}"/>
          </ac:spMkLst>
        </pc:spChg>
        <pc:spChg chg="mod ord">
          <ac:chgData name="Minesh Patel" userId="a66d4990ec83ac90" providerId="LiveId" clId="{B97F8FE2-9461-4CFE-A336-39272FD5B119}" dt="2021-09-20T23:59:05.387" v="37097" actId="6264"/>
          <ac:spMkLst>
            <pc:docMk/>
            <pc:sldMk cId="2192196981" sldId="592"/>
            <ac:spMk id="4" creationId="{E8A89F97-AFCF-4A8D-B37F-4048D2B5783D}"/>
          </ac:spMkLst>
        </pc:spChg>
        <pc:spChg chg="add del mod">
          <ac:chgData name="Minesh Patel" userId="a66d4990ec83ac90" providerId="LiveId" clId="{B97F8FE2-9461-4CFE-A336-39272FD5B119}" dt="2021-09-17T23:01:20.882" v="14182" actId="478"/>
          <ac:spMkLst>
            <pc:docMk/>
            <pc:sldMk cId="2192196981" sldId="592"/>
            <ac:spMk id="5" creationId="{1B3CD829-A8BA-49C5-8108-2956CECE1FE7}"/>
          </ac:spMkLst>
        </pc:spChg>
        <pc:spChg chg="del">
          <ac:chgData name="Minesh Patel" userId="a66d4990ec83ac90" providerId="LiveId" clId="{B97F8FE2-9461-4CFE-A336-39272FD5B119}" dt="2021-09-17T23:01:19.371" v="14181" actId="478"/>
          <ac:spMkLst>
            <pc:docMk/>
            <pc:sldMk cId="2192196981" sldId="592"/>
            <ac:spMk id="6" creationId="{D4BFE4C6-DE01-4710-BDBE-C6698FE2366E}"/>
          </ac:spMkLst>
        </pc:spChg>
        <pc:spChg chg="add del mod">
          <ac:chgData name="Minesh Patel" userId="a66d4990ec83ac90" providerId="LiveId" clId="{B97F8FE2-9461-4CFE-A336-39272FD5B119}" dt="2021-09-20T23:59:05.387" v="37097" actId="6264"/>
          <ac:spMkLst>
            <pc:docMk/>
            <pc:sldMk cId="2192196981" sldId="592"/>
            <ac:spMk id="7" creationId="{E4639274-5D0E-4EFF-9C9A-E3F94587AA4D}"/>
          </ac:spMkLst>
        </pc:spChg>
        <pc:spChg chg="add del mod">
          <ac:chgData name="Minesh Patel" userId="a66d4990ec83ac90" providerId="LiveId" clId="{B97F8FE2-9461-4CFE-A336-39272FD5B119}" dt="2021-09-20T23:59:05.387" v="37097" actId="6264"/>
          <ac:spMkLst>
            <pc:docMk/>
            <pc:sldMk cId="2192196981" sldId="592"/>
            <ac:spMk id="8" creationId="{77D7715A-42A4-436B-9E6A-150F41ADD164}"/>
          </ac:spMkLst>
        </pc:spChg>
        <pc:spChg chg="add mod ord">
          <ac:chgData name="Minesh Patel" userId="a66d4990ec83ac90" providerId="LiveId" clId="{B97F8FE2-9461-4CFE-A336-39272FD5B119}" dt="2021-09-21T11:36:38.717" v="55893" actId="1076"/>
          <ac:spMkLst>
            <pc:docMk/>
            <pc:sldMk cId="2192196981" sldId="592"/>
            <ac:spMk id="9" creationId="{95091EC7-66EB-4177-9255-700B45EC2EB6}"/>
          </ac:spMkLst>
        </pc:spChg>
        <pc:spChg chg="del">
          <ac:chgData name="Minesh Patel" userId="a66d4990ec83ac90" providerId="LiveId" clId="{B97F8FE2-9461-4CFE-A336-39272FD5B119}" dt="2021-09-17T23:01:19.371" v="14181" actId="478"/>
          <ac:spMkLst>
            <pc:docMk/>
            <pc:sldMk cId="2192196981" sldId="592"/>
            <ac:spMk id="12" creationId="{4335029F-3FF5-4EB8-B3C6-08B4DDB40B47}"/>
          </ac:spMkLst>
        </pc:spChg>
        <pc:spChg chg="del mod">
          <ac:chgData name="Minesh Patel" userId="a66d4990ec83ac90" providerId="LiveId" clId="{B97F8FE2-9461-4CFE-A336-39272FD5B119}" dt="2021-09-21T00:00:12.378" v="37244" actId="478"/>
          <ac:spMkLst>
            <pc:docMk/>
            <pc:sldMk cId="2192196981" sldId="592"/>
            <ac:spMk id="14" creationId="{3A369379-2B19-48EC-860E-5327AFBEA6B7}"/>
          </ac:spMkLst>
        </pc:spChg>
        <pc:spChg chg="del">
          <ac:chgData name="Minesh Patel" userId="a66d4990ec83ac90" providerId="LiveId" clId="{B97F8FE2-9461-4CFE-A336-39272FD5B119}" dt="2021-09-17T23:01:19.371" v="14181" actId="478"/>
          <ac:spMkLst>
            <pc:docMk/>
            <pc:sldMk cId="2192196981" sldId="592"/>
            <ac:spMk id="16" creationId="{5746D5A1-3F69-49E8-9D2B-7EC2F4429D7C}"/>
          </ac:spMkLst>
        </pc:spChg>
        <pc:spChg chg="del mod">
          <ac:chgData name="Minesh Patel" userId="a66d4990ec83ac90" providerId="LiveId" clId="{B97F8FE2-9461-4CFE-A336-39272FD5B119}" dt="2021-09-21T00:00:13.576" v="37245" actId="478"/>
          <ac:spMkLst>
            <pc:docMk/>
            <pc:sldMk cId="2192196981" sldId="592"/>
            <ac:spMk id="17" creationId="{ABEB40AC-075B-4B3F-AAA9-F5A744C1D2E8}"/>
          </ac:spMkLst>
        </pc:spChg>
        <pc:spChg chg="del mod">
          <ac:chgData name="Minesh Patel" userId="a66d4990ec83ac90" providerId="LiveId" clId="{B97F8FE2-9461-4CFE-A336-39272FD5B119}" dt="2021-09-21T00:00:58.747" v="37353" actId="478"/>
          <ac:spMkLst>
            <pc:docMk/>
            <pc:sldMk cId="2192196981" sldId="592"/>
            <ac:spMk id="18" creationId="{9C80F69A-FB97-4A10-8B09-8C41A49FB7F4}"/>
          </ac:spMkLst>
        </pc:spChg>
        <pc:spChg chg="del mod">
          <ac:chgData name="Minesh Patel" userId="a66d4990ec83ac90" providerId="LiveId" clId="{B97F8FE2-9461-4CFE-A336-39272FD5B119}" dt="2021-09-18T00:02:19.504" v="15763" actId="478"/>
          <ac:spMkLst>
            <pc:docMk/>
            <pc:sldMk cId="2192196981" sldId="592"/>
            <ac:spMk id="19" creationId="{9B2126BE-4A17-4F0E-9B98-311A6D2C870B}"/>
          </ac:spMkLst>
        </pc:spChg>
        <pc:spChg chg="add del mod">
          <ac:chgData name="Minesh Patel" userId="a66d4990ec83ac90" providerId="LiveId" clId="{B97F8FE2-9461-4CFE-A336-39272FD5B119}" dt="2021-09-21T00:02:15.378" v="37365" actId="21"/>
          <ac:spMkLst>
            <pc:docMk/>
            <pc:sldMk cId="2192196981" sldId="592"/>
            <ac:spMk id="20" creationId="{29BC540D-7160-432E-A280-108E9B501AC0}"/>
          </ac:spMkLst>
        </pc:spChg>
        <pc:spChg chg="add del mod">
          <ac:chgData name="Minesh Patel" userId="a66d4990ec83ac90" providerId="LiveId" clId="{B97F8FE2-9461-4CFE-A336-39272FD5B119}" dt="2021-09-18T00:01:55.505" v="15693" actId="478"/>
          <ac:spMkLst>
            <pc:docMk/>
            <pc:sldMk cId="2192196981" sldId="592"/>
            <ac:spMk id="21" creationId="{985CA932-CE01-44EB-830A-AC9BF26519C6}"/>
          </ac:spMkLst>
        </pc:spChg>
        <pc:spChg chg="add mod">
          <ac:chgData name="Minesh Patel" userId="a66d4990ec83ac90" providerId="LiveId" clId="{B97F8FE2-9461-4CFE-A336-39272FD5B119}" dt="2021-09-17T23:40:27.913" v="15261" actId="571"/>
          <ac:spMkLst>
            <pc:docMk/>
            <pc:sldMk cId="2192196981" sldId="592"/>
            <ac:spMk id="22" creationId="{5730477A-05B1-490E-ABAD-2B1D5389A2E8}"/>
          </ac:spMkLst>
        </pc:spChg>
        <pc:spChg chg="add mod">
          <ac:chgData name="Minesh Patel" userId="a66d4990ec83ac90" providerId="LiveId" clId="{B97F8FE2-9461-4CFE-A336-39272FD5B119}" dt="2021-09-17T23:40:27.913" v="15261" actId="571"/>
          <ac:spMkLst>
            <pc:docMk/>
            <pc:sldMk cId="2192196981" sldId="592"/>
            <ac:spMk id="23" creationId="{81FF131F-C516-4D44-985E-D8E1A481BA05}"/>
          </ac:spMkLst>
        </pc:spChg>
        <pc:spChg chg="add del mod">
          <ac:chgData name="Minesh Patel" userId="a66d4990ec83ac90" providerId="LiveId" clId="{B97F8FE2-9461-4CFE-A336-39272FD5B119}" dt="2021-09-21T00:00:53.740" v="37351" actId="478"/>
          <ac:spMkLst>
            <pc:docMk/>
            <pc:sldMk cId="2192196981" sldId="592"/>
            <ac:spMk id="24" creationId="{4776DB21-3791-4F09-ADCF-54B5B4D8017B}"/>
          </ac:spMkLst>
        </pc:spChg>
        <pc:spChg chg="mod">
          <ac:chgData name="Minesh Patel" userId="a66d4990ec83ac90" providerId="LiveId" clId="{B97F8FE2-9461-4CFE-A336-39272FD5B119}" dt="2021-09-21T00:01:36.612" v="37359"/>
          <ac:spMkLst>
            <pc:docMk/>
            <pc:sldMk cId="2192196981" sldId="592"/>
            <ac:spMk id="28" creationId="{577993AD-D7C2-4453-9685-C4E9C3948C32}"/>
          </ac:spMkLst>
        </pc:spChg>
        <pc:spChg chg="mod">
          <ac:chgData name="Minesh Patel" userId="a66d4990ec83ac90" providerId="LiveId" clId="{B97F8FE2-9461-4CFE-A336-39272FD5B119}" dt="2021-09-21T00:01:36.612" v="37359"/>
          <ac:spMkLst>
            <pc:docMk/>
            <pc:sldMk cId="2192196981" sldId="592"/>
            <ac:spMk id="29" creationId="{775638C5-BB82-47F1-AAA2-AC44872A7152}"/>
          </ac:spMkLst>
        </pc:spChg>
        <pc:spChg chg="mod">
          <ac:chgData name="Minesh Patel" userId="a66d4990ec83ac90" providerId="LiveId" clId="{B97F8FE2-9461-4CFE-A336-39272FD5B119}" dt="2021-09-21T00:01:36.612" v="37359"/>
          <ac:spMkLst>
            <pc:docMk/>
            <pc:sldMk cId="2192196981" sldId="592"/>
            <ac:spMk id="30" creationId="{BA7C0A65-9015-4BA7-A217-7286DDCB8A03}"/>
          </ac:spMkLst>
        </pc:spChg>
        <pc:spChg chg="mod">
          <ac:chgData name="Minesh Patel" userId="a66d4990ec83ac90" providerId="LiveId" clId="{B97F8FE2-9461-4CFE-A336-39272FD5B119}" dt="2021-09-21T00:01:36.612" v="37359"/>
          <ac:spMkLst>
            <pc:docMk/>
            <pc:sldMk cId="2192196981" sldId="592"/>
            <ac:spMk id="37" creationId="{A487BD32-7C5D-4CD6-B844-07935C4C2A7D}"/>
          </ac:spMkLst>
        </pc:spChg>
        <pc:spChg chg="add del mod">
          <ac:chgData name="Minesh Patel" userId="a66d4990ec83ac90" providerId="LiveId" clId="{B97F8FE2-9461-4CFE-A336-39272FD5B119}" dt="2021-09-21T00:02:23.626" v="37369" actId="478"/>
          <ac:spMkLst>
            <pc:docMk/>
            <pc:sldMk cId="2192196981" sldId="592"/>
            <ac:spMk id="38" creationId="{BBA8486B-DC38-41F5-9887-BCCE27267546}"/>
          </ac:spMkLst>
        </pc:spChg>
        <pc:spChg chg="mod">
          <ac:chgData name="Minesh Patel" userId="a66d4990ec83ac90" providerId="LiveId" clId="{B97F8FE2-9461-4CFE-A336-39272FD5B119}" dt="2021-09-21T00:05:09.552" v="37415" actId="1582"/>
          <ac:spMkLst>
            <pc:docMk/>
            <pc:sldMk cId="2192196981" sldId="592"/>
            <ac:spMk id="40" creationId="{C537D927-A6FC-4077-8F1D-01BB7F3F1513}"/>
          </ac:spMkLst>
        </pc:spChg>
        <pc:spChg chg="add del mod">
          <ac:chgData name="Minesh Patel" userId="a66d4990ec83ac90" providerId="LiveId" clId="{B97F8FE2-9461-4CFE-A336-39272FD5B119}" dt="2021-09-21T00:02:26.344" v="37371" actId="478"/>
          <ac:spMkLst>
            <pc:docMk/>
            <pc:sldMk cId="2192196981" sldId="592"/>
            <ac:spMk id="43" creationId="{02925D8D-9D1C-4D1C-86C0-38F3B6719C0E}"/>
          </ac:spMkLst>
        </pc:spChg>
        <pc:spChg chg="add del mod">
          <ac:chgData name="Minesh Patel" userId="a66d4990ec83ac90" providerId="LiveId" clId="{B97F8FE2-9461-4CFE-A336-39272FD5B119}" dt="2021-09-21T11:37:09.912" v="55960"/>
          <ac:spMkLst>
            <pc:docMk/>
            <pc:sldMk cId="2192196981" sldId="592"/>
            <ac:spMk id="43" creationId="{A41802BE-359A-4EF5-9A5B-D7AB61A8ADAD}"/>
          </ac:spMkLst>
        </pc:spChg>
        <pc:spChg chg="add del mod">
          <ac:chgData name="Minesh Patel" userId="a66d4990ec83ac90" providerId="LiveId" clId="{B97F8FE2-9461-4CFE-A336-39272FD5B119}" dt="2021-09-21T11:38:18.199" v="56275"/>
          <ac:spMkLst>
            <pc:docMk/>
            <pc:sldMk cId="2192196981" sldId="592"/>
            <ac:spMk id="44" creationId="{2F560B9D-8236-4CAA-B11A-4AB03B281CCD}"/>
          </ac:spMkLst>
        </pc:spChg>
        <pc:spChg chg="mod">
          <ac:chgData name="Minesh Patel" userId="a66d4990ec83ac90" providerId="LiveId" clId="{B97F8FE2-9461-4CFE-A336-39272FD5B119}" dt="2021-09-21T00:01:36.612" v="37359"/>
          <ac:spMkLst>
            <pc:docMk/>
            <pc:sldMk cId="2192196981" sldId="592"/>
            <ac:spMk id="46" creationId="{0C2AA908-7AA9-4A6F-AB7E-D7C99A8835F3}"/>
          </ac:spMkLst>
        </pc:spChg>
        <pc:spChg chg="mod">
          <ac:chgData name="Minesh Patel" userId="a66d4990ec83ac90" providerId="LiveId" clId="{B97F8FE2-9461-4CFE-A336-39272FD5B119}" dt="2021-09-21T00:01:36.612" v="37359"/>
          <ac:spMkLst>
            <pc:docMk/>
            <pc:sldMk cId="2192196981" sldId="592"/>
            <ac:spMk id="47" creationId="{6771C891-5EA0-4A48-9893-4A78BD3DA9ED}"/>
          </ac:spMkLst>
        </pc:spChg>
        <pc:spChg chg="mod">
          <ac:chgData name="Minesh Patel" userId="a66d4990ec83ac90" providerId="LiveId" clId="{B97F8FE2-9461-4CFE-A336-39272FD5B119}" dt="2021-09-21T00:01:36.612" v="37359"/>
          <ac:spMkLst>
            <pc:docMk/>
            <pc:sldMk cId="2192196981" sldId="592"/>
            <ac:spMk id="48" creationId="{CBF1EC01-DD48-4783-B8D4-4C33A365DD92}"/>
          </ac:spMkLst>
        </pc:spChg>
        <pc:spChg chg="mod">
          <ac:chgData name="Minesh Patel" userId="a66d4990ec83ac90" providerId="LiveId" clId="{B97F8FE2-9461-4CFE-A336-39272FD5B119}" dt="2021-09-21T00:01:36.612" v="37359"/>
          <ac:spMkLst>
            <pc:docMk/>
            <pc:sldMk cId="2192196981" sldId="592"/>
            <ac:spMk id="49" creationId="{20EB3B47-7A55-443E-AB74-5A85FD3B9C34}"/>
          </ac:spMkLst>
        </pc:spChg>
        <pc:spChg chg="mod">
          <ac:chgData name="Minesh Patel" userId="a66d4990ec83ac90" providerId="LiveId" clId="{B97F8FE2-9461-4CFE-A336-39272FD5B119}" dt="2021-09-21T00:01:36.612" v="37359"/>
          <ac:spMkLst>
            <pc:docMk/>
            <pc:sldMk cId="2192196981" sldId="592"/>
            <ac:spMk id="50" creationId="{69E1E4FC-A681-4D4C-BF8D-5CF7892B424B}"/>
          </ac:spMkLst>
        </pc:spChg>
        <pc:spChg chg="mod">
          <ac:chgData name="Minesh Patel" userId="a66d4990ec83ac90" providerId="LiveId" clId="{B97F8FE2-9461-4CFE-A336-39272FD5B119}" dt="2021-09-21T00:01:36.612" v="37359"/>
          <ac:spMkLst>
            <pc:docMk/>
            <pc:sldMk cId="2192196981" sldId="592"/>
            <ac:spMk id="51" creationId="{2F72319D-469E-4077-8C65-6B18D055BFA1}"/>
          </ac:spMkLst>
        </pc:spChg>
        <pc:spChg chg="mod">
          <ac:chgData name="Minesh Patel" userId="a66d4990ec83ac90" providerId="LiveId" clId="{B97F8FE2-9461-4CFE-A336-39272FD5B119}" dt="2021-09-21T00:01:36.612" v="37359"/>
          <ac:spMkLst>
            <pc:docMk/>
            <pc:sldMk cId="2192196981" sldId="592"/>
            <ac:spMk id="52" creationId="{1399F559-CEB8-452E-A619-A1BD52AECB99}"/>
          </ac:spMkLst>
        </pc:spChg>
        <pc:spChg chg="mod">
          <ac:chgData name="Minesh Patel" userId="a66d4990ec83ac90" providerId="LiveId" clId="{B97F8FE2-9461-4CFE-A336-39272FD5B119}" dt="2021-09-21T00:01:36.612" v="37359"/>
          <ac:spMkLst>
            <pc:docMk/>
            <pc:sldMk cId="2192196981" sldId="592"/>
            <ac:spMk id="54" creationId="{81132B91-5E5E-42F9-B137-E61600871E91}"/>
          </ac:spMkLst>
        </pc:spChg>
        <pc:spChg chg="mod">
          <ac:chgData name="Minesh Patel" userId="a66d4990ec83ac90" providerId="LiveId" clId="{B97F8FE2-9461-4CFE-A336-39272FD5B119}" dt="2021-09-21T13:57:05.921" v="71006"/>
          <ac:spMkLst>
            <pc:docMk/>
            <pc:sldMk cId="2192196981" sldId="592"/>
            <ac:spMk id="54" creationId="{A4621485-7AC6-4592-A1A0-9B1539975970}"/>
          </ac:spMkLst>
        </pc:spChg>
        <pc:spChg chg="mod">
          <ac:chgData name="Minesh Patel" userId="a66d4990ec83ac90" providerId="LiveId" clId="{B97F8FE2-9461-4CFE-A336-39272FD5B119}" dt="2021-09-21T13:57:05.921" v="71006"/>
          <ac:spMkLst>
            <pc:docMk/>
            <pc:sldMk cId="2192196981" sldId="592"/>
            <ac:spMk id="55" creationId="{62D18032-1E11-48F5-9EB8-16AFF04E867B}"/>
          </ac:spMkLst>
        </pc:spChg>
        <pc:spChg chg="mod">
          <ac:chgData name="Minesh Patel" userId="a66d4990ec83ac90" providerId="LiveId" clId="{B97F8FE2-9461-4CFE-A336-39272FD5B119}" dt="2021-09-21T00:01:36.612" v="37359"/>
          <ac:spMkLst>
            <pc:docMk/>
            <pc:sldMk cId="2192196981" sldId="592"/>
            <ac:spMk id="55" creationId="{B4FD670B-1109-446E-9998-D3937D897D8B}"/>
          </ac:spMkLst>
        </pc:spChg>
        <pc:spChg chg="mod">
          <ac:chgData name="Minesh Patel" userId="a66d4990ec83ac90" providerId="LiveId" clId="{B97F8FE2-9461-4CFE-A336-39272FD5B119}" dt="2021-09-21T13:57:05.921" v="71006"/>
          <ac:spMkLst>
            <pc:docMk/>
            <pc:sldMk cId="2192196981" sldId="592"/>
            <ac:spMk id="56" creationId="{C0E9F59D-5A48-4C13-8C0C-2210F4EC7B96}"/>
          </ac:spMkLst>
        </pc:spChg>
        <pc:spChg chg="add mod">
          <ac:chgData name="Minesh Patel" userId="a66d4990ec83ac90" providerId="LiveId" clId="{B97F8FE2-9461-4CFE-A336-39272FD5B119}" dt="2021-09-21T11:36:12.548" v="55887" actId="164"/>
          <ac:spMkLst>
            <pc:docMk/>
            <pc:sldMk cId="2192196981" sldId="592"/>
            <ac:spMk id="57" creationId="{F981713A-6FC1-430D-B914-F837CD443502}"/>
          </ac:spMkLst>
        </pc:spChg>
        <pc:spChg chg="add mod">
          <ac:chgData name="Minesh Patel" userId="a66d4990ec83ac90" providerId="LiveId" clId="{B97F8FE2-9461-4CFE-A336-39272FD5B119}" dt="2021-09-21T11:36:12.548" v="55887" actId="164"/>
          <ac:spMkLst>
            <pc:docMk/>
            <pc:sldMk cId="2192196981" sldId="592"/>
            <ac:spMk id="58" creationId="{DB8F915A-00BB-4038-909F-D2CADF354314}"/>
          </ac:spMkLst>
        </pc:spChg>
        <pc:spChg chg="add del mod">
          <ac:chgData name="Minesh Patel" userId="a66d4990ec83ac90" providerId="LiveId" clId="{B97F8FE2-9461-4CFE-A336-39272FD5B119}" dt="2021-09-21T00:03:48.665" v="37395" actId="478"/>
          <ac:spMkLst>
            <pc:docMk/>
            <pc:sldMk cId="2192196981" sldId="592"/>
            <ac:spMk id="59" creationId="{3371A7F7-B085-4561-9D94-408A81785B55}"/>
          </ac:spMkLst>
        </pc:spChg>
        <pc:spChg chg="mod">
          <ac:chgData name="Minesh Patel" userId="a66d4990ec83ac90" providerId="LiveId" clId="{B97F8FE2-9461-4CFE-A336-39272FD5B119}" dt="2021-09-21T13:57:05.921" v="71006"/>
          <ac:spMkLst>
            <pc:docMk/>
            <pc:sldMk cId="2192196981" sldId="592"/>
            <ac:spMk id="59" creationId="{7A63936A-8B72-4D84-BB19-19CC9B336021}"/>
          </ac:spMkLst>
        </pc:spChg>
        <pc:spChg chg="mod">
          <ac:chgData name="Minesh Patel" userId="a66d4990ec83ac90" providerId="LiveId" clId="{B97F8FE2-9461-4CFE-A336-39272FD5B119}" dt="2021-09-21T00:03:05.965" v="37381" actId="571"/>
          <ac:spMkLst>
            <pc:docMk/>
            <pc:sldMk cId="2192196981" sldId="592"/>
            <ac:spMk id="61" creationId="{517A931A-656C-4258-982D-747A6D6AE021}"/>
          </ac:spMkLst>
        </pc:spChg>
        <pc:spChg chg="mod">
          <ac:chgData name="Minesh Patel" userId="a66d4990ec83ac90" providerId="LiveId" clId="{B97F8FE2-9461-4CFE-A336-39272FD5B119}" dt="2021-09-21T00:03:05.965" v="37381" actId="571"/>
          <ac:spMkLst>
            <pc:docMk/>
            <pc:sldMk cId="2192196981" sldId="592"/>
            <ac:spMk id="62" creationId="{6BCEFB7F-C6BF-41D9-9CD4-AC725FF5D25A}"/>
          </ac:spMkLst>
        </pc:spChg>
        <pc:spChg chg="mod">
          <ac:chgData name="Minesh Patel" userId="a66d4990ec83ac90" providerId="LiveId" clId="{B97F8FE2-9461-4CFE-A336-39272FD5B119}" dt="2021-09-21T00:03:05.965" v="37381" actId="571"/>
          <ac:spMkLst>
            <pc:docMk/>
            <pc:sldMk cId="2192196981" sldId="592"/>
            <ac:spMk id="63" creationId="{AEA30B67-54EA-4489-95C5-052174D6488E}"/>
          </ac:spMkLst>
        </pc:spChg>
        <pc:spChg chg="mod">
          <ac:chgData name="Minesh Patel" userId="a66d4990ec83ac90" providerId="LiveId" clId="{B97F8FE2-9461-4CFE-A336-39272FD5B119}" dt="2021-09-21T00:03:14.796" v="37384" actId="108"/>
          <ac:spMkLst>
            <pc:docMk/>
            <pc:sldMk cId="2192196981" sldId="592"/>
            <ac:spMk id="64" creationId="{21B06CA0-9E58-46E1-AE73-C15189779BD2}"/>
          </ac:spMkLst>
        </pc:spChg>
        <pc:spChg chg="mod">
          <ac:chgData name="Minesh Patel" userId="a66d4990ec83ac90" providerId="LiveId" clId="{B97F8FE2-9461-4CFE-A336-39272FD5B119}" dt="2021-09-21T13:57:05.921" v="71006"/>
          <ac:spMkLst>
            <pc:docMk/>
            <pc:sldMk cId="2192196981" sldId="592"/>
            <ac:spMk id="65" creationId="{6948A1F5-E5FD-462E-BBC7-7F67392D839F}"/>
          </ac:spMkLst>
        </pc:spChg>
        <pc:spChg chg="add del">
          <ac:chgData name="Minesh Patel" userId="a66d4990ec83ac90" providerId="LiveId" clId="{B97F8FE2-9461-4CFE-A336-39272FD5B119}" dt="2021-09-21T00:05:32.370" v="37423" actId="22"/>
          <ac:spMkLst>
            <pc:docMk/>
            <pc:sldMk cId="2192196981" sldId="592"/>
            <ac:spMk id="74" creationId="{C272F29D-A596-4824-AF24-F43CCC6736DA}"/>
          </ac:spMkLst>
        </pc:spChg>
        <pc:spChg chg="add mod">
          <ac:chgData name="Minesh Patel" userId="a66d4990ec83ac90" providerId="LiveId" clId="{B97F8FE2-9461-4CFE-A336-39272FD5B119}" dt="2021-09-21T11:36:12.548" v="55887" actId="164"/>
          <ac:spMkLst>
            <pc:docMk/>
            <pc:sldMk cId="2192196981" sldId="592"/>
            <ac:spMk id="76" creationId="{7FED9070-16C3-452E-B09D-11A67570C245}"/>
          </ac:spMkLst>
        </pc:spChg>
        <pc:spChg chg="add mod">
          <ac:chgData name="Minesh Patel" userId="a66d4990ec83ac90" providerId="LiveId" clId="{B97F8FE2-9461-4CFE-A336-39272FD5B119}" dt="2021-09-21T11:36:12.548" v="55887" actId="164"/>
          <ac:spMkLst>
            <pc:docMk/>
            <pc:sldMk cId="2192196981" sldId="592"/>
            <ac:spMk id="77" creationId="{F1E62D54-5E60-4508-91F3-5CBC2175FD92}"/>
          </ac:spMkLst>
        </pc:spChg>
        <pc:spChg chg="add mod">
          <ac:chgData name="Minesh Patel" userId="a66d4990ec83ac90" providerId="LiveId" clId="{B97F8FE2-9461-4CFE-A336-39272FD5B119}" dt="2021-09-21T11:36:47.229" v="55896" actId="1076"/>
          <ac:spMkLst>
            <pc:docMk/>
            <pc:sldMk cId="2192196981" sldId="592"/>
            <ac:spMk id="78" creationId="{AA0957D4-A1B2-4787-9774-BB7345663DF0}"/>
          </ac:spMkLst>
        </pc:spChg>
        <pc:spChg chg="add del mod">
          <ac:chgData name="Minesh Patel" userId="a66d4990ec83ac90" providerId="LiveId" clId="{B97F8FE2-9461-4CFE-A336-39272FD5B119}" dt="2021-09-21T11:34:36.408" v="55793" actId="478"/>
          <ac:spMkLst>
            <pc:docMk/>
            <pc:sldMk cId="2192196981" sldId="592"/>
            <ac:spMk id="80" creationId="{86A5AC07-CB3B-4B53-8EFA-A0ACF2AD1B49}"/>
          </ac:spMkLst>
        </pc:spChg>
        <pc:grpChg chg="add mod">
          <ac:chgData name="Minesh Patel" userId="a66d4990ec83ac90" providerId="LiveId" clId="{B97F8FE2-9461-4CFE-A336-39272FD5B119}" dt="2021-09-21T11:36:47.229" v="55896" actId="1076"/>
          <ac:grpSpMkLst>
            <pc:docMk/>
            <pc:sldMk cId="2192196981" sldId="592"/>
            <ac:grpSpMk id="3" creationId="{D1499A83-F057-4C93-BD70-E5093E35FF5F}"/>
          </ac:grpSpMkLst>
        </pc:grpChg>
        <pc:grpChg chg="add mod">
          <ac:chgData name="Minesh Patel" userId="a66d4990ec83ac90" providerId="LiveId" clId="{B97F8FE2-9461-4CFE-A336-39272FD5B119}" dt="2021-09-21T11:36:12.548" v="55887" actId="164"/>
          <ac:grpSpMkLst>
            <pc:docMk/>
            <pc:sldMk cId="2192196981" sldId="592"/>
            <ac:grpSpMk id="27" creationId="{F65FBCCC-B2AE-4AC7-AAE4-F88F1B22E156}"/>
          </ac:grpSpMkLst>
        </pc:grpChg>
        <pc:grpChg chg="del">
          <ac:chgData name="Minesh Patel" userId="a66d4990ec83ac90" providerId="LiveId" clId="{B97F8FE2-9461-4CFE-A336-39272FD5B119}" dt="2021-09-21T13:57:05.559" v="71005" actId="478"/>
          <ac:grpSpMkLst>
            <pc:docMk/>
            <pc:sldMk cId="2192196981" sldId="592"/>
            <ac:grpSpMk id="31" creationId="{AA5D1D8F-EA8A-46B3-A0C1-970C129BEC23}"/>
          </ac:grpSpMkLst>
        </pc:grpChg>
        <pc:grpChg chg="add mod">
          <ac:chgData name="Minesh Patel" userId="a66d4990ec83ac90" providerId="LiveId" clId="{B97F8FE2-9461-4CFE-A336-39272FD5B119}" dt="2021-09-21T11:36:12.548" v="55887" actId="164"/>
          <ac:grpSpMkLst>
            <pc:docMk/>
            <pc:sldMk cId="2192196981" sldId="592"/>
            <ac:grpSpMk id="39" creationId="{3CF2DD08-23D6-490F-819B-5C4110562392}"/>
          </ac:grpSpMkLst>
        </pc:grpChg>
        <pc:grpChg chg="add mod">
          <ac:chgData name="Minesh Patel" userId="a66d4990ec83ac90" providerId="LiveId" clId="{B97F8FE2-9461-4CFE-A336-39272FD5B119}" dt="2021-09-21T11:36:12.548" v="55887" actId="164"/>
          <ac:grpSpMkLst>
            <pc:docMk/>
            <pc:sldMk cId="2192196981" sldId="592"/>
            <ac:grpSpMk id="45" creationId="{8CE16438-6396-44A3-B7CB-D742B7277AD4}"/>
          </ac:grpSpMkLst>
        </pc:grpChg>
        <pc:grpChg chg="add del mod">
          <ac:chgData name="Minesh Patel" userId="a66d4990ec83ac90" providerId="LiveId" clId="{B97F8FE2-9461-4CFE-A336-39272FD5B119}" dt="2021-09-21T00:02:18.993" v="37367" actId="478"/>
          <ac:grpSpMkLst>
            <pc:docMk/>
            <pc:sldMk cId="2192196981" sldId="592"/>
            <ac:grpSpMk id="53" creationId="{87B56D92-4CC4-4BF5-8C10-B946C3B103D9}"/>
          </ac:grpSpMkLst>
        </pc:grpChg>
        <pc:grpChg chg="add mod">
          <ac:chgData name="Minesh Patel" userId="a66d4990ec83ac90" providerId="LiveId" clId="{B97F8FE2-9461-4CFE-A336-39272FD5B119}" dt="2021-09-21T13:57:05.921" v="71006"/>
          <ac:grpSpMkLst>
            <pc:docMk/>
            <pc:sldMk cId="2192196981" sldId="592"/>
            <ac:grpSpMk id="53" creationId="{F3793C78-B4FA-482E-BCF0-179B48FE9828}"/>
          </ac:grpSpMkLst>
        </pc:grpChg>
        <pc:grpChg chg="add mod">
          <ac:chgData name="Minesh Patel" userId="a66d4990ec83ac90" providerId="LiveId" clId="{B97F8FE2-9461-4CFE-A336-39272FD5B119}" dt="2021-09-21T11:36:12.548" v="55887" actId="164"/>
          <ac:grpSpMkLst>
            <pc:docMk/>
            <pc:sldMk cId="2192196981" sldId="592"/>
            <ac:grpSpMk id="60" creationId="{EF871BAA-5E3E-46EA-BCDA-6AB15AB677F3}"/>
          </ac:grpSpMkLst>
        </pc:grpChg>
        <pc:cxnChg chg="add del">
          <ac:chgData name="Minesh Patel" userId="a66d4990ec83ac90" providerId="LiveId" clId="{B97F8FE2-9461-4CFE-A336-39272FD5B119}" dt="2021-09-21T00:03:57.548" v="37397" actId="478"/>
          <ac:cxnSpMkLst>
            <pc:docMk/>
            <pc:sldMk cId="2192196981" sldId="592"/>
            <ac:cxnSpMk id="11" creationId="{8F68C961-FDF2-4FA6-A94B-8435269E1931}"/>
          </ac:cxnSpMkLst>
        </pc:cxnChg>
        <pc:cxnChg chg="mod">
          <ac:chgData name="Minesh Patel" userId="a66d4990ec83ac90" providerId="LiveId" clId="{B97F8FE2-9461-4CFE-A336-39272FD5B119}" dt="2021-09-21T00:05:05.083" v="37414" actId="1582"/>
          <ac:cxnSpMkLst>
            <pc:docMk/>
            <pc:sldMk cId="2192196981" sldId="592"/>
            <ac:cxnSpMk id="41" creationId="{C30C8CD9-F341-4CB7-A3BA-E952AEFAE3BC}"/>
          </ac:cxnSpMkLst>
        </pc:cxnChg>
        <pc:cxnChg chg="mod">
          <ac:chgData name="Minesh Patel" userId="a66d4990ec83ac90" providerId="LiveId" clId="{B97F8FE2-9461-4CFE-A336-39272FD5B119}" dt="2021-09-21T00:05:05.083" v="37414" actId="1582"/>
          <ac:cxnSpMkLst>
            <pc:docMk/>
            <pc:sldMk cId="2192196981" sldId="592"/>
            <ac:cxnSpMk id="42" creationId="{FA1C3B06-937B-4557-9482-01E0CFA3A59C}"/>
          </ac:cxnSpMkLst>
        </pc:cxnChg>
        <pc:cxnChg chg="add del mod">
          <ac:chgData name="Minesh Patel" userId="a66d4990ec83ac90" providerId="LiveId" clId="{B97F8FE2-9461-4CFE-A336-39272FD5B119}" dt="2021-09-21T00:02:24.559" v="37370" actId="478"/>
          <ac:cxnSpMkLst>
            <pc:docMk/>
            <pc:sldMk cId="2192196981" sldId="592"/>
            <ac:cxnSpMk id="44" creationId="{C74DD0D9-E195-4771-A286-AFE46E14E6E4}"/>
          </ac:cxnSpMkLst>
        </pc:cxnChg>
        <pc:cxnChg chg="mod">
          <ac:chgData name="Minesh Patel" userId="a66d4990ec83ac90" providerId="LiveId" clId="{B97F8FE2-9461-4CFE-A336-39272FD5B119}" dt="2021-09-21T00:01:36.612" v="37359"/>
          <ac:cxnSpMkLst>
            <pc:docMk/>
            <pc:sldMk cId="2192196981" sldId="592"/>
            <ac:cxnSpMk id="56" creationId="{06A13FDA-45CE-4BDB-893A-B0FFA5F7F560}"/>
          </ac:cxnSpMkLst>
        </pc:cxnChg>
        <pc:cxnChg chg="add mod">
          <ac:chgData name="Minesh Patel" userId="a66d4990ec83ac90" providerId="LiveId" clId="{B97F8FE2-9461-4CFE-A336-39272FD5B119}" dt="2021-09-21T00:03:35.637" v="37388" actId="571"/>
          <ac:cxnSpMkLst>
            <pc:docMk/>
            <pc:sldMk cId="2192196981" sldId="592"/>
            <ac:cxnSpMk id="65" creationId="{D8E6AD9A-2DB3-4CAC-9650-0B76A072ED0E}"/>
          </ac:cxnSpMkLst>
        </pc:cxnChg>
        <pc:cxnChg chg="add mod">
          <ac:chgData name="Minesh Patel" userId="a66d4990ec83ac90" providerId="LiveId" clId="{B97F8FE2-9461-4CFE-A336-39272FD5B119}" dt="2021-09-21T11:36:12.548" v="55887" actId="164"/>
          <ac:cxnSpMkLst>
            <pc:docMk/>
            <pc:sldMk cId="2192196981" sldId="592"/>
            <ac:cxnSpMk id="66" creationId="{138D6411-DB6C-43F6-BE80-B6888AF6446F}"/>
          </ac:cxnSpMkLst>
        </pc:cxnChg>
        <pc:cxnChg chg="add mod">
          <ac:chgData name="Minesh Patel" userId="a66d4990ec83ac90" providerId="LiveId" clId="{B97F8FE2-9461-4CFE-A336-39272FD5B119}" dt="2021-09-21T11:36:12.548" v="55887" actId="164"/>
          <ac:cxnSpMkLst>
            <pc:docMk/>
            <pc:sldMk cId="2192196981" sldId="592"/>
            <ac:cxnSpMk id="67" creationId="{ACA548C1-B6A8-428A-98BD-A3618725B6A4}"/>
          </ac:cxnSpMkLst>
        </pc:cxnChg>
        <pc:cxnChg chg="add mod">
          <ac:chgData name="Minesh Patel" userId="a66d4990ec83ac90" providerId="LiveId" clId="{B97F8FE2-9461-4CFE-A336-39272FD5B119}" dt="2021-09-21T11:36:12.548" v="55887" actId="164"/>
          <ac:cxnSpMkLst>
            <pc:docMk/>
            <pc:sldMk cId="2192196981" sldId="592"/>
            <ac:cxnSpMk id="68" creationId="{82F2F069-2A4D-4924-8BF4-1DD617689599}"/>
          </ac:cxnSpMkLst>
        </pc:cxnChg>
      </pc:sldChg>
      <pc:sldChg chg="addSp delSp modSp add mod delAnim modAnim modNotesTx">
        <pc:chgData name="Minesh Patel" userId="a66d4990ec83ac90" providerId="LiveId" clId="{B97F8FE2-9461-4CFE-A336-39272FD5B119}" dt="2021-09-21T13:56:54.977" v="71000"/>
        <pc:sldMkLst>
          <pc:docMk/>
          <pc:sldMk cId="3214729441" sldId="593"/>
        </pc:sldMkLst>
        <pc:spChg chg="mod">
          <ac:chgData name="Minesh Patel" userId="a66d4990ec83ac90" providerId="LiveId" clId="{B97F8FE2-9461-4CFE-A336-39272FD5B119}" dt="2021-09-17T23:44:35.090" v="15493" actId="20577"/>
          <ac:spMkLst>
            <pc:docMk/>
            <pc:sldMk cId="3214729441" sldId="593"/>
            <ac:spMk id="2" creationId="{00000000-0000-0000-0000-000000000000}"/>
          </ac:spMkLst>
        </pc:spChg>
        <pc:spChg chg="add del mod">
          <ac:chgData name="Minesh Patel" userId="a66d4990ec83ac90" providerId="LiveId" clId="{B97F8FE2-9461-4CFE-A336-39272FD5B119}" dt="2021-09-17T23:36:59.969" v="15057" actId="478"/>
          <ac:spMkLst>
            <pc:docMk/>
            <pc:sldMk cId="3214729441" sldId="593"/>
            <ac:spMk id="5" creationId="{BE23B1F7-D5A2-45B1-8CA2-97FF1B1097B9}"/>
          </ac:spMkLst>
        </pc:spChg>
        <pc:spChg chg="del mod">
          <ac:chgData name="Minesh Patel" userId="a66d4990ec83ac90" providerId="LiveId" clId="{B97F8FE2-9461-4CFE-A336-39272FD5B119}" dt="2021-09-18T00:07:19.300" v="15863" actId="478"/>
          <ac:spMkLst>
            <pc:docMk/>
            <pc:sldMk cId="3214729441" sldId="593"/>
            <ac:spMk id="6" creationId="{D4BFE4C6-DE01-4710-BDBE-C6698FE2366E}"/>
          </ac:spMkLst>
        </pc:spChg>
        <pc:spChg chg="del mod">
          <ac:chgData name="Minesh Patel" userId="a66d4990ec83ac90" providerId="LiveId" clId="{B97F8FE2-9461-4CFE-A336-39272FD5B119}" dt="2021-09-17T23:36:53.445" v="15054" actId="478"/>
          <ac:spMkLst>
            <pc:docMk/>
            <pc:sldMk cId="3214729441" sldId="593"/>
            <ac:spMk id="12" creationId="{4335029F-3FF5-4EB8-B3C6-08B4DDB40B47}"/>
          </ac:spMkLst>
        </pc:spChg>
        <pc:spChg chg="add mod">
          <ac:chgData name="Minesh Patel" userId="a66d4990ec83ac90" providerId="LiveId" clId="{B97F8FE2-9461-4CFE-A336-39272FD5B119}" dt="2021-09-20T23:30:39.451" v="36451" actId="1076"/>
          <ac:spMkLst>
            <pc:docMk/>
            <pc:sldMk cId="3214729441" sldId="593"/>
            <ac:spMk id="14" creationId="{AACA7B37-A9AC-4B68-98DB-F013607F129B}"/>
          </ac:spMkLst>
        </pc:spChg>
        <pc:spChg chg="del mod">
          <ac:chgData name="Minesh Patel" userId="a66d4990ec83ac90" providerId="LiveId" clId="{B97F8FE2-9461-4CFE-A336-39272FD5B119}" dt="2021-09-17T23:28:16.412" v="14762" actId="478"/>
          <ac:spMkLst>
            <pc:docMk/>
            <pc:sldMk cId="3214729441" sldId="593"/>
            <ac:spMk id="16" creationId="{5746D5A1-3F69-49E8-9D2B-7EC2F4429D7C}"/>
          </ac:spMkLst>
        </pc:spChg>
        <pc:spChg chg="mod">
          <ac:chgData name="Minesh Patel" userId="a66d4990ec83ac90" providerId="LiveId" clId="{B97F8FE2-9461-4CFE-A336-39272FD5B119}" dt="2021-09-17T23:33:15.762" v="14866"/>
          <ac:spMkLst>
            <pc:docMk/>
            <pc:sldMk cId="3214729441" sldId="593"/>
            <ac:spMk id="19" creationId="{6C71EF1F-C8FB-4472-BF7A-D1DEEE17AF00}"/>
          </ac:spMkLst>
        </pc:spChg>
        <pc:spChg chg="del mod">
          <ac:chgData name="Minesh Patel" userId="a66d4990ec83ac90" providerId="LiveId" clId="{B97F8FE2-9461-4CFE-A336-39272FD5B119}" dt="2021-09-18T00:07:19.300" v="15863" actId="478"/>
          <ac:spMkLst>
            <pc:docMk/>
            <pc:sldMk cId="3214729441" sldId="593"/>
            <ac:spMk id="20" creationId="{8777CDD7-B0AB-498C-88A6-7008E952EFE0}"/>
          </ac:spMkLst>
        </pc:spChg>
        <pc:spChg chg="mod">
          <ac:chgData name="Minesh Patel" userId="a66d4990ec83ac90" providerId="LiveId" clId="{B97F8FE2-9461-4CFE-A336-39272FD5B119}" dt="2021-09-17T23:33:15.762" v="14866"/>
          <ac:spMkLst>
            <pc:docMk/>
            <pc:sldMk cId="3214729441" sldId="593"/>
            <ac:spMk id="21" creationId="{CA396834-FF0E-4A04-AB0B-FD5084898D0E}"/>
          </ac:spMkLst>
        </pc:spChg>
        <pc:spChg chg="mod">
          <ac:chgData name="Minesh Patel" userId="a66d4990ec83ac90" providerId="LiveId" clId="{B97F8FE2-9461-4CFE-A336-39272FD5B119}" dt="2021-09-17T23:33:15.762" v="14866"/>
          <ac:spMkLst>
            <pc:docMk/>
            <pc:sldMk cId="3214729441" sldId="593"/>
            <ac:spMk id="22" creationId="{A6B00129-6564-4E7A-87FB-7BF078C6D303}"/>
          </ac:spMkLst>
        </pc:spChg>
        <pc:spChg chg="mod">
          <ac:chgData name="Minesh Patel" userId="a66d4990ec83ac90" providerId="LiveId" clId="{B97F8FE2-9461-4CFE-A336-39272FD5B119}" dt="2021-09-17T23:33:15.762" v="14866"/>
          <ac:spMkLst>
            <pc:docMk/>
            <pc:sldMk cId="3214729441" sldId="593"/>
            <ac:spMk id="23" creationId="{E8981984-44BE-4F10-AF26-F9FFD6818EA5}"/>
          </ac:spMkLst>
        </pc:spChg>
        <pc:spChg chg="add del mod">
          <ac:chgData name="Minesh Patel" userId="a66d4990ec83ac90" providerId="LiveId" clId="{B97F8FE2-9461-4CFE-A336-39272FD5B119}" dt="2021-09-17T23:33:16.849" v="14867"/>
          <ac:spMkLst>
            <pc:docMk/>
            <pc:sldMk cId="3214729441" sldId="593"/>
            <ac:spMk id="24" creationId="{93C39D65-E6A9-439B-8C7A-C5761AE97023}"/>
          </ac:spMkLst>
        </pc:spChg>
        <pc:spChg chg="mod">
          <ac:chgData name="Minesh Patel" userId="a66d4990ec83ac90" providerId="LiveId" clId="{B97F8FE2-9461-4CFE-A336-39272FD5B119}" dt="2021-09-17T23:33:15.762" v="14866"/>
          <ac:spMkLst>
            <pc:docMk/>
            <pc:sldMk cId="3214729441" sldId="593"/>
            <ac:spMk id="26" creationId="{EED1AE10-8FBF-4E7F-BAD6-CE321F7EB69B}"/>
          </ac:spMkLst>
        </pc:spChg>
        <pc:spChg chg="mod">
          <ac:chgData name="Minesh Patel" userId="a66d4990ec83ac90" providerId="LiveId" clId="{B97F8FE2-9461-4CFE-A336-39272FD5B119}" dt="2021-09-21T13:56:54.977" v="71000"/>
          <ac:spMkLst>
            <pc:docMk/>
            <pc:sldMk cId="3214729441" sldId="593"/>
            <ac:spMk id="27" creationId="{108484B0-F92E-436E-87E8-51C8FD187AFE}"/>
          </ac:spMkLst>
        </pc:spChg>
        <pc:spChg chg="mod">
          <ac:chgData name="Minesh Patel" userId="a66d4990ec83ac90" providerId="LiveId" clId="{B97F8FE2-9461-4CFE-A336-39272FD5B119}" dt="2021-09-21T13:56:54.977" v="71000"/>
          <ac:spMkLst>
            <pc:docMk/>
            <pc:sldMk cId="3214729441" sldId="593"/>
            <ac:spMk id="28" creationId="{B4EACF32-5AAA-4C5A-A551-3EA9484B47FD}"/>
          </ac:spMkLst>
        </pc:spChg>
        <pc:spChg chg="mod">
          <ac:chgData name="Minesh Patel" userId="a66d4990ec83ac90" providerId="LiveId" clId="{B97F8FE2-9461-4CFE-A336-39272FD5B119}" dt="2021-09-21T13:56:54.977" v="71000"/>
          <ac:spMkLst>
            <pc:docMk/>
            <pc:sldMk cId="3214729441" sldId="593"/>
            <ac:spMk id="29" creationId="{59DFD970-A932-4AF4-BF3A-54625A89611A}"/>
          </ac:spMkLst>
        </pc:spChg>
        <pc:spChg chg="mod">
          <ac:chgData name="Minesh Patel" userId="a66d4990ec83ac90" providerId="LiveId" clId="{B97F8FE2-9461-4CFE-A336-39272FD5B119}" dt="2021-09-17T23:33:15.762" v="14866"/>
          <ac:spMkLst>
            <pc:docMk/>
            <pc:sldMk cId="3214729441" sldId="593"/>
            <ac:spMk id="30" creationId="{ECE53807-78D7-4262-BB3C-F967D1DD09F2}"/>
          </ac:spMkLst>
        </pc:spChg>
        <pc:spChg chg="mod">
          <ac:chgData name="Minesh Patel" userId="a66d4990ec83ac90" providerId="LiveId" clId="{B97F8FE2-9461-4CFE-A336-39272FD5B119}" dt="2021-09-21T13:56:54.977" v="71000"/>
          <ac:spMkLst>
            <pc:docMk/>
            <pc:sldMk cId="3214729441" sldId="593"/>
            <ac:spMk id="30" creationId="{FF1A01FC-2264-4839-A0E8-CEB901CA45A5}"/>
          </ac:spMkLst>
        </pc:spChg>
        <pc:spChg chg="mod">
          <ac:chgData name="Minesh Patel" userId="a66d4990ec83ac90" providerId="LiveId" clId="{B97F8FE2-9461-4CFE-A336-39272FD5B119}" dt="2021-09-21T13:56:54.977" v="71000"/>
          <ac:spMkLst>
            <pc:docMk/>
            <pc:sldMk cId="3214729441" sldId="593"/>
            <ac:spMk id="37" creationId="{8921FD1B-5C60-4D44-90C0-EB1FF6619F53}"/>
          </ac:spMkLst>
        </pc:spChg>
        <pc:spChg chg="mod">
          <ac:chgData name="Minesh Patel" userId="a66d4990ec83ac90" providerId="LiveId" clId="{B97F8FE2-9461-4CFE-A336-39272FD5B119}" dt="2021-09-17T23:33:15.762" v="14866"/>
          <ac:spMkLst>
            <pc:docMk/>
            <pc:sldMk cId="3214729441" sldId="593"/>
            <ac:spMk id="37" creationId="{D7F5D252-8588-4885-B238-A83098A75266}"/>
          </ac:spMkLst>
        </pc:spChg>
        <pc:spChg chg="mod">
          <ac:chgData name="Minesh Patel" userId="a66d4990ec83ac90" providerId="LiveId" clId="{B97F8FE2-9461-4CFE-A336-39272FD5B119}" dt="2021-09-17T23:33:15.762" v="14866"/>
          <ac:spMkLst>
            <pc:docMk/>
            <pc:sldMk cId="3214729441" sldId="593"/>
            <ac:spMk id="39" creationId="{3EF157CB-320B-43A9-BA17-6BA1DA311A0A}"/>
          </ac:spMkLst>
        </pc:spChg>
        <pc:spChg chg="mod">
          <ac:chgData name="Minesh Patel" userId="a66d4990ec83ac90" providerId="LiveId" clId="{B97F8FE2-9461-4CFE-A336-39272FD5B119}" dt="2021-09-17T23:33:15.762" v="14866"/>
          <ac:spMkLst>
            <pc:docMk/>
            <pc:sldMk cId="3214729441" sldId="593"/>
            <ac:spMk id="40" creationId="{B41A0E5A-FCF0-417F-B723-9E7A16A89636}"/>
          </ac:spMkLst>
        </pc:spChg>
        <pc:spChg chg="mod">
          <ac:chgData name="Minesh Patel" userId="a66d4990ec83ac90" providerId="LiveId" clId="{B97F8FE2-9461-4CFE-A336-39272FD5B119}" dt="2021-09-17T23:33:15.762" v="14866"/>
          <ac:spMkLst>
            <pc:docMk/>
            <pc:sldMk cId="3214729441" sldId="593"/>
            <ac:spMk id="43" creationId="{91DD6A00-3A28-49F2-A2E3-D616CE812DF2}"/>
          </ac:spMkLst>
        </pc:spChg>
        <pc:spChg chg="mod">
          <ac:chgData name="Minesh Patel" userId="a66d4990ec83ac90" providerId="LiveId" clId="{B97F8FE2-9461-4CFE-A336-39272FD5B119}" dt="2021-09-17T23:33:15.762" v="14866"/>
          <ac:spMkLst>
            <pc:docMk/>
            <pc:sldMk cId="3214729441" sldId="593"/>
            <ac:spMk id="44" creationId="{A7189979-3F5D-4429-AB1B-3D5339E74CBA}"/>
          </ac:spMkLst>
        </pc:spChg>
        <pc:spChg chg="mod">
          <ac:chgData name="Minesh Patel" userId="a66d4990ec83ac90" providerId="LiveId" clId="{B97F8FE2-9461-4CFE-A336-39272FD5B119}" dt="2021-09-17T23:33:15.762" v="14866"/>
          <ac:spMkLst>
            <pc:docMk/>
            <pc:sldMk cId="3214729441" sldId="593"/>
            <ac:spMk id="45" creationId="{682F1976-4D4B-459F-9461-7EF09E629915}"/>
          </ac:spMkLst>
        </pc:spChg>
        <pc:spChg chg="mod">
          <ac:chgData name="Minesh Patel" userId="a66d4990ec83ac90" providerId="LiveId" clId="{B97F8FE2-9461-4CFE-A336-39272FD5B119}" dt="2021-09-17T23:33:15.762" v="14866"/>
          <ac:spMkLst>
            <pc:docMk/>
            <pc:sldMk cId="3214729441" sldId="593"/>
            <ac:spMk id="46" creationId="{3C1025BD-DD88-4BBD-B1C4-CD24965D76B4}"/>
          </ac:spMkLst>
        </pc:spChg>
        <pc:spChg chg="mod">
          <ac:chgData name="Minesh Patel" userId="a66d4990ec83ac90" providerId="LiveId" clId="{B97F8FE2-9461-4CFE-A336-39272FD5B119}" dt="2021-09-17T23:33:15.762" v="14866"/>
          <ac:spMkLst>
            <pc:docMk/>
            <pc:sldMk cId="3214729441" sldId="593"/>
            <ac:spMk id="47" creationId="{8AA902C6-33FB-402F-A284-29E2EDA94CBB}"/>
          </ac:spMkLst>
        </pc:spChg>
        <pc:spChg chg="mod">
          <ac:chgData name="Minesh Patel" userId="a66d4990ec83ac90" providerId="LiveId" clId="{B97F8FE2-9461-4CFE-A336-39272FD5B119}" dt="2021-09-17T23:33:15.762" v="14866"/>
          <ac:spMkLst>
            <pc:docMk/>
            <pc:sldMk cId="3214729441" sldId="593"/>
            <ac:spMk id="48" creationId="{3F39FD15-4955-4CC6-83B2-33792F3EB25A}"/>
          </ac:spMkLst>
        </pc:spChg>
        <pc:spChg chg="mod">
          <ac:chgData name="Minesh Patel" userId="a66d4990ec83ac90" providerId="LiveId" clId="{B97F8FE2-9461-4CFE-A336-39272FD5B119}" dt="2021-09-17T23:33:15.762" v="14866"/>
          <ac:spMkLst>
            <pc:docMk/>
            <pc:sldMk cId="3214729441" sldId="593"/>
            <ac:spMk id="49" creationId="{003F50CB-9393-4F59-9865-62BB6391D478}"/>
          </ac:spMkLst>
        </pc:spChg>
        <pc:spChg chg="mod">
          <ac:chgData name="Minesh Patel" userId="a66d4990ec83ac90" providerId="LiveId" clId="{B97F8FE2-9461-4CFE-A336-39272FD5B119}" dt="2021-09-17T23:33:15.762" v="14866"/>
          <ac:spMkLst>
            <pc:docMk/>
            <pc:sldMk cId="3214729441" sldId="593"/>
            <ac:spMk id="51" creationId="{F62F69C6-3753-4312-83D6-465E183F203F}"/>
          </ac:spMkLst>
        </pc:spChg>
        <pc:spChg chg="mod">
          <ac:chgData name="Minesh Patel" userId="a66d4990ec83ac90" providerId="LiveId" clId="{B97F8FE2-9461-4CFE-A336-39272FD5B119}" dt="2021-09-17T23:33:15.762" v="14866"/>
          <ac:spMkLst>
            <pc:docMk/>
            <pc:sldMk cId="3214729441" sldId="593"/>
            <ac:spMk id="52" creationId="{F8651AE9-DC76-41A7-B175-DD2A1D27D5FB}"/>
          </ac:spMkLst>
        </pc:spChg>
        <pc:spChg chg="add del mod">
          <ac:chgData name="Minesh Patel" userId="a66d4990ec83ac90" providerId="LiveId" clId="{B97F8FE2-9461-4CFE-A336-39272FD5B119}" dt="2021-09-17T23:33:16.849" v="14867"/>
          <ac:spMkLst>
            <pc:docMk/>
            <pc:sldMk cId="3214729441" sldId="593"/>
            <ac:spMk id="55" creationId="{9682A06D-85F0-4AFC-B687-FCDA87CB2347}"/>
          </ac:spMkLst>
        </pc:spChg>
        <pc:spChg chg="add del mod">
          <ac:chgData name="Minesh Patel" userId="a66d4990ec83ac90" providerId="LiveId" clId="{B97F8FE2-9461-4CFE-A336-39272FD5B119}" dt="2021-09-17T23:33:16.849" v="14867"/>
          <ac:spMkLst>
            <pc:docMk/>
            <pc:sldMk cId="3214729441" sldId="593"/>
            <ac:spMk id="56" creationId="{5F8AD51A-B20E-4E75-A59B-5BE5B436242F}"/>
          </ac:spMkLst>
        </pc:spChg>
        <pc:spChg chg="add del mod">
          <ac:chgData name="Minesh Patel" userId="a66d4990ec83ac90" providerId="LiveId" clId="{B97F8FE2-9461-4CFE-A336-39272FD5B119}" dt="2021-09-17T23:33:16.849" v="14867"/>
          <ac:spMkLst>
            <pc:docMk/>
            <pc:sldMk cId="3214729441" sldId="593"/>
            <ac:spMk id="57" creationId="{E50D6643-4187-4B30-9D67-DB9D369AAD28}"/>
          </ac:spMkLst>
        </pc:spChg>
        <pc:spChg chg="add del mod">
          <ac:chgData name="Minesh Patel" userId="a66d4990ec83ac90" providerId="LiveId" clId="{B97F8FE2-9461-4CFE-A336-39272FD5B119}" dt="2021-09-17T23:33:16.849" v="14867"/>
          <ac:spMkLst>
            <pc:docMk/>
            <pc:sldMk cId="3214729441" sldId="593"/>
            <ac:spMk id="58" creationId="{E913FE5C-F54D-4B0C-8FC9-03EF560749FD}"/>
          </ac:spMkLst>
        </pc:spChg>
        <pc:spChg chg="add del mod">
          <ac:chgData name="Minesh Patel" userId="a66d4990ec83ac90" providerId="LiveId" clId="{B97F8FE2-9461-4CFE-A336-39272FD5B119}" dt="2021-09-17T23:33:16.849" v="14867"/>
          <ac:spMkLst>
            <pc:docMk/>
            <pc:sldMk cId="3214729441" sldId="593"/>
            <ac:spMk id="59" creationId="{79F95D99-AB33-4A88-9250-7245EC78BC30}"/>
          </ac:spMkLst>
        </pc:spChg>
        <pc:spChg chg="add del mod">
          <ac:chgData name="Minesh Patel" userId="a66d4990ec83ac90" providerId="LiveId" clId="{B97F8FE2-9461-4CFE-A336-39272FD5B119}" dt="2021-09-17T23:33:16.849" v="14867"/>
          <ac:spMkLst>
            <pc:docMk/>
            <pc:sldMk cId="3214729441" sldId="593"/>
            <ac:spMk id="60" creationId="{C62A6504-43C9-4F6A-9F4C-3F812CF0F4E8}"/>
          </ac:spMkLst>
        </pc:spChg>
        <pc:spChg chg="add mod">
          <ac:chgData name="Minesh Patel" userId="a66d4990ec83ac90" providerId="LiveId" clId="{B97F8FE2-9461-4CFE-A336-39272FD5B119}" dt="2021-09-20T23:27:49.300" v="36390" actId="1076"/>
          <ac:spMkLst>
            <pc:docMk/>
            <pc:sldMk cId="3214729441" sldId="593"/>
            <ac:spMk id="61" creationId="{F266B59E-BD4D-4753-BDF6-1C51AB0745D7}"/>
          </ac:spMkLst>
        </pc:spChg>
        <pc:spChg chg="add del mod">
          <ac:chgData name="Minesh Patel" userId="a66d4990ec83ac90" providerId="LiveId" clId="{B97F8FE2-9461-4CFE-A336-39272FD5B119}" dt="2021-09-17T23:37:45.434" v="15077" actId="21"/>
          <ac:spMkLst>
            <pc:docMk/>
            <pc:sldMk cId="3214729441" sldId="593"/>
            <ac:spMk id="62" creationId="{4F3FAC6C-9FA7-4F8E-A0FC-B915D3B0692C}"/>
          </ac:spMkLst>
        </pc:spChg>
        <pc:spChg chg="mod">
          <ac:chgData name="Minesh Patel" userId="a66d4990ec83ac90" providerId="LiveId" clId="{B97F8FE2-9461-4CFE-A336-39272FD5B119}" dt="2021-09-18T00:07:57.435" v="15871"/>
          <ac:spMkLst>
            <pc:docMk/>
            <pc:sldMk cId="3214729441" sldId="593"/>
            <ac:spMk id="64" creationId="{5E753814-73ED-4F72-ABDC-68B7A8FF5ED0}"/>
          </ac:spMkLst>
        </pc:spChg>
        <pc:spChg chg="mod">
          <ac:chgData name="Minesh Patel" userId="a66d4990ec83ac90" providerId="LiveId" clId="{B97F8FE2-9461-4CFE-A336-39272FD5B119}" dt="2021-09-18T00:07:57.435" v="15871"/>
          <ac:spMkLst>
            <pc:docMk/>
            <pc:sldMk cId="3214729441" sldId="593"/>
            <ac:spMk id="65" creationId="{9F1EAFFA-3D3A-47ED-84B8-5E226860250F}"/>
          </ac:spMkLst>
        </pc:spChg>
        <pc:spChg chg="mod">
          <ac:chgData name="Minesh Patel" userId="a66d4990ec83ac90" providerId="LiveId" clId="{B97F8FE2-9461-4CFE-A336-39272FD5B119}" dt="2021-09-18T00:07:57.435" v="15871"/>
          <ac:spMkLst>
            <pc:docMk/>
            <pc:sldMk cId="3214729441" sldId="593"/>
            <ac:spMk id="66" creationId="{6D54B9DB-6361-49F9-BF6B-1B944600E1DF}"/>
          </ac:spMkLst>
        </pc:spChg>
        <pc:spChg chg="mod">
          <ac:chgData name="Minesh Patel" userId="a66d4990ec83ac90" providerId="LiveId" clId="{B97F8FE2-9461-4CFE-A336-39272FD5B119}" dt="2021-09-18T00:07:57.435" v="15871"/>
          <ac:spMkLst>
            <pc:docMk/>
            <pc:sldMk cId="3214729441" sldId="593"/>
            <ac:spMk id="67" creationId="{48C2C283-1453-4FA1-904E-049E2866FFAE}"/>
          </ac:spMkLst>
        </pc:spChg>
        <pc:spChg chg="mod">
          <ac:chgData name="Minesh Patel" userId="a66d4990ec83ac90" providerId="LiveId" clId="{B97F8FE2-9461-4CFE-A336-39272FD5B119}" dt="2021-09-18T00:07:57.435" v="15871"/>
          <ac:spMkLst>
            <pc:docMk/>
            <pc:sldMk cId="3214729441" sldId="593"/>
            <ac:spMk id="69" creationId="{7336244E-1B56-4C03-AAF2-47BD763FA583}"/>
          </ac:spMkLst>
        </pc:spChg>
        <pc:spChg chg="mod">
          <ac:chgData name="Minesh Patel" userId="a66d4990ec83ac90" providerId="LiveId" clId="{B97F8FE2-9461-4CFE-A336-39272FD5B119}" dt="2021-09-18T00:07:57.435" v="15871"/>
          <ac:spMkLst>
            <pc:docMk/>
            <pc:sldMk cId="3214729441" sldId="593"/>
            <ac:spMk id="70" creationId="{1210A936-2AAD-4D0F-991C-8CE1D598EB9E}"/>
          </ac:spMkLst>
        </pc:spChg>
        <pc:spChg chg="mod">
          <ac:chgData name="Minesh Patel" userId="a66d4990ec83ac90" providerId="LiveId" clId="{B97F8FE2-9461-4CFE-A336-39272FD5B119}" dt="2021-09-20T23:26:01.145" v="36369" actId="14100"/>
          <ac:spMkLst>
            <pc:docMk/>
            <pc:sldMk cId="3214729441" sldId="593"/>
            <ac:spMk id="72" creationId="{3643BE34-E319-47FD-B230-D2A3E09841BB}"/>
          </ac:spMkLst>
        </pc:spChg>
        <pc:spChg chg="mod">
          <ac:chgData name="Minesh Patel" userId="a66d4990ec83ac90" providerId="LiveId" clId="{B97F8FE2-9461-4CFE-A336-39272FD5B119}" dt="2021-09-20T23:25:06.406" v="36337" actId="14100"/>
          <ac:spMkLst>
            <pc:docMk/>
            <pc:sldMk cId="3214729441" sldId="593"/>
            <ac:spMk id="73" creationId="{45EAFC0E-D982-43E1-BABE-3550E2131A5B}"/>
          </ac:spMkLst>
        </pc:spChg>
        <pc:spChg chg="mod">
          <ac:chgData name="Minesh Patel" userId="a66d4990ec83ac90" providerId="LiveId" clId="{B97F8FE2-9461-4CFE-A336-39272FD5B119}" dt="2021-09-20T23:25:37.974" v="36362" actId="14100"/>
          <ac:spMkLst>
            <pc:docMk/>
            <pc:sldMk cId="3214729441" sldId="593"/>
            <ac:spMk id="74" creationId="{9725FF14-F3DD-4C27-8B59-153DA7A543E2}"/>
          </ac:spMkLst>
        </pc:spChg>
        <pc:spChg chg="mod">
          <ac:chgData name="Minesh Patel" userId="a66d4990ec83ac90" providerId="LiveId" clId="{B97F8FE2-9461-4CFE-A336-39272FD5B119}" dt="2021-09-20T23:25:40.062" v="36363" actId="14100"/>
          <ac:spMkLst>
            <pc:docMk/>
            <pc:sldMk cId="3214729441" sldId="593"/>
            <ac:spMk id="75" creationId="{7F76FF8D-6F69-496F-BEEA-0674E06053B9}"/>
          </ac:spMkLst>
        </pc:spChg>
        <pc:spChg chg="mod">
          <ac:chgData name="Minesh Patel" userId="a66d4990ec83ac90" providerId="LiveId" clId="{B97F8FE2-9461-4CFE-A336-39272FD5B119}" dt="2021-09-20T23:25:21.598" v="36342" actId="1076"/>
          <ac:spMkLst>
            <pc:docMk/>
            <pc:sldMk cId="3214729441" sldId="593"/>
            <ac:spMk id="77" creationId="{B6C2085D-E9C4-43AD-B293-02EFB44267F1}"/>
          </ac:spMkLst>
        </pc:spChg>
        <pc:spChg chg="del mod">
          <ac:chgData name="Minesh Patel" userId="a66d4990ec83ac90" providerId="LiveId" clId="{B97F8FE2-9461-4CFE-A336-39272FD5B119}" dt="2021-09-20T23:25:32.315" v="36360" actId="478"/>
          <ac:spMkLst>
            <pc:docMk/>
            <pc:sldMk cId="3214729441" sldId="593"/>
            <ac:spMk id="78" creationId="{D3C4C090-A049-4CD9-9859-2B563E5A3F6F}"/>
          </ac:spMkLst>
        </pc:spChg>
        <pc:spChg chg="mod">
          <ac:chgData name="Minesh Patel" userId="a66d4990ec83ac90" providerId="LiveId" clId="{B97F8FE2-9461-4CFE-A336-39272FD5B119}" dt="2021-09-20T23:26:11.494" v="36372" actId="14100"/>
          <ac:spMkLst>
            <pc:docMk/>
            <pc:sldMk cId="3214729441" sldId="593"/>
            <ac:spMk id="80" creationId="{F6AD1BBD-49C2-444D-9845-E1CBF18EA123}"/>
          </ac:spMkLst>
        </pc:spChg>
        <pc:spChg chg="mod">
          <ac:chgData name="Minesh Patel" userId="a66d4990ec83ac90" providerId="LiveId" clId="{B97F8FE2-9461-4CFE-A336-39272FD5B119}" dt="2021-09-20T23:26:07.529" v="36371" actId="1076"/>
          <ac:spMkLst>
            <pc:docMk/>
            <pc:sldMk cId="3214729441" sldId="593"/>
            <ac:spMk id="81" creationId="{91BC3210-C4CE-48CC-BBB1-AD25A57A668C}"/>
          </ac:spMkLst>
        </pc:spChg>
        <pc:spChg chg="mod">
          <ac:chgData name="Minesh Patel" userId="a66d4990ec83ac90" providerId="LiveId" clId="{B97F8FE2-9461-4CFE-A336-39272FD5B119}" dt="2021-09-20T23:26:07.529" v="36371" actId="1076"/>
          <ac:spMkLst>
            <pc:docMk/>
            <pc:sldMk cId="3214729441" sldId="593"/>
            <ac:spMk id="83" creationId="{05EF2D8B-D843-4B11-A844-19A466A939B9}"/>
          </ac:spMkLst>
        </pc:spChg>
        <pc:spChg chg="mod">
          <ac:chgData name="Minesh Patel" userId="a66d4990ec83ac90" providerId="LiveId" clId="{B97F8FE2-9461-4CFE-A336-39272FD5B119}" dt="2021-09-20T23:26:13.692" v="36373" actId="1076"/>
          <ac:spMkLst>
            <pc:docMk/>
            <pc:sldMk cId="3214729441" sldId="593"/>
            <ac:spMk id="84" creationId="{5E7D14CA-39ED-4F10-BF76-41E7465D8976}"/>
          </ac:spMkLst>
        </pc:spChg>
        <pc:spChg chg="add del mod">
          <ac:chgData name="Minesh Patel" userId="a66d4990ec83ac90" providerId="LiveId" clId="{B97F8FE2-9461-4CFE-A336-39272FD5B119}" dt="2021-09-20T23:24:19.372" v="36311" actId="478"/>
          <ac:spMkLst>
            <pc:docMk/>
            <pc:sldMk cId="3214729441" sldId="593"/>
            <ac:spMk id="86" creationId="{D3E2D508-8F7E-450A-A133-79CB658E01DC}"/>
          </ac:spMkLst>
        </pc:spChg>
        <pc:spChg chg="add del mod">
          <ac:chgData name="Minesh Patel" userId="a66d4990ec83ac90" providerId="LiveId" clId="{B97F8FE2-9461-4CFE-A336-39272FD5B119}" dt="2021-09-20T23:27:16.409" v="36381"/>
          <ac:spMkLst>
            <pc:docMk/>
            <pc:sldMk cId="3214729441" sldId="593"/>
            <ac:spMk id="90" creationId="{30E2852E-ECFC-4D28-9CB0-E89579436B22}"/>
          </ac:spMkLst>
        </pc:spChg>
        <pc:spChg chg="add del mod">
          <ac:chgData name="Minesh Patel" userId="a66d4990ec83ac90" providerId="LiveId" clId="{B97F8FE2-9461-4CFE-A336-39272FD5B119}" dt="2021-09-20T23:27:16.409" v="36381"/>
          <ac:spMkLst>
            <pc:docMk/>
            <pc:sldMk cId="3214729441" sldId="593"/>
            <ac:spMk id="91" creationId="{9F69B92B-6047-4038-9DC3-BC77BAEFC7F0}"/>
          </ac:spMkLst>
        </pc:spChg>
        <pc:spChg chg="add del mod">
          <ac:chgData name="Minesh Patel" userId="a66d4990ec83ac90" providerId="LiveId" clId="{B97F8FE2-9461-4CFE-A336-39272FD5B119}" dt="2021-09-20T23:27:16.409" v="36381"/>
          <ac:spMkLst>
            <pc:docMk/>
            <pc:sldMk cId="3214729441" sldId="593"/>
            <ac:spMk id="92" creationId="{3C414D90-2FFD-4D50-AFBB-D113446EA087}"/>
          </ac:spMkLst>
        </pc:spChg>
        <pc:spChg chg="add del mod">
          <ac:chgData name="Minesh Patel" userId="a66d4990ec83ac90" providerId="LiveId" clId="{B97F8FE2-9461-4CFE-A336-39272FD5B119}" dt="2021-09-20T23:27:16.409" v="36381"/>
          <ac:spMkLst>
            <pc:docMk/>
            <pc:sldMk cId="3214729441" sldId="593"/>
            <ac:spMk id="95" creationId="{96907BFC-669E-4BF3-BAFE-158694068A6E}"/>
          </ac:spMkLst>
        </pc:spChg>
        <pc:spChg chg="add del mod">
          <ac:chgData name="Minesh Patel" userId="a66d4990ec83ac90" providerId="LiveId" clId="{B97F8FE2-9461-4CFE-A336-39272FD5B119}" dt="2021-09-20T23:27:16.409" v="36381"/>
          <ac:spMkLst>
            <pc:docMk/>
            <pc:sldMk cId="3214729441" sldId="593"/>
            <ac:spMk id="96" creationId="{9A843C8A-A303-40F8-8EC0-1E95A8B9AF87}"/>
          </ac:spMkLst>
        </pc:spChg>
        <pc:spChg chg="add del mod">
          <ac:chgData name="Minesh Patel" userId="a66d4990ec83ac90" providerId="LiveId" clId="{B97F8FE2-9461-4CFE-A336-39272FD5B119}" dt="2021-09-20T23:27:16.409" v="36381"/>
          <ac:spMkLst>
            <pc:docMk/>
            <pc:sldMk cId="3214729441" sldId="593"/>
            <ac:spMk id="99" creationId="{7B63F4EB-7F44-4239-842B-9DB44C989881}"/>
          </ac:spMkLst>
        </pc:spChg>
        <pc:spChg chg="add del mod">
          <ac:chgData name="Minesh Patel" userId="a66d4990ec83ac90" providerId="LiveId" clId="{B97F8FE2-9461-4CFE-A336-39272FD5B119}" dt="2021-09-20T23:27:16.409" v="36381"/>
          <ac:spMkLst>
            <pc:docMk/>
            <pc:sldMk cId="3214729441" sldId="593"/>
            <ac:spMk id="100" creationId="{6D9D01EA-B64C-445C-BCD0-1F631C67925B}"/>
          </ac:spMkLst>
        </pc:spChg>
        <pc:spChg chg="add del mod">
          <ac:chgData name="Minesh Patel" userId="a66d4990ec83ac90" providerId="LiveId" clId="{B97F8FE2-9461-4CFE-A336-39272FD5B119}" dt="2021-09-20T23:27:16.409" v="36381"/>
          <ac:spMkLst>
            <pc:docMk/>
            <pc:sldMk cId="3214729441" sldId="593"/>
            <ac:spMk id="101" creationId="{94ED65B1-101D-4620-84C1-B680938F71D9}"/>
          </ac:spMkLst>
        </pc:spChg>
        <pc:spChg chg="add del mod">
          <ac:chgData name="Minesh Patel" userId="a66d4990ec83ac90" providerId="LiveId" clId="{B97F8FE2-9461-4CFE-A336-39272FD5B119}" dt="2021-09-20T23:27:16.409" v="36381"/>
          <ac:spMkLst>
            <pc:docMk/>
            <pc:sldMk cId="3214729441" sldId="593"/>
            <ac:spMk id="102" creationId="{2CCB98C9-F9AC-4D06-941D-22AC2334C819}"/>
          </ac:spMkLst>
        </pc:spChg>
        <pc:spChg chg="add del mod">
          <ac:chgData name="Minesh Patel" userId="a66d4990ec83ac90" providerId="LiveId" clId="{B97F8FE2-9461-4CFE-A336-39272FD5B119}" dt="2021-09-20T23:27:16.409" v="36381"/>
          <ac:spMkLst>
            <pc:docMk/>
            <pc:sldMk cId="3214729441" sldId="593"/>
            <ac:spMk id="103" creationId="{1198F3C7-76FE-4C8F-9D8A-9637C5A780B8}"/>
          </ac:spMkLst>
        </pc:spChg>
        <pc:spChg chg="add del mod">
          <ac:chgData name="Minesh Patel" userId="a66d4990ec83ac90" providerId="LiveId" clId="{B97F8FE2-9461-4CFE-A336-39272FD5B119}" dt="2021-09-20T23:27:16.409" v="36381"/>
          <ac:spMkLst>
            <pc:docMk/>
            <pc:sldMk cId="3214729441" sldId="593"/>
            <ac:spMk id="104" creationId="{91AEA74D-B462-43C9-9EDB-001A1B42EFE2}"/>
          </ac:spMkLst>
        </pc:spChg>
        <pc:spChg chg="add del mod">
          <ac:chgData name="Minesh Patel" userId="a66d4990ec83ac90" providerId="LiveId" clId="{B97F8FE2-9461-4CFE-A336-39272FD5B119}" dt="2021-09-20T23:27:16.409" v="36381"/>
          <ac:spMkLst>
            <pc:docMk/>
            <pc:sldMk cId="3214729441" sldId="593"/>
            <ac:spMk id="105" creationId="{297CA1FA-C3F5-42DB-A107-75534CE442B0}"/>
          </ac:spMkLst>
        </pc:spChg>
        <pc:spChg chg="add mod">
          <ac:chgData name="Minesh Patel" userId="a66d4990ec83ac90" providerId="LiveId" clId="{B97F8FE2-9461-4CFE-A336-39272FD5B119}" dt="2021-09-21T11:25:04.425" v="54481" actId="164"/>
          <ac:spMkLst>
            <pc:docMk/>
            <pc:sldMk cId="3214729441" sldId="593"/>
            <ac:spMk id="107" creationId="{22F7DE50-29D0-4171-89DC-247804668A5D}"/>
          </ac:spMkLst>
        </pc:spChg>
        <pc:spChg chg="add del mod">
          <ac:chgData name="Minesh Patel" userId="a66d4990ec83ac90" providerId="LiveId" clId="{B97F8FE2-9461-4CFE-A336-39272FD5B119}" dt="2021-09-20T23:28:18.889" v="36397" actId="478"/>
          <ac:spMkLst>
            <pc:docMk/>
            <pc:sldMk cId="3214729441" sldId="593"/>
            <ac:spMk id="108" creationId="{3F75E60B-9A6B-4698-ABC2-8B30EE2C0C7C}"/>
          </ac:spMkLst>
        </pc:spChg>
        <pc:spChg chg="add mod">
          <ac:chgData name="Minesh Patel" userId="a66d4990ec83ac90" providerId="LiveId" clId="{B97F8FE2-9461-4CFE-A336-39272FD5B119}" dt="2021-09-21T11:25:04.425" v="54481" actId="164"/>
          <ac:spMkLst>
            <pc:docMk/>
            <pc:sldMk cId="3214729441" sldId="593"/>
            <ac:spMk id="109" creationId="{F2A12C1C-472A-498A-9AEA-C3B156B425F1}"/>
          </ac:spMkLst>
        </pc:spChg>
        <pc:spChg chg="add mod">
          <ac:chgData name="Minesh Patel" userId="a66d4990ec83ac90" providerId="LiveId" clId="{B97F8FE2-9461-4CFE-A336-39272FD5B119}" dt="2021-09-21T11:25:04.425" v="54481" actId="164"/>
          <ac:spMkLst>
            <pc:docMk/>
            <pc:sldMk cId="3214729441" sldId="593"/>
            <ac:spMk id="112" creationId="{E11D744E-290A-444F-A77E-5718B8F61023}"/>
          </ac:spMkLst>
        </pc:spChg>
        <pc:spChg chg="add mod">
          <ac:chgData name="Minesh Patel" userId="a66d4990ec83ac90" providerId="LiveId" clId="{B97F8FE2-9461-4CFE-A336-39272FD5B119}" dt="2021-09-21T11:25:04.425" v="54481" actId="164"/>
          <ac:spMkLst>
            <pc:docMk/>
            <pc:sldMk cId="3214729441" sldId="593"/>
            <ac:spMk id="113" creationId="{00A3D706-ED92-46D1-ADF5-AD32449CA1E4}"/>
          </ac:spMkLst>
        </pc:spChg>
        <pc:spChg chg="add del mod">
          <ac:chgData name="Minesh Patel" userId="a66d4990ec83ac90" providerId="LiveId" clId="{B97F8FE2-9461-4CFE-A336-39272FD5B119}" dt="2021-09-20T23:28:04.088" v="36395" actId="478"/>
          <ac:spMkLst>
            <pc:docMk/>
            <pc:sldMk cId="3214729441" sldId="593"/>
            <ac:spMk id="116" creationId="{490B8A71-9034-46D8-965C-574A788F3FAE}"/>
          </ac:spMkLst>
        </pc:spChg>
        <pc:spChg chg="add del mod">
          <ac:chgData name="Minesh Patel" userId="a66d4990ec83ac90" providerId="LiveId" clId="{B97F8FE2-9461-4CFE-A336-39272FD5B119}" dt="2021-09-20T23:28:04.088" v="36395" actId="478"/>
          <ac:spMkLst>
            <pc:docMk/>
            <pc:sldMk cId="3214729441" sldId="593"/>
            <ac:spMk id="117" creationId="{898704DF-12F5-4009-B0C4-AB4D47EA8F62}"/>
          </ac:spMkLst>
        </pc:spChg>
        <pc:spChg chg="add del mod">
          <ac:chgData name="Minesh Patel" userId="a66d4990ec83ac90" providerId="LiveId" clId="{B97F8FE2-9461-4CFE-A336-39272FD5B119}" dt="2021-09-20T23:28:20.300" v="36398" actId="478"/>
          <ac:spMkLst>
            <pc:docMk/>
            <pc:sldMk cId="3214729441" sldId="593"/>
            <ac:spMk id="118" creationId="{72D369E0-6AA5-44A5-B02C-18AEE24C2890}"/>
          </ac:spMkLst>
        </pc:spChg>
        <pc:spChg chg="add del mod">
          <ac:chgData name="Minesh Patel" userId="a66d4990ec83ac90" providerId="LiveId" clId="{B97F8FE2-9461-4CFE-A336-39272FD5B119}" dt="2021-09-20T23:28:01.354" v="36394" actId="478"/>
          <ac:spMkLst>
            <pc:docMk/>
            <pc:sldMk cId="3214729441" sldId="593"/>
            <ac:spMk id="119" creationId="{DE3073DD-A812-45DC-BCF8-CE97378FD4A5}"/>
          </ac:spMkLst>
        </pc:spChg>
        <pc:spChg chg="add del mod">
          <ac:chgData name="Minesh Patel" userId="a66d4990ec83ac90" providerId="LiveId" clId="{B97F8FE2-9461-4CFE-A336-39272FD5B119}" dt="2021-09-20T23:28:06.668" v="36396" actId="478"/>
          <ac:spMkLst>
            <pc:docMk/>
            <pc:sldMk cId="3214729441" sldId="593"/>
            <ac:spMk id="120" creationId="{55E6A715-D114-43F5-B483-93F9EED3C7A3}"/>
          </ac:spMkLst>
        </pc:spChg>
        <pc:spChg chg="add del mod">
          <ac:chgData name="Minesh Patel" userId="a66d4990ec83ac90" providerId="LiveId" clId="{B97F8FE2-9461-4CFE-A336-39272FD5B119}" dt="2021-09-20T23:28:06.668" v="36396" actId="478"/>
          <ac:spMkLst>
            <pc:docMk/>
            <pc:sldMk cId="3214729441" sldId="593"/>
            <ac:spMk id="121" creationId="{568A8E9D-F7AA-4900-B3B4-469A959B5CB8}"/>
          </ac:spMkLst>
        </pc:spChg>
        <pc:spChg chg="add mod">
          <ac:chgData name="Minesh Patel" userId="a66d4990ec83ac90" providerId="LiveId" clId="{B97F8FE2-9461-4CFE-A336-39272FD5B119}" dt="2021-09-21T11:25:04.425" v="54481" actId="164"/>
          <ac:spMkLst>
            <pc:docMk/>
            <pc:sldMk cId="3214729441" sldId="593"/>
            <ac:spMk id="122" creationId="{056C7A05-D7D4-49DB-B0DB-A75F8D909C33}"/>
          </ac:spMkLst>
        </pc:spChg>
        <pc:spChg chg="add mod">
          <ac:chgData name="Minesh Patel" userId="a66d4990ec83ac90" providerId="LiveId" clId="{B97F8FE2-9461-4CFE-A336-39272FD5B119}" dt="2021-09-21T11:25:04.425" v="54481" actId="164"/>
          <ac:spMkLst>
            <pc:docMk/>
            <pc:sldMk cId="3214729441" sldId="593"/>
            <ac:spMk id="124" creationId="{00832C51-CC97-4348-9007-F6F1089F1B3A}"/>
          </ac:spMkLst>
        </pc:spChg>
        <pc:spChg chg="add mod">
          <ac:chgData name="Minesh Patel" userId="a66d4990ec83ac90" providerId="LiveId" clId="{B97F8FE2-9461-4CFE-A336-39272FD5B119}" dt="2021-09-21T11:25:04.425" v="54481" actId="164"/>
          <ac:spMkLst>
            <pc:docMk/>
            <pc:sldMk cId="3214729441" sldId="593"/>
            <ac:spMk id="125" creationId="{6AF255BE-F684-4DEB-A4FB-218674E09127}"/>
          </ac:spMkLst>
        </pc:spChg>
        <pc:grpChg chg="add mod">
          <ac:chgData name="Minesh Patel" userId="a66d4990ec83ac90" providerId="LiveId" clId="{B97F8FE2-9461-4CFE-A336-39272FD5B119}" dt="2021-09-21T11:25:04.425" v="54481" actId="164"/>
          <ac:grpSpMkLst>
            <pc:docMk/>
            <pc:sldMk cId="3214729441" sldId="593"/>
            <ac:grpSpMk id="3" creationId="{B970C6FC-351C-40F1-BB7F-F5B43ED6F7CA}"/>
          </ac:grpSpMkLst>
        </pc:grpChg>
        <pc:grpChg chg="add del mod">
          <ac:chgData name="Minesh Patel" userId="a66d4990ec83ac90" providerId="LiveId" clId="{B97F8FE2-9461-4CFE-A336-39272FD5B119}" dt="2021-09-17T23:33:16.849" v="14867"/>
          <ac:grpSpMkLst>
            <pc:docMk/>
            <pc:sldMk cId="3214729441" sldId="593"/>
            <ac:grpSpMk id="18" creationId="{79C111D7-ADE8-4118-AB2F-56001AEDCAA0}"/>
          </ac:grpSpMkLst>
        </pc:grpChg>
        <pc:grpChg chg="add del mod">
          <ac:chgData name="Minesh Patel" userId="a66d4990ec83ac90" providerId="LiveId" clId="{B97F8FE2-9461-4CFE-A336-39272FD5B119}" dt="2021-09-17T23:33:16.849" v="14867"/>
          <ac:grpSpMkLst>
            <pc:docMk/>
            <pc:sldMk cId="3214729441" sldId="593"/>
            <ac:grpSpMk id="25" creationId="{8D966BE5-9408-4961-980F-F7EF07B85D7C}"/>
          </ac:grpSpMkLst>
        </pc:grpChg>
        <pc:grpChg chg="add mod">
          <ac:chgData name="Minesh Patel" userId="a66d4990ec83ac90" providerId="LiveId" clId="{B97F8FE2-9461-4CFE-A336-39272FD5B119}" dt="2021-09-21T13:56:54.977" v="71000"/>
          <ac:grpSpMkLst>
            <pc:docMk/>
            <pc:sldMk cId="3214729441" sldId="593"/>
            <ac:grpSpMk id="26" creationId="{7CAC3984-FEEA-4648-ACB8-5FE6BAFC8D48}"/>
          </ac:grpSpMkLst>
        </pc:grpChg>
        <pc:grpChg chg="add del mod">
          <ac:chgData name="Minesh Patel" userId="a66d4990ec83ac90" providerId="LiveId" clId="{B97F8FE2-9461-4CFE-A336-39272FD5B119}" dt="2021-09-17T23:33:16.849" v="14867"/>
          <ac:grpSpMkLst>
            <pc:docMk/>
            <pc:sldMk cId="3214729441" sldId="593"/>
            <ac:grpSpMk id="29" creationId="{41FCFB0D-52CE-4073-9915-031F8656B2B6}"/>
          </ac:grpSpMkLst>
        </pc:grpChg>
        <pc:grpChg chg="del">
          <ac:chgData name="Minesh Patel" userId="a66d4990ec83ac90" providerId="LiveId" clId="{B97F8FE2-9461-4CFE-A336-39272FD5B119}" dt="2021-09-21T13:56:54.534" v="70999" actId="478"/>
          <ac:grpSpMkLst>
            <pc:docMk/>
            <pc:sldMk cId="3214729441" sldId="593"/>
            <ac:grpSpMk id="31" creationId="{AA5D1D8F-EA8A-46B3-A0C1-970C129BEC23}"/>
          </ac:grpSpMkLst>
        </pc:grpChg>
        <pc:grpChg chg="add del mod">
          <ac:chgData name="Minesh Patel" userId="a66d4990ec83ac90" providerId="LiveId" clId="{B97F8FE2-9461-4CFE-A336-39272FD5B119}" dt="2021-09-17T23:33:16.849" v="14867"/>
          <ac:grpSpMkLst>
            <pc:docMk/>
            <pc:sldMk cId="3214729441" sldId="593"/>
            <ac:grpSpMk id="38" creationId="{D6E87003-BBCB-479E-9CC8-826C2A05FC80}"/>
          </ac:grpSpMkLst>
        </pc:grpChg>
        <pc:grpChg chg="add del mod">
          <ac:chgData name="Minesh Patel" userId="a66d4990ec83ac90" providerId="LiveId" clId="{B97F8FE2-9461-4CFE-A336-39272FD5B119}" dt="2021-09-17T23:33:16.849" v="14867"/>
          <ac:grpSpMkLst>
            <pc:docMk/>
            <pc:sldMk cId="3214729441" sldId="593"/>
            <ac:grpSpMk id="42" creationId="{E3F25A49-EE4F-4FF1-ADA8-8F3013E67DD4}"/>
          </ac:grpSpMkLst>
        </pc:grpChg>
        <pc:grpChg chg="add del mod">
          <ac:chgData name="Minesh Patel" userId="a66d4990ec83ac90" providerId="LiveId" clId="{B97F8FE2-9461-4CFE-A336-39272FD5B119}" dt="2021-09-17T23:33:16.849" v="14867"/>
          <ac:grpSpMkLst>
            <pc:docMk/>
            <pc:sldMk cId="3214729441" sldId="593"/>
            <ac:grpSpMk id="50" creationId="{8F04B3D6-8E50-45E0-9EE3-72708E79F9DB}"/>
          </ac:grpSpMkLst>
        </pc:grpChg>
        <pc:grpChg chg="add del mod">
          <ac:chgData name="Minesh Patel" userId="a66d4990ec83ac90" providerId="LiveId" clId="{B97F8FE2-9461-4CFE-A336-39272FD5B119}" dt="2021-09-20T23:24:15.521" v="36308" actId="478"/>
          <ac:grpSpMkLst>
            <pc:docMk/>
            <pc:sldMk cId="3214729441" sldId="593"/>
            <ac:grpSpMk id="63" creationId="{8F9B4DDB-32DB-4051-B362-50ECE47C0F44}"/>
          </ac:grpSpMkLst>
        </pc:grpChg>
        <pc:grpChg chg="add del mod">
          <ac:chgData name="Minesh Patel" userId="a66d4990ec83ac90" providerId="LiveId" clId="{B97F8FE2-9461-4CFE-A336-39272FD5B119}" dt="2021-09-20T23:27:25.202" v="36385" actId="21"/>
          <ac:grpSpMkLst>
            <pc:docMk/>
            <pc:sldMk cId="3214729441" sldId="593"/>
            <ac:grpSpMk id="71" creationId="{4E01D731-D71B-4D5E-8732-BEE2A40BAC0C}"/>
          </ac:grpSpMkLst>
        </pc:grpChg>
        <pc:grpChg chg="add del mod">
          <ac:chgData name="Minesh Patel" userId="a66d4990ec83ac90" providerId="LiveId" clId="{B97F8FE2-9461-4CFE-A336-39272FD5B119}" dt="2021-09-20T23:27:25.202" v="36385" actId="21"/>
          <ac:grpSpMkLst>
            <pc:docMk/>
            <pc:sldMk cId="3214729441" sldId="593"/>
            <ac:grpSpMk id="79" creationId="{11BD41FA-1CA6-40B8-BF2B-0A43EB57C854}"/>
          </ac:grpSpMkLst>
        </pc:grpChg>
        <pc:cxnChg chg="add del mod">
          <ac:chgData name="Minesh Patel" userId="a66d4990ec83ac90" providerId="LiveId" clId="{B97F8FE2-9461-4CFE-A336-39272FD5B119}" dt="2021-09-17T23:33:16.849" v="14867"/>
          <ac:cxnSpMkLst>
            <pc:docMk/>
            <pc:sldMk cId="3214729441" sldId="593"/>
            <ac:cxnSpMk id="15" creationId="{A0665399-640F-40EA-86C3-C0A374BF002C}"/>
          </ac:cxnSpMkLst>
        </pc:cxnChg>
        <pc:cxnChg chg="add del mod">
          <ac:chgData name="Minesh Patel" userId="a66d4990ec83ac90" providerId="LiveId" clId="{B97F8FE2-9461-4CFE-A336-39272FD5B119}" dt="2021-09-17T23:33:16.849" v="14867"/>
          <ac:cxnSpMkLst>
            <pc:docMk/>
            <pc:sldMk cId="3214729441" sldId="593"/>
            <ac:cxnSpMk id="17" creationId="{27661D97-36E7-4F49-9FC6-E10518AF1531}"/>
          </ac:cxnSpMkLst>
        </pc:cxnChg>
        <pc:cxnChg chg="mod">
          <ac:chgData name="Minesh Patel" userId="a66d4990ec83ac90" providerId="LiveId" clId="{B97F8FE2-9461-4CFE-A336-39272FD5B119}" dt="2021-09-17T23:33:15.762" v="14866"/>
          <ac:cxnSpMkLst>
            <pc:docMk/>
            <pc:sldMk cId="3214729441" sldId="593"/>
            <ac:cxnSpMk id="27" creationId="{23F0BEFA-3472-4619-9844-3C221A47E141}"/>
          </ac:cxnSpMkLst>
        </pc:cxnChg>
        <pc:cxnChg chg="mod">
          <ac:chgData name="Minesh Patel" userId="a66d4990ec83ac90" providerId="LiveId" clId="{B97F8FE2-9461-4CFE-A336-39272FD5B119}" dt="2021-09-17T23:33:15.762" v="14866"/>
          <ac:cxnSpMkLst>
            <pc:docMk/>
            <pc:sldMk cId="3214729441" sldId="593"/>
            <ac:cxnSpMk id="28" creationId="{1D3573CB-99CA-4155-8BEA-50B310EDB5F6}"/>
          </ac:cxnSpMkLst>
        </pc:cxnChg>
        <pc:cxnChg chg="add del mod">
          <ac:chgData name="Minesh Patel" userId="a66d4990ec83ac90" providerId="LiveId" clId="{B97F8FE2-9461-4CFE-A336-39272FD5B119}" dt="2021-09-17T23:33:16.849" v="14867"/>
          <ac:cxnSpMkLst>
            <pc:docMk/>
            <pc:sldMk cId="3214729441" sldId="593"/>
            <ac:cxnSpMk id="41" creationId="{4AFECFE5-90D3-44E4-AD1C-057B3E18BB1D}"/>
          </ac:cxnSpMkLst>
        </pc:cxnChg>
        <pc:cxnChg chg="mod">
          <ac:chgData name="Minesh Patel" userId="a66d4990ec83ac90" providerId="LiveId" clId="{B97F8FE2-9461-4CFE-A336-39272FD5B119}" dt="2021-09-17T23:33:15.762" v="14866"/>
          <ac:cxnSpMkLst>
            <pc:docMk/>
            <pc:sldMk cId="3214729441" sldId="593"/>
            <ac:cxnSpMk id="53" creationId="{FD1CE7D2-BF48-4B7D-8C7D-9C46E63714E0}"/>
          </ac:cxnSpMkLst>
        </pc:cxnChg>
        <pc:cxnChg chg="mod">
          <ac:chgData name="Minesh Patel" userId="a66d4990ec83ac90" providerId="LiveId" clId="{B97F8FE2-9461-4CFE-A336-39272FD5B119}" dt="2021-09-17T23:33:15.762" v="14866"/>
          <ac:cxnSpMkLst>
            <pc:docMk/>
            <pc:sldMk cId="3214729441" sldId="593"/>
            <ac:cxnSpMk id="54" creationId="{DE9BCA63-7E51-4953-9F0D-A8FAA571BF03}"/>
          </ac:cxnSpMkLst>
        </pc:cxnChg>
        <pc:cxnChg chg="mod">
          <ac:chgData name="Minesh Patel" userId="a66d4990ec83ac90" providerId="LiveId" clId="{B97F8FE2-9461-4CFE-A336-39272FD5B119}" dt="2021-09-18T00:07:57.435" v="15871"/>
          <ac:cxnSpMkLst>
            <pc:docMk/>
            <pc:sldMk cId="3214729441" sldId="593"/>
            <ac:cxnSpMk id="68" creationId="{E20119F1-F2D5-4590-A086-F7B62D5D5341}"/>
          </ac:cxnSpMkLst>
        </pc:cxnChg>
        <pc:cxnChg chg="mod">
          <ac:chgData name="Minesh Patel" userId="a66d4990ec83ac90" providerId="LiveId" clId="{B97F8FE2-9461-4CFE-A336-39272FD5B119}" dt="2021-09-20T23:27:25.202" v="36385" actId="21"/>
          <ac:cxnSpMkLst>
            <pc:docMk/>
            <pc:sldMk cId="3214729441" sldId="593"/>
            <ac:cxnSpMk id="76" creationId="{F49818A8-3C84-4428-9A33-8D7FDBD11C4C}"/>
          </ac:cxnSpMkLst>
        </pc:cxnChg>
        <pc:cxnChg chg="mod">
          <ac:chgData name="Minesh Patel" userId="a66d4990ec83ac90" providerId="LiveId" clId="{B97F8FE2-9461-4CFE-A336-39272FD5B119}" dt="2021-09-20T23:27:25.202" v="36385" actId="21"/>
          <ac:cxnSpMkLst>
            <pc:docMk/>
            <pc:sldMk cId="3214729441" sldId="593"/>
            <ac:cxnSpMk id="82" creationId="{14F4828D-ADC8-4029-9218-6326B682E4B6}"/>
          </ac:cxnSpMkLst>
        </pc:cxnChg>
        <pc:cxnChg chg="mod">
          <ac:chgData name="Minesh Patel" userId="a66d4990ec83ac90" providerId="LiveId" clId="{B97F8FE2-9461-4CFE-A336-39272FD5B119}" dt="2021-09-20T23:25:43.262" v="36364" actId="571"/>
          <ac:cxnSpMkLst>
            <pc:docMk/>
            <pc:sldMk cId="3214729441" sldId="593"/>
            <ac:cxnSpMk id="85" creationId="{5FCD7230-255E-4CBB-9B11-9A2C38B9595A}"/>
          </ac:cxnSpMkLst>
        </pc:cxnChg>
        <pc:cxnChg chg="add del mod">
          <ac:chgData name="Minesh Patel" userId="a66d4990ec83ac90" providerId="LiveId" clId="{B97F8FE2-9461-4CFE-A336-39272FD5B119}" dt="2021-09-20T23:24:31.062" v="36312" actId="478"/>
          <ac:cxnSpMkLst>
            <pc:docMk/>
            <pc:sldMk cId="3214729441" sldId="593"/>
            <ac:cxnSpMk id="87" creationId="{49C4324B-7F5D-408E-A005-C550269A886D}"/>
          </ac:cxnSpMkLst>
        </pc:cxnChg>
        <pc:cxnChg chg="add mod">
          <ac:chgData name="Minesh Patel" userId="a66d4990ec83ac90" providerId="LiveId" clId="{B97F8FE2-9461-4CFE-A336-39272FD5B119}" dt="2021-09-20T23:27:25.202" v="36385" actId="21"/>
          <ac:cxnSpMkLst>
            <pc:docMk/>
            <pc:sldMk cId="3214729441" sldId="593"/>
            <ac:cxnSpMk id="88" creationId="{11C2326C-DCC8-4FCB-88BB-DA72C357FDD9}"/>
          </ac:cxnSpMkLst>
        </pc:cxnChg>
        <pc:cxnChg chg="add del mod">
          <ac:chgData name="Minesh Patel" userId="a66d4990ec83ac90" providerId="LiveId" clId="{B97F8FE2-9461-4CFE-A336-39272FD5B119}" dt="2021-09-20T23:27:16.409" v="36381"/>
          <ac:cxnSpMkLst>
            <pc:docMk/>
            <pc:sldMk cId="3214729441" sldId="593"/>
            <ac:cxnSpMk id="93" creationId="{D5D7C162-92AF-48FD-9778-FF3EFA0D3175}"/>
          </ac:cxnSpMkLst>
        </pc:cxnChg>
        <pc:cxnChg chg="add del mod">
          <ac:chgData name="Minesh Patel" userId="a66d4990ec83ac90" providerId="LiveId" clId="{B97F8FE2-9461-4CFE-A336-39272FD5B119}" dt="2021-09-20T23:27:16.409" v="36381"/>
          <ac:cxnSpMkLst>
            <pc:docMk/>
            <pc:sldMk cId="3214729441" sldId="593"/>
            <ac:cxnSpMk id="94" creationId="{A3023380-3A6C-43D9-B649-4510408CFCED}"/>
          </ac:cxnSpMkLst>
        </pc:cxnChg>
        <pc:cxnChg chg="add del mod">
          <ac:chgData name="Minesh Patel" userId="a66d4990ec83ac90" providerId="LiveId" clId="{B97F8FE2-9461-4CFE-A336-39272FD5B119}" dt="2021-09-20T23:27:16.409" v="36381"/>
          <ac:cxnSpMkLst>
            <pc:docMk/>
            <pc:sldMk cId="3214729441" sldId="593"/>
            <ac:cxnSpMk id="97" creationId="{E8DF1EFE-99C0-4B1B-93CA-55D6166F46B1}"/>
          </ac:cxnSpMkLst>
        </pc:cxnChg>
        <pc:cxnChg chg="add del mod">
          <ac:chgData name="Minesh Patel" userId="a66d4990ec83ac90" providerId="LiveId" clId="{B97F8FE2-9461-4CFE-A336-39272FD5B119}" dt="2021-09-20T23:27:16.409" v="36381"/>
          <ac:cxnSpMkLst>
            <pc:docMk/>
            <pc:sldMk cId="3214729441" sldId="593"/>
            <ac:cxnSpMk id="98" creationId="{CF3A690A-6F61-4064-A9FA-EC2361F9B2EC}"/>
          </ac:cxnSpMkLst>
        </pc:cxnChg>
        <pc:cxnChg chg="add del mod">
          <ac:chgData name="Minesh Patel" userId="a66d4990ec83ac90" providerId="LiveId" clId="{B97F8FE2-9461-4CFE-A336-39272FD5B119}" dt="2021-09-20T23:27:16.409" v="36381"/>
          <ac:cxnSpMkLst>
            <pc:docMk/>
            <pc:sldMk cId="3214729441" sldId="593"/>
            <ac:cxnSpMk id="106" creationId="{5D5AFA6F-C159-491F-AD3E-9219F50AB3D0}"/>
          </ac:cxnSpMkLst>
        </pc:cxnChg>
        <pc:cxnChg chg="add mod">
          <ac:chgData name="Minesh Patel" userId="a66d4990ec83ac90" providerId="LiveId" clId="{B97F8FE2-9461-4CFE-A336-39272FD5B119}" dt="2021-09-21T11:25:04.425" v="54481" actId="164"/>
          <ac:cxnSpMkLst>
            <pc:docMk/>
            <pc:sldMk cId="3214729441" sldId="593"/>
            <ac:cxnSpMk id="110" creationId="{7C3CFC1E-473E-498C-8E9D-680BF94C1613}"/>
          </ac:cxnSpMkLst>
        </pc:cxnChg>
        <pc:cxnChg chg="add mod">
          <ac:chgData name="Minesh Patel" userId="a66d4990ec83ac90" providerId="LiveId" clId="{B97F8FE2-9461-4CFE-A336-39272FD5B119}" dt="2021-09-21T11:25:04.425" v="54481" actId="164"/>
          <ac:cxnSpMkLst>
            <pc:docMk/>
            <pc:sldMk cId="3214729441" sldId="593"/>
            <ac:cxnSpMk id="111" creationId="{CD84632F-FFB7-4A7F-8AE8-B54B8FC02FCF}"/>
          </ac:cxnSpMkLst>
        </pc:cxnChg>
        <pc:cxnChg chg="add mod">
          <ac:chgData name="Minesh Patel" userId="a66d4990ec83ac90" providerId="LiveId" clId="{B97F8FE2-9461-4CFE-A336-39272FD5B119}" dt="2021-09-21T11:25:04.425" v="54481" actId="164"/>
          <ac:cxnSpMkLst>
            <pc:docMk/>
            <pc:sldMk cId="3214729441" sldId="593"/>
            <ac:cxnSpMk id="114" creationId="{F37495BF-EDF2-4763-B0CE-8E00CC5729BC}"/>
          </ac:cxnSpMkLst>
        </pc:cxnChg>
        <pc:cxnChg chg="add mod">
          <ac:chgData name="Minesh Patel" userId="a66d4990ec83ac90" providerId="LiveId" clId="{B97F8FE2-9461-4CFE-A336-39272FD5B119}" dt="2021-09-21T11:25:04.425" v="54481" actId="164"/>
          <ac:cxnSpMkLst>
            <pc:docMk/>
            <pc:sldMk cId="3214729441" sldId="593"/>
            <ac:cxnSpMk id="115" creationId="{C09BFFBA-4C81-48A1-92C1-DC7F29CAE9E4}"/>
          </ac:cxnSpMkLst>
        </pc:cxnChg>
        <pc:cxnChg chg="add del mod">
          <ac:chgData name="Minesh Patel" userId="a66d4990ec83ac90" providerId="LiveId" clId="{B97F8FE2-9461-4CFE-A336-39272FD5B119}" dt="2021-09-20T23:27:59.823" v="36393" actId="478"/>
          <ac:cxnSpMkLst>
            <pc:docMk/>
            <pc:sldMk cId="3214729441" sldId="593"/>
            <ac:cxnSpMk id="123" creationId="{DA691FBE-1D7A-45CA-B56E-ED7126BDFA0B}"/>
          </ac:cxnSpMkLst>
        </pc:cxnChg>
        <pc:cxnChg chg="add mod">
          <ac:chgData name="Minesh Patel" userId="a66d4990ec83ac90" providerId="LiveId" clId="{B97F8FE2-9461-4CFE-A336-39272FD5B119}" dt="2021-09-21T11:25:04.425" v="54481" actId="164"/>
          <ac:cxnSpMkLst>
            <pc:docMk/>
            <pc:sldMk cId="3214729441" sldId="593"/>
            <ac:cxnSpMk id="130" creationId="{D2855B2D-6F2A-407A-B0EE-FB60E2E6A46A}"/>
          </ac:cxnSpMkLst>
        </pc:cxnChg>
        <pc:cxnChg chg="add mod">
          <ac:chgData name="Minesh Patel" userId="a66d4990ec83ac90" providerId="LiveId" clId="{B97F8FE2-9461-4CFE-A336-39272FD5B119}" dt="2021-09-21T11:25:04.425" v="54481" actId="164"/>
          <ac:cxnSpMkLst>
            <pc:docMk/>
            <pc:sldMk cId="3214729441" sldId="593"/>
            <ac:cxnSpMk id="131" creationId="{787DD9A7-4220-47A0-BB58-9765F8CDE8C0}"/>
          </ac:cxnSpMkLst>
        </pc:cxnChg>
      </pc:sldChg>
      <pc:sldChg chg="addSp delSp modSp add mod ord delAnim modAnim modNotesTx">
        <pc:chgData name="Minesh Patel" userId="a66d4990ec83ac90" providerId="LiveId" clId="{B97F8FE2-9461-4CFE-A336-39272FD5B119}" dt="2021-09-21T13:56:58.574" v="71002"/>
        <pc:sldMkLst>
          <pc:docMk/>
          <pc:sldMk cId="4246799632" sldId="594"/>
        </pc:sldMkLst>
        <pc:spChg chg="mod">
          <ac:chgData name="Minesh Patel" userId="a66d4990ec83ac90" providerId="LiveId" clId="{B97F8FE2-9461-4CFE-A336-39272FD5B119}" dt="2021-09-17T23:45:04.193" v="15496" actId="20577"/>
          <ac:spMkLst>
            <pc:docMk/>
            <pc:sldMk cId="4246799632" sldId="594"/>
            <ac:spMk id="2" creationId="{00000000-0000-0000-0000-000000000000}"/>
          </ac:spMkLst>
        </pc:spChg>
        <pc:spChg chg="del">
          <ac:chgData name="Minesh Patel" userId="a66d4990ec83ac90" providerId="LiveId" clId="{B97F8FE2-9461-4CFE-A336-39272FD5B119}" dt="2021-09-18T00:07:42.882" v="15865" actId="478"/>
          <ac:spMkLst>
            <pc:docMk/>
            <pc:sldMk cId="4246799632" sldId="594"/>
            <ac:spMk id="6" creationId="{D4BFE4C6-DE01-4710-BDBE-C6698FE2366E}"/>
          </ac:spMkLst>
        </pc:spChg>
        <pc:spChg chg="mod">
          <ac:chgData name="Minesh Patel" userId="a66d4990ec83ac90" providerId="LiveId" clId="{B97F8FE2-9461-4CFE-A336-39272FD5B119}" dt="2021-09-20T23:36:27.486" v="36627" actId="1076"/>
          <ac:spMkLst>
            <pc:docMk/>
            <pc:sldMk cId="4246799632" sldId="594"/>
            <ac:spMk id="14" creationId="{AACA7B37-A9AC-4B68-98DB-F013607F129B}"/>
          </ac:spMkLst>
        </pc:spChg>
        <pc:spChg chg="mod">
          <ac:chgData name="Minesh Patel" userId="a66d4990ec83ac90" providerId="LiveId" clId="{B97F8FE2-9461-4CFE-A336-39272FD5B119}" dt="2021-09-18T00:08:03.407" v="15873"/>
          <ac:spMkLst>
            <pc:docMk/>
            <pc:sldMk cId="4246799632" sldId="594"/>
            <ac:spMk id="16" creationId="{6E1936D0-E312-41D4-9FD0-DFC0C721D37A}"/>
          </ac:spMkLst>
        </pc:spChg>
        <pc:spChg chg="mod">
          <ac:chgData name="Minesh Patel" userId="a66d4990ec83ac90" providerId="LiveId" clId="{B97F8FE2-9461-4CFE-A336-39272FD5B119}" dt="2021-09-18T00:08:03.407" v="15873"/>
          <ac:spMkLst>
            <pc:docMk/>
            <pc:sldMk cId="4246799632" sldId="594"/>
            <ac:spMk id="17" creationId="{F9FDE6D9-BB73-413B-8E50-FA72F5CDC296}"/>
          </ac:spMkLst>
        </pc:spChg>
        <pc:spChg chg="mod">
          <ac:chgData name="Minesh Patel" userId="a66d4990ec83ac90" providerId="LiveId" clId="{B97F8FE2-9461-4CFE-A336-39272FD5B119}" dt="2021-09-18T00:08:03.407" v="15873"/>
          <ac:spMkLst>
            <pc:docMk/>
            <pc:sldMk cId="4246799632" sldId="594"/>
            <ac:spMk id="19" creationId="{5B739758-2605-4996-9EC2-A8674833C277}"/>
          </ac:spMkLst>
        </pc:spChg>
        <pc:spChg chg="del">
          <ac:chgData name="Minesh Patel" userId="a66d4990ec83ac90" providerId="LiveId" clId="{B97F8FE2-9461-4CFE-A336-39272FD5B119}" dt="2021-09-18T00:07:42.882" v="15865" actId="478"/>
          <ac:spMkLst>
            <pc:docMk/>
            <pc:sldMk cId="4246799632" sldId="594"/>
            <ac:spMk id="20" creationId="{8777CDD7-B0AB-498C-88A6-7008E952EFE0}"/>
          </ac:spMkLst>
        </pc:spChg>
        <pc:spChg chg="mod">
          <ac:chgData name="Minesh Patel" userId="a66d4990ec83ac90" providerId="LiveId" clId="{B97F8FE2-9461-4CFE-A336-39272FD5B119}" dt="2021-09-18T00:08:03.407" v="15873"/>
          <ac:spMkLst>
            <pc:docMk/>
            <pc:sldMk cId="4246799632" sldId="594"/>
            <ac:spMk id="21" creationId="{361EDA8C-8CA0-432A-83FB-B6D186311D8B}"/>
          </ac:spMkLst>
        </pc:spChg>
        <pc:spChg chg="add del mod">
          <ac:chgData name="Minesh Patel" userId="a66d4990ec83ac90" providerId="LiveId" clId="{B97F8FE2-9461-4CFE-A336-39272FD5B119}" dt="2021-09-20T23:30:58.621" v="36457" actId="478"/>
          <ac:spMkLst>
            <pc:docMk/>
            <pc:sldMk cId="4246799632" sldId="594"/>
            <ac:spMk id="23" creationId="{BEE48E54-6A75-4F03-8FC0-AB2967AAA78C}"/>
          </ac:spMkLst>
        </pc:spChg>
        <pc:spChg chg="add mod">
          <ac:chgData name="Minesh Patel" userId="a66d4990ec83ac90" providerId="LiveId" clId="{B97F8FE2-9461-4CFE-A336-39272FD5B119}" dt="2021-09-21T11:30:52.196" v="55375" actId="164"/>
          <ac:spMkLst>
            <pc:docMk/>
            <pc:sldMk cId="4246799632" sldId="594"/>
            <ac:spMk id="24" creationId="{F5A897AE-9571-413E-9328-503D3A3ACAEA}"/>
          </ac:spMkLst>
        </pc:spChg>
        <pc:spChg chg="add mod">
          <ac:chgData name="Minesh Patel" userId="a66d4990ec83ac90" providerId="LiveId" clId="{B97F8FE2-9461-4CFE-A336-39272FD5B119}" dt="2021-09-21T11:30:52.196" v="55375" actId="164"/>
          <ac:spMkLst>
            <pc:docMk/>
            <pc:sldMk cId="4246799632" sldId="594"/>
            <ac:spMk id="25" creationId="{C215510C-DFE8-47B1-AB69-EACF6D7E387F}"/>
          </ac:spMkLst>
        </pc:spChg>
        <pc:spChg chg="add mod">
          <ac:chgData name="Minesh Patel" userId="a66d4990ec83ac90" providerId="LiveId" clId="{B97F8FE2-9461-4CFE-A336-39272FD5B119}" dt="2021-09-21T11:30:52.196" v="55375" actId="164"/>
          <ac:spMkLst>
            <pc:docMk/>
            <pc:sldMk cId="4246799632" sldId="594"/>
            <ac:spMk id="28" creationId="{435D0C4A-B8C3-4186-8E5E-AB02F058ECB4}"/>
          </ac:spMkLst>
        </pc:spChg>
        <pc:spChg chg="add del mod">
          <ac:chgData name="Minesh Patel" userId="a66d4990ec83ac90" providerId="LiveId" clId="{B97F8FE2-9461-4CFE-A336-39272FD5B119}" dt="2021-09-20T23:41:59.929" v="36809" actId="478"/>
          <ac:spMkLst>
            <pc:docMk/>
            <pc:sldMk cId="4246799632" sldId="594"/>
            <ac:spMk id="29" creationId="{EE83DF6A-3B21-4390-9069-3ED4DB160524}"/>
          </ac:spMkLst>
        </pc:spChg>
        <pc:spChg chg="mod">
          <ac:chgData name="Minesh Patel" userId="a66d4990ec83ac90" providerId="LiveId" clId="{B97F8FE2-9461-4CFE-A336-39272FD5B119}" dt="2021-09-21T13:56:58.574" v="71002"/>
          <ac:spMkLst>
            <pc:docMk/>
            <pc:sldMk cId="4246799632" sldId="594"/>
            <ac:spMk id="30" creationId="{4C565939-01AE-4B7C-BDE5-AD291B3F99DA}"/>
          </ac:spMkLst>
        </pc:spChg>
        <pc:spChg chg="mod">
          <ac:chgData name="Minesh Patel" userId="a66d4990ec83ac90" providerId="LiveId" clId="{B97F8FE2-9461-4CFE-A336-39272FD5B119}" dt="2021-09-21T13:56:58.574" v="71002"/>
          <ac:spMkLst>
            <pc:docMk/>
            <pc:sldMk cId="4246799632" sldId="594"/>
            <ac:spMk id="37" creationId="{8698B95C-C425-4916-AFE8-5FF577771442}"/>
          </ac:spMkLst>
        </pc:spChg>
        <pc:spChg chg="add mod">
          <ac:chgData name="Minesh Patel" userId="a66d4990ec83ac90" providerId="LiveId" clId="{B97F8FE2-9461-4CFE-A336-39272FD5B119}" dt="2021-09-21T11:30:52.196" v="55375" actId="164"/>
          <ac:spMkLst>
            <pc:docMk/>
            <pc:sldMk cId="4246799632" sldId="594"/>
            <ac:spMk id="38" creationId="{72BEDBBE-203E-45B4-875B-1D62C2C518D7}"/>
          </ac:spMkLst>
        </pc:spChg>
        <pc:spChg chg="mod">
          <ac:chgData name="Minesh Patel" userId="a66d4990ec83ac90" providerId="LiveId" clId="{B97F8FE2-9461-4CFE-A336-39272FD5B119}" dt="2021-09-21T13:56:58.574" v="71002"/>
          <ac:spMkLst>
            <pc:docMk/>
            <pc:sldMk cId="4246799632" sldId="594"/>
            <ac:spMk id="39" creationId="{84E90926-D00E-4D01-B187-F4135B7CBF36}"/>
          </ac:spMkLst>
        </pc:spChg>
        <pc:spChg chg="add del mod">
          <ac:chgData name="Minesh Patel" userId="a66d4990ec83ac90" providerId="LiveId" clId="{B97F8FE2-9461-4CFE-A336-39272FD5B119}" dt="2021-09-20T23:31:43.676" v="36492" actId="478"/>
          <ac:spMkLst>
            <pc:docMk/>
            <pc:sldMk cId="4246799632" sldId="594"/>
            <ac:spMk id="39" creationId="{D7F40112-B38B-4B04-A409-16D577A7E6D0}"/>
          </ac:spMkLst>
        </pc:spChg>
        <pc:spChg chg="mod">
          <ac:chgData name="Minesh Patel" userId="a66d4990ec83ac90" providerId="LiveId" clId="{B97F8FE2-9461-4CFE-A336-39272FD5B119}" dt="2021-09-21T13:56:58.574" v="71002"/>
          <ac:spMkLst>
            <pc:docMk/>
            <pc:sldMk cId="4246799632" sldId="594"/>
            <ac:spMk id="40" creationId="{1A2364EB-7EF3-4746-BE41-CDA44744B697}"/>
          </ac:spMkLst>
        </pc:spChg>
        <pc:spChg chg="add del mod">
          <ac:chgData name="Minesh Patel" userId="a66d4990ec83ac90" providerId="LiveId" clId="{B97F8FE2-9461-4CFE-A336-39272FD5B119}" dt="2021-09-20T23:31:24.029" v="36484" actId="478"/>
          <ac:spMkLst>
            <pc:docMk/>
            <pc:sldMk cId="4246799632" sldId="594"/>
            <ac:spMk id="40" creationId="{5A371649-84AE-4C72-A273-0DAC5F9715EF}"/>
          </ac:spMkLst>
        </pc:spChg>
        <pc:spChg chg="add mod">
          <ac:chgData name="Minesh Patel" userId="a66d4990ec83ac90" providerId="LiveId" clId="{B97F8FE2-9461-4CFE-A336-39272FD5B119}" dt="2021-09-21T11:30:52.196" v="55375" actId="164"/>
          <ac:spMkLst>
            <pc:docMk/>
            <pc:sldMk cId="4246799632" sldId="594"/>
            <ac:spMk id="43" creationId="{53AD8FD2-AC44-40B4-BAD2-0585DCDA4C29}"/>
          </ac:spMkLst>
        </pc:spChg>
        <pc:spChg chg="add mod">
          <ac:chgData name="Minesh Patel" userId="a66d4990ec83ac90" providerId="LiveId" clId="{B97F8FE2-9461-4CFE-A336-39272FD5B119}" dt="2021-09-21T11:30:52.196" v="55375" actId="164"/>
          <ac:spMkLst>
            <pc:docMk/>
            <pc:sldMk cId="4246799632" sldId="594"/>
            <ac:spMk id="44" creationId="{646FE126-71C9-4E1B-BCB1-32156DCB54F6}"/>
          </ac:spMkLst>
        </pc:spChg>
        <pc:spChg chg="add mod">
          <ac:chgData name="Minesh Patel" userId="a66d4990ec83ac90" providerId="LiveId" clId="{B97F8FE2-9461-4CFE-A336-39272FD5B119}" dt="2021-09-21T11:30:52.196" v="55375" actId="164"/>
          <ac:spMkLst>
            <pc:docMk/>
            <pc:sldMk cId="4246799632" sldId="594"/>
            <ac:spMk id="47" creationId="{896819FC-9085-4AFA-A958-9128D02C4136}"/>
          </ac:spMkLst>
        </pc:spChg>
        <pc:spChg chg="add mod">
          <ac:chgData name="Minesh Patel" userId="a66d4990ec83ac90" providerId="LiveId" clId="{B97F8FE2-9461-4CFE-A336-39272FD5B119}" dt="2021-09-21T11:30:52.196" v="55375" actId="164"/>
          <ac:spMkLst>
            <pc:docMk/>
            <pc:sldMk cId="4246799632" sldId="594"/>
            <ac:spMk id="48" creationId="{8B40C6C4-850D-43BF-A88F-89E4E9C7ED53}"/>
          </ac:spMkLst>
        </pc:spChg>
        <pc:spChg chg="mod">
          <ac:chgData name="Minesh Patel" userId="a66d4990ec83ac90" providerId="LiveId" clId="{B97F8FE2-9461-4CFE-A336-39272FD5B119}" dt="2021-09-21T13:56:58.574" v="71002"/>
          <ac:spMkLst>
            <pc:docMk/>
            <pc:sldMk cId="4246799632" sldId="594"/>
            <ac:spMk id="49" creationId="{996AAAF5-A4B2-4A27-A775-0182F61F695D}"/>
          </ac:spMkLst>
        </pc:spChg>
        <pc:spChg chg="add mod">
          <ac:chgData name="Minesh Patel" userId="a66d4990ec83ac90" providerId="LiveId" clId="{B97F8FE2-9461-4CFE-A336-39272FD5B119}" dt="2021-09-21T11:30:52.196" v="55375" actId="164"/>
          <ac:spMkLst>
            <pc:docMk/>
            <pc:sldMk cId="4246799632" sldId="594"/>
            <ac:spMk id="56" creationId="{A6ADF06F-459F-45CB-B3F6-B9FFF308DF6F}"/>
          </ac:spMkLst>
        </pc:spChg>
        <pc:spChg chg="add del mod">
          <ac:chgData name="Minesh Patel" userId="a66d4990ec83ac90" providerId="LiveId" clId="{B97F8FE2-9461-4CFE-A336-39272FD5B119}" dt="2021-09-20T23:40:02.513" v="36745"/>
          <ac:spMkLst>
            <pc:docMk/>
            <pc:sldMk cId="4246799632" sldId="594"/>
            <ac:spMk id="57" creationId="{0C35621C-3B3E-49BF-B31E-254BAA3D3168}"/>
          </ac:spMkLst>
        </pc:spChg>
        <pc:spChg chg="mod">
          <ac:chgData name="Minesh Patel" userId="a66d4990ec83ac90" providerId="LiveId" clId="{B97F8FE2-9461-4CFE-A336-39272FD5B119}" dt="2021-09-20T23:36:23.736" v="36626" actId="1076"/>
          <ac:spMkLst>
            <pc:docMk/>
            <pc:sldMk cId="4246799632" sldId="594"/>
            <ac:spMk id="61" creationId="{F266B59E-BD4D-4753-BDF6-1C51AB0745D7}"/>
          </ac:spMkLst>
        </pc:spChg>
        <pc:grpChg chg="add mod">
          <ac:chgData name="Minesh Patel" userId="a66d4990ec83ac90" providerId="LiveId" clId="{B97F8FE2-9461-4CFE-A336-39272FD5B119}" dt="2021-09-21T11:30:52.196" v="55375" actId="164"/>
          <ac:grpSpMkLst>
            <pc:docMk/>
            <pc:sldMk cId="4246799632" sldId="594"/>
            <ac:grpSpMk id="3" creationId="{4FA3CC4E-29A4-40FF-BCFD-99B4781C85B0}"/>
          </ac:grpSpMkLst>
        </pc:grpChg>
        <pc:grpChg chg="add del mod">
          <ac:chgData name="Minesh Patel" userId="a66d4990ec83ac90" providerId="LiveId" clId="{B97F8FE2-9461-4CFE-A336-39272FD5B119}" dt="2021-09-20T23:30:58.621" v="36457" actId="478"/>
          <ac:grpSpMkLst>
            <pc:docMk/>
            <pc:sldMk cId="4246799632" sldId="594"/>
            <ac:grpSpMk id="15" creationId="{00FFB4BA-C54E-42D1-95DA-379930000D14}"/>
          </ac:grpSpMkLst>
        </pc:grpChg>
        <pc:grpChg chg="add mod">
          <ac:chgData name="Minesh Patel" userId="a66d4990ec83ac90" providerId="LiveId" clId="{B97F8FE2-9461-4CFE-A336-39272FD5B119}" dt="2021-09-21T13:56:58.574" v="71002"/>
          <ac:grpSpMkLst>
            <pc:docMk/>
            <pc:sldMk cId="4246799632" sldId="594"/>
            <ac:grpSpMk id="29" creationId="{0F76A91D-CFDB-4828-A709-FBC2722B5093}"/>
          </ac:grpSpMkLst>
        </pc:grpChg>
        <pc:grpChg chg="del">
          <ac:chgData name="Minesh Patel" userId="a66d4990ec83ac90" providerId="LiveId" clId="{B97F8FE2-9461-4CFE-A336-39272FD5B119}" dt="2021-09-21T13:56:58.240" v="71001" actId="478"/>
          <ac:grpSpMkLst>
            <pc:docMk/>
            <pc:sldMk cId="4246799632" sldId="594"/>
            <ac:grpSpMk id="31" creationId="{AA5D1D8F-EA8A-46B3-A0C1-970C129BEC23}"/>
          </ac:grpSpMkLst>
        </pc:grpChg>
        <pc:cxnChg chg="mod">
          <ac:chgData name="Minesh Patel" userId="a66d4990ec83ac90" providerId="LiveId" clId="{B97F8FE2-9461-4CFE-A336-39272FD5B119}" dt="2021-09-20T23:30:58.621" v="36457" actId="478"/>
          <ac:cxnSpMkLst>
            <pc:docMk/>
            <pc:sldMk cId="4246799632" sldId="594"/>
            <ac:cxnSpMk id="18" creationId="{E79ED796-9DC8-414A-B57E-B53FBB47B6A0}"/>
          </ac:cxnSpMkLst>
        </pc:cxnChg>
        <pc:cxnChg chg="mod">
          <ac:chgData name="Minesh Patel" userId="a66d4990ec83ac90" providerId="LiveId" clId="{B97F8FE2-9461-4CFE-A336-39272FD5B119}" dt="2021-09-18T00:08:03.407" v="15873"/>
          <ac:cxnSpMkLst>
            <pc:docMk/>
            <pc:sldMk cId="4246799632" sldId="594"/>
            <ac:cxnSpMk id="22" creationId="{A90F5CB0-FD1E-4392-82CA-5407EA5D064B}"/>
          </ac:cxnSpMkLst>
        </pc:cxnChg>
        <pc:cxnChg chg="add mod ord">
          <ac:chgData name="Minesh Patel" userId="a66d4990ec83ac90" providerId="LiveId" clId="{B97F8FE2-9461-4CFE-A336-39272FD5B119}" dt="2021-09-21T11:30:52.196" v="55375" actId="164"/>
          <ac:cxnSpMkLst>
            <pc:docMk/>
            <pc:sldMk cId="4246799632" sldId="594"/>
            <ac:cxnSpMk id="26" creationId="{D4149C03-F9A0-4FCD-A00C-EC644378372B}"/>
          </ac:cxnSpMkLst>
        </pc:cxnChg>
        <pc:cxnChg chg="add del mod ord">
          <ac:chgData name="Minesh Patel" userId="a66d4990ec83ac90" providerId="LiveId" clId="{B97F8FE2-9461-4CFE-A336-39272FD5B119}" dt="2021-09-20T23:36:29.716" v="36628" actId="478"/>
          <ac:cxnSpMkLst>
            <pc:docMk/>
            <pc:sldMk cId="4246799632" sldId="594"/>
            <ac:cxnSpMk id="27" creationId="{2F1E3952-809A-47DC-B3F6-31B55A46DA85}"/>
          </ac:cxnSpMkLst>
        </pc:cxnChg>
        <pc:cxnChg chg="add del mod">
          <ac:chgData name="Minesh Patel" userId="a66d4990ec83ac90" providerId="LiveId" clId="{B97F8FE2-9461-4CFE-A336-39272FD5B119}" dt="2021-09-20T23:31:26.833" v="36486" actId="478"/>
          <ac:cxnSpMkLst>
            <pc:docMk/>
            <pc:sldMk cId="4246799632" sldId="594"/>
            <ac:cxnSpMk id="30" creationId="{0BB0F796-0272-4BA5-9A4D-2DBBD394EDE3}"/>
          </ac:cxnSpMkLst>
        </pc:cxnChg>
        <pc:cxnChg chg="add del mod">
          <ac:chgData name="Minesh Patel" userId="a66d4990ec83ac90" providerId="LiveId" clId="{B97F8FE2-9461-4CFE-A336-39272FD5B119}" dt="2021-09-20T23:31:26.156" v="36485" actId="478"/>
          <ac:cxnSpMkLst>
            <pc:docMk/>
            <pc:sldMk cId="4246799632" sldId="594"/>
            <ac:cxnSpMk id="37" creationId="{B370CE8A-2D3F-4444-BE28-974FC9D2E9CC}"/>
          </ac:cxnSpMkLst>
        </pc:cxnChg>
        <pc:cxnChg chg="add mod">
          <ac:chgData name="Minesh Patel" userId="a66d4990ec83ac90" providerId="LiveId" clId="{B97F8FE2-9461-4CFE-A336-39272FD5B119}" dt="2021-09-21T11:30:52.196" v="55375" actId="164"/>
          <ac:cxnSpMkLst>
            <pc:docMk/>
            <pc:sldMk cId="4246799632" sldId="594"/>
            <ac:cxnSpMk id="41" creationId="{41C78334-F144-47EF-A657-8F1FCF8309F6}"/>
          </ac:cxnSpMkLst>
        </pc:cxnChg>
        <pc:cxnChg chg="add mod">
          <ac:chgData name="Minesh Patel" userId="a66d4990ec83ac90" providerId="LiveId" clId="{B97F8FE2-9461-4CFE-A336-39272FD5B119}" dt="2021-09-21T11:30:52.196" v="55375" actId="164"/>
          <ac:cxnSpMkLst>
            <pc:docMk/>
            <pc:sldMk cId="4246799632" sldId="594"/>
            <ac:cxnSpMk id="42" creationId="{1EF6CCED-B8C7-4A69-A825-4023C35D9110}"/>
          </ac:cxnSpMkLst>
        </pc:cxnChg>
        <pc:cxnChg chg="add mod">
          <ac:chgData name="Minesh Patel" userId="a66d4990ec83ac90" providerId="LiveId" clId="{B97F8FE2-9461-4CFE-A336-39272FD5B119}" dt="2021-09-21T11:30:52.196" v="55375" actId="164"/>
          <ac:cxnSpMkLst>
            <pc:docMk/>
            <pc:sldMk cId="4246799632" sldId="594"/>
            <ac:cxnSpMk id="45" creationId="{28513F79-157E-4EA9-A709-CE867CE15EDE}"/>
          </ac:cxnSpMkLst>
        </pc:cxnChg>
        <pc:cxnChg chg="add mod">
          <ac:chgData name="Minesh Patel" userId="a66d4990ec83ac90" providerId="LiveId" clId="{B97F8FE2-9461-4CFE-A336-39272FD5B119}" dt="2021-09-21T11:30:52.196" v="55375" actId="164"/>
          <ac:cxnSpMkLst>
            <pc:docMk/>
            <pc:sldMk cId="4246799632" sldId="594"/>
            <ac:cxnSpMk id="46" creationId="{2405A412-CDD1-4717-ACF9-C49FBC9D3DAA}"/>
          </ac:cxnSpMkLst>
        </pc:cxnChg>
        <pc:cxnChg chg="add mod">
          <ac:chgData name="Minesh Patel" userId="a66d4990ec83ac90" providerId="LiveId" clId="{B97F8FE2-9461-4CFE-A336-39272FD5B119}" dt="2021-09-21T11:30:52.196" v="55375" actId="164"/>
          <ac:cxnSpMkLst>
            <pc:docMk/>
            <pc:sldMk cId="4246799632" sldId="594"/>
            <ac:cxnSpMk id="51" creationId="{816903CA-D334-42BE-9344-F8EB8214CF44}"/>
          </ac:cxnSpMkLst>
        </pc:cxnChg>
        <pc:cxnChg chg="add mod">
          <ac:chgData name="Minesh Patel" userId="a66d4990ec83ac90" providerId="LiveId" clId="{B97F8FE2-9461-4CFE-A336-39272FD5B119}" dt="2021-09-21T11:30:52.196" v="55375" actId="164"/>
          <ac:cxnSpMkLst>
            <pc:docMk/>
            <pc:sldMk cId="4246799632" sldId="594"/>
            <ac:cxnSpMk id="52" creationId="{B39A11E4-D113-45F1-BE81-61592D0030C2}"/>
          </ac:cxnSpMkLst>
        </pc:cxnChg>
      </pc:sldChg>
      <pc:sldChg chg="add del">
        <pc:chgData name="Minesh Patel" userId="a66d4990ec83ac90" providerId="LiveId" clId="{B97F8FE2-9461-4CFE-A336-39272FD5B119}" dt="2021-09-21T11:44:56.390" v="57747" actId="47"/>
        <pc:sldMkLst>
          <pc:docMk/>
          <pc:sldMk cId="1528149121" sldId="595"/>
        </pc:sldMkLst>
      </pc:sldChg>
      <pc:sldChg chg="add del">
        <pc:chgData name="Minesh Patel" userId="a66d4990ec83ac90" providerId="LiveId" clId="{B97F8FE2-9461-4CFE-A336-39272FD5B119}" dt="2021-09-19T23:13:21.462" v="18835" actId="47"/>
        <pc:sldMkLst>
          <pc:docMk/>
          <pc:sldMk cId="2718628000" sldId="596"/>
        </pc:sldMkLst>
      </pc:sldChg>
      <pc:sldChg chg="addSp delSp modSp new add del mod">
        <pc:chgData name="Minesh Patel" userId="a66d4990ec83ac90" providerId="LiveId" clId="{B97F8FE2-9461-4CFE-A336-39272FD5B119}" dt="2021-09-20T22:44:24.303" v="35225" actId="47"/>
        <pc:sldMkLst>
          <pc:docMk/>
          <pc:sldMk cId="2075561895" sldId="597"/>
        </pc:sldMkLst>
        <pc:spChg chg="mod">
          <ac:chgData name="Minesh Patel" userId="a66d4990ec83ac90" providerId="LiveId" clId="{B97F8FE2-9461-4CFE-A336-39272FD5B119}" dt="2021-09-19T14:06:55.716" v="16984" actId="20577"/>
          <ac:spMkLst>
            <pc:docMk/>
            <pc:sldMk cId="2075561895" sldId="597"/>
            <ac:spMk id="2" creationId="{88E3918F-1BEB-4575-B782-74ACF830AB4F}"/>
          </ac:spMkLst>
        </pc:spChg>
        <pc:spChg chg="del">
          <ac:chgData name="Minesh Patel" userId="a66d4990ec83ac90" providerId="LiveId" clId="{B97F8FE2-9461-4CFE-A336-39272FD5B119}" dt="2021-09-19T14:07:02.404" v="16987" actId="478"/>
          <ac:spMkLst>
            <pc:docMk/>
            <pc:sldMk cId="2075561895" sldId="597"/>
            <ac:spMk id="3" creationId="{06D9A3FA-49E9-426F-8AE4-B4FE1BA363D1}"/>
          </ac:spMkLst>
        </pc:spChg>
        <pc:spChg chg="add mod">
          <ac:chgData name="Minesh Patel" userId="a66d4990ec83ac90" providerId="LiveId" clId="{B97F8FE2-9461-4CFE-A336-39272FD5B119}" dt="2021-09-19T14:07:04.260" v="16988" actId="1076"/>
          <ac:spMkLst>
            <pc:docMk/>
            <pc:sldMk cId="2075561895" sldId="597"/>
            <ac:spMk id="5" creationId="{57182725-0415-4687-8C06-1937BD294C08}"/>
          </ac:spMkLst>
        </pc:spChg>
        <pc:spChg chg="add mod">
          <ac:chgData name="Minesh Patel" userId="a66d4990ec83ac90" providerId="LiveId" clId="{B97F8FE2-9461-4CFE-A336-39272FD5B119}" dt="2021-09-19T14:07:04.260" v="16988" actId="1076"/>
          <ac:spMkLst>
            <pc:docMk/>
            <pc:sldMk cId="2075561895" sldId="597"/>
            <ac:spMk id="6" creationId="{E1C21938-0556-46EE-A1F3-2051003C3117}"/>
          </ac:spMkLst>
        </pc:spChg>
      </pc:sldChg>
      <pc:sldChg chg="addSp delSp modSp new mod modAnim modNotesTx">
        <pc:chgData name="Minesh Patel" userId="a66d4990ec83ac90" providerId="LiveId" clId="{B97F8FE2-9461-4CFE-A336-39272FD5B119}" dt="2021-09-21T13:56:38.261" v="70989"/>
        <pc:sldMkLst>
          <pc:docMk/>
          <pc:sldMk cId="3129546188" sldId="598"/>
        </pc:sldMkLst>
        <pc:spChg chg="mod">
          <ac:chgData name="Minesh Patel" userId="a66d4990ec83ac90" providerId="LiveId" clId="{B97F8FE2-9461-4CFE-A336-39272FD5B119}" dt="2021-09-20T23:12:30.589" v="35948"/>
          <ac:spMkLst>
            <pc:docMk/>
            <pc:sldMk cId="3129546188" sldId="598"/>
            <ac:spMk id="2" creationId="{EB4B1C03-577D-44FC-BF0C-5677A1DDFC7F}"/>
          </ac:spMkLst>
        </pc:spChg>
        <pc:spChg chg="add del mod">
          <ac:chgData name="Minesh Patel" userId="a66d4990ec83ac90" providerId="LiveId" clId="{B97F8FE2-9461-4CFE-A336-39272FD5B119}" dt="2021-09-20T23:13:31.475" v="36068" actId="14100"/>
          <ac:spMkLst>
            <pc:docMk/>
            <pc:sldMk cId="3129546188" sldId="598"/>
            <ac:spMk id="3" creationId="{088DA45E-EC43-438F-8BAA-FB9223DDD0D1}"/>
          </ac:spMkLst>
        </pc:spChg>
        <pc:spChg chg="add del mod">
          <ac:chgData name="Minesh Patel" userId="a66d4990ec83ac90" providerId="LiveId" clId="{B97F8FE2-9461-4CFE-A336-39272FD5B119}" dt="2021-09-20T23:13:04.643" v="35950" actId="478"/>
          <ac:spMkLst>
            <pc:docMk/>
            <pc:sldMk cId="3129546188" sldId="598"/>
            <ac:spMk id="6" creationId="{5C7F22D0-AEA2-4E80-A456-EF3E1F23705C}"/>
          </ac:spMkLst>
        </pc:spChg>
        <pc:spChg chg="mod">
          <ac:chgData name="Minesh Patel" userId="a66d4990ec83ac90" providerId="LiveId" clId="{B97F8FE2-9461-4CFE-A336-39272FD5B119}" dt="2021-09-20T23:18:11.523" v="36256"/>
          <ac:spMkLst>
            <pc:docMk/>
            <pc:sldMk cId="3129546188" sldId="598"/>
            <ac:spMk id="9" creationId="{74942D84-2A67-4D86-B45C-04E1241BFBD8}"/>
          </ac:spMkLst>
        </pc:spChg>
        <pc:spChg chg="mod">
          <ac:chgData name="Minesh Patel" userId="a66d4990ec83ac90" providerId="LiveId" clId="{B97F8FE2-9461-4CFE-A336-39272FD5B119}" dt="2021-09-20T23:18:11.523" v="36256"/>
          <ac:spMkLst>
            <pc:docMk/>
            <pc:sldMk cId="3129546188" sldId="598"/>
            <ac:spMk id="10" creationId="{3B21D059-654B-44CB-A0CD-CE09E5E8607A}"/>
          </ac:spMkLst>
        </pc:spChg>
        <pc:spChg chg="mod">
          <ac:chgData name="Minesh Patel" userId="a66d4990ec83ac90" providerId="LiveId" clId="{B97F8FE2-9461-4CFE-A336-39272FD5B119}" dt="2021-09-20T23:18:11.523" v="36256"/>
          <ac:spMkLst>
            <pc:docMk/>
            <pc:sldMk cId="3129546188" sldId="598"/>
            <ac:spMk id="11" creationId="{2A591CB6-CD2C-4179-AE1B-7EE497FE42A8}"/>
          </ac:spMkLst>
        </pc:spChg>
        <pc:spChg chg="mod">
          <ac:chgData name="Minesh Patel" userId="a66d4990ec83ac90" providerId="LiveId" clId="{B97F8FE2-9461-4CFE-A336-39272FD5B119}" dt="2021-09-20T23:18:11.523" v="36256"/>
          <ac:spMkLst>
            <pc:docMk/>
            <pc:sldMk cId="3129546188" sldId="598"/>
            <ac:spMk id="12" creationId="{D40053D1-3D6D-4056-B7A0-13B9EAD47964}"/>
          </ac:spMkLst>
        </pc:spChg>
        <pc:spChg chg="mod">
          <ac:chgData name="Minesh Patel" userId="a66d4990ec83ac90" providerId="LiveId" clId="{B97F8FE2-9461-4CFE-A336-39272FD5B119}" dt="2021-09-20T23:18:11.523" v="36256"/>
          <ac:spMkLst>
            <pc:docMk/>
            <pc:sldMk cId="3129546188" sldId="598"/>
            <ac:spMk id="13" creationId="{5365F2C4-F566-45CA-AB79-78B6241C2CAD}"/>
          </ac:spMkLst>
        </pc:spChg>
        <pc:spChg chg="add del mod">
          <ac:chgData name="Minesh Patel" userId="a66d4990ec83ac90" providerId="LiveId" clId="{B97F8FE2-9461-4CFE-A336-39272FD5B119}" dt="2021-09-21T11:07:08.476" v="51892"/>
          <ac:spMkLst>
            <pc:docMk/>
            <pc:sldMk cId="3129546188" sldId="598"/>
            <ac:spMk id="14" creationId="{FB1B8249-B4B4-4438-8AF2-2F7D150CDBA0}"/>
          </ac:spMkLst>
        </pc:spChg>
        <pc:spChg chg="add del">
          <ac:chgData name="Minesh Patel" userId="a66d4990ec83ac90" providerId="LiveId" clId="{B97F8FE2-9461-4CFE-A336-39272FD5B119}" dt="2021-09-21T11:07:17.043" v="51894" actId="22"/>
          <ac:spMkLst>
            <pc:docMk/>
            <pc:sldMk cId="3129546188" sldId="598"/>
            <ac:spMk id="15" creationId="{E0C7FFB0-8814-412C-B284-D82DB8EDE44F}"/>
          </ac:spMkLst>
        </pc:spChg>
        <pc:spChg chg="mod">
          <ac:chgData name="Minesh Patel" userId="a66d4990ec83ac90" providerId="LiveId" clId="{B97F8FE2-9461-4CFE-A336-39272FD5B119}" dt="2021-09-21T13:56:38.261" v="70989"/>
          <ac:spMkLst>
            <pc:docMk/>
            <pc:sldMk cId="3129546188" sldId="598"/>
            <ac:spMk id="17" creationId="{08381069-1118-40F1-BB4B-A8E280664A45}"/>
          </ac:spMkLst>
        </pc:spChg>
        <pc:spChg chg="mod">
          <ac:chgData name="Minesh Patel" userId="a66d4990ec83ac90" providerId="LiveId" clId="{B97F8FE2-9461-4CFE-A336-39272FD5B119}" dt="2021-09-21T13:56:38.261" v="70989"/>
          <ac:spMkLst>
            <pc:docMk/>
            <pc:sldMk cId="3129546188" sldId="598"/>
            <ac:spMk id="18" creationId="{C188E48A-B62B-4C2A-A233-F0CBDEDD5519}"/>
          </ac:spMkLst>
        </pc:spChg>
        <pc:spChg chg="mod">
          <ac:chgData name="Minesh Patel" userId="a66d4990ec83ac90" providerId="LiveId" clId="{B97F8FE2-9461-4CFE-A336-39272FD5B119}" dt="2021-09-21T13:56:38.261" v="70989"/>
          <ac:spMkLst>
            <pc:docMk/>
            <pc:sldMk cId="3129546188" sldId="598"/>
            <ac:spMk id="19" creationId="{53100C01-EF73-4699-949F-9567EE254DD5}"/>
          </ac:spMkLst>
        </pc:spChg>
        <pc:spChg chg="mod">
          <ac:chgData name="Minesh Patel" userId="a66d4990ec83ac90" providerId="LiveId" clId="{B97F8FE2-9461-4CFE-A336-39272FD5B119}" dt="2021-09-21T13:56:38.261" v="70989"/>
          <ac:spMkLst>
            <pc:docMk/>
            <pc:sldMk cId="3129546188" sldId="598"/>
            <ac:spMk id="20" creationId="{8D9EB96D-3B45-49B0-8EB3-3AD295E03B34}"/>
          </ac:spMkLst>
        </pc:spChg>
        <pc:spChg chg="mod">
          <ac:chgData name="Minesh Patel" userId="a66d4990ec83ac90" providerId="LiveId" clId="{B97F8FE2-9461-4CFE-A336-39272FD5B119}" dt="2021-09-21T13:56:38.261" v="70989"/>
          <ac:spMkLst>
            <pc:docMk/>
            <pc:sldMk cId="3129546188" sldId="598"/>
            <ac:spMk id="21" creationId="{634D80B6-D5BC-45FB-8B3C-49A8AC822437}"/>
          </ac:spMkLst>
        </pc:spChg>
        <pc:grpChg chg="add del mod">
          <ac:chgData name="Minesh Patel" userId="a66d4990ec83ac90" providerId="LiveId" clId="{B97F8FE2-9461-4CFE-A336-39272FD5B119}" dt="2021-09-21T13:56:37.919" v="70988" actId="478"/>
          <ac:grpSpMkLst>
            <pc:docMk/>
            <pc:sldMk cId="3129546188" sldId="598"/>
            <ac:grpSpMk id="8" creationId="{5F774BA7-ADE5-4629-AEB1-CCF46928CC27}"/>
          </ac:grpSpMkLst>
        </pc:grpChg>
        <pc:grpChg chg="add mod">
          <ac:chgData name="Minesh Patel" userId="a66d4990ec83ac90" providerId="LiveId" clId="{B97F8FE2-9461-4CFE-A336-39272FD5B119}" dt="2021-09-21T13:56:38.261" v="70989"/>
          <ac:grpSpMkLst>
            <pc:docMk/>
            <pc:sldMk cId="3129546188" sldId="598"/>
            <ac:grpSpMk id="16" creationId="{EE435E10-98AF-4E50-9E8D-357B1A03E322}"/>
          </ac:grpSpMkLst>
        </pc:grpChg>
        <pc:graphicFrameChg chg="add mod modGraphic">
          <ac:chgData name="Minesh Patel" userId="a66d4990ec83ac90" providerId="LiveId" clId="{B97F8FE2-9461-4CFE-A336-39272FD5B119}" dt="2021-09-20T23:18:17.698" v="36257" actId="1076"/>
          <ac:graphicFrameMkLst>
            <pc:docMk/>
            <pc:sldMk cId="3129546188" sldId="598"/>
            <ac:graphicFrameMk id="7" creationId="{3EE4C756-5B23-4D5C-802B-98907C53611C}"/>
          </ac:graphicFrameMkLst>
        </pc:graphicFrameChg>
      </pc:sldChg>
      <pc:sldChg chg="addSp delSp modSp add mod delAnim modAnim chgLayout modNotesTx">
        <pc:chgData name="Minesh Patel" userId="a66d4990ec83ac90" providerId="LiveId" clId="{B97F8FE2-9461-4CFE-A336-39272FD5B119}" dt="2021-09-21T13:57:30.622" v="71020"/>
        <pc:sldMkLst>
          <pc:docMk/>
          <pc:sldMk cId="1998323026" sldId="599"/>
        </pc:sldMkLst>
        <pc:spChg chg="mod ord">
          <ac:chgData name="Minesh Patel" userId="a66d4990ec83ac90" providerId="LiveId" clId="{B97F8FE2-9461-4CFE-A336-39272FD5B119}" dt="2021-09-21T11:48:31.002" v="58011" actId="20577"/>
          <ac:spMkLst>
            <pc:docMk/>
            <pc:sldMk cId="1998323026" sldId="599"/>
            <ac:spMk id="2" creationId="{00000000-0000-0000-0000-000000000000}"/>
          </ac:spMkLst>
        </pc:spChg>
        <pc:spChg chg="mod ord">
          <ac:chgData name="Minesh Patel" userId="a66d4990ec83ac90" providerId="LiveId" clId="{B97F8FE2-9461-4CFE-A336-39272FD5B119}" dt="2021-09-19T22:17:14.499" v="18415" actId="6264"/>
          <ac:spMkLst>
            <pc:docMk/>
            <pc:sldMk cId="1998323026" sldId="599"/>
            <ac:spMk id="4" creationId="{E8A89F97-AFCF-4A8D-B37F-4048D2B5783D}"/>
          </ac:spMkLst>
        </pc:spChg>
        <pc:spChg chg="add del mod">
          <ac:chgData name="Minesh Patel" userId="a66d4990ec83ac90" providerId="LiveId" clId="{B97F8FE2-9461-4CFE-A336-39272FD5B119}" dt="2021-09-19T22:17:06.720" v="18414" actId="478"/>
          <ac:spMkLst>
            <pc:docMk/>
            <pc:sldMk cId="1998323026" sldId="599"/>
            <ac:spMk id="5" creationId="{E57278FD-F6A2-4A42-A1FD-3622F68E88F7}"/>
          </ac:spMkLst>
        </pc:spChg>
        <pc:spChg chg="add del mod">
          <ac:chgData name="Minesh Patel" userId="a66d4990ec83ac90" providerId="LiveId" clId="{B97F8FE2-9461-4CFE-A336-39272FD5B119}" dt="2021-09-19T22:17:14.499" v="18415" actId="6264"/>
          <ac:spMkLst>
            <pc:docMk/>
            <pc:sldMk cId="1998323026" sldId="599"/>
            <ac:spMk id="6" creationId="{7946D20E-0163-4AEE-84D4-7282F75E6F9C}"/>
          </ac:spMkLst>
        </pc:spChg>
        <pc:spChg chg="add del mod">
          <ac:chgData name="Minesh Patel" userId="a66d4990ec83ac90" providerId="LiveId" clId="{B97F8FE2-9461-4CFE-A336-39272FD5B119}" dt="2021-09-19T22:17:14.499" v="18415" actId="6264"/>
          <ac:spMkLst>
            <pc:docMk/>
            <pc:sldMk cId="1998323026" sldId="599"/>
            <ac:spMk id="7" creationId="{2079DF6E-7B02-4688-898F-E174E550BFF1}"/>
          </ac:spMkLst>
        </pc:spChg>
        <pc:spChg chg="add mod ord">
          <ac:chgData name="Minesh Patel" userId="a66d4990ec83ac90" providerId="LiveId" clId="{B97F8FE2-9461-4CFE-A336-39272FD5B119}" dt="2021-09-21T11:48:14.872" v="57975" actId="20577"/>
          <ac:spMkLst>
            <pc:docMk/>
            <pc:sldMk cId="1998323026" sldId="599"/>
            <ac:spMk id="8" creationId="{A1A827D2-C813-4E0D-A1A8-9AB3EFA9AE53}"/>
          </ac:spMkLst>
        </pc:spChg>
        <pc:spChg chg="del">
          <ac:chgData name="Minesh Patel" userId="a66d4990ec83ac90" providerId="LiveId" clId="{B97F8FE2-9461-4CFE-A336-39272FD5B119}" dt="2021-09-19T22:17:04.784" v="18413" actId="478"/>
          <ac:spMkLst>
            <pc:docMk/>
            <pc:sldMk cId="1998323026" sldId="599"/>
            <ac:spMk id="12" creationId="{4335029F-3FF5-4EB8-B3C6-08B4DDB40B47}"/>
          </ac:spMkLst>
        </pc:spChg>
        <pc:spChg chg="mod">
          <ac:chgData name="Minesh Patel" userId="a66d4990ec83ac90" providerId="LiveId" clId="{B97F8FE2-9461-4CFE-A336-39272FD5B119}" dt="2021-09-21T13:57:30.622" v="71020"/>
          <ac:spMkLst>
            <pc:docMk/>
            <pc:sldMk cId="1998323026" sldId="599"/>
            <ac:spMk id="12" creationId="{B8408F12-1C9C-4273-81B4-532C8E3DB435}"/>
          </ac:spMkLst>
        </pc:spChg>
        <pc:spChg chg="mod">
          <ac:chgData name="Minesh Patel" userId="a66d4990ec83ac90" providerId="LiveId" clId="{B97F8FE2-9461-4CFE-A336-39272FD5B119}" dt="2021-09-21T13:57:30.622" v="71020"/>
          <ac:spMkLst>
            <pc:docMk/>
            <pc:sldMk cId="1998323026" sldId="599"/>
            <ac:spMk id="13" creationId="{7DEE9800-E648-4EB1-82CA-E37C3FC5BF3D}"/>
          </ac:spMkLst>
        </pc:spChg>
        <pc:spChg chg="mod">
          <ac:chgData name="Minesh Patel" userId="a66d4990ec83ac90" providerId="LiveId" clId="{B97F8FE2-9461-4CFE-A336-39272FD5B119}" dt="2021-09-21T13:57:30.622" v="71020"/>
          <ac:spMkLst>
            <pc:docMk/>
            <pc:sldMk cId="1998323026" sldId="599"/>
            <ac:spMk id="14" creationId="{3CA0B3A2-0820-48DB-BD5B-ED97D2B8F6C0}"/>
          </ac:spMkLst>
        </pc:spChg>
        <pc:spChg chg="mod">
          <ac:chgData name="Minesh Patel" userId="a66d4990ec83ac90" providerId="LiveId" clId="{B97F8FE2-9461-4CFE-A336-39272FD5B119}" dt="2021-09-21T13:57:30.622" v="71020"/>
          <ac:spMkLst>
            <pc:docMk/>
            <pc:sldMk cId="1998323026" sldId="599"/>
            <ac:spMk id="15" creationId="{9429887D-0FDB-4790-9817-537F6549A9E2}"/>
          </ac:spMkLst>
        </pc:spChg>
        <pc:spChg chg="mod">
          <ac:chgData name="Minesh Patel" userId="a66d4990ec83ac90" providerId="LiveId" clId="{B97F8FE2-9461-4CFE-A336-39272FD5B119}" dt="2021-09-21T13:57:30.622" v="71020"/>
          <ac:spMkLst>
            <pc:docMk/>
            <pc:sldMk cId="1998323026" sldId="599"/>
            <ac:spMk id="16" creationId="{2B7FED54-E7D1-4785-B552-08B0A910344F}"/>
          </ac:spMkLst>
        </pc:spChg>
        <pc:spChg chg="del">
          <ac:chgData name="Minesh Patel" userId="a66d4990ec83ac90" providerId="LiveId" clId="{B97F8FE2-9461-4CFE-A336-39272FD5B119}" dt="2021-09-19T22:16:37.506" v="18307" actId="478"/>
          <ac:spMkLst>
            <pc:docMk/>
            <pc:sldMk cId="1998323026" sldId="599"/>
            <ac:spMk id="16" creationId="{713EB627-011B-4E68-A930-E1DD94CB0E2D}"/>
          </ac:spMkLst>
        </pc:spChg>
        <pc:spChg chg="del">
          <ac:chgData name="Minesh Patel" userId="a66d4990ec83ac90" providerId="LiveId" clId="{B97F8FE2-9461-4CFE-A336-39272FD5B119}" dt="2021-09-19T22:17:04.784" v="18413" actId="478"/>
          <ac:spMkLst>
            <pc:docMk/>
            <pc:sldMk cId="1998323026" sldId="599"/>
            <ac:spMk id="17" creationId="{76A3C424-945B-4761-A0F9-955192F1FB16}"/>
          </ac:spMkLst>
        </pc:spChg>
        <pc:spChg chg="del mod">
          <ac:chgData name="Minesh Patel" userId="a66d4990ec83ac90" providerId="LiveId" clId="{B97F8FE2-9461-4CFE-A336-39272FD5B119}" dt="2021-09-19T22:17:20.418" v="18418" actId="478"/>
          <ac:spMkLst>
            <pc:docMk/>
            <pc:sldMk cId="1998323026" sldId="599"/>
            <ac:spMk id="18" creationId="{0562CA29-6FA4-4040-A5F5-04228DF76AD1}"/>
          </ac:spMkLst>
        </pc:spChg>
        <pc:grpChg chg="add mod">
          <ac:chgData name="Minesh Patel" userId="a66d4990ec83ac90" providerId="LiveId" clId="{B97F8FE2-9461-4CFE-A336-39272FD5B119}" dt="2021-09-21T13:57:30.622" v="71020"/>
          <ac:grpSpMkLst>
            <pc:docMk/>
            <pc:sldMk cId="1998323026" sldId="599"/>
            <ac:grpSpMk id="11" creationId="{36B080B3-F3B2-4276-8C46-9D9779ADA70D}"/>
          </ac:grpSpMkLst>
        </pc:grpChg>
        <pc:grpChg chg="del">
          <ac:chgData name="Minesh Patel" userId="a66d4990ec83ac90" providerId="LiveId" clId="{B97F8FE2-9461-4CFE-A336-39272FD5B119}" dt="2021-09-21T13:57:30.242" v="71019" actId="478"/>
          <ac:grpSpMkLst>
            <pc:docMk/>
            <pc:sldMk cId="1998323026" sldId="599"/>
            <ac:grpSpMk id="31" creationId="{AA5D1D8F-EA8A-46B3-A0C1-970C129BEC23}"/>
          </ac:grpSpMkLst>
        </pc:grpChg>
      </pc:sldChg>
      <pc:sldChg chg="addSp delSp modSp add mod modNotesTx">
        <pc:chgData name="Minesh Patel" userId="a66d4990ec83ac90" providerId="LiveId" clId="{B97F8FE2-9461-4CFE-A336-39272FD5B119}" dt="2021-09-21T12:23:42.184" v="59992" actId="6549"/>
        <pc:sldMkLst>
          <pc:docMk/>
          <pc:sldMk cId="2626712362" sldId="600"/>
        </pc:sldMkLst>
        <pc:spChg chg="mod">
          <ac:chgData name="Minesh Patel" userId="a66d4990ec83ac90" providerId="LiveId" clId="{B97F8FE2-9461-4CFE-A336-39272FD5B119}" dt="2021-09-21T12:20:41.666" v="59607" actId="20577"/>
          <ac:spMkLst>
            <pc:docMk/>
            <pc:sldMk cId="2626712362" sldId="600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12:15:11.108" v="58966"/>
          <ac:spMkLst>
            <pc:docMk/>
            <pc:sldMk cId="2626712362" sldId="600"/>
            <ac:spMk id="29" creationId="{30132B0B-833D-4896-8370-E64EB7E7B024}"/>
          </ac:spMkLst>
        </pc:spChg>
        <pc:spChg chg="mod">
          <ac:chgData name="Minesh Patel" userId="a66d4990ec83ac90" providerId="LiveId" clId="{B97F8FE2-9461-4CFE-A336-39272FD5B119}" dt="2021-09-21T12:15:11.108" v="58966"/>
          <ac:spMkLst>
            <pc:docMk/>
            <pc:sldMk cId="2626712362" sldId="600"/>
            <ac:spMk id="30" creationId="{DD480CCA-A033-4B5B-AB80-C32874DDF70D}"/>
          </ac:spMkLst>
        </pc:spChg>
        <pc:spChg chg="mod">
          <ac:chgData name="Minesh Patel" userId="a66d4990ec83ac90" providerId="LiveId" clId="{B97F8FE2-9461-4CFE-A336-39272FD5B119}" dt="2021-09-21T12:15:11.108" v="58966"/>
          <ac:spMkLst>
            <pc:docMk/>
            <pc:sldMk cId="2626712362" sldId="600"/>
            <ac:spMk id="31" creationId="{DB3701EA-6A88-474F-A5CD-460C1CF6B823}"/>
          </ac:spMkLst>
        </pc:spChg>
        <pc:spChg chg="mod">
          <ac:chgData name="Minesh Patel" userId="a66d4990ec83ac90" providerId="LiveId" clId="{B97F8FE2-9461-4CFE-A336-39272FD5B119}" dt="2021-09-21T12:15:11.108" v="58966"/>
          <ac:spMkLst>
            <pc:docMk/>
            <pc:sldMk cId="2626712362" sldId="600"/>
            <ac:spMk id="32" creationId="{C84F4406-F122-40F8-AB05-7EC4D580409F}"/>
          </ac:spMkLst>
        </pc:spChg>
        <pc:spChg chg="mod">
          <ac:chgData name="Minesh Patel" userId="a66d4990ec83ac90" providerId="LiveId" clId="{B97F8FE2-9461-4CFE-A336-39272FD5B119}" dt="2021-09-21T12:15:11.108" v="58966"/>
          <ac:spMkLst>
            <pc:docMk/>
            <pc:sldMk cId="2626712362" sldId="600"/>
            <ac:spMk id="33" creationId="{4E330007-915F-4BD0-A622-9638DC375758}"/>
          </ac:spMkLst>
        </pc:spChg>
        <pc:spChg chg="mod">
          <ac:chgData name="Minesh Patel" userId="a66d4990ec83ac90" providerId="LiveId" clId="{B97F8FE2-9461-4CFE-A336-39272FD5B119}" dt="2021-09-21T12:15:11.108" v="58966"/>
          <ac:spMkLst>
            <pc:docMk/>
            <pc:sldMk cId="2626712362" sldId="600"/>
            <ac:spMk id="34" creationId="{5275140C-B31F-4F3E-BC04-BEDD74758BA7}"/>
          </ac:spMkLst>
        </pc:spChg>
        <pc:spChg chg="mod">
          <ac:chgData name="Minesh Patel" userId="a66d4990ec83ac90" providerId="LiveId" clId="{B97F8FE2-9461-4CFE-A336-39272FD5B119}" dt="2021-09-20T14:23:46.931" v="19428" actId="20577"/>
          <ac:spMkLst>
            <pc:docMk/>
            <pc:sldMk cId="2626712362" sldId="600"/>
            <ac:spMk id="52" creationId="{FCEF5CD9-2CFE-467D-82CB-87B31352A83A}"/>
          </ac:spMkLst>
        </pc:spChg>
        <pc:spChg chg="mod">
          <ac:chgData name="Minesh Patel" userId="a66d4990ec83ac90" providerId="LiveId" clId="{B97F8FE2-9461-4CFE-A336-39272FD5B119}" dt="2021-09-20T14:21:46.548" v="19304" actId="20577"/>
          <ac:spMkLst>
            <pc:docMk/>
            <pc:sldMk cId="2626712362" sldId="600"/>
            <ac:spMk id="58" creationId="{AD24824F-B579-4F52-9671-B6A54318465F}"/>
          </ac:spMkLst>
        </pc:spChg>
        <pc:spChg chg="mod">
          <ac:chgData name="Minesh Patel" userId="a66d4990ec83ac90" providerId="LiveId" clId="{B97F8FE2-9461-4CFE-A336-39272FD5B119}" dt="2021-09-20T14:23:12.122" v="19407" actId="1076"/>
          <ac:spMkLst>
            <pc:docMk/>
            <pc:sldMk cId="2626712362" sldId="600"/>
            <ac:spMk id="81" creationId="{DB6E8E45-F5DB-4B63-8CB2-C422B8E8A13D}"/>
          </ac:spMkLst>
        </pc:spChg>
        <pc:spChg chg="mod">
          <ac:chgData name="Minesh Patel" userId="a66d4990ec83ac90" providerId="LiveId" clId="{B97F8FE2-9461-4CFE-A336-39272FD5B119}" dt="2021-09-20T14:22:51.578" v="19401" actId="1076"/>
          <ac:spMkLst>
            <pc:docMk/>
            <pc:sldMk cId="2626712362" sldId="600"/>
            <ac:spMk id="82" creationId="{6A86FB20-2079-4472-B35D-A854BA813463}"/>
          </ac:spMkLst>
        </pc:spChg>
        <pc:spChg chg="mod">
          <ac:chgData name="Minesh Patel" userId="a66d4990ec83ac90" providerId="LiveId" clId="{B97F8FE2-9461-4CFE-A336-39272FD5B119}" dt="2021-09-20T14:20:07.835" v="19146" actId="14100"/>
          <ac:spMkLst>
            <pc:docMk/>
            <pc:sldMk cId="2626712362" sldId="600"/>
            <ac:spMk id="88" creationId="{952AA728-7B6B-4AED-A8D3-82D995E9281F}"/>
          </ac:spMkLst>
        </pc:spChg>
        <pc:spChg chg="mod">
          <ac:chgData name="Minesh Patel" userId="a66d4990ec83ac90" providerId="LiveId" clId="{B97F8FE2-9461-4CFE-A336-39272FD5B119}" dt="2021-09-20T14:20:27.774" v="19152" actId="1076"/>
          <ac:spMkLst>
            <pc:docMk/>
            <pc:sldMk cId="2626712362" sldId="600"/>
            <ac:spMk id="89" creationId="{53EBC85E-6ABC-4ABC-8B2E-35FAD7BDD820}"/>
          </ac:spMkLst>
        </pc:spChg>
        <pc:spChg chg="mod">
          <ac:chgData name="Minesh Patel" userId="a66d4990ec83ac90" providerId="LiveId" clId="{B97F8FE2-9461-4CFE-A336-39272FD5B119}" dt="2021-09-20T14:22:02.152" v="19329" actId="20577"/>
          <ac:spMkLst>
            <pc:docMk/>
            <pc:sldMk cId="2626712362" sldId="600"/>
            <ac:spMk id="90" creationId="{B5E0F19B-22EC-4634-885A-3CDFE8073C90}"/>
          </ac:spMkLst>
        </pc:spChg>
        <pc:spChg chg="mod">
          <ac:chgData name="Minesh Patel" userId="a66d4990ec83ac90" providerId="LiveId" clId="{B97F8FE2-9461-4CFE-A336-39272FD5B119}" dt="2021-09-20T14:23:12.122" v="19407" actId="1076"/>
          <ac:spMkLst>
            <pc:docMk/>
            <pc:sldMk cId="2626712362" sldId="600"/>
            <ac:spMk id="91" creationId="{0E5EDFDF-08FB-4B5F-B37C-E92BA90DD342}"/>
          </ac:spMkLst>
        </pc:spChg>
        <pc:grpChg chg="add mod">
          <ac:chgData name="Minesh Patel" userId="a66d4990ec83ac90" providerId="LiveId" clId="{B97F8FE2-9461-4CFE-A336-39272FD5B119}" dt="2021-09-21T12:15:11.108" v="58966"/>
          <ac:grpSpMkLst>
            <pc:docMk/>
            <pc:sldMk cId="2626712362" sldId="600"/>
            <ac:grpSpMk id="28" creationId="{5B48C131-E5A0-4A4F-A0B5-5B559EDACA9D}"/>
          </ac:grpSpMkLst>
        </pc:grpChg>
        <pc:grpChg chg="mod">
          <ac:chgData name="Minesh Patel" userId="a66d4990ec83ac90" providerId="LiveId" clId="{B97F8FE2-9461-4CFE-A336-39272FD5B119}" dt="2021-09-20T14:23:29.074" v="19410" actId="1076"/>
          <ac:grpSpMkLst>
            <pc:docMk/>
            <pc:sldMk cId="2626712362" sldId="600"/>
            <ac:grpSpMk id="40" creationId="{6B59725C-A76B-4FD7-8316-283428F028C9}"/>
          </ac:grpSpMkLst>
        </pc:grpChg>
        <pc:grpChg chg="mod">
          <ac:chgData name="Minesh Patel" userId="a66d4990ec83ac90" providerId="LiveId" clId="{B97F8FE2-9461-4CFE-A336-39272FD5B119}" dt="2021-09-20T14:23:29.074" v="19410" actId="1076"/>
          <ac:grpSpMkLst>
            <pc:docMk/>
            <pc:sldMk cId="2626712362" sldId="600"/>
            <ac:grpSpMk id="41" creationId="{F1FB7CDF-DFA1-4411-BA40-3C295724A449}"/>
          </ac:grpSpMkLst>
        </pc:grpChg>
        <pc:grpChg chg="del">
          <ac:chgData name="Minesh Patel" userId="a66d4990ec83ac90" providerId="LiveId" clId="{B97F8FE2-9461-4CFE-A336-39272FD5B119}" dt="2021-09-21T12:15:10.764" v="58965" actId="478"/>
          <ac:grpSpMkLst>
            <pc:docMk/>
            <pc:sldMk cId="2626712362" sldId="600"/>
            <ac:grpSpMk id="44" creationId="{878FDA8E-53F1-4823-905B-B4A29CBE4C50}"/>
          </ac:grpSpMkLst>
        </pc:grpChg>
      </pc:sldChg>
      <pc:sldChg chg="add del">
        <pc:chgData name="Minesh Patel" userId="a66d4990ec83ac90" providerId="LiveId" clId="{B97F8FE2-9461-4CFE-A336-39272FD5B119}" dt="2021-09-20T14:12:42.095" v="19086" actId="47"/>
        <pc:sldMkLst>
          <pc:docMk/>
          <pc:sldMk cId="2705167902" sldId="600"/>
        </pc:sldMkLst>
      </pc:sldChg>
      <pc:sldChg chg="modSp add del mod">
        <pc:chgData name="Minesh Patel" userId="a66d4990ec83ac90" providerId="LiveId" clId="{B97F8FE2-9461-4CFE-A336-39272FD5B119}" dt="2021-09-21T14:02:46.574" v="71023" actId="47"/>
        <pc:sldMkLst>
          <pc:docMk/>
          <pc:sldMk cId="3589512888" sldId="601"/>
        </pc:sldMkLst>
        <pc:spChg chg="mod">
          <ac:chgData name="Minesh Patel" userId="a66d4990ec83ac90" providerId="LiveId" clId="{B97F8FE2-9461-4CFE-A336-39272FD5B119}" dt="2021-09-20T14:26:47.093" v="19611" actId="20577"/>
          <ac:spMkLst>
            <pc:docMk/>
            <pc:sldMk cId="3589512888" sldId="601"/>
            <ac:spMk id="2" creationId="{9883B990-8805-4E53-9FB3-B32E171B2B2A}"/>
          </ac:spMkLst>
        </pc:spChg>
        <pc:spChg chg="mod">
          <ac:chgData name="Minesh Patel" userId="a66d4990ec83ac90" providerId="LiveId" clId="{B97F8FE2-9461-4CFE-A336-39272FD5B119}" dt="2021-09-21T09:50:23.261" v="43095" actId="20577"/>
          <ac:spMkLst>
            <pc:docMk/>
            <pc:sldMk cId="3589512888" sldId="601"/>
            <ac:spMk id="3" creationId="{1A99BFB1-81EC-4CB8-98C5-CCB6787ABB00}"/>
          </ac:spMkLst>
        </pc:spChg>
      </pc:sldChg>
      <pc:sldChg chg="modSp add del mod ord">
        <pc:chgData name="Minesh Patel" userId="a66d4990ec83ac90" providerId="LiveId" clId="{B97F8FE2-9461-4CFE-A336-39272FD5B119}" dt="2021-09-21T12:05:20.344" v="58469" actId="47"/>
        <pc:sldMkLst>
          <pc:docMk/>
          <pc:sldMk cId="2135544105" sldId="602"/>
        </pc:sldMkLst>
        <pc:spChg chg="mod">
          <ac:chgData name="Minesh Patel" userId="a66d4990ec83ac90" providerId="LiveId" clId="{B97F8FE2-9461-4CFE-A336-39272FD5B119}" dt="2021-09-20T22:02:40.603" v="34278" actId="20577"/>
          <ac:spMkLst>
            <pc:docMk/>
            <pc:sldMk cId="2135544105" sldId="602"/>
            <ac:spMk id="3" creationId="{1A99BFB1-81EC-4CB8-98C5-CCB6787ABB00}"/>
          </ac:spMkLst>
        </pc:spChg>
      </pc:sldChg>
      <pc:sldChg chg="addSp modSp add mod">
        <pc:chgData name="Minesh Patel" userId="a66d4990ec83ac90" providerId="LiveId" clId="{B97F8FE2-9461-4CFE-A336-39272FD5B119}" dt="2021-09-21T13:11:22.688" v="67371"/>
        <pc:sldMkLst>
          <pc:docMk/>
          <pc:sldMk cId="3563538570" sldId="603"/>
        </pc:sldMkLst>
        <pc:spChg chg="mod">
          <ac:chgData name="Minesh Patel" userId="a66d4990ec83ac90" providerId="LiveId" clId="{B97F8FE2-9461-4CFE-A336-39272FD5B119}" dt="2021-09-21T13:11:22.688" v="67371"/>
          <ac:spMkLst>
            <pc:docMk/>
            <pc:sldMk cId="3563538570" sldId="603"/>
            <ac:spMk id="3" creationId="{1A99BFB1-81EC-4CB8-98C5-CCB6787ABB00}"/>
          </ac:spMkLst>
        </pc:spChg>
        <pc:spChg chg="mod">
          <ac:chgData name="Minesh Patel" userId="a66d4990ec83ac90" providerId="LiveId" clId="{B97F8FE2-9461-4CFE-A336-39272FD5B119}" dt="2021-09-21T12:15:02.569" v="58960"/>
          <ac:spMkLst>
            <pc:docMk/>
            <pc:sldMk cId="3563538570" sldId="603"/>
            <ac:spMk id="6" creationId="{15C53663-1361-4E69-A645-82F0124597E3}"/>
          </ac:spMkLst>
        </pc:spChg>
        <pc:spChg chg="mod">
          <ac:chgData name="Minesh Patel" userId="a66d4990ec83ac90" providerId="LiveId" clId="{B97F8FE2-9461-4CFE-A336-39272FD5B119}" dt="2021-09-21T12:15:02.569" v="58960"/>
          <ac:spMkLst>
            <pc:docMk/>
            <pc:sldMk cId="3563538570" sldId="603"/>
            <ac:spMk id="7" creationId="{255C420A-A47C-471A-9EFC-EAE2F655E32B}"/>
          </ac:spMkLst>
        </pc:spChg>
        <pc:spChg chg="mod">
          <ac:chgData name="Minesh Patel" userId="a66d4990ec83ac90" providerId="LiveId" clId="{B97F8FE2-9461-4CFE-A336-39272FD5B119}" dt="2021-09-21T12:15:02.569" v="58960"/>
          <ac:spMkLst>
            <pc:docMk/>
            <pc:sldMk cId="3563538570" sldId="603"/>
            <ac:spMk id="8" creationId="{5D36A896-A9F6-457A-BC06-F120FFF0245A}"/>
          </ac:spMkLst>
        </pc:spChg>
        <pc:spChg chg="mod">
          <ac:chgData name="Minesh Patel" userId="a66d4990ec83ac90" providerId="LiveId" clId="{B97F8FE2-9461-4CFE-A336-39272FD5B119}" dt="2021-09-21T12:15:02.569" v="58960"/>
          <ac:spMkLst>
            <pc:docMk/>
            <pc:sldMk cId="3563538570" sldId="603"/>
            <ac:spMk id="9" creationId="{207AA61F-8748-4C5F-94B6-2AEEAC58A96D}"/>
          </ac:spMkLst>
        </pc:spChg>
        <pc:spChg chg="mod">
          <ac:chgData name="Minesh Patel" userId="a66d4990ec83ac90" providerId="LiveId" clId="{B97F8FE2-9461-4CFE-A336-39272FD5B119}" dt="2021-09-21T12:15:02.569" v="58960"/>
          <ac:spMkLst>
            <pc:docMk/>
            <pc:sldMk cId="3563538570" sldId="603"/>
            <ac:spMk id="10" creationId="{0F5F0CAE-D65D-4A28-8C50-41616E92E7D3}"/>
          </ac:spMkLst>
        </pc:spChg>
        <pc:spChg chg="mod">
          <ac:chgData name="Minesh Patel" userId="a66d4990ec83ac90" providerId="LiveId" clId="{B97F8FE2-9461-4CFE-A336-39272FD5B119}" dt="2021-09-21T12:15:02.569" v="58960"/>
          <ac:spMkLst>
            <pc:docMk/>
            <pc:sldMk cId="3563538570" sldId="603"/>
            <ac:spMk id="11" creationId="{AC13C239-BFA6-44FD-B87E-5BDBAAA88820}"/>
          </ac:spMkLst>
        </pc:spChg>
        <pc:grpChg chg="add mod">
          <ac:chgData name="Minesh Patel" userId="a66d4990ec83ac90" providerId="LiveId" clId="{B97F8FE2-9461-4CFE-A336-39272FD5B119}" dt="2021-09-21T12:15:02.569" v="58960"/>
          <ac:grpSpMkLst>
            <pc:docMk/>
            <pc:sldMk cId="3563538570" sldId="603"/>
            <ac:grpSpMk id="5" creationId="{3C3DD134-2FBF-4B82-AD46-20215A87F5DA}"/>
          </ac:grpSpMkLst>
        </pc:grpChg>
      </pc:sldChg>
      <pc:sldChg chg="addSp modSp add mod modNotesTx">
        <pc:chgData name="Minesh Patel" userId="a66d4990ec83ac90" providerId="LiveId" clId="{B97F8FE2-9461-4CFE-A336-39272FD5B119}" dt="2021-09-21T13:11:19.234" v="67370"/>
        <pc:sldMkLst>
          <pc:docMk/>
          <pc:sldMk cId="2691802089" sldId="604"/>
        </pc:sldMkLst>
        <pc:spChg chg="mod">
          <ac:chgData name="Minesh Patel" userId="a66d4990ec83ac90" providerId="LiveId" clId="{B97F8FE2-9461-4CFE-A336-39272FD5B119}" dt="2021-09-21T13:11:19.234" v="67370"/>
          <ac:spMkLst>
            <pc:docMk/>
            <pc:sldMk cId="2691802089" sldId="604"/>
            <ac:spMk id="3" creationId="{1A99BFB1-81EC-4CB8-98C5-CCB6787ABB00}"/>
          </ac:spMkLst>
        </pc:spChg>
        <pc:spChg chg="mod">
          <ac:chgData name="Minesh Patel" userId="a66d4990ec83ac90" providerId="LiveId" clId="{B97F8FE2-9461-4CFE-A336-39272FD5B119}" dt="2021-09-21T12:15:12.906" v="58967"/>
          <ac:spMkLst>
            <pc:docMk/>
            <pc:sldMk cId="2691802089" sldId="604"/>
            <ac:spMk id="6" creationId="{D38C3C05-F973-4B0F-BAA2-94AC3F2F543D}"/>
          </ac:spMkLst>
        </pc:spChg>
        <pc:spChg chg="mod">
          <ac:chgData name="Minesh Patel" userId="a66d4990ec83ac90" providerId="LiveId" clId="{B97F8FE2-9461-4CFE-A336-39272FD5B119}" dt="2021-09-21T12:15:12.906" v="58967"/>
          <ac:spMkLst>
            <pc:docMk/>
            <pc:sldMk cId="2691802089" sldId="604"/>
            <ac:spMk id="7" creationId="{AC8D4626-01A1-4153-9998-1C1617A140FE}"/>
          </ac:spMkLst>
        </pc:spChg>
        <pc:spChg chg="mod">
          <ac:chgData name="Minesh Patel" userId="a66d4990ec83ac90" providerId="LiveId" clId="{B97F8FE2-9461-4CFE-A336-39272FD5B119}" dt="2021-09-21T12:15:12.906" v="58967"/>
          <ac:spMkLst>
            <pc:docMk/>
            <pc:sldMk cId="2691802089" sldId="604"/>
            <ac:spMk id="8" creationId="{DE1BD329-2041-4FF0-AC80-0DA5692FE617}"/>
          </ac:spMkLst>
        </pc:spChg>
        <pc:spChg chg="mod">
          <ac:chgData name="Minesh Patel" userId="a66d4990ec83ac90" providerId="LiveId" clId="{B97F8FE2-9461-4CFE-A336-39272FD5B119}" dt="2021-09-21T12:15:12.906" v="58967"/>
          <ac:spMkLst>
            <pc:docMk/>
            <pc:sldMk cId="2691802089" sldId="604"/>
            <ac:spMk id="9" creationId="{DFC49993-AB4C-40BF-9443-9B1576688A57}"/>
          </ac:spMkLst>
        </pc:spChg>
        <pc:spChg chg="mod">
          <ac:chgData name="Minesh Patel" userId="a66d4990ec83ac90" providerId="LiveId" clId="{B97F8FE2-9461-4CFE-A336-39272FD5B119}" dt="2021-09-21T12:15:12.906" v="58967"/>
          <ac:spMkLst>
            <pc:docMk/>
            <pc:sldMk cId="2691802089" sldId="604"/>
            <ac:spMk id="10" creationId="{1B75CF74-12B8-4792-AA8C-66144A822739}"/>
          </ac:spMkLst>
        </pc:spChg>
        <pc:spChg chg="mod">
          <ac:chgData name="Minesh Patel" userId="a66d4990ec83ac90" providerId="LiveId" clId="{B97F8FE2-9461-4CFE-A336-39272FD5B119}" dt="2021-09-21T12:15:12.906" v="58967"/>
          <ac:spMkLst>
            <pc:docMk/>
            <pc:sldMk cId="2691802089" sldId="604"/>
            <ac:spMk id="11" creationId="{27584CF8-9C0E-4B3D-B0F0-2235EEB76EB4}"/>
          </ac:spMkLst>
        </pc:spChg>
        <pc:grpChg chg="add mod">
          <ac:chgData name="Minesh Patel" userId="a66d4990ec83ac90" providerId="LiveId" clId="{B97F8FE2-9461-4CFE-A336-39272FD5B119}" dt="2021-09-21T12:15:12.906" v="58967"/>
          <ac:grpSpMkLst>
            <pc:docMk/>
            <pc:sldMk cId="2691802089" sldId="604"/>
            <ac:grpSpMk id="5" creationId="{29DAC22F-7955-4ACE-8EBA-B9D2B62AA10F}"/>
          </ac:grpSpMkLst>
        </pc:grpChg>
      </pc:sldChg>
      <pc:sldChg chg="addSp modSp add mod modNotesTx">
        <pc:chgData name="Minesh Patel" userId="a66d4990ec83ac90" providerId="LiveId" clId="{B97F8FE2-9461-4CFE-A336-39272FD5B119}" dt="2021-09-21T12:59:07.175" v="65867" actId="20577"/>
        <pc:sldMkLst>
          <pc:docMk/>
          <pc:sldMk cId="3270458534" sldId="605"/>
        </pc:sldMkLst>
        <pc:spChg chg="mod">
          <ac:chgData name="Minesh Patel" userId="a66d4990ec83ac90" providerId="LiveId" clId="{B97F8FE2-9461-4CFE-A336-39272FD5B119}" dt="2021-09-20T20:58:35.515" v="29512" actId="20577"/>
          <ac:spMkLst>
            <pc:docMk/>
            <pc:sldMk cId="3270458534" sldId="605"/>
            <ac:spMk id="3" creationId="{1A99BFB1-81EC-4CB8-98C5-CCB6787ABB00}"/>
          </ac:spMkLst>
        </pc:spChg>
        <pc:spChg chg="mod">
          <ac:chgData name="Minesh Patel" userId="a66d4990ec83ac90" providerId="LiveId" clId="{B97F8FE2-9461-4CFE-A336-39272FD5B119}" dt="2021-09-21T12:15:48.169" v="58992"/>
          <ac:spMkLst>
            <pc:docMk/>
            <pc:sldMk cId="3270458534" sldId="605"/>
            <ac:spMk id="6" creationId="{1428BFFC-265D-4A39-A25E-599681016AB8}"/>
          </ac:spMkLst>
        </pc:spChg>
        <pc:spChg chg="mod">
          <ac:chgData name="Minesh Patel" userId="a66d4990ec83ac90" providerId="LiveId" clId="{B97F8FE2-9461-4CFE-A336-39272FD5B119}" dt="2021-09-21T12:15:48.169" v="58992"/>
          <ac:spMkLst>
            <pc:docMk/>
            <pc:sldMk cId="3270458534" sldId="605"/>
            <ac:spMk id="7" creationId="{4976BB9C-CD19-43B7-98FA-A4A3FD617396}"/>
          </ac:spMkLst>
        </pc:spChg>
        <pc:spChg chg="mod">
          <ac:chgData name="Minesh Patel" userId="a66d4990ec83ac90" providerId="LiveId" clId="{B97F8FE2-9461-4CFE-A336-39272FD5B119}" dt="2021-09-21T12:15:48.169" v="58992"/>
          <ac:spMkLst>
            <pc:docMk/>
            <pc:sldMk cId="3270458534" sldId="605"/>
            <ac:spMk id="8" creationId="{568E1D31-C216-420E-87B2-25B55323B2E4}"/>
          </ac:spMkLst>
        </pc:spChg>
        <pc:spChg chg="mod">
          <ac:chgData name="Minesh Patel" userId="a66d4990ec83ac90" providerId="LiveId" clId="{B97F8FE2-9461-4CFE-A336-39272FD5B119}" dt="2021-09-21T12:15:48.169" v="58992"/>
          <ac:spMkLst>
            <pc:docMk/>
            <pc:sldMk cId="3270458534" sldId="605"/>
            <ac:spMk id="9" creationId="{4223C784-D9BC-402C-A5F6-D081F9EB7979}"/>
          </ac:spMkLst>
        </pc:spChg>
        <pc:spChg chg="mod">
          <ac:chgData name="Minesh Patel" userId="a66d4990ec83ac90" providerId="LiveId" clId="{B97F8FE2-9461-4CFE-A336-39272FD5B119}" dt="2021-09-21T12:15:48.169" v="58992"/>
          <ac:spMkLst>
            <pc:docMk/>
            <pc:sldMk cId="3270458534" sldId="605"/>
            <ac:spMk id="10" creationId="{C637714C-5672-4CF9-949D-57F945F75D82}"/>
          </ac:spMkLst>
        </pc:spChg>
        <pc:spChg chg="mod">
          <ac:chgData name="Minesh Patel" userId="a66d4990ec83ac90" providerId="LiveId" clId="{B97F8FE2-9461-4CFE-A336-39272FD5B119}" dt="2021-09-21T12:15:48.169" v="58992"/>
          <ac:spMkLst>
            <pc:docMk/>
            <pc:sldMk cId="3270458534" sldId="605"/>
            <ac:spMk id="11" creationId="{67BABE1A-1429-4E39-A51F-3DB7439C80EF}"/>
          </ac:spMkLst>
        </pc:spChg>
        <pc:grpChg chg="add mod">
          <ac:chgData name="Minesh Patel" userId="a66d4990ec83ac90" providerId="LiveId" clId="{B97F8FE2-9461-4CFE-A336-39272FD5B119}" dt="2021-09-21T12:15:48.169" v="58992"/>
          <ac:grpSpMkLst>
            <pc:docMk/>
            <pc:sldMk cId="3270458534" sldId="605"/>
            <ac:grpSpMk id="5" creationId="{2B0A9EA7-CD54-458F-AB6B-E72C2428E25A}"/>
          </ac:grpSpMkLst>
        </pc:grpChg>
      </pc:sldChg>
      <pc:sldChg chg="addSp modSp add mod modNotesTx">
        <pc:chgData name="Minesh Patel" userId="a66d4990ec83ac90" providerId="LiveId" clId="{B97F8FE2-9461-4CFE-A336-39272FD5B119}" dt="2021-09-21T13:11:13.674" v="67369" actId="113"/>
        <pc:sldMkLst>
          <pc:docMk/>
          <pc:sldMk cId="1551470626" sldId="606"/>
        </pc:sldMkLst>
        <pc:spChg chg="mod">
          <ac:chgData name="Minesh Patel" userId="a66d4990ec83ac90" providerId="LiveId" clId="{B97F8FE2-9461-4CFE-A336-39272FD5B119}" dt="2021-09-21T13:11:13.674" v="67369" actId="113"/>
          <ac:spMkLst>
            <pc:docMk/>
            <pc:sldMk cId="1551470626" sldId="606"/>
            <ac:spMk id="3" creationId="{1A99BFB1-81EC-4CB8-98C5-CCB6787ABB00}"/>
          </ac:spMkLst>
        </pc:spChg>
        <pc:spChg chg="mod">
          <ac:chgData name="Minesh Patel" userId="a66d4990ec83ac90" providerId="LiveId" clId="{B97F8FE2-9461-4CFE-A336-39272FD5B119}" dt="2021-09-21T12:15:55.658" v="58999"/>
          <ac:spMkLst>
            <pc:docMk/>
            <pc:sldMk cId="1551470626" sldId="606"/>
            <ac:spMk id="6" creationId="{B3E7FF1A-5D60-4684-95B6-4B355C99595E}"/>
          </ac:spMkLst>
        </pc:spChg>
        <pc:spChg chg="mod">
          <ac:chgData name="Minesh Patel" userId="a66d4990ec83ac90" providerId="LiveId" clId="{B97F8FE2-9461-4CFE-A336-39272FD5B119}" dt="2021-09-21T12:15:55.658" v="58999"/>
          <ac:spMkLst>
            <pc:docMk/>
            <pc:sldMk cId="1551470626" sldId="606"/>
            <ac:spMk id="7" creationId="{362A0688-BDB3-4DB0-A320-F380B9B7F2D0}"/>
          </ac:spMkLst>
        </pc:spChg>
        <pc:spChg chg="mod">
          <ac:chgData name="Minesh Patel" userId="a66d4990ec83ac90" providerId="LiveId" clId="{B97F8FE2-9461-4CFE-A336-39272FD5B119}" dt="2021-09-21T12:15:55.658" v="58999"/>
          <ac:spMkLst>
            <pc:docMk/>
            <pc:sldMk cId="1551470626" sldId="606"/>
            <ac:spMk id="8" creationId="{7D0892D5-0D75-458D-A56D-49CE7F6AE001}"/>
          </ac:spMkLst>
        </pc:spChg>
        <pc:spChg chg="mod">
          <ac:chgData name="Minesh Patel" userId="a66d4990ec83ac90" providerId="LiveId" clId="{B97F8FE2-9461-4CFE-A336-39272FD5B119}" dt="2021-09-21T12:15:55.658" v="58999"/>
          <ac:spMkLst>
            <pc:docMk/>
            <pc:sldMk cId="1551470626" sldId="606"/>
            <ac:spMk id="9" creationId="{EDFDFF29-9832-4D40-B939-281E6DD103B9}"/>
          </ac:spMkLst>
        </pc:spChg>
        <pc:spChg chg="mod">
          <ac:chgData name="Minesh Patel" userId="a66d4990ec83ac90" providerId="LiveId" clId="{B97F8FE2-9461-4CFE-A336-39272FD5B119}" dt="2021-09-21T12:15:55.658" v="58999"/>
          <ac:spMkLst>
            <pc:docMk/>
            <pc:sldMk cId="1551470626" sldId="606"/>
            <ac:spMk id="10" creationId="{683C6408-D1EE-4CCC-94BF-73EFBE98131C}"/>
          </ac:spMkLst>
        </pc:spChg>
        <pc:spChg chg="mod">
          <ac:chgData name="Minesh Patel" userId="a66d4990ec83ac90" providerId="LiveId" clId="{B97F8FE2-9461-4CFE-A336-39272FD5B119}" dt="2021-09-21T12:15:55.658" v="58999"/>
          <ac:spMkLst>
            <pc:docMk/>
            <pc:sldMk cId="1551470626" sldId="606"/>
            <ac:spMk id="11" creationId="{A85ABFA7-4231-4D16-93A9-D6D07E85AE4E}"/>
          </ac:spMkLst>
        </pc:spChg>
        <pc:grpChg chg="add mod">
          <ac:chgData name="Minesh Patel" userId="a66d4990ec83ac90" providerId="LiveId" clId="{B97F8FE2-9461-4CFE-A336-39272FD5B119}" dt="2021-09-21T12:15:55.658" v="58999"/>
          <ac:grpSpMkLst>
            <pc:docMk/>
            <pc:sldMk cId="1551470626" sldId="606"/>
            <ac:grpSpMk id="5" creationId="{FAB4544D-1715-48D7-A65F-BCD5E4631E0F}"/>
          </ac:grpSpMkLst>
        </pc:grpChg>
      </pc:sldChg>
      <pc:sldChg chg="addSp delSp modSp add mod delAnim modAnim chgLayout modNotesTx">
        <pc:chgData name="Minesh Patel" userId="a66d4990ec83ac90" providerId="LiveId" clId="{B97F8FE2-9461-4CFE-A336-39272FD5B119}" dt="2021-09-21T12:29:38.698" v="60848"/>
        <pc:sldMkLst>
          <pc:docMk/>
          <pc:sldMk cId="755792576" sldId="607"/>
        </pc:sldMkLst>
        <pc:spChg chg="mod ord">
          <ac:chgData name="Minesh Patel" userId="a66d4990ec83ac90" providerId="LiveId" clId="{B97F8FE2-9461-4CFE-A336-39272FD5B119}" dt="2021-09-20T17:39:45.170" v="23606" actId="20577"/>
          <ac:spMkLst>
            <pc:docMk/>
            <pc:sldMk cId="755792576" sldId="607"/>
            <ac:spMk id="2" creationId="{00000000-0000-0000-0000-000000000000}"/>
          </ac:spMkLst>
        </pc:spChg>
        <pc:spChg chg="add del mod">
          <ac:chgData name="Minesh Patel" userId="a66d4990ec83ac90" providerId="LiveId" clId="{B97F8FE2-9461-4CFE-A336-39272FD5B119}" dt="2021-09-20T16:19:13.623" v="20577" actId="6264"/>
          <ac:spMkLst>
            <pc:docMk/>
            <pc:sldMk cId="755792576" sldId="607"/>
            <ac:spMk id="3" creationId="{45E4E1DD-D442-4D6E-8599-F31ECBA06E06}"/>
          </ac:spMkLst>
        </pc:spChg>
        <pc:spChg chg="mod ord">
          <ac:chgData name="Minesh Patel" userId="a66d4990ec83ac90" providerId="LiveId" clId="{B97F8FE2-9461-4CFE-A336-39272FD5B119}" dt="2021-09-20T16:19:13.623" v="20577" actId="6264"/>
          <ac:spMkLst>
            <pc:docMk/>
            <pc:sldMk cId="755792576" sldId="607"/>
            <ac:spMk id="4" creationId="{E8A89F97-AFCF-4A8D-B37F-4048D2B5783D}"/>
          </ac:spMkLst>
        </pc:spChg>
        <pc:spChg chg="add del mod">
          <ac:chgData name="Minesh Patel" userId="a66d4990ec83ac90" providerId="LiveId" clId="{B97F8FE2-9461-4CFE-A336-39272FD5B119}" dt="2021-09-20T16:19:13.623" v="20577" actId="6264"/>
          <ac:spMkLst>
            <pc:docMk/>
            <pc:sldMk cId="755792576" sldId="607"/>
            <ac:spMk id="5" creationId="{22713321-1200-442E-B84E-E8578D025618}"/>
          </ac:spMkLst>
        </pc:spChg>
        <pc:spChg chg="add mod ord">
          <ac:chgData name="Minesh Patel" userId="a66d4990ec83ac90" providerId="LiveId" clId="{B97F8FE2-9461-4CFE-A336-39272FD5B119}" dt="2021-09-20T17:47:25.010" v="23922" actId="14100"/>
          <ac:spMkLst>
            <pc:docMk/>
            <pc:sldMk cId="755792576" sldId="607"/>
            <ac:spMk id="6" creationId="{4C589297-E60F-4480-A143-E068C0251546}"/>
          </ac:spMkLst>
        </pc:spChg>
        <pc:spChg chg="add del mod ord">
          <ac:chgData name="Minesh Patel" userId="a66d4990ec83ac90" providerId="LiveId" clId="{B97F8FE2-9461-4CFE-A336-39272FD5B119}" dt="2021-09-20T17:23:45.345" v="22908" actId="478"/>
          <ac:spMkLst>
            <pc:docMk/>
            <pc:sldMk cId="755792576" sldId="607"/>
            <ac:spMk id="11" creationId="{4E796DC9-CCC2-4C41-B22F-CA82EC6ABD07}"/>
          </ac:spMkLst>
        </pc:spChg>
        <pc:spChg chg="add del mod">
          <ac:chgData name="Minesh Patel" userId="a66d4990ec83ac90" providerId="LiveId" clId="{B97F8FE2-9461-4CFE-A336-39272FD5B119}" dt="2021-09-20T16:21:37.510" v="20886" actId="478"/>
          <ac:spMkLst>
            <pc:docMk/>
            <pc:sldMk cId="755792576" sldId="607"/>
            <ac:spMk id="23" creationId="{42E77ABE-B4FC-4B6C-8A10-B281A93A9CFC}"/>
          </ac:spMkLst>
        </pc:spChg>
        <pc:spChg chg="add del mod">
          <ac:chgData name="Minesh Patel" userId="a66d4990ec83ac90" providerId="LiveId" clId="{B97F8FE2-9461-4CFE-A336-39272FD5B119}" dt="2021-09-20T17:23:45.345" v="22908" actId="478"/>
          <ac:spMkLst>
            <pc:docMk/>
            <pc:sldMk cId="755792576" sldId="607"/>
            <ac:spMk id="24" creationId="{3B360810-3804-48F8-9648-CBBB53445836}"/>
          </ac:spMkLst>
        </pc:spChg>
        <pc:spChg chg="add mod">
          <ac:chgData name="Minesh Patel" userId="a66d4990ec83ac90" providerId="LiveId" clId="{B97F8FE2-9461-4CFE-A336-39272FD5B119}" dt="2021-09-20T16:32:41.430" v="21268" actId="571"/>
          <ac:spMkLst>
            <pc:docMk/>
            <pc:sldMk cId="755792576" sldId="607"/>
            <ac:spMk id="25" creationId="{0D0E0F7E-7782-452A-B299-DAE66DB9EC79}"/>
          </ac:spMkLst>
        </pc:spChg>
        <pc:spChg chg="add del mod">
          <ac:chgData name="Minesh Patel" userId="a66d4990ec83ac90" providerId="LiveId" clId="{B97F8FE2-9461-4CFE-A336-39272FD5B119}" dt="2021-09-20T17:23:45.345" v="22908" actId="478"/>
          <ac:spMkLst>
            <pc:docMk/>
            <pc:sldMk cId="755792576" sldId="607"/>
            <ac:spMk id="26" creationId="{FB3314B8-69B0-479C-B05B-3F0FDBB26AEE}"/>
          </ac:spMkLst>
        </pc:spChg>
        <pc:spChg chg="add del mod">
          <ac:chgData name="Minesh Patel" userId="a66d4990ec83ac90" providerId="LiveId" clId="{B97F8FE2-9461-4CFE-A336-39272FD5B119}" dt="2021-09-20T17:23:45.345" v="22908" actId="478"/>
          <ac:spMkLst>
            <pc:docMk/>
            <pc:sldMk cId="755792576" sldId="607"/>
            <ac:spMk id="27" creationId="{23166639-14B6-4943-9DA6-F26DAC182EC2}"/>
          </ac:spMkLst>
        </pc:spChg>
        <pc:spChg chg="mod">
          <ac:chgData name="Minesh Patel" userId="a66d4990ec83ac90" providerId="LiveId" clId="{B97F8FE2-9461-4CFE-A336-39272FD5B119}" dt="2021-09-21T12:15:20.308" v="58971"/>
          <ac:spMkLst>
            <pc:docMk/>
            <pc:sldMk cId="755792576" sldId="607"/>
            <ac:spMk id="28" creationId="{66E289C7-FA8C-414F-90EF-2AB0F07050DE}"/>
          </ac:spMkLst>
        </pc:spChg>
        <pc:spChg chg="mod">
          <ac:chgData name="Minesh Patel" userId="a66d4990ec83ac90" providerId="LiveId" clId="{B97F8FE2-9461-4CFE-A336-39272FD5B119}" dt="2021-09-21T12:15:20.308" v="58971"/>
          <ac:spMkLst>
            <pc:docMk/>
            <pc:sldMk cId="755792576" sldId="607"/>
            <ac:spMk id="29" creationId="{EE6915DE-A769-4AA9-A06E-E9B57A4CB291}"/>
          </ac:spMkLst>
        </pc:spChg>
        <pc:spChg chg="mod">
          <ac:chgData name="Minesh Patel" userId="a66d4990ec83ac90" providerId="LiveId" clId="{B97F8FE2-9461-4CFE-A336-39272FD5B119}" dt="2021-09-21T12:15:20.308" v="58971"/>
          <ac:spMkLst>
            <pc:docMk/>
            <pc:sldMk cId="755792576" sldId="607"/>
            <ac:spMk id="30" creationId="{68693EB4-CAF4-4889-B14F-481A7EE4F867}"/>
          </ac:spMkLst>
        </pc:spChg>
        <pc:spChg chg="mod">
          <ac:chgData name="Minesh Patel" userId="a66d4990ec83ac90" providerId="LiveId" clId="{B97F8FE2-9461-4CFE-A336-39272FD5B119}" dt="2021-09-21T12:15:20.308" v="58971"/>
          <ac:spMkLst>
            <pc:docMk/>
            <pc:sldMk cId="755792576" sldId="607"/>
            <ac:spMk id="31" creationId="{BF956845-3E07-496F-8362-DB61FDF724B3}"/>
          </ac:spMkLst>
        </pc:spChg>
        <pc:spChg chg="mod">
          <ac:chgData name="Minesh Patel" userId="a66d4990ec83ac90" providerId="LiveId" clId="{B97F8FE2-9461-4CFE-A336-39272FD5B119}" dt="2021-09-21T12:15:20.308" v="58971"/>
          <ac:spMkLst>
            <pc:docMk/>
            <pc:sldMk cId="755792576" sldId="607"/>
            <ac:spMk id="32" creationId="{3505FA5D-C434-420B-AAAC-E33D3EA6C8F3}"/>
          </ac:spMkLst>
        </pc:spChg>
        <pc:spChg chg="mod">
          <ac:chgData name="Minesh Patel" userId="a66d4990ec83ac90" providerId="LiveId" clId="{B97F8FE2-9461-4CFE-A336-39272FD5B119}" dt="2021-09-21T12:15:20.308" v="58971"/>
          <ac:spMkLst>
            <pc:docMk/>
            <pc:sldMk cId="755792576" sldId="607"/>
            <ac:spMk id="33" creationId="{472ABDB3-5FC4-4852-8C1E-1A43CE990134}"/>
          </ac:spMkLst>
        </pc:spChg>
        <pc:spChg chg="add del mod">
          <ac:chgData name="Minesh Patel" userId="a66d4990ec83ac90" providerId="LiveId" clId="{B97F8FE2-9461-4CFE-A336-39272FD5B119}" dt="2021-09-20T16:36:18.498" v="21431" actId="478"/>
          <ac:spMkLst>
            <pc:docMk/>
            <pc:sldMk cId="755792576" sldId="607"/>
            <ac:spMk id="34" creationId="{6F441E60-4ADB-4834-8C6A-208FD447D42A}"/>
          </ac:spMkLst>
        </pc:spChg>
        <pc:spChg chg="add del mod">
          <ac:chgData name="Minesh Patel" userId="a66d4990ec83ac90" providerId="LiveId" clId="{B97F8FE2-9461-4CFE-A336-39272FD5B119}" dt="2021-09-20T16:35:51.817" v="21393"/>
          <ac:spMkLst>
            <pc:docMk/>
            <pc:sldMk cId="755792576" sldId="607"/>
            <ac:spMk id="35" creationId="{5442E91A-014D-4397-B7DD-98079E12DFBA}"/>
          </ac:spMkLst>
        </pc:spChg>
        <pc:spChg chg="add del mod">
          <ac:chgData name="Minesh Patel" userId="a66d4990ec83ac90" providerId="LiveId" clId="{B97F8FE2-9461-4CFE-A336-39272FD5B119}" dt="2021-09-20T17:23:45.345" v="22908" actId="478"/>
          <ac:spMkLst>
            <pc:docMk/>
            <pc:sldMk cId="755792576" sldId="607"/>
            <ac:spMk id="38" creationId="{E863014E-42E8-4E81-84F5-EE1F5F9625E1}"/>
          </ac:spMkLst>
        </pc:spChg>
        <pc:spChg chg="del mod topLvl">
          <ac:chgData name="Minesh Patel" userId="a66d4990ec83ac90" providerId="LiveId" clId="{B97F8FE2-9461-4CFE-A336-39272FD5B119}" dt="2021-09-20T16:41:49.213" v="21600" actId="478"/>
          <ac:spMkLst>
            <pc:docMk/>
            <pc:sldMk cId="755792576" sldId="607"/>
            <ac:spMk id="40" creationId="{9E813BA5-1B00-4224-937B-DE53690CD850}"/>
          </ac:spMkLst>
        </pc:spChg>
        <pc:spChg chg="del mod">
          <ac:chgData name="Minesh Patel" userId="a66d4990ec83ac90" providerId="LiveId" clId="{B97F8FE2-9461-4CFE-A336-39272FD5B119}" dt="2021-09-20T16:38:19.430" v="21461" actId="478"/>
          <ac:spMkLst>
            <pc:docMk/>
            <pc:sldMk cId="755792576" sldId="607"/>
            <ac:spMk id="43" creationId="{428E58EC-73A9-4690-82D9-286B772FC06E}"/>
          </ac:spMkLst>
        </pc:spChg>
        <pc:spChg chg="add del mod ord">
          <ac:chgData name="Minesh Patel" userId="a66d4990ec83ac90" providerId="LiveId" clId="{B97F8FE2-9461-4CFE-A336-39272FD5B119}" dt="2021-09-20T17:23:45.345" v="22908" actId="478"/>
          <ac:spMkLst>
            <pc:docMk/>
            <pc:sldMk cId="755792576" sldId="607"/>
            <ac:spMk id="52" creationId="{E245D668-FCB6-48FA-B337-E051E67BCC7C}"/>
          </ac:spMkLst>
        </pc:spChg>
        <pc:spChg chg="add del mod">
          <ac:chgData name="Minesh Patel" userId="a66d4990ec83ac90" providerId="LiveId" clId="{B97F8FE2-9461-4CFE-A336-39272FD5B119}" dt="2021-09-20T17:23:47.048" v="22909" actId="478"/>
          <ac:spMkLst>
            <pc:docMk/>
            <pc:sldMk cId="755792576" sldId="607"/>
            <ac:spMk id="54" creationId="{F6AEFDC8-E492-4249-9C57-0571731FFAEB}"/>
          </ac:spMkLst>
        </pc:spChg>
        <pc:spChg chg="mod">
          <ac:chgData name="Minesh Patel" userId="a66d4990ec83ac90" providerId="LiveId" clId="{B97F8FE2-9461-4CFE-A336-39272FD5B119}" dt="2021-09-20T17:30:30.795" v="23073" actId="1076"/>
          <ac:spMkLst>
            <pc:docMk/>
            <pc:sldMk cId="755792576" sldId="607"/>
            <ac:spMk id="57" creationId="{3CA6C237-7D5E-405E-BA95-D1D77292654C}"/>
          </ac:spMkLst>
        </pc:spChg>
        <pc:spChg chg="mod">
          <ac:chgData name="Minesh Patel" userId="a66d4990ec83ac90" providerId="LiveId" clId="{B97F8FE2-9461-4CFE-A336-39272FD5B119}" dt="2021-09-20T17:30:25.219" v="23072" actId="20577"/>
          <ac:spMkLst>
            <pc:docMk/>
            <pc:sldMk cId="755792576" sldId="607"/>
            <ac:spMk id="59" creationId="{21C66596-EC02-4B6A-8180-DA876DAFB590}"/>
          </ac:spMkLst>
        </pc:spChg>
        <pc:spChg chg="del mod">
          <ac:chgData name="Minesh Patel" userId="a66d4990ec83ac90" providerId="LiveId" clId="{B97F8FE2-9461-4CFE-A336-39272FD5B119}" dt="2021-09-20T17:24:34.003" v="22979" actId="478"/>
          <ac:spMkLst>
            <pc:docMk/>
            <pc:sldMk cId="755792576" sldId="607"/>
            <ac:spMk id="60" creationId="{D2D0C523-77D0-4248-A342-4BBC00CE20F9}"/>
          </ac:spMkLst>
        </pc:spChg>
        <pc:spChg chg="add del mod">
          <ac:chgData name="Minesh Patel" userId="a66d4990ec83ac90" providerId="LiveId" clId="{B97F8FE2-9461-4CFE-A336-39272FD5B119}" dt="2021-09-20T17:32:05.941" v="23113" actId="478"/>
          <ac:spMkLst>
            <pc:docMk/>
            <pc:sldMk cId="755792576" sldId="607"/>
            <ac:spMk id="61" creationId="{739F1854-ED6D-41B0-A8FE-A602098D68F0}"/>
          </ac:spMkLst>
        </pc:spChg>
        <pc:spChg chg="mod">
          <ac:chgData name="Minesh Patel" userId="a66d4990ec83ac90" providerId="LiveId" clId="{B97F8FE2-9461-4CFE-A336-39272FD5B119}" dt="2021-09-20T17:30:36.012" v="23074" actId="208"/>
          <ac:spMkLst>
            <pc:docMk/>
            <pc:sldMk cId="755792576" sldId="607"/>
            <ac:spMk id="64" creationId="{7D6FBCB8-0392-41D5-B022-DA4AAA971495}"/>
          </ac:spMkLst>
        </pc:spChg>
        <pc:spChg chg="mod">
          <ac:chgData name="Minesh Patel" userId="a66d4990ec83ac90" providerId="LiveId" clId="{B97F8FE2-9461-4CFE-A336-39272FD5B119}" dt="2021-09-20T17:30:36.012" v="23074" actId="208"/>
          <ac:spMkLst>
            <pc:docMk/>
            <pc:sldMk cId="755792576" sldId="607"/>
            <ac:spMk id="65" creationId="{8D1911D3-7026-4789-93DE-612AFC593606}"/>
          </ac:spMkLst>
        </pc:spChg>
        <pc:spChg chg="add del mod">
          <ac:chgData name="Minesh Patel" userId="a66d4990ec83ac90" providerId="LiveId" clId="{B97F8FE2-9461-4CFE-A336-39272FD5B119}" dt="2021-09-20T17:32:05.941" v="23113" actId="478"/>
          <ac:spMkLst>
            <pc:docMk/>
            <pc:sldMk cId="755792576" sldId="607"/>
            <ac:spMk id="66" creationId="{6E2FB47A-9C07-4F9D-9740-74E14C981BA0}"/>
          </ac:spMkLst>
        </pc:spChg>
        <pc:spChg chg="add del mod">
          <ac:chgData name="Minesh Patel" userId="a66d4990ec83ac90" providerId="LiveId" clId="{B97F8FE2-9461-4CFE-A336-39272FD5B119}" dt="2021-09-20T17:25:51.362" v="23003" actId="478"/>
          <ac:spMkLst>
            <pc:docMk/>
            <pc:sldMk cId="755792576" sldId="607"/>
            <ac:spMk id="69" creationId="{AD2C1147-7D02-420E-9AD5-0A674A9B6E63}"/>
          </ac:spMkLst>
        </pc:spChg>
        <pc:spChg chg="add mod">
          <ac:chgData name="Minesh Patel" userId="a66d4990ec83ac90" providerId="LiveId" clId="{B97F8FE2-9461-4CFE-A336-39272FD5B119}" dt="2021-09-20T17:27:52.071" v="23053" actId="404"/>
          <ac:spMkLst>
            <pc:docMk/>
            <pc:sldMk cId="755792576" sldId="607"/>
            <ac:spMk id="72" creationId="{14B72837-2CF6-47AD-8ECE-7A6BFF549046}"/>
          </ac:spMkLst>
        </pc:spChg>
        <pc:spChg chg="add del mod">
          <ac:chgData name="Minesh Patel" userId="a66d4990ec83ac90" providerId="LiveId" clId="{B97F8FE2-9461-4CFE-A336-39272FD5B119}" dt="2021-09-20T17:32:05.941" v="23113" actId="478"/>
          <ac:spMkLst>
            <pc:docMk/>
            <pc:sldMk cId="755792576" sldId="607"/>
            <ac:spMk id="74" creationId="{E1FF6E3C-98C1-482A-B13E-DF0335785206}"/>
          </ac:spMkLst>
        </pc:spChg>
        <pc:spChg chg="mod topLvl">
          <ac:chgData name="Minesh Patel" userId="a66d4990ec83ac90" providerId="LiveId" clId="{B97F8FE2-9461-4CFE-A336-39272FD5B119}" dt="2021-09-21T12:29:24.644" v="60842" actId="164"/>
          <ac:spMkLst>
            <pc:docMk/>
            <pc:sldMk cId="755792576" sldId="607"/>
            <ac:spMk id="79" creationId="{AB5A25F3-A853-4052-96BD-C445BE891BF7}"/>
          </ac:spMkLst>
        </pc:spChg>
        <pc:spChg chg="mod topLvl">
          <ac:chgData name="Minesh Patel" userId="a66d4990ec83ac90" providerId="LiveId" clId="{B97F8FE2-9461-4CFE-A336-39272FD5B119}" dt="2021-09-21T12:29:30.335" v="60844" actId="164"/>
          <ac:spMkLst>
            <pc:docMk/>
            <pc:sldMk cId="755792576" sldId="607"/>
            <ac:spMk id="81" creationId="{485D085C-44D5-4FAE-8000-AD7107AD297A}"/>
          </ac:spMkLst>
        </pc:spChg>
        <pc:spChg chg="add mod topLvl">
          <ac:chgData name="Minesh Patel" userId="a66d4990ec83ac90" providerId="LiveId" clId="{B97F8FE2-9461-4CFE-A336-39272FD5B119}" dt="2021-09-21T12:29:24.644" v="60842" actId="164"/>
          <ac:spMkLst>
            <pc:docMk/>
            <pc:sldMk cId="755792576" sldId="607"/>
            <ac:spMk id="82" creationId="{1060C969-551E-44CD-86EC-5F232A389EA0}"/>
          </ac:spMkLst>
        </pc:spChg>
        <pc:spChg chg="mod">
          <ac:chgData name="Minesh Patel" userId="a66d4990ec83ac90" providerId="LiveId" clId="{B97F8FE2-9461-4CFE-A336-39272FD5B119}" dt="2021-09-21T12:29:06.894" v="60836" actId="165"/>
          <ac:spMkLst>
            <pc:docMk/>
            <pc:sldMk cId="755792576" sldId="607"/>
            <ac:spMk id="85" creationId="{8E455A25-F2B6-490E-9ADE-93745A3417EE}"/>
          </ac:spMkLst>
        </pc:spChg>
        <pc:spChg chg="mod">
          <ac:chgData name="Minesh Patel" userId="a66d4990ec83ac90" providerId="LiveId" clId="{B97F8FE2-9461-4CFE-A336-39272FD5B119}" dt="2021-09-21T12:29:06.894" v="60836" actId="165"/>
          <ac:spMkLst>
            <pc:docMk/>
            <pc:sldMk cId="755792576" sldId="607"/>
            <ac:spMk id="86" creationId="{8D90A531-7DC4-4570-BCC5-6D7152F546C7}"/>
          </ac:spMkLst>
        </pc:spChg>
        <pc:spChg chg="add mod">
          <ac:chgData name="Minesh Patel" userId="a66d4990ec83ac90" providerId="LiveId" clId="{B97F8FE2-9461-4CFE-A336-39272FD5B119}" dt="2021-09-21T12:29:30.335" v="60844" actId="164"/>
          <ac:spMkLst>
            <pc:docMk/>
            <pc:sldMk cId="755792576" sldId="607"/>
            <ac:spMk id="87" creationId="{71DFE070-9231-48D7-AB32-3625F2F4A16E}"/>
          </ac:spMkLst>
        </pc:spChg>
        <pc:spChg chg="add mod">
          <ac:chgData name="Minesh Patel" userId="a66d4990ec83ac90" providerId="LiveId" clId="{B97F8FE2-9461-4CFE-A336-39272FD5B119}" dt="2021-09-21T12:29:35.718" v="60846" actId="164"/>
          <ac:spMkLst>
            <pc:docMk/>
            <pc:sldMk cId="755792576" sldId="607"/>
            <ac:spMk id="90" creationId="{68211E71-619D-4287-B1D1-E82CAEE4D505}"/>
          </ac:spMkLst>
        </pc:spChg>
        <pc:spChg chg="add del mod">
          <ac:chgData name="Minesh Patel" userId="a66d4990ec83ac90" providerId="LiveId" clId="{B97F8FE2-9461-4CFE-A336-39272FD5B119}" dt="2021-09-20T17:32:08.825" v="23115" actId="478"/>
          <ac:spMkLst>
            <pc:docMk/>
            <pc:sldMk cId="755792576" sldId="607"/>
            <ac:spMk id="92" creationId="{44F6330D-5B9F-4ABA-B761-D27CA3140375}"/>
          </ac:spMkLst>
        </pc:spChg>
        <pc:grpChg chg="add del mod">
          <ac:chgData name="Minesh Patel" userId="a66d4990ec83ac90" providerId="LiveId" clId="{B97F8FE2-9461-4CFE-A336-39272FD5B119}" dt="2021-09-21T12:29:06.894" v="60836" actId="165"/>
          <ac:grpSpMkLst>
            <pc:docMk/>
            <pc:sldMk cId="755792576" sldId="607"/>
            <ac:grpSpMk id="3" creationId="{FF07D038-ED7D-4172-AE2A-7910AE2EA611}"/>
          </ac:grpSpMkLst>
        </pc:grpChg>
        <pc:grpChg chg="add mod">
          <ac:chgData name="Minesh Patel" userId="a66d4990ec83ac90" providerId="LiveId" clId="{B97F8FE2-9461-4CFE-A336-39272FD5B119}" dt="2021-09-21T12:29:24.644" v="60842" actId="164"/>
          <ac:grpSpMkLst>
            <pc:docMk/>
            <pc:sldMk cId="755792576" sldId="607"/>
            <ac:grpSpMk id="5" creationId="{D4B0250F-5A50-49C0-91C5-4102540679D1}"/>
          </ac:grpSpMkLst>
        </pc:grpChg>
        <pc:grpChg chg="add mod">
          <ac:chgData name="Minesh Patel" userId="a66d4990ec83ac90" providerId="LiveId" clId="{B97F8FE2-9461-4CFE-A336-39272FD5B119}" dt="2021-09-21T12:29:30.335" v="60844" actId="164"/>
          <ac:grpSpMkLst>
            <pc:docMk/>
            <pc:sldMk cId="755792576" sldId="607"/>
            <ac:grpSpMk id="7" creationId="{52F46F7C-F705-4E02-9668-B15C16276D74}"/>
          </ac:grpSpMkLst>
        </pc:grpChg>
        <pc:grpChg chg="add mod">
          <ac:chgData name="Minesh Patel" userId="a66d4990ec83ac90" providerId="LiveId" clId="{B97F8FE2-9461-4CFE-A336-39272FD5B119}" dt="2021-09-21T12:29:35.718" v="60846" actId="164"/>
          <ac:grpSpMkLst>
            <pc:docMk/>
            <pc:sldMk cId="755792576" sldId="607"/>
            <ac:grpSpMk id="8" creationId="{2A789298-69C3-449F-AD06-406585D122CE}"/>
          </ac:grpSpMkLst>
        </pc:grpChg>
        <pc:grpChg chg="add mod">
          <ac:chgData name="Minesh Patel" userId="a66d4990ec83ac90" providerId="LiveId" clId="{B97F8FE2-9461-4CFE-A336-39272FD5B119}" dt="2021-09-21T12:15:20.308" v="58971"/>
          <ac:grpSpMkLst>
            <pc:docMk/>
            <pc:sldMk cId="755792576" sldId="607"/>
            <ac:grpSpMk id="27" creationId="{1B42EC08-C6BF-4525-8F6F-513C2CC887D3}"/>
          </ac:grpSpMkLst>
        </pc:grpChg>
        <pc:grpChg chg="del">
          <ac:chgData name="Minesh Patel" userId="a66d4990ec83ac90" providerId="LiveId" clId="{B97F8FE2-9461-4CFE-A336-39272FD5B119}" dt="2021-09-20T16:18:39.234" v="20506" actId="478"/>
          <ac:grpSpMkLst>
            <pc:docMk/>
            <pc:sldMk cId="755792576" sldId="607"/>
            <ac:grpSpMk id="28" creationId="{591C04E2-1975-4A1C-B717-9B51D939C0A3}"/>
          </ac:grpSpMkLst>
        </pc:grpChg>
        <pc:grpChg chg="del">
          <ac:chgData name="Minesh Patel" userId="a66d4990ec83ac90" providerId="LiveId" clId="{B97F8FE2-9461-4CFE-A336-39272FD5B119}" dt="2021-09-20T16:18:39.234" v="20506" actId="478"/>
          <ac:grpSpMkLst>
            <pc:docMk/>
            <pc:sldMk cId="755792576" sldId="607"/>
            <ac:grpSpMk id="31" creationId="{E692A237-5486-4EEC-83A6-D243299C98D3}"/>
          </ac:grpSpMkLst>
        </pc:grpChg>
        <pc:grpChg chg="del">
          <ac:chgData name="Minesh Patel" userId="a66d4990ec83ac90" providerId="LiveId" clId="{B97F8FE2-9461-4CFE-A336-39272FD5B119}" dt="2021-09-20T16:18:39.234" v="20506" actId="478"/>
          <ac:grpSpMkLst>
            <pc:docMk/>
            <pc:sldMk cId="755792576" sldId="607"/>
            <ac:grpSpMk id="36" creationId="{D5F0ECA4-6690-482C-831A-27A794DDBD62}"/>
          </ac:grpSpMkLst>
        </pc:grpChg>
        <pc:grpChg chg="add del mod">
          <ac:chgData name="Minesh Patel" userId="a66d4990ec83ac90" providerId="LiveId" clId="{B97F8FE2-9461-4CFE-A336-39272FD5B119}" dt="2021-09-20T16:38:23.538" v="21463" actId="165"/>
          <ac:grpSpMkLst>
            <pc:docMk/>
            <pc:sldMk cId="755792576" sldId="607"/>
            <ac:grpSpMk id="39" creationId="{8846AA7F-6FB5-4470-AF17-136FE0425C88}"/>
          </ac:grpSpMkLst>
        </pc:grpChg>
        <pc:grpChg chg="del">
          <ac:chgData name="Minesh Patel" userId="a66d4990ec83ac90" providerId="LiveId" clId="{B97F8FE2-9461-4CFE-A336-39272FD5B119}" dt="2021-09-21T12:15:19.982" v="58970" actId="478"/>
          <ac:grpSpMkLst>
            <pc:docMk/>
            <pc:sldMk cId="755792576" sldId="607"/>
            <ac:grpSpMk id="44" creationId="{878FDA8E-53F1-4823-905B-B4A29CBE4C50}"/>
          </ac:grpSpMkLst>
        </pc:grpChg>
        <pc:grpChg chg="add del mod">
          <ac:chgData name="Minesh Patel" userId="a66d4990ec83ac90" providerId="LiveId" clId="{B97F8FE2-9461-4CFE-A336-39272FD5B119}" dt="2021-09-20T17:32:05.941" v="23113" actId="478"/>
          <ac:grpSpMkLst>
            <pc:docMk/>
            <pc:sldMk cId="755792576" sldId="607"/>
            <ac:grpSpMk id="55" creationId="{24E5B81E-096D-4494-B733-A18181A354B0}"/>
          </ac:grpSpMkLst>
        </pc:grpChg>
        <pc:grpChg chg="mod">
          <ac:chgData name="Minesh Patel" userId="a66d4990ec83ac90" providerId="LiveId" clId="{B97F8FE2-9461-4CFE-A336-39272FD5B119}" dt="2021-09-20T17:25:22.184" v="22994" actId="571"/>
          <ac:grpSpMkLst>
            <pc:docMk/>
            <pc:sldMk cId="755792576" sldId="607"/>
            <ac:grpSpMk id="56" creationId="{9CED0D65-681C-42FB-8CAD-BBF023A652AC}"/>
          </ac:grpSpMkLst>
        </pc:grpChg>
        <pc:grpChg chg="add del mod">
          <ac:chgData name="Minesh Patel" userId="a66d4990ec83ac90" providerId="LiveId" clId="{B97F8FE2-9461-4CFE-A336-39272FD5B119}" dt="2021-09-20T17:32:05.941" v="23113" actId="478"/>
          <ac:grpSpMkLst>
            <pc:docMk/>
            <pc:sldMk cId="755792576" sldId="607"/>
            <ac:grpSpMk id="63" creationId="{DEE9CC7E-04AD-4A60-B4C1-6CDD0A2F1F8C}"/>
          </ac:grpSpMkLst>
        </pc:grpChg>
        <pc:grpChg chg="add del mod">
          <ac:chgData name="Minesh Patel" userId="a66d4990ec83ac90" providerId="LiveId" clId="{B97F8FE2-9461-4CFE-A336-39272FD5B119}" dt="2021-09-21T12:28:46.752" v="60831" actId="165"/>
          <ac:grpSpMkLst>
            <pc:docMk/>
            <pc:sldMk cId="755792576" sldId="607"/>
            <ac:grpSpMk id="77" creationId="{672019F8-4924-45AE-AF42-517BEC6914B0}"/>
          </ac:grpSpMkLst>
        </pc:grpChg>
        <pc:grpChg chg="del mod topLvl">
          <ac:chgData name="Minesh Patel" userId="a66d4990ec83ac90" providerId="LiveId" clId="{B97F8FE2-9461-4CFE-A336-39272FD5B119}" dt="2021-09-21T12:29:16.404" v="60841" actId="165"/>
          <ac:grpSpMkLst>
            <pc:docMk/>
            <pc:sldMk cId="755792576" sldId="607"/>
            <ac:grpSpMk id="78" creationId="{930107AF-E129-4F12-90CE-51C5C5594485}"/>
          </ac:grpSpMkLst>
        </pc:grpChg>
        <pc:grpChg chg="add mod topLvl">
          <ac:chgData name="Minesh Patel" userId="a66d4990ec83ac90" providerId="LiveId" clId="{B97F8FE2-9461-4CFE-A336-39272FD5B119}" dt="2021-09-21T12:29:24.644" v="60842" actId="164"/>
          <ac:grpSpMkLst>
            <pc:docMk/>
            <pc:sldMk cId="755792576" sldId="607"/>
            <ac:grpSpMk id="84" creationId="{BF52AAD7-4511-4901-9C96-14D4D3363E15}"/>
          </ac:grpSpMkLst>
        </pc:grpChg>
        <pc:cxnChg chg="del mod topLvl">
          <ac:chgData name="Minesh Patel" userId="a66d4990ec83ac90" providerId="LiveId" clId="{B97F8FE2-9461-4CFE-A336-39272FD5B119}" dt="2021-09-20T16:41:52.789" v="21603" actId="478"/>
          <ac:cxnSpMkLst>
            <pc:docMk/>
            <pc:sldMk cId="755792576" sldId="607"/>
            <ac:cxnSpMk id="41" creationId="{3972538C-E33D-4A49-A3E8-565A37B0CB31}"/>
          </ac:cxnSpMkLst>
        </pc:cxnChg>
        <pc:cxnChg chg="add del mod">
          <ac:chgData name="Minesh Patel" userId="a66d4990ec83ac90" providerId="LiveId" clId="{B97F8FE2-9461-4CFE-A336-39272FD5B119}" dt="2021-09-20T16:41:51.969" v="21602" actId="478"/>
          <ac:cxnSpMkLst>
            <pc:docMk/>
            <pc:sldMk cId="755792576" sldId="607"/>
            <ac:cxnSpMk id="51" creationId="{C0EA1273-7F06-4685-AAA5-7FB30502BFF3}"/>
          </ac:cxnSpMkLst>
        </pc:cxnChg>
        <pc:cxnChg chg="add del mod">
          <ac:chgData name="Minesh Patel" userId="a66d4990ec83ac90" providerId="LiveId" clId="{B97F8FE2-9461-4CFE-A336-39272FD5B119}" dt="2021-09-20T16:41:33.906" v="21592" actId="478"/>
          <ac:cxnSpMkLst>
            <pc:docMk/>
            <pc:sldMk cId="755792576" sldId="607"/>
            <ac:cxnSpMk id="53" creationId="{2C2DACF0-F8DE-474C-9581-B433562988FF}"/>
          </ac:cxnSpMkLst>
        </pc:cxnChg>
        <pc:cxnChg chg="mod">
          <ac:chgData name="Minesh Patel" userId="a66d4990ec83ac90" providerId="LiveId" clId="{B97F8FE2-9461-4CFE-A336-39272FD5B119}" dt="2021-09-20T17:30:52.962" v="23077" actId="14100"/>
          <ac:cxnSpMkLst>
            <pc:docMk/>
            <pc:sldMk cId="755792576" sldId="607"/>
            <ac:cxnSpMk id="58" creationId="{B524F0E7-C733-42AB-AE71-FCE118137B9C}"/>
          </ac:cxnSpMkLst>
        </pc:cxnChg>
        <pc:cxnChg chg="add del mod">
          <ac:chgData name="Minesh Patel" userId="a66d4990ec83ac90" providerId="LiveId" clId="{B97F8FE2-9461-4CFE-A336-39272FD5B119}" dt="2021-09-20T17:32:05.941" v="23113" actId="478"/>
          <ac:cxnSpMkLst>
            <pc:docMk/>
            <pc:sldMk cId="755792576" sldId="607"/>
            <ac:cxnSpMk id="62" creationId="{B9550861-D713-4215-BAE1-73118165F1E5}"/>
          </ac:cxnSpMkLst>
        </pc:cxnChg>
        <pc:cxnChg chg="add del mod">
          <ac:chgData name="Minesh Patel" userId="a66d4990ec83ac90" providerId="LiveId" clId="{B97F8FE2-9461-4CFE-A336-39272FD5B119}" dt="2021-09-20T17:32:05.941" v="23113" actId="478"/>
          <ac:cxnSpMkLst>
            <pc:docMk/>
            <pc:sldMk cId="755792576" sldId="607"/>
            <ac:cxnSpMk id="67" creationId="{B7BB76B3-7F89-46EF-ABBC-1A23D0E93643}"/>
          </ac:cxnSpMkLst>
        </pc:cxnChg>
        <pc:cxnChg chg="add del mod">
          <ac:chgData name="Minesh Patel" userId="a66d4990ec83ac90" providerId="LiveId" clId="{B97F8FE2-9461-4CFE-A336-39272FD5B119}" dt="2021-09-20T17:25:51.362" v="23003" actId="478"/>
          <ac:cxnSpMkLst>
            <pc:docMk/>
            <pc:sldMk cId="755792576" sldId="607"/>
            <ac:cxnSpMk id="68" creationId="{ED68A917-FE1D-4200-B047-62928AFD1D35}"/>
          </ac:cxnSpMkLst>
        </pc:cxnChg>
        <pc:cxnChg chg="add del mod">
          <ac:chgData name="Minesh Patel" userId="a66d4990ec83ac90" providerId="LiveId" clId="{B97F8FE2-9461-4CFE-A336-39272FD5B119}" dt="2021-09-20T17:25:18.545" v="22992" actId="478"/>
          <ac:cxnSpMkLst>
            <pc:docMk/>
            <pc:sldMk cId="755792576" sldId="607"/>
            <ac:cxnSpMk id="70" creationId="{081B31D9-EB5D-4DD5-A5C4-59B2BBED71AA}"/>
          </ac:cxnSpMkLst>
        </pc:cxnChg>
        <pc:cxnChg chg="add del mod">
          <ac:chgData name="Minesh Patel" userId="a66d4990ec83ac90" providerId="LiveId" clId="{B97F8FE2-9461-4CFE-A336-39272FD5B119}" dt="2021-09-20T17:30:19.106" v="23069" actId="478"/>
          <ac:cxnSpMkLst>
            <pc:docMk/>
            <pc:sldMk cId="755792576" sldId="607"/>
            <ac:cxnSpMk id="71" creationId="{B9F54879-7954-4816-A5A6-1963863FA127}"/>
          </ac:cxnSpMkLst>
        </pc:cxnChg>
        <pc:cxnChg chg="add del mod">
          <ac:chgData name="Minesh Patel" userId="a66d4990ec83ac90" providerId="LiveId" clId="{B97F8FE2-9461-4CFE-A336-39272FD5B119}" dt="2021-09-20T17:32:05.941" v="23113" actId="478"/>
          <ac:cxnSpMkLst>
            <pc:docMk/>
            <pc:sldMk cId="755792576" sldId="607"/>
            <ac:cxnSpMk id="73" creationId="{4673B55D-5D1E-4A5C-9390-F28E5E280397}"/>
          </ac:cxnSpMkLst>
        </pc:cxnChg>
        <pc:cxnChg chg="mod topLvl">
          <ac:chgData name="Minesh Patel" userId="a66d4990ec83ac90" providerId="LiveId" clId="{B97F8FE2-9461-4CFE-A336-39272FD5B119}" dt="2021-09-21T12:29:24.644" v="60842" actId="164"/>
          <ac:cxnSpMkLst>
            <pc:docMk/>
            <pc:sldMk cId="755792576" sldId="607"/>
            <ac:cxnSpMk id="80" creationId="{441C054A-8BAE-40DA-B8FE-EFF93AF2CE0D}"/>
          </ac:cxnSpMkLst>
        </pc:cxnChg>
        <pc:cxnChg chg="add mod topLvl">
          <ac:chgData name="Minesh Patel" userId="a66d4990ec83ac90" providerId="LiveId" clId="{B97F8FE2-9461-4CFE-A336-39272FD5B119}" dt="2021-09-21T12:29:24.644" v="60842" actId="164"/>
          <ac:cxnSpMkLst>
            <pc:docMk/>
            <pc:sldMk cId="755792576" sldId="607"/>
            <ac:cxnSpMk id="83" creationId="{1F1297DD-5EB3-4DD9-A844-0905CCC60576}"/>
          </ac:cxnSpMkLst>
        </pc:cxnChg>
        <pc:cxnChg chg="add mod">
          <ac:chgData name="Minesh Patel" userId="a66d4990ec83ac90" providerId="LiveId" clId="{B97F8FE2-9461-4CFE-A336-39272FD5B119}" dt="2021-09-21T12:29:30.335" v="60844" actId="164"/>
          <ac:cxnSpMkLst>
            <pc:docMk/>
            <pc:sldMk cId="755792576" sldId="607"/>
            <ac:cxnSpMk id="88" creationId="{DA6BC219-B715-49B8-ACC5-E70D9729FD0F}"/>
          </ac:cxnSpMkLst>
        </pc:cxnChg>
        <pc:cxnChg chg="add mod">
          <ac:chgData name="Minesh Patel" userId="a66d4990ec83ac90" providerId="LiveId" clId="{B97F8FE2-9461-4CFE-A336-39272FD5B119}" dt="2021-09-21T12:29:35.718" v="60846" actId="164"/>
          <ac:cxnSpMkLst>
            <pc:docMk/>
            <pc:sldMk cId="755792576" sldId="607"/>
            <ac:cxnSpMk id="89" creationId="{FEA4EF2C-6F49-49D5-8DDE-BC6D974CCA4C}"/>
          </ac:cxnSpMkLst>
        </pc:cxnChg>
        <pc:cxnChg chg="add del mod">
          <ac:chgData name="Minesh Patel" userId="a66d4990ec83ac90" providerId="LiveId" clId="{B97F8FE2-9461-4CFE-A336-39272FD5B119}" dt="2021-09-20T17:32:08.825" v="23115" actId="478"/>
          <ac:cxnSpMkLst>
            <pc:docMk/>
            <pc:sldMk cId="755792576" sldId="607"/>
            <ac:cxnSpMk id="91" creationId="{AEEC2FC7-4A67-4BEB-9389-0E0B8AD3718F}"/>
          </ac:cxnSpMkLst>
        </pc:cxnChg>
      </pc:sldChg>
      <pc:sldChg chg="addSp delSp modSp add mod addAnim delAnim modAnim modNotesTx">
        <pc:chgData name="Minesh Patel" userId="a66d4990ec83ac90" providerId="LiveId" clId="{B97F8FE2-9461-4CFE-A336-39272FD5B119}" dt="2021-09-21T12:47:35.855" v="63863" actId="5793"/>
        <pc:sldMkLst>
          <pc:docMk/>
          <pc:sldMk cId="2360929470" sldId="608"/>
        </pc:sldMkLst>
        <pc:spChg chg="mod">
          <ac:chgData name="Minesh Patel" userId="a66d4990ec83ac90" providerId="LiveId" clId="{B97F8FE2-9461-4CFE-A336-39272FD5B119}" dt="2021-09-20T16:18:55.890" v="20541" actId="20577"/>
          <ac:spMkLst>
            <pc:docMk/>
            <pc:sldMk cId="2360929470" sldId="608"/>
            <ac:spMk id="2" creationId="{00000000-0000-0000-0000-000000000000}"/>
          </ac:spMkLst>
        </pc:spChg>
        <pc:spChg chg="add mod">
          <ac:chgData name="Minesh Patel" userId="a66d4990ec83ac90" providerId="LiveId" clId="{B97F8FE2-9461-4CFE-A336-39272FD5B119}" dt="2021-09-20T17:06:58.040" v="22205" actId="313"/>
          <ac:spMkLst>
            <pc:docMk/>
            <pc:sldMk cId="2360929470" sldId="608"/>
            <ac:spMk id="11" creationId="{59682BC8-817A-4AFC-8210-E000BD665098}"/>
          </ac:spMkLst>
        </pc:spChg>
        <pc:spChg chg="add del mod">
          <ac:chgData name="Minesh Patel" userId="a66d4990ec83ac90" providerId="LiveId" clId="{B97F8FE2-9461-4CFE-A336-39272FD5B119}" dt="2021-09-20T17:00:10.006" v="21930" actId="478"/>
          <ac:spMkLst>
            <pc:docMk/>
            <pc:sldMk cId="2360929470" sldId="608"/>
            <ac:spMk id="12" creationId="{0873A51F-C1AA-4300-84F5-3BAF3F231E5E}"/>
          </ac:spMkLst>
        </pc:spChg>
        <pc:spChg chg="mod">
          <ac:chgData name="Minesh Patel" userId="a66d4990ec83ac90" providerId="LiveId" clId="{B97F8FE2-9461-4CFE-A336-39272FD5B119}" dt="2021-09-20T17:00:25.843" v="21937" actId="1076"/>
          <ac:spMkLst>
            <pc:docMk/>
            <pc:sldMk cId="2360929470" sldId="608"/>
            <ac:spMk id="15" creationId="{771B98D3-C35A-4829-ABB1-ED82E7B42A45}"/>
          </ac:spMkLst>
        </pc:spChg>
        <pc:spChg chg="mod">
          <ac:chgData name="Minesh Patel" userId="a66d4990ec83ac90" providerId="LiveId" clId="{B97F8FE2-9461-4CFE-A336-39272FD5B119}" dt="2021-09-20T17:01:37.241" v="21997" actId="1076"/>
          <ac:spMkLst>
            <pc:docMk/>
            <pc:sldMk cId="2360929470" sldId="608"/>
            <ac:spMk id="17" creationId="{062BCC39-3A57-4859-A1FF-596107DEB342}"/>
          </ac:spMkLst>
        </pc:spChg>
        <pc:spChg chg="mod">
          <ac:chgData name="Minesh Patel" userId="a66d4990ec83ac90" providerId="LiveId" clId="{B97F8FE2-9461-4CFE-A336-39272FD5B119}" dt="2021-09-20T17:01:06.072" v="21982" actId="1076"/>
          <ac:spMkLst>
            <pc:docMk/>
            <pc:sldMk cId="2360929470" sldId="608"/>
            <ac:spMk id="18" creationId="{C9B91D98-0161-4403-89EB-8842C42DFD2F}"/>
          </ac:spMkLst>
        </pc:spChg>
        <pc:spChg chg="mod">
          <ac:chgData name="Minesh Patel" userId="a66d4990ec83ac90" providerId="LiveId" clId="{B97F8FE2-9461-4CFE-A336-39272FD5B119}" dt="2021-09-20T16:55:48.786" v="21754"/>
          <ac:spMkLst>
            <pc:docMk/>
            <pc:sldMk cId="2360929470" sldId="608"/>
            <ac:spMk id="21" creationId="{642BAAB5-D042-41B4-A0C2-63171122863F}"/>
          </ac:spMkLst>
        </pc:spChg>
        <pc:spChg chg="mod">
          <ac:chgData name="Minesh Patel" userId="a66d4990ec83ac90" providerId="LiveId" clId="{B97F8FE2-9461-4CFE-A336-39272FD5B119}" dt="2021-09-20T16:55:48.786" v="21754"/>
          <ac:spMkLst>
            <pc:docMk/>
            <pc:sldMk cId="2360929470" sldId="608"/>
            <ac:spMk id="24" creationId="{4E774ADD-B371-48F6-AFB0-409D92CACFFC}"/>
          </ac:spMkLst>
        </pc:spChg>
        <pc:spChg chg="mod">
          <ac:chgData name="Minesh Patel" userId="a66d4990ec83ac90" providerId="LiveId" clId="{B97F8FE2-9461-4CFE-A336-39272FD5B119}" dt="2021-09-20T16:55:48.786" v="21754"/>
          <ac:spMkLst>
            <pc:docMk/>
            <pc:sldMk cId="2360929470" sldId="608"/>
            <ac:spMk id="27" creationId="{4847A164-702E-4A93-A8F8-6499EA09DEBB}"/>
          </ac:spMkLst>
        </pc:spChg>
        <pc:spChg chg="mod">
          <ac:chgData name="Minesh Patel" userId="a66d4990ec83ac90" providerId="LiveId" clId="{B97F8FE2-9461-4CFE-A336-39272FD5B119}" dt="2021-09-21T12:15:36.248" v="58983"/>
          <ac:spMkLst>
            <pc:docMk/>
            <pc:sldMk cId="2360929470" sldId="608"/>
            <ac:spMk id="28" creationId="{C3BB0DD0-114E-42C6-B6E0-D6C74B481EB2}"/>
          </ac:spMkLst>
        </pc:spChg>
        <pc:spChg chg="mod">
          <ac:chgData name="Minesh Patel" userId="a66d4990ec83ac90" providerId="LiveId" clId="{B97F8FE2-9461-4CFE-A336-39272FD5B119}" dt="2021-09-21T12:15:36.248" v="58983"/>
          <ac:spMkLst>
            <pc:docMk/>
            <pc:sldMk cId="2360929470" sldId="608"/>
            <ac:spMk id="29" creationId="{3658B0BF-58BB-4098-AF93-9263AAF2D4ED}"/>
          </ac:spMkLst>
        </pc:spChg>
        <pc:spChg chg="mod">
          <ac:chgData name="Minesh Patel" userId="a66d4990ec83ac90" providerId="LiveId" clId="{B97F8FE2-9461-4CFE-A336-39272FD5B119}" dt="2021-09-21T12:15:36.248" v="58983"/>
          <ac:spMkLst>
            <pc:docMk/>
            <pc:sldMk cId="2360929470" sldId="608"/>
            <ac:spMk id="30" creationId="{088918DD-4DDF-4F52-AABD-8C7F9E8B9605}"/>
          </ac:spMkLst>
        </pc:spChg>
        <pc:spChg chg="mod">
          <ac:chgData name="Minesh Patel" userId="a66d4990ec83ac90" providerId="LiveId" clId="{B97F8FE2-9461-4CFE-A336-39272FD5B119}" dt="2021-09-20T16:55:48.786" v="21754"/>
          <ac:spMkLst>
            <pc:docMk/>
            <pc:sldMk cId="2360929470" sldId="608"/>
            <ac:spMk id="30" creationId="{D8D24CF5-D609-4539-B9BB-C7421792804C}"/>
          </ac:spMkLst>
        </pc:spChg>
        <pc:spChg chg="mod">
          <ac:chgData name="Minesh Patel" userId="a66d4990ec83ac90" providerId="LiveId" clId="{B97F8FE2-9461-4CFE-A336-39272FD5B119}" dt="2021-09-21T12:15:36.248" v="58983"/>
          <ac:spMkLst>
            <pc:docMk/>
            <pc:sldMk cId="2360929470" sldId="608"/>
            <ac:spMk id="31" creationId="{5104BA1F-CA84-4F9B-AB04-2619AD5207DC}"/>
          </ac:spMkLst>
        </pc:spChg>
        <pc:spChg chg="mod">
          <ac:chgData name="Minesh Patel" userId="a66d4990ec83ac90" providerId="LiveId" clId="{B97F8FE2-9461-4CFE-A336-39272FD5B119}" dt="2021-09-21T12:15:36.248" v="58983"/>
          <ac:spMkLst>
            <pc:docMk/>
            <pc:sldMk cId="2360929470" sldId="608"/>
            <ac:spMk id="32" creationId="{44776FE5-15C6-437F-B8BD-F08765805103}"/>
          </ac:spMkLst>
        </pc:spChg>
        <pc:spChg chg="mod">
          <ac:chgData name="Minesh Patel" userId="a66d4990ec83ac90" providerId="LiveId" clId="{B97F8FE2-9461-4CFE-A336-39272FD5B119}" dt="2021-09-21T12:15:36.248" v="58983"/>
          <ac:spMkLst>
            <pc:docMk/>
            <pc:sldMk cId="2360929470" sldId="608"/>
            <ac:spMk id="33" creationId="{4BCF99C8-89B5-42BB-A128-624B7777A1E2}"/>
          </ac:spMkLst>
        </pc:spChg>
        <pc:spChg chg="mod">
          <ac:chgData name="Minesh Patel" userId="a66d4990ec83ac90" providerId="LiveId" clId="{B97F8FE2-9461-4CFE-A336-39272FD5B119}" dt="2021-09-20T16:55:48.786" v="21754"/>
          <ac:spMkLst>
            <pc:docMk/>
            <pc:sldMk cId="2360929470" sldId="608"/>
            <ac:spMk id="33" creationId="{805B9493-8C8E-47C6-B14E-448CAFF69446}"/>
          </ac:spMkLst>
        </pc:spChg>
        <pc:spChg chg="mod">
          <ac:chgData name="Minesh Patel" userId="a66d4990ec83ac90" providerId="LiveId" clId="{B97F8FE2-9461-4CFE-A336-39272FD5B119}" dt="2021-09-20T16:55:48.786" v="21754"/>
          <ac:spMkLst>
            <pc:docMk/>
            <pc:sldMk cId="2360929470" sldId="608"/>
            <ac:spMk id="36" creationId="{AED1E0D4-6E92-441F-9741-844D7379820E}"/>
          </ac:spMkLst>
        </pc:spChg>
        <pc:spChg chg="add mod">
          <ac:chgData name="Minesh Patel" userId="a66d4990ec83ac90" providerId="LiveId" clId="{B97F8FE2-9461-4CFE-A336-39272FD5B119}" dt="2021-09-21T12:46:45.151" v="63676" actId="164"/>
          <ac:spMkLst>
            <pc:docMk/>
            <pc:sldMk cId="2360929470" sldId="608"/>
            <ac:spMk id="37" creationId="{D1F2937A-2B0D-4A33-9B68-9B96DD5601EE}"/>
          </ac:spMkLst>
        </pc:spChg>
        <pc:spChg chg="del mod">
          <ac:chgData name="Minesh Patel" userId="a66d4990ec83ac90" providerId="LiveId" clId="{B97F8FE2-9461-4CFE-A336-39272FD5B119}" dt="2021-09-20T16:56:14.200" v="21767" actId="478"/>
          <ac:spMkLst>
            <pc:docMk/>
            <pc:sldMk cId="2360929470" sldId="608"/>
            <ac:spMk id="51" creationId="{5A7E50FC-686D-4379-A26C-FC96BFD213FA}"/>
          </ac:spMkLst>
        </pc:spChg>
        <pc:spChg chg="del mod">
          <ac:chgData name="Minesh Patel" userId="a66d4990ec83ac90" providerId="LiveId" clId="{B97F8FE2-9461-4CFE-A336-39272FD5B119}" dt="2021-09-20T16:56:13.069" v="21766" actId="478"/>
          <ac:spMkLst>
            <pc:docMk/>
            <pc:sldMk cId="2360929470" sldId="608"/>
            <ac:spMk id="52" creationId="{AD69AD98-4CAE-487E-AD68-475EE7AC340F}"/>
          </ac:spMkLst>
        </pc:spChg>
        <pc:spChg chg="mod">
          <ac:chgData name="Minesh Patel" userId="a66d4990ec83ac90" providerId="LiveId" clId="{B97F8FE2-9461-4CFE-A336-39272FD5B119}" dt="2021-09-20T17:02:17.927" v="22006" actId="208"/>
          <ac:spMkLst>
            <pc:docMk/>
            <pc:sldMk cId="2360929470" sldId="608"/>
            <ac:spMk id="53" creationId="{1D1A6C3A-DBF3-4A6A-ACB6-92EF038EC35E}"/>
          </ac:spMkLst>
        </pc:spChg>
        <pc:spChg chg="mod">
          <ac:chgData name="Minesh Patel" userId="a66d4990ec83ac90" providerId="LiveId" clId="{B97F8FE2-9461-4CFE-A336-39272FD5B119}" dt="2021-09-20T17:02:17.927" v="22006" actId="208"/>
          <ac:spMkLst>
            <pc:docMk/>
            <pc:sldMk cId="2360929470" sldId="608"/>
            <ac:spMk id="54" creationId="{B657911E-4D0D-4992-ADA5-580A7B5AFD08}"/>
          </ac:spMkLst>
        </pc:spChg>
        <pc:spChg chg="del mod topLvl">
          <ac:chgData name="Minesh Patel" userId="a66d4990ec83ac90" providerId="LiveId" clId="{B97F8FE2-9461-4CFE-A336-39272FD5B119}" dt="2021-09-20T16:56:16.696" v="21769" actId="478"/>
          <ac:spMkLst>
            <pc:docMk/>
            <pc:sldMk cId="2360929470" sldId="608"/>
            <ac:spMk id="55" creationId="{D9B125AA-1B66-4D78-AE3F-0E614FBB5242}"/>
          </ac:spMkLst>
        </pc:spChg>
        <pc:spChg chg="del mod">
          <ac:chgData name="Minesh Patel" userId="a66d4990ec83ac90" providerId="LiveId" clId="{B97F8FE2-9461-4CFE-A336-39272FD5B119}" dt="2021-09-20T16:56:15.606" v="21768" actId="478"/>
          <ac:spMkLst>
            <pc:docMk/>
            <pc:sldMk cId="2360929470" sldId="608"/>
            <ac:spMk id="56" creationId="{30D2FCEF-28E9-428A-BDA6-319AD24C3C26}"/>
          </ac:spMkLst>
        </pc:spChg>
        <pc:spChg chg="del mod topLvl">
          <ac:chgData name="Minesh Patel" userId="a66d4990ec83ac90" providerId="LiveId" clId="{B97F8FE2-9461-4CFE-A336-39272FD5B119}" dt="2021-09-20T16:57:59.880" v="21847" actId="478"/>
          <ac:spMkLst>
            <pc:docMk/>
            <pc:sldMk cId="2360929470" sldId="608"/>
            <ac:spMk id="59" creationId="{DAC625F8-14CD-462F-BCDC-7A9496255210}"/>
          </ac:spMkLst>
        </pc:spChg>
        <pc:spChg chg="mod topLvl">
          <ac:chgData name="Minesh Patel" userId="a66d4990ec83ac90" providerId="LiveId" clId="{B97F8FE2-9461-4CFE-A336-39272FD5B119}" dt="2021-09-21T12:46:45.151" v="63676" actId="164"/>
          <ac:spMkLst>
            <pc:docMk/>
            <pc:sldMk cId="2360929470" sldId="608"/>
            <ac:spMk id="60" creationId="{849BD8E0-5A19-4931-B6C6-D1232F223B02}"/>
          </ac:spMkLst>
        </pc:spChg>
        <pc:spChg chg="add mod">
          <ac:chgData name="Minesh Patel" userId="a66d4990ec83ac90" providerId="LiveId" clId="{B97F8FE2-9461-4CFE-A336-39272FD5B119}" dt="2021-09-21T12:46:45.151" v="63676" actId="164"/>
          <ac:spMkLst>
            <pc:docMk/>
            <pc:sldMk cId="2360929470" sldId="608"/>
            <ac:spMk id="65" creationId="{4BE6C9BA-0E58-48F8-B211-35DADE7C4D83}"/>
          </ac:spMkLst>
        </pc:spChg>
        <pc:grpChg chg="add mod">
          <ac:chgData name="Minesh Patel" userId="a66d4990ec83ac90" providerId="LiveId" clId="{B97F8FE2-9461-4CFE-A336-39272FD5B119}" dt="2021-09-21T12:46:45.151" v="63676" actId="164"/>
          <ac:grpSpMkLst>
            <pc:docMk/>
            <pc:sldMk cId="2360929470" sldId="608"/>
            <ac:grpSpMk id="3" creationId="{2D84D090-8ADA-4D38-8C44-DDD5868F7E03}"/>
          </ac:grpSpMkLst>
        </pc:grpChg>
        <pc:grpChg chg="add mod">
          <ac:chgData name="Minesh Patel" userId="a66d4990ec83ac90" providerId="LiveId" clId="{B97F8FE2-9461-4CFE-A336-39272FD5B119}" dt="2021-09-21T12:46:45.151" v="63676" actId="164"/>
          <ac:grpSpMkLst>
            <pc:docMk/>
            <pc:sldMk cId="2360929470" sldId="608"/>
            <ac:grpSpMk id="13" creationId="{F6F13F89-6EE2-43F8-877B-3032681D633D}"/>
          </ac:grpSpMkLst>
        </pc:grpChg>
        <pc:grpChg chg="mod">
          <ac:chgData name="Minesh Patel" userId="a66d4990ec83ac90" providerId="LiveId" clId="{B97F8FE2-9461-4CFE-A336-39272FD5B119}" dt="2021-09-20T16:55:48.786" v="21754"/>
          <ac:grpSpMkLst>
            <pc:docMk/>
            <pc:sldMk cId="2360929470" sldId="608"/>
            <ac:grpSpMk id="14" creationId="{370312F7-FEFB-4234-87F2-50CD3D202D2A}"/>
          </ac:grpSpMkLst>
        </pc:grpChg>
        <pc:grpChg chg="add del mod">
          <ac:chgData name="Minesh Patel" userId="a66d4990ec83ac90" providerId="LiveId" clId="{B97F8FE2-9461-4CFE-A336-39272FD5B119}" dt="2021-09-20T16:56:05.276" v="21759" actId="478"/>
          <ac:grpSpMkLst>
            <pc:docMk/>
            <pc:sldMk cId="2360929470" sldId="608"/>
            <ac:grpSpMk id="19" creationId="{21B2CBFC-5E4C-4BC4-8699-5F37F752C4C8}"/>
          </ac:grpSpMkLst>
        </pc:grpChg>
        <pc:grpChg chg="mod">
          <ac:chgData name="Minesh Patel" userId="a66d4990ec83ac90" providerId="LiveId" clId="{B97F8FE2-9461-4CFE-A336-39272FD5B119}" dt="2021-09-20T16:55:48.786" v="21754"/>
          <ac:grpSpMkLst>
            <pc:docMk/>
            <pc:sldMk cId="2360929470" sldId="608"/>
            <ac:grpSpMk id="22" creationId="{9F718089-E561-4F46-A520-ACD74F20BB48}"/>
          </ac:grpSpMkLst>
        </pc:grpChg>
        <pc:grpChg chg="add del mod">
          <ac:chgData name="Minesh Patel" userId="a66d4990ec83ac90" providerId="LiveId" clId="{B97F8FE2-9461-4CFE-A336-39272FD5B119}" dt="2021-09-20T16:56:06.424" v="21760" actId="478"/>
          <ac:grpSpMkLst>
            <pc:docMk/>
            <pc:sldMk cId="2360929470" sldId="608"/>
            <ac:grpSpMk id="25" creationId="{3E0AE5B5-31A6-4E87-8B33-F140BDC12CF0}"/>
          </ac:grpSpMkLst>
        </pc:grpChg>
        <pc:grpChg chg="add mod">
          <ac:chgData name="Minesh Patel" userId="a66d4990ec83ac90" providerId="LiveId" clId="{B97F8FE2-9461-4CFE-A336-39272FD5B119}" dt="2021-09-21T12:15:36.248" v="58983"/>
          <ac:grpSpMkLst>
            <pc:docMk/>
            <pc:sldMk cId="2360929470" sldId="608"/>
            <ac:grpSpMk id="27" creationId="{5B5A310B-A72C-4EC3-A8D4-34EE92890458}"/>
          </ac:grpSpMkLst>
        </pc:grpChg>
        <pc:grpChg chg="mod">
          <ac:chgData name="Minesh Patel" userId="a66d4990ec83ac90" providerId="LiveId" clId="{B97F8FE2-9461-4CFE-A336-39272FD5B119}" dt="2021-09-20T16:55:48.786" v="21754"/>
          <ac:grpSpMkLst>
            <pc:docMk/>
            <pc:sldMk cId="2360929470" sldId="608"/>
            <ac:grpSpMk id="28" creationId="{FAAA2A2E-621A-42EC-A3DB-0596BA884601}"/>
          </ac:grpSpMkLst>
        </pc:grpChg>
        <pc:grpChg chg="add del mod">
          <ac:chgData name="Minesh Patel" userId="a66d4990ec83ac90" providerId="LiveId" clId="{B97F8FE2-9461-4CFE-A336-39272FD5B119}" dt="2021-09-20T16:56:07.014" v="21761" actId="478"/>
          <ac:grpSpMkLst>
            <pc:docMk/>
            <pc:sldMk cId="2360929470" sldId="608"/>
            <ac:grpSpMk id="31" creationId="{6539BCBB-4FA3-48D9-814D-D505F74143A0}"/>
          </ac:grpSpMkLst>
        </pc:grpChg>
        <pc:grpChg chg="mod">
          <ac:chgData name="Minesh Patel" userId="a66d4990ec83ac90" providerId="LiveId" clId="{B97F8FE2-9461-4CFE-A336-39272FD5B119}" dt="2021-09-20T16:55:48.786" v="21754"/>
          <ac:grpSpMkLst>
            <pc:docMk/>
            <pc:sldMk cId="2360929470" sldId="608"/>
            <ac:grpSpMk id="34" creationId="{DA6E974E-6FFF-4B68-A2F8-F70ED37337A3}"/>
          </ac:grpSpMkLst>
        </pc:grpChg>
        <pc:grpChg chg="add del mod">
          <ac:chgData name="Minesh Patel" userId="a66d4990ec83ac90" providerId="LiveId" clId="{B97F8FE2-9461-4CFE-A336-39272FD5B119}" dt="2021-09-20T16:56:16.696" v="21769" actId="478"/>
          <ac:grpSpMkLst>
            <pc:docMk/>
            <pc:sldMk cId="2360929470" sldId="608"/>
            <ac:grpSpMk id="40" creationId="{4D9E1BC9-F09B-4E3A-9BC6-05AF66A5AAD4}"/>
          </ac:grpSpMkLst>
        </pc:grpChg>
        <pc:grpChg chg="del mod">
          <ac:chgData name="Minesh Patel" userId="a66d4990ec83ac90" providerId="LiveId" clId="{B97F8FE2-9461-4CFE-A336-39272FD5B119}" dt="2021-09-20T16:56:15.606" v="21768" actId="478"/>
          <ac:grpSpMkLst>
            <pc:docMk/>
            <pc:sldMk cId="2360929470" sldId="608"/>
            <ac:grpSpMk id="41" creationId="{B6867D16-1F92-4986-A609-FCC516F7FC27}"/>
          </ac:grpSpMkLst>
        </pc:grpChg>
        <pc:grpChg chg="mod topLvl">
          <ac:chgData name="Minesh Patel" userId="a66d4990ec83ac90" providerId="LiveId" clId="{B97F8FE2-9461-4CFE-A336-39272FD5B119}" dt="2021-09-21T12:46:45.151" v="63676" actId="164"/>
          <ac:grpSpMkLst>
            <pc:docMk/>
            <pc:sldMk cId="2360929470" sldId="608"/>
            <ac:grpSpMk id="42" creationId="{CB347332-8008-4A29-B873-9B58485D2614}"/>
          </ac:grpSpMkLst>
        </pc:grpChg>
        <pc:grpChg chg="del mod">
          <ac:chgData name="Minesh Patel" userId="a66d4990ec83ac90" providerId="LiveId" clId="{B97F8FE2-9461-4CFE-A336-39272FD5B119}" dt="2021-09-20T16:56:13.069" v="21766" actId="478"/>
          <ac:grpSpMkLst>
            <pc:docMk/>
            <pc:sldMk cId="2360929470" sldId="608"/>
            <ac:grpSpMk id="43" creationId="{48637BCE-D377-4DF1-B6AD-11E6D092B221}"/>
          </ac:grpSpMkLst>
        </pc:grpChg>
        <pc:grpChg chg="del">
          <ac:chgData name="Minesh Patel" userId="a66d4990ec83ac90" providerId="LiveId" clId="{B97F8FE2-9461-4CFE-A336-39272FD5B119}" dt="2021-09-21T12:15:35.934" v="58982" actId="478"/>
          <ac:grpSpMkLst>
            <pc:docMk/>
            <pc:sldMk cId="2360929470" sldId="608"/>
            <ac:grpSpMk id="44" creationId="{878FDA8E-53F1-4823-905B-B4A29CBE4C50}"/>
          </ac:grpSpMkLst>
        </pc:grpChg>
        <pc:grpChg chg="add del mod">
          <ac:chgData name="Minesh Patel" userId="a66d4990ec83ac90" providerId="LiveId" clId="{B97F8FE2-9461-4CFE-A336-39272FD5B119}" dt="2021-09-20T16:57:59.880" v="21847" actId="478"/>
          <ac:grpSpMkLst>
            <pc:docMk/>
            <pc:sldMk cId="2360929470" sldId="608"/>
            <ac:grpSpMk id="57" creationId="{05C6A997-9109-405E-9B6E-9F5DC3E4E5F4}"/>
          </ac:grpSpMkLst>
        </pc:grpChg>
        <pc:grpChg chg="del mod topLvl">
          <ac:chgData name="Minesh Patel" userId="a66d4990ec83ac90" providerId="LiveId" clId="{B97F8FE2-9461-4CFE-A336-39272FD5B119}" dt="2021-09-20T16:58:02.442" v="21848" actId="478"/>
          <ac:grpSpMkLst>
            <pc:docMk/>
            <pc:sldMk cId="2360929470" sldId="608"/>
            <ac:grpSpMk id="58" creationId="{320B676A-0C6D-42B5-A773-2F722C85614C}"/>
          </ac:grpSpMkLst>
        </pc:grpChg>
        <pc:picChg chg="mod">
          <ac:chgData name="Minesh Patel" userId="a66d4990ec83ac90" providerId="LiveId" clId="{B97F8FE2-9461-4CFE-A336-39272FD5B119}" dt="2021-09-20T16:55:48.786" v="21754"/>
          <ac:picMkLst>
            <pc:docMk/>
            <pc:sldMk cId="2360929470" sldId="608"/>
            <ac:picMk id="23" creationId="{05E98E37-C5E1-439E-A895-4ACB7183A928}"/>
          </ac:picMkLst>
        </pc:picChg>
        <pc:picChg chg="mod">
          <ac:chgData name="Minesh Patel" userId="a66d4990ec83ac90" providerId="LiveId" clId="{B97F8FE2-9461-4CFE-A336-39272FD5B119}" dt="2021-09-20T16:55:59.271" v="21757" actId="1076"/>
          <ac:picMkLst>
            <pc:docMk/>
            <pc:sldMk cId="2360929470" sldId="608"/>
            <ac:picMk id="29" creationId="{EC08F8CC-ABCE-46DF-9C39-41054E828D22}"/>
          </ac:picMkLst>
        </pc:picChg>
        <pc:picChg chg="mod">
          <ac:chgData name="Minesh Patel" userId="a66d4990ec83ac90" providerId="LiveId" clId="{B97F8FE2-9461-4CFE-A336-39272FD5B119}" dt="2021-09-20T16:55:48.786" v="21754"/>
          <ac:picMkLst>
            <pc:docMk/>
            <pc:sldMk cId="2360929470" sldId="608"/>
            <ac:picMk id="35" creationId="{E749D009-5D52-4632-ADB6-96A308E1C77F}"/>
          </ac:picMkLst>
        </pc:picChg>
        <pc:cxnChg chg="add mod">
          <ac:chgData name="Minesh Patel" userId="a66d4990ec83ac90" providerId="LiveId" clId="{B97F8FE2-9461-4CFE-A336-39272FD5B119}" dt="2021-09-21T12:46:45.151" v="63676" actId="164"/>
          <ac:cxnSpMkLst>
            <pc:docMk/>
            <pc:sldMk cId="2360929470" sldId="608"/>
            <ac:cxnSpMk id="10" creationId="{9B4360E6-4A3C-4B4A-A521-6DC16AC7E709}"/>
          </ac:cxnSpMkLst>
        </pc:cxnChg>
        <pc:cxnChg chg="mod">
          <ac:chgData name="Minesh Patel" userId="a66d4990ec83ac90" providerId="LiveId" clId="{B97F8FE2-9461-4CFE-A336-39272FD5B119}" dt="2021-09-20T17:01:40.155" v="21998" actId="14100"/>
          <ac:cxnSpMkLst>
            <pc:docMk/>
            <pc:sldMk cId="2360929470" sldId="608"/>
            <ac:cxnSpMk id="16" creationId="{2D7CADDC-FA38-44F3-9E31-71E8A83CD22C}"/>
          </ac:cxnSpMkLst>
        </pc:cxnChg>
        <pc:cxnChg chg="mod">
          <ac:chgData name="Minesh Patel" userId="a66d4990ec83ac90" providerId="LiveId" clId="{B97F8FE2-9461-4CFE-A336-39272FD5B119}" dt="2021-09-20T16:56:05.276" v="21759" actId="478"/>
          <ac:cxnSpMkLst>
            <pc:docMk/>
            <pc:sldMk cId="2360929470" sldId="608"/>
            <ac:cxnSpMk id="20" creationId="{BBE67F6D-0E15-476A-85A7-44ED49770965}"/>
          </ac:cxnSpMkLst>
        </pc:cxnChg>
        <pc:cxnChg chg="mod">
          <ac:chgData name="Minesh Patel" userId="a66d4990ec83ac90" providerId="LiveId" clId="{B97F8FE2-9461-4CFE-A336-39272FD5B119}" dt="2021-09-20T16:55:48.786" v="21754"/>
          <ac:cxnSpMkLst>
            <pc:docMk/>
            <pc:sldMk cId="2360929470" sldId="608"/>
            <ac:cxnSpMk id="26" creationId="{793515D2-EA21-483D-931C-455221003345}"/>
          </ac:cxnSpMkLst>
        </pc:cxnChg>
        <pc:cxnChg chg="mod">
          <ac:chgData name="Minesh Patel" userId="a66d4990ec83ac90" providerId="LiveId" clId="{B97F8FE2-9461-4CFE-A336-39272FD5B119}" dt="2021-09-20T16:55:48.786" v="21754"/>
          <ac:cxnSpMkLst>
            <pc:docMk/>
            <pc:sldMk cId="2360929470" sldId="608"/>
            <ac:cxnSpMk id="32" creationId="{6AD9753D-AF94-4F21-A788-C04DE0E6A442}"/>
          </ac:cxnSpMkLst>
        </pc:cxnChg>
        <pc:cxnChg chg="add mod">
          <ac:chgData name="Minesh Patel" userId="a66d4990ec83ac90" providerId="LiveId" clId="{B97F8FE2-9461-4CFE-A336-39272FD5B119}" dt="2021-09-21T12:46:45.151" v="63676" actId="164"/>
          <ac:cxnSpMkLst>
            <pc:docMk/>
            <pc:sldMk cId="2360929470" sldId="608"/>
            <ac:cxnSpMk id="38" creationId="{F208F6DC-1D7F-4C07-BBDE-C1179CFAAFDE}"/>
          </ac:cxnSpMkLst>
        </pc:cxnChg>
        <pc:cxnChg chg="add del mod">
          <ac:chgData name="Minesh Patel" userId="a66d4990ec83ac90" providerId="LiveId" clId="{B97F8FE2-9461-4CFE-A336-39272FD5B119}" dt="2021-09-20T16:56:08.146" v="21762" actId="478"/>
          <ac:cxnSpMkLst>
            <pc:docMk/>
            <pc:sldMk cId="2360929470" sldId="608"/>
            <ac:cxnSpMk id="39" creationId="{ABA13226-C467-47B3-8F93-D689706A50EF}"/>
          </ac:cxnSpMkLst>
        </pc:cxnChg>
        <pc:cxnChg chg="del mod topLvl">
          <ac:chgData name="Minesh Patel" userId="a66d4990ec83ac90" providerId="LiveId" clId="{B97F8FE2-9461-4CFE-A336-39272FD5B119}" dt="2021-09-20T16:58:02.442" v="21848" actId="478"/>
          <ac:cxnSpMkLst>
            <pc:docMk/>
            <pc:sldMk cId="2360929470" sldId="608"/>
            <ac:cxnSpMk id="61" creationId="{BE060110-F8B3-48E6-B7FC-184C1DA148B9}"/>
          </ac:cxnSpMkLst>
        </pc:cxnChg>
        <pc:cxnChg chg="add mod">
          <ac:chgData name="Minesh Patel" userId="a66d4990ec83ac90" providerId="LiveId" clId="{B97F8FE2-9461-4CFE-A336-39272FD5B119}" dt="2021-09-21T12:46:45.151" v="63676" actId="164"/>
          <ac:cxnSpMkLst>
            <pc:docMk/>
            <pc:sldMk cId="2360929470" sldId="608"/>
            <ac:cxnSpMk id="63" creationId="{209B2FF7-6C33-4611-A524-EDE5957AF1F9}"/>
          </ac:cxnSpMkLst>
        </pc:cxnChg>
      </pc:sldChg>
      <pc:sldChg chg="addSp delSp modSp add mod modAnim modNotesTx">
        <pc:chgData name="Minesh Patel" userId="a66d4990ec83ac90" providerId="LiveId" clId="{B97F8FE2-9461-4CFE-A336-39272FD5B119}" dt="2021-09-21T12:55:27.965" v="64953" actId="20577"/>
        <pc:sldMkLst>
          <pc:docMk/>
          <pc:sldMk cId="2640403054" sldId="609"/>
        </pc:sldMkLst>
        <pc:spChg chg="mod">
          <ac:chgData name="Minesh Patel" userId="a66d4990ec83ac90" providerId="LiveId" clId="{B97F8FE2-9461-4CFE-A336-39272FD5B119}" dt="2021-09-20T19:13:32.020" v="26776" actId="20577"/>
          <ac:spMkLst>
            <pc:docMk/>
            <pc:sldMk cId="2640403054" sldId="609"/>
            <ac:spMk id="2" creationId="{00000000-0000-0000-0000-000000000000}"/>
          </ac:spMkLst>
        </pc:spChg>
        <pc:spChg chg="add mod topLvl">
          <ac:chgData name="Minesh Patel" userId="a66d4990ec83ac90" providerId="LiveId" clId="{B97F8FE2-9461-4CFE-A336-39272FD5B119}" dt="2021-09-21T12:52:31.703" v="64300" actId="164"/>
          <ac:spMkLst>
            <pc:docMk/>
            <pc:sldMk cId="2640403054" sldId="609"/>
            <ac:spMk id="3" creationId="{17C84406-9E02-4A76-9415-7A4130963104}"/>
          </ac:spMkLst>
        </pc:spChg>
        <pc:spChg chg="add mod topLvl">
          <ac:chgData name="Minesh Patel" userId="a66d4990ec83ac90" providerId="LiveId" clId="{B97F8FE2-9461-4CFE-A336-39272FD5B119}" dt="2021-09-21T12:52:38.816" v="64302" actId="164"/>
          <ac:spMkLst>
            <pc:docMk/>
            <pc:sldMk cId="2640403054" sldId="609"/>
            <ac:spMk id="5" creationId="{9CBD86A5-CBA4-4C80-BEC6-63E83170328C}"/>
          </ac:spMkLst>
        </pc:spChg>
        <pc:spChg chg="add mod topLvl">
          <ac:chgData name="Minesh Patel" userId="a66d4990ec83ac90" providerId="LiveId" clId="{B97F8FE2-9461-4CFE-A336-39272FD5B119}" dt="2021-09-21T12:52:31.703" v="64300" actId="164"/>
          <ac:spMkLst>
            <pc:docMk/>
            <pc:sldMk cId="2640403054" sldId="609"/>
            <ac:spMk id="11" creationId="{DEA19B83-6890-4DFC-A2FC-6CF8D8F94896}"/>
          </ac:spMkLst>
        </pc:spChg>
        <pc:spChg chg="add mod topLvl">
          <ac:chgData name="Minesh Patel" userId="a66d4990ec83ac90" providerId="LiveId" clId="{B97F8FE2-9461-4CFE-A336-39272FD5B119}" dt="2021-09-21T12:52:31.703" v="64300" actId="164"/>
          <ac:spMkLst>
            <pc:docMk/>
            <pc:sldMk cId="2640403054" sldId="609"/>
            <ac:spMk id="12" creationId="{34871CE8-3082-4CD5-A753-841E043A57E9}"/>
          </ac:spMkLst>
        </pc:spChg>
        <pc:spChg chg="add mod topLvl">
          <ac:chgData name="Minesh Patel" userId="a66d4990ec83ac90" providerId="LiveId" clId="{B97F8FE2-9461-4CFE-A336-39272FD5B119}" dt="2021-09-21T12:52:31.703" v="64300" actId="164"/>
          <ac:spMkLst>
            <pc:docMk/>
            <pc:sldMk cId="2640403054" sldId="609"/>
            <ac:spMk id="14" creationId="{0D89180F-2456-437D-8271-594E1DFC41A6}"/>
          </ac:spMkLst>
        </pc:spChg>
        <pc:spChg chg="add mod topLvl">
          <ac:chgData name="Minesh Patel" userId="a66d4990ec83ac90" providerId="LiveId" clId="{B97F8FE2-9461-4CFE-A336-39272FD5B119}" dt="2021-09-21T12:52:31.703" v="64300" actId="164"/>
          <ac:spMkLst>
            <pc:docMk/>
            <pc:sldMk cId="2640403054" sldId="609"/>
            <ac:spMk id="15" creationId="{E12BCE95-31A3-423A-A320-6C3A6B72C7FE}"/>
          </ac:spMkLst>
        </pc:spChg>
        <pc:spChg chg="add mod topLvl">
          <ac:chgData name="Minesh Patel" userId="a66d4990ec83ac90" providerId="LiveId" clId="{B97F8FE2-9461-4CFE-A336-39272FD5B119}" dt="2021-09-21T12:52:31.703" v="64300" actId="164"/>
          <ac:spMkLst>
            <pc:docMk/>
            <pc:sldMk cId="2640403054" sldId="609"/>
            <ac:spMk id="16" creationId="{7D80FC79-C1CD-4E4D-946E-E2098B50BAC3}"/>
          </ac:spMkLst>
        </pc:spChg>
        <pc:spChg chg="add mod topLvl">
          <ac:chgData name="Minesh Patel" userId="a66d4990ec83ac90" providerId="LiveId" clId="{B97F8FE2-9461-4CFE-A336-39272FD5B119}" dt="2021-09-21T12:52:31.703" v="64300" actId="164"/>
          <ac:spMkLst>
            <pc:docMk/>
            <pc:sldMk cId="2640403054" sldId="609"/>
            <ac:spMk id="17" creationId="{7E9CE0A5-0A6D-47CB-9161-B856273E45A2}"/>
          </ac:spMkLst>
        </pc:spChg>
        <pc:spChg chg="add mod">
          <ac:chgData name="Minesh Patel" userId="a66d4990ec83ac90" providerId="LiveId" clId="{B97F8FE2-9461-4CFE-A336-39272FD5B119}" dt="2021-09-21T12:52:38.816" v="64302" actId="164"/>
          <ac:spMkLst>
            <pc:docMk/>
            <pc:sldMk cId="2640403054" sldId="609"/>
            <ac:spMk id="18" creationId="{8E28163C-1876-413F-8C06-736F6B7F40E2}"/>
          </ac:spMkLst>
        </pc:spChg>
        <pc:spChg chg="add mod">
          <ac:chgData name="Minesh Patel" userId="a66d4990ec83ac90" providerId="LiveId" clId="{B97F8FE2-9461-4CFE-A336-39272FD5B119}" dt="2021-09-21T12:52:38.816" v="64302" actId="164"/>
          <ac:spMkLst>
            <pc:docMk/>
            <pc:sldMk cId="2640403054" sldId="609"/>
            <ac:spMk id="19" creationId="{41FB7548-9727-4E5E-869F-730110C74194}"/>
          </ac:spMkLst>
        </pc:spChg>
        <pc:spChg chg="add mod">
          <ac:chgData name="Minesh Patel" userId="a66d4990ec83ac90" providerId="LiveId" clId="{B97F8FE2-9461-4CFE-A336-39272FD5B119}" dt="2021-09-21T12:52:38.816" v="64302" actId="164"/>
          <ac:spMkLst>
            <pc:docMk/>
            <pc:sldMk cId="2640403054" sldId="609"/>
            <ac:spMk id="20" creationId="{29ED2D5F-9B7C-4A53-BE71-334165EFB5FF}"/>
          </ac:spMkLst>
        </pc:spChg>
        <pc:spChg chg="add mod">
          <ac:chgData name="Minesh Patel" userId="a66d4990ec83ac90" providerId="LiveId" clId="{B97F8FE2-9461-4CFE-A336-39272FD5B119}" dt="2021-09-21T12:52:38.816" v="64302" actId="164"/>
          <ac:spMkLst>
            <pc:docMk/>
            <pc:sldMk cId="2640403054" sldId="609"/>
            <ac:spMk id="21" creationId="{FC51C9FA-F551-4116-AE77-4FC373D55C59}"/>
          </ac:spMkLst>
        </pc:spChg>
        <pc:spChg chg="add mod">
          <ac:chgData name="Minesh Patel" userId="a66d4990ec83ac90" providerId="LiveId" clId="{B97F8FE2-9461-4CFE-A336-39272FD5B119}" dt="2021-09-21T12:52:38.816" v="64302" actId="164"/>
          <ac:spMkLst>
            <pc:docMk/>
            <pc:sldMk cId="2640403054" sldId="609"/>
            <ac:spMk id="23" creationId="{FAF354AE-C2C4-4AA4-B1C8-8B7EDB947666}"/>
          </ac:spMkLst>
        </pc:spChg>
        <pc:spChg chg="add mod topLvl">
          <ac:chgData name="Minesh Patel" userId="a66d4990ec83ac90" providerId="LiveId" clId="{B97F8FE2-9461-4CFE-A336-39272FD5B119}" dt="2021-09-21T12:52:38.816" v="64302" actId="164"/>
          <ac:spMkLst>
            <pc:docMk/>
            <pc:sldMk cId="2640403054" sldId="609"/>
            <ac:spMk id="24" creationId="{8E5A239D-1ED0-4353-BFFC-0B095EE300CA}"/>
          </ac:spMkLst>
        </pc:spChg>
        <pc:spChg chg="add mod">
          <ac:chgData name="Minesh Patel" userId="a66d4990ec83ac90" providerId="LiveId" clId="{B97F8FE2-9461-4CFE-A336-39272FD5B119}" dt="2021-09-21T12:52:38.816" v="64302" actId="164"/>
          <ac:spMkLst>
            <pc:docMk/>
            <pc:sldMk cId="2640403054" sldId="609"/>
            <ac:spMk id="25" creationId="{A19C0080-5AFB-4DE8-8CD8-A119360C0241}"/>
          </ac:spMkLst>
        </pc:spChg>
        <pc:spChg chg="add mod">
          <ac:chgData name="Minesh Patel" userId="a66d4990ec83ac90" providerId="LiveId" clId="{B97F8FE2-9461-4CFE-A336-39272FD5B119}" dt="2021-09-21T12:52:38.816" v="64302" actId="164"/>
          <ac:spMkLst>
            <pc:docMk/>
            <pc:sldMk cId="2640403054" sldId="609"/>
            <ac:spMk id="26" creationId="{7C654BB0-8E6D-4CE6-BD65-8D93BF16AA87}"/>
          </ac:spMkLst>
        </pc:spChg>
        <pc:spChg chg="add mod">
          <ac:chgData name="Minesh Patel" userId="a66d4990ec83ac90" providerId="LiveId" clId="{B97F8FE2-9461-4CFE-A336-39272FD5B119}" dt="2021-09-20T19:25:14.990" v="27820" actId="404"/>
          <ac:spMkLst>
            <pc:docMk/>
            <pc:sldMk cId="2640403054" sldId="609"/>
            <ac:spMk id="27" creationId="{6090B712-0C50-4C6E-BFF3-D4A348135E97}"/>
          </ac:spMkLst>
        </pc:spChg>
        <pc:spChg chg="mod">
          <ac:chgData name="Minesh Patel" userId="a66d4990ec83ac90" providerId="LiveId" clId="{B97F8FE2-9461-4CFE-A336-39272FD5B119}" dt="2021-09-21T12:15:44.974" v="58989"/>
          <ac:spMkLst>
            <pc:docMk/>
            <pc:sldMk cId="2640403054" sldId="609"/>
            <ac:spMk id="29" creationId="{4BC87F73-4AFA-470F-98FE-E1A60755B37B}"/>
          </ac:spMkLst>
        </pc:spChg>
        <pc:spChg chg="mod">
          <ac:chgData name="Minesh Patel" userId="a66d4990ec83ac90" providerId="LiveId" clId="{B97F8FE2-9461-4CFE-A336-39272FD5B119}" dt="2021-09-21T12:15:44.974" v="58989"/>
          <ac:spMkLst>
            <pc:docMk/>
            <pc:sldMk cId="2640403054" sldId="609"/>
            <ac:spMk id="30" creationId="{5B25EB1E-5864-4D30-9F96-5145070CA631}"/>
          </ac:spMkLst>
        </pc:spChg>
        <pc:spChg chg="mod">
          <ac:chgData name="Minesh Patel" userId="a66d4990ec83ac90" providerId="LiveId" clId="{B97F8FE2-9461-4CFE-A336-39272FD5B119}" dt="2021-09-21T12:15:44.974" v="58989"/>
          <ac:spMkLst>
            <pc:docMk/>
            <pc:sldMk cId="2640403054" sldId="609"/>
            <ac:spMk id="31" creationId="{76BE45F7-F37E-41E3-ACAA-5CE4A6436D41}"/>
          </ac:spMkLst>
        </pc:spChg>
        <pc:spChg chg="mod">
          <ac:chgData name="Minesh Patel" userId="a66d4990ec83ac90" providerId="LiveId" clId="{B97F8FE2-9461-4CFE-A336-39272FD5B119}" dt="2021-09-21T12:15:44.974" v="58989"/>
          <ac:spMkLst>
            <pc:docMk/>
            <pc:sldMk cId="2640403054" sldId="609"/>
            <ac:spMk id="32" creationId="{49587CF7-03C2-4E0B-BE3A-3DA47A5DB499}"/>
          </ac:spMkLst>
        </pc:spChg>
        <pc:spChg chg="mod">
          <ac:chgData name="Minesh Patel" userId="a66d4990ec83ac90" providerId="LiveId" clId="{B97F8FE2-9461-4CFE-A336-39272FD5B119}" dt="2021-09-21T12:15:44.974" v="58989"/>
          <ac:spMkLst>
            <pc:docMk/>
            <pc:sldMk cId="2640403054" sldId="609"/>
            <ac:spMk id="33" creationId="{B0D2BE32-BB9C-497F-8591-4544E7E6CE84}"/>
          </ac:spMkLst>
        </pc:spChg>
        <pc:spChg chg="mod">
          <ac:chgData name="Minesh Patel" userId="a66d4990ec83ac90" providerId="LiveId" clId="{B97F8FE2-9461-4CFE-A336-39272FD5B119}" dt="2021-09-21T12:15:44.974" v="58989"/>
          <ac:spMkLst>
            <pc:docMk/>
            <pc:sldMk cId="2640403054" sldId="609"/>
            <ac:spMk id="34" creationId="{405B11B4-4F02-4743-8BBF-509F3A47853D}"/>
          </ac:spMkLst>
        </pc:spChg>
        <pc:grpChg chg="add del mod ord">
          <ac:chgData name="Minesh Patel" userId="a66d4990ec83ac90" providerId="LiveId" clId="{B97F8FE2-9461-4CFE-A336-39272FD5B119}" dt="2021-09-21T12:52:26.929" v="64299" actId="165"/>
          <ac:grpSpMkLst>
            <pc:docMk/>
            <pc:sldMk cId="2640403054" sldId="609"/>
            <ac:grpSpMk id="6" creationId="{1F9EA7A3-49EE-4DE9-8F31-8B51A940C8E6}"/>
          </ac:grpSpMkLst>
        </pc:grpChg>
        <pc:grpChg chg="add mod">
          <ac:chgData name="Minesh Patel" userId="a66d4990ec83ac90" providerId="LiveId" clId="{B97F8FE2-9461-4CFE-A336-39272FD5B119}" dt="2021-09-21T12:52:31.703" v="64300" actId="164"/>
          <ac:grpSpMkLst>
            <pc:docMk/>
            <pc:sldMk cId="2640403054" sldId="609"/>
            <ac:grpSpMk id="7" creationId="{397DE277-037B-4CB6-85FF-FBE2489CDAA3}"/>
          </ac:grpSpMkLst>
        </pc:grpChg>
        <pc:grpChg chg="add mod">
          <ac:chgData name="Minesh Patel" userId="a66d4990ec83ac90" providerId="LiveId" clId="{B97F8FE2-9461-4CFE-A336-39272FD5B119}" dt="2021-09-21T12:52:38.816" v="64302" actId="164"/>
          <ac:grpSpMkLst>
            <pc:docMk/>
            <pc:sldMk cId="2640403054" sldId="609"/>
            <ac:grpSpMk id="8" creationId="{3CE654A8-9BF0-4146-8A8B-F094C34846B3}"/>
          </ac:grpSpMkLst>
        </pc:grpChg>
        <pc:grpChg chg="add mod">
          <ac:chgData name="Minesh Patel" userId="a66d4990ec83ac90" providerId="LiveId" clId="{B97F8FE2-9461-4CFE-A336-39272FD5B119}" dt="2021-09-21T12:15:44.974" v="58989"/>
          <ac:grpSpMkLst>
            <pc:docMk/>
            <pc:sldMk cId="2640403054" sldId="609"/>
            <ac:grpSpMk id="28" creationId="{54CE5814-82C8-462F-AF62-4C26EA36B4FF}"/>
          </ac:grpSpMkLst>
        </pc:grpChg>
        <pc:grpChg chg="del">
          <ac:chgData name="Minesh Patel" userId="a66d4990ec83ac90" providerId="LiveId" clId="{B97F8FE2-9461-4CFE-A336-39272FD5B119}" dt="2021-09-21T12:15:44.662" v="58988" actId="478"/>
          <ac:grpSpMkLst>
            <pc:docMk/>
            <pc:sldMk cId="2640403054" sldId="609"/>
            <ac:grpSpMk id="44" creationId="{878FDA8E-53F1-4823-905B-B4A29CBE4C50}"/>
          </ac:grpSpMkLst>
        </pc:grpChg>
      </pc:sldChg>
      <pc:sldChg chg="addSp delSp modSp add mod delAnim modAnim modNotesTx">
        <pc:chgData name="Minesh Patel" userId="a66d4990ec83ac90" providerId="LiveId" clId="{B97F8FE2-9461-4CFE-A336-39272FD5B119}" dt="2021-09-21T12:40:56.954" v="62707"/>
        <pc:sldMkLst>
          <pc:docMk/>
          <pc:sldMk cId="1322446679" sldId="610"/>
        </pc:sldMkLst>
        <pc:spChg chg="mod">
          <ac:chgData name="Minesh Patel" userId="a66d4990ec83ac90" providerId="LiveId" clId="{B97F8FE2-9461-4CFE-A336-39272FD5B119}" dt="2021-09-20T18:39:25.803" v="25177" actId="27636"/>
          <ac:spMkLst>
            <pc:docMk/>
            <pc:sldMk cId="1322446679" sldId="610"/>
            <ac:spMk id="2" creationId="{00000000-0000-0000-0000-000000000000}"/>
          </ac:spMkLst>
        </pc:spChg>
        <pc:spChg chg="del mod">
          <ac:chgData name="Minesh Patel" userId="a66d4990ec83ac90" providerId="LiveId" clId="{B97F8FE2-9461-4CFE-A336-39272FD5B119}" dt="2021-09-20T17:41:28.164" v="23729" actId="478"/>
          <ac:spMkLst>
            <pc:docMk/>
            <pc:sldMk cId="1322446679" sldId="610"/>
            <ac:spMk id="6" creationId="{4C589297-E60F-4480-A143-E068C0251546}"/>
          </ac:spMkLst>
        </pc:spChg>
        <pc:spChg chg="del">
          <ac:chgData name="Minesh Patel" userId="a66d4990ec83ac90" providerId="LiveId" clId="{B97F8FE2-9461-4CFE-A336-39272FD5B119}" dt="2021-09-20T17:10:02.176" v="22457" actId="478"/>
          <ac:spMkLst>
            <pc:docMk/>
            <pc:sldMk cId="1322446679" sldId="610"/>
            <ac:spMk id="11" creationId="{4E796DC9-CCC2-4C41-B22F-CA82EC6ABD07}"/>
          </ac:spMkLst>
        </pc:spChg>
        <pc:spChg chg="add del mod ord">
          <ac:chgData name="Minesh Patel" userId="a66d4990ec83ac90" providerId="LiveId" clId="{B97F8FE2-9461-4CFE-A336-39272FD5B119}" dt="2021-09-20T17:49:10.293" v="24056" actId="478"/>
          <ac:spMkLst>
            <pc:docMk/>
            <pc:sldMk cId="1322446679" sldId="610"/>
            <ac:spMk id="20" creationId="{F1EA04E5-BA5D-49A8-8B2F-2711777473AC}"/>
          </ac:spMkLst>
        </pc:spChg>
        <pc:spChg chg="add del mod">
          <ac:chgData name="Minesh Patel" userId="a66d4990ec83ac90" providerId="LiveId" clId="{B97F8FE2-9461-4CFE-A336-39272FD5B119}" dt="2021-09-20T17:49:52.054" v="24116" actId="478"/>
          <ac:spMkLst>
            <pc:docMk/>
            <pc:sldMk cId="1322446679" sldId="610"/>
            <ac:spMk id="22" creationId="{51C25301-95A8-406C-9545-8F1B01F513C3}"/>
          </ac:spMkLst>
        </pc:spChg>
        <pc:spChg chg="del mod">
          <ac:chgData name="Minesh Patel" userId="a66d4990ec83ac90" providerId="LiveId" clId="{B97F8FE2-9461-4CFE-A336-39272FD5B119}" dt="2021-09-20T17:10:04.597" v="22460" actId="478"/>
          <ac:spMkLst>
            <pc:docMk/>
            <pc:sldMk cId="1322446679" sldId="610"/>
            <ac:spMk id="24" creationId="{3B360810-3804-48F8-9648-CBBB53445836}"/>
          </ac:spMkLst>
        </pc:spChg>
        <pc:spChg chg="add mod">
          <ac:chgData name="Minesh Patel" userId="a66d4990ec83ac90" providerId="LiveId" clId="{B97F8FE2-9461-4CFE-A336-39272FD5B119}" dt="2021-09-21T12:40:36.519" v="62701" actId="164"/>
          <ac:spMkLst>
            <pc:docMk/>
            <pc:sldMk cId="1322446679" sldId="610"/>
            <ac:spMk id="25" creationId="{45EAF598-1C78-499C-BE03-6CE9B7488141}"/>
          </ac:spMkLst>
        </pc:spChg>
        <pc:spChg chg="del mod">
          <ac:chgData name="Minesh Patel" userId="a66d4990ec83ac90" providerId="LiveId" clId="{B97F8FE2-9461-4CFE-A336-39272FD5B119}" dt="2021-09-20T17:10:30.884" v="22487" actId="478"/>
          <ac:spMkLst>
            <pc:docMk/>
            <pc:sldMk cId="1322446679" sldId="610"/>
            <ac:spMk id="26" creationId="{FB3314B8-69B0-479C-B05B-3F0FDBB26AEE}"/>
          </ac:spMkLst>
        </pc:spChg>
        <pc:spChg chg="mod">
          <ac:chgData name="Minesh Patel" userId="a66d4990ec83ac90" providerId="LiveId" clId="{B97F8FE2-9461-4CFE-A336-39272FD5B119}" dt="2021-09-21T12:40:36.519" v="62701" actId="164"/>
          <ac:spMkLst>
            <pc:docMk/>
            <pc:sldMk cId="1322446679" sldId="610"/>
            <ac:spMk id="27" creationId="{23166639-14B6-4943-9DA6-F26DAC182EC2}"/>
          </ac:spMkLst>
        </pc:spChg>
        <pc:spChg chg="add del mod">
          <ac:chgData name="Minesh Patel" userId="a66d4990ec83ac90" providerId="LiveId" clId="{B97F8FE2-9461-4CFE-A336-39272FD5B119}" dt="2021-09-20T17:42:25.268" v="23764" actId="478"/>
          <ac:spMkLst>
            <pc:docMk/>
            <pc:sldMk cId="1322446679" sldId="610"/>
            <ac:spMk id="28" creationId="{84839095-1E1E-48B0-9A0D-28D9385091D2}"/>
          </ac:spMkLst>
        </pc:spChg>
        <pc:spChg chg="add del mod">
          <ac:chgData name="Minesh Patel" userId="a66d4990ec83ac90" providerId="LiveId" clId="{B97F8FE2-9461-4CFE-A336-39272FD5B119}" dt="2021-09-20T17:44:28.410" v="23799" actId="478"/>
          <ac:spMkLst>
            <pc:docMk/>
            <pc:sldMk cId="1322446679" sldId="610"/>
            <ac:spMk id="36" creationId="{D506B988-48DE-4508-B55C-314284323245}"/>
          </ac:spMkLst>
        </pc:spChg>
        <pc:spChg chg="add del mod">
          <ac:chgData name="Minesh Patel" userId="a66d4990ec83ac90" providerId="LiveId" clId="{B97F8FE2-9461-4CFE-A336-39272FD5B119}" dt="2021-09-20T17:49:10.293" v="24056" actId="478"/>
          <ac:spMkLst>
            <pc:docMk/>
            <pc:sldMk cId="1322446679" sldId="610"/>
            <ac:spMk id="37" creationId="{91CC58E1-288D-47C3-83BF-08BEAD939C0D}"/>
          </ac:spMkLst>
        </pc:spChg>
        <pc:spChg chg="del mod">
          <ac:chgData name="Minesh Patel" userId="a66d4990ec83ac90" providerId="LiveId" clId="{B97F8FE2-9461-4CFE-A336-39272FD5B119}" dt="2021-09-20T17:11:46.534" v="22591" actId="478"/>
          <ac:spMkLst>
            <pc:docMk/>
            <pc:sldMk cId="1322446679" sldId="610"/>
            <ac:spMk id="38" creationId="{E863014E-42E8-4E81-84F5-EE1F5F9625E1}"/>
          </ac:spMkLst>
        </pc:spChg>
        <pc:spChg chg="add del mod">
          <ac:chgData name="Minesh Patel" userId="a66d4990ec83ac90" providerId="LiveId" clId="{B97F8FE2-9461-4CFE-A336-39272FD5B119}" dt="2021-09-20T17:58:20.280" v="24431" actId="478"/>
          <ac:spMkLst>
            <pc:docMk/>
            <pc:sldMk cId="1322446679" sldId="610"/>
            <ac:spMk id="40" creationId="{4D1AA4DA-F71E-4311-A378-F8CE4C741F1A}"/>
          </ac:spMkLst>
        </pc:spChg>
        <pc:spChg chg="mod">
          <ac:chgData name="Minesh Patel" userId="a66d4990ec83ac90" providerId="LiveId" clId="{B97F8FE2-9461-4CFE-A336-39272FD5B119}" dt="2021-09-21T12:15:25.173" v="58975"/>
          <ac:spMkLst>
            <pc:docMk/>
            <pc:sldMk cId="1322446679" sldId="610"/>
            <ac:spMk id="40" creationId="{D4DEF29A-1B23-455A-8778-FFA865A9A0A6}"/>
          </ac:spMkLst>
        </pc:spChg>
        <pc:spChg chg="mod">
          <ac:chgData name="Minesh Patel" userId="a66d4990ec83ac90" providerId="LiveId" clId="{B97F8FE2-9461-4CFE-A336-39272FD5B119}" dt="2021-09-21T12:15:25.173" v="58975"/>
          <ac:spMkLst>
            <pc:docMk/>
            <pc:sldMk cId="1322446679" sldId="610"/>
            <ac:spMk id="41" creationId="{7314817C-430E-4B01-9A00-0AE1693B558B}"/>
          </ac:spMkLst>
        </pc:spChg>
        <pc:spChg chg="add del mod">
          <ac:chgData name="Minesh Patel" userId="a66d4990ec83ac90" providerId="LiveId" clId="{B97F8FE2-9461-4CFE-A336-39272FD5B119}" dt="2021-09-20T18:17:59.504" v="24688" actId="478"/>
          <ac:spMkLst>
            <pc:docMk/>
            <pc:sldMk cId="1322446679" sldId="610"/>
            <ac:spMk id="43" creationId="{1B6371AD-4742-4131-98A1-AC0777CD69AD}"/>
          </ac:spMkLst>
        </pc:spChg>
        <pc:spChg chg="mod">
          <ac:chgData name="Minesh Patel" userId="a66d4990ec83ac90" providerId="LiveId" clId="{B97F8FE2-9461-4CFE-A336-39272FD5B119}" dt="2021-09-21T12:15:25.173" v="58975"/>
          <ac:spMkLst>
            <pc:docMk/>
            <pc:sldMk cId="1322446679" sldId="610"/>
            <ac:spMk id="43" creationId="{E2BD0CB3-45ED-4690-B70D-8CF1762C3A67}"/>
          </ac:spMkLst>
        </pc:spChg>
        <pc:spChg chg="mod">
          <ac:chgData name="Minesh Patel" userId="a66d4990ec83ac90" providerId="LiveId" clId="{B97F8FE2-9461-4CFE-A336-39272FD5B119}" dt="2021-09-21T12:15:25.173" v="58975"/>
          <ac:spMkLst>
            <pc:docMk/>
            <pc:sldMk cId="1322446679" sldId="610"/>
            <ac:spMk id="51" creationId="{8BD6F60F-1928-443B-9378-E85DCEFAFBD8}"/>
          </ac:spMkLst>
        </pc:spChg>
        <pc:spChg chg="add del mod">
          <ac:chgData name="Minesh Patel" userId="a66d4990ec83ac90" providerId="LiveId" clId="{B97F8FE2-9461-4CFE-A336-39272FD5B119}" dt="2021-09-20T17:49:10.293" v="24056" actId="478"/>
          <ac:spMkLst>
            <pc:docMk/>
            <pc:sldMk cId="1322446679" sldId="610"/>
            <ac:spMk id="52" creationId="{E245D668-FCB6-48FA-B337-E051E67BCC7C}"/>
          </ac:spMkLst>
        </pc:spChg>
        <pc:spChg chg="mod">
          <ac:chgData name="Minesh Patel" userId="a66d4990ec83ac90" providerId="LiveId" clId="{B97F8FE2-9461-4CFE-A336-39272FD5B119}" dt="2021-09-21T12:15:25.173" v="58975"/>
          <ac:spMkLst>
            <pc:docMk/>
            <pc:sldMk cId="1322446679" sldId="610"/>
            <ac:spMk id="52" creationId="{F89322B2-D44F-42F9-ABB9-472544E895AE}"/>
          </ac:spMkLst>
        </pc:spChg>
        <pc:spChg chg="add mod">
          <ac:chgData name="Minesh Patel" userId="a66d4990ec83ac90" providerId="LiveId" clId="{B97F8FE2-9461-4CFE-A336-39272FD5B119}" dt="2021-09-21T12:40:44.593" v="62703" actId="164"/>
          <ac:spMkLst>
            <pc:docMk/>
            <pc:sldMk cId="1322446679" sldId="610"/>
            <ac:spMk id="53" creationId="{18C37422-B2D7-4A9E-B5A1-8B8B5D4FE8B3}"/>
          </ac:spMkLst>
        </pc:spChg>
        <pc:spChg chg="mod">
          <ac:chgData name="Minesh Patel" userId="a66d4990ec83ac90" providerId="LiveId" clId="{B97F8FE2-9461-4CFE-A336-39272FD5B119}" dt="2021-09-21T12:15:25.173" v="58975"/>
          <ac:spMkLst>
            <pc:docMk/>
            <pc:sldMk cId="1322446679" sldId="610"/>
            <ac:spMk id="54" creationId="{5690DDB8-0C59-4536-9031-B8D39F5363E2}"/>
          </ac:spMkLst>
        </pc:spChg>
        <pc:spChg chg="del">
          <ac:chgData name="Minesh Patel" userId="a66d4990ec83ac90" providerId="LiveId" clId="{B97F8FE2-9461-4CFE-A336-39272FD5B119}" dt="2021-09-20T17:10:00.338" v="22456" actId="478"/>
          <ac:spMkLst>
            <pc:docMk/>
            <pc:sldMk cId="1322446679" sldId="610"/>
            <ac:spMk id="54" creationId="{F6AEFDC8-E492-4249-9C57-0571731FFAEB}"/>
          </ac:spMkLst>
        </pc:spChg>
        <pc:spChg chg="add mod">
          <ac:chgData name="Minesh Patel" userId="a66d4990ec83ac90" providerId="LiveId" clId="{B97F8FE2-9461-4CFE-A336-39272FD5B119}" dt="2021-09-21T12:34:40.053" v="61365" actId="164"/>
          <ac:spMkLst>
            <pc:docMk/>
            <pc:sldMk cId="1322446679" sldId="610"/>
            <ac:spMk id="55" creationId="{0DD8987C-99C5-4C43-9F05-70A4AC9DB344}"/>
          </ac:spMkLst>
        </pc:spChg>
        <pc:spChg chg="add del">
          <ac:chgData name="Minesh Patel" userId="a66d4990ec83ac90" providerId="LiveId" clId="{B97F8FE2-9461-4CFE-A336-39272FD5B119}" dt="2021-09-20T17:47:21.905" v="23918" actId="22"/>
          <ac:spMkLst>
            <pc:docMk/>
            <pc:sldMk cId="1322446679" sldId="610"/>
            <ac:spMk id="56" creationId="{B3D409AF-9B16-4FF4-832D-A79AE958639E}"/>
          </ac:spMkLst>
        </pc:spChg>
        <pc:spChg chg="add del">
          <ac:chgData name="Minesh Patel" userId="a66d4990ec83ac90" providerId="LiveId" clId="{B97F8FE2-9461-4CFE-A336-39272FD5B119}" dt="2021-09-20T17:47:23.199" v="23920" actId="22"/>
          <ac:spMkLst>
            <pc:docMk/>
            <pc:sldMk cId="1322446679" sldId="610"/>
            <ac:spMk id="57" creationId="{9C16F627-3BC4-443E-B8EF-E30587A2E25C}"/>
          </ac:spMkLst>
        </pc:spChg>
        <pc:spChg chg="add del mod">
          <ac:chgData name="Minesh Patel" userId="a66d4990ec83ac90" providerId="LiveId" clId="{B97F8FE2-9461-4CFE-A336-39272FD5B119}" dt="2021-09-20T17:58:17.636" v="24430" actId="478"/>
          <ac:spMkLst>
            <pc:docMk/>
            <pc:sldMk cId="1322446679" sldId="610"/>
            <ac:spMk id="58" creationId="{EFBAC547-BFA2-4957-B4C3-C859199C370D}"/>
          </ac:spMkLst>
        </pc:spChg>
        <pc:spChg chg="add mod topLvl">
          <ac:chgData name="Minesh Patel" userId="a66d4990ec83ac90" providerId="LiveId" clId="{B97F8FE2-9461-4CFE-A336-39272FD5B119}" dt="2021-09-21T12:40:30.507" v="62699" actId="164"/>
          <ac:spMkLst>
            <pc:docMk/>
            <pc:sldMk cId="1322446679" sldId="610"/>
            <ac:spMk id="59" creationId="{AE525E36-AA54-488D-851A-8215D474C0A8}"/>
          </ac:spMkLst>
        </pc:spChg>
        <pc:spChg chg="add del mod">
          <ac:chgData name="Minesh Patel" userId="a66d4990ec83ac90" providerId="LiveId" clId="{B97F8FE2-9461-4CFE-A336-39272FD5B119}" dt="2021-09-20T17:49:50.427" v="24115" actId="478"/>
          <ac:spMkLst>
            <pc:docMk/>
            <pc:sldMk cId="1322446679" sldId="610"/>
            <ac:spMk id="60" creationId="{29AD048D-AE17-4F50-95F7-11F4D58BAAD0}"/>
          </ac:spMkLst>
        </pc:spChg>
        <pc:spChg chg="add mod">
          <ac:chgData name="Minesh Patel" userId="a66d4990ec83ac90" providerId="LiveId" clId="{B97F8FE2-9461-4CFE-A336-39272FD5B119}" dt="2021-09-21T12:40:44.593" v="62703" actId="164"/>
          <ac:spMkLst>
            <pc:docMk/>
            <pc:sldMk cId="1322446679" sldId="610"/>
            <ac:spMk id="61" creationId="{E16EFA4E-EFFF-45DA-AEF1-5D07BD0CA576}"/>
          </ac:spMkLst>
        </pc:spChg>
        <pc:spChg chg="add mod">
          <ac:chgData name="Minesh Patel" userId="a66d4990ec83ac90" providerId="LiveId" clId="{B97F8FE2-9461-4CFE-A336-39272FD5B119}" dt="2021-09-20T17:50:06.561" v="24150" actId="571"/>
          <ac:spMkLst>
            <pc:docMk/>
            <pc:sldMk cId="1322446679" sldId="610"/>
            <ac:spMk id="62" creationId="{30DA56C2-52C5-419B-87CE-61E2FCEB3357}"/>
          </ac:spMkLst>
        </pc:spChg>
        <pc:spChg chg="add del mod">
          <ac:chgData name="Minesh Patel" userId="a66d4990ec83ac90" providerId="LiveId" clId="{B97F8FE2-9461-4CFE-A336-39272FD5B119}" dt="2021-09-20T18:11:34.308" v="24623" actId="478"/>
          <ac:spMkLst>
            <pc:docMk/>
            <pc:sldMk cId="1322446679" sldId="610"/>
            <ac:spMk id="63" creationId="{B3450CF5-53A3-4556-82A3-18FE660D0BC7}"/>
          </ac:spMkLst>
        </pc:spChg>
        <pc:spChg chg="add mod topLvl">
          <ac:chgData name="Minesh Patel" userId="a66d4990ec83ac90" providerId="LiveId" clId="{B97F8FE2-9461-4CFE-A336-39272FD5B119}" dt="2021-09-21T12:40:52.465" v="62705" actId="164"/>
          <ac:spMkLst>
            <pc:docMk/>
            <pc:sldMk cId="1322446679" sldId="610"/>
            <ac:spMk id="64" creationId="{C0774A9A-4C87-4A39-88C8-33BA7BD00608}"/>
          </ac:spMkLst>
        </pc:spChg>
        <pc:spChg chg="add mod">
          <ac:chgData name="Minesh Patel" userId="a66d4990ec83ac90" providerId="LiveId" clId="{B97F8FE2-9461-4CFE-A336-39272FD5B119}" dt="2021-09-21T12:40:44.593" v="62703" actId="164"/>
          <ac:spMkLst>
            <pc:docMk/>
            <pc:sldMk cId="1322446679" sldId="610"/>
            <ac:spMk id="65" creationId="{3F48227C-9034-4829-9E2E-38FB7B95969D}"/>
          </ac:spMkLst>
        </pc:spChg>
        <pc:spChg chg="add mod">
          <ac:chgData name="Minesh Patel" userId="a66d4990ec83ac90" providerId="LiveId" clId="{B97F8FE2-9461-4CFE-A336-39272FD5B119}" dt="2021-09-21T12:40:36.519" v="62701" actId="164"/>
          <ac:spMkLst>
            <pc:docMk/>
            <pc:sldMk cId="1322446679" sldId="610"/>
            <ac:spMk id="66" creationId="{EC81B507-7F2F-4E25-9F4F-3E5AAED9F1E0}"/>
          </ac:spMkLst>
        </pc:spChg>
        <pc:spChg chg="add del mod">
          <ac:chgData name="Minesh Patel" userId="a66d4990ec83ac90" providerId="LiveId" clId="{B97F8FE2-9461-4CFE-A336-39272FD5B119}" dt="2021-09-20T18:11:04.467" v="24570" actId="478"/>
          <ac:spMkLst>
            <pc:docMk/>
            <pc:sldMk cId="1322446679" sldId="610"/>
            <ac:spMk id="67" creationId="{1F815F22-6D04-49C5-9160-FB46C30C1FEE}"/>
          </ac:spMkLst>
        </pc:spChg>
        <pc:spChg chg="add mod topLvl">
          <ac:chgData name="Minesh Patel" userId="a66d4990ec83ac90" providerId="LiveId" clId="{B97F8FE2-9461-4CFE-A336-39272FD5B119}" dt="2021-09-21T12:40:30.507" v="62699" actId="164"/>
          <ac:spMkLst>
            <pc:docMk/>
            <pc:sldMk cId="1322446679" sldId="610"/>
            <ac:spMk id="68" creationId="{ECF8B054-D0F0-46EF-AEEC-4ADB56EC2B40}"/>
          </ac:spMkLst>
        </pc:spChg>
        <pc:spChg chg="add del mod">
          <ac:chgData name="Minesh Patel" userId="a66d4990ec83ac90" providerId="LiveId" clId="{B97F8FE2-9461-4CFE-A336-39272FD5B119}" dt="2021-09-20T18:00:42.289" v="24470" actId="478"/>
          <ac:spMkLst>
            <pc:docMk/>
            <pc:sldMk cId="1322446679" sldId="610"/>
            <ac:spMk id="72" creationId="{67197B03-0F79-4966-AF12-9C97A3D004FF}"/>
          </ac:spMkLst>
        </pc:spChg>
        <pc:spChg chg="add mod">
          <ac:chgData name="Minesh Patel" userId="a66d4990ec83ac90" providerId="LiveId" clId="{B97F8FE2-9461-4CFE-A336-39272FD5B119}" dt="2021-09-21T12:40:36.519" v="62701" actId="164"/>
          <ac:spMkLst>
            <pc:docMk/>
            <pc:sldMk cId="1322446679" sldId="610"/>
            <ac:spMk id="80" creationId="{A041431C-498B-48FE-849D-1C761B527925}"/>
          </ac:spMkLst>
        </pc:spChg>
        <pc:spChg chg="add mod topLvl">
          <ac:chgData name="Minesh Patel" userId="a66d4990ec83ac90" providerId="LiveId" clId="{B97F8FE2-9461-4CFE-A336-39272FD5B119}" dt="2021-09-21T12:40:30.507" v="62699" actId="164"/>
          <ac:spMkLst>
            <pc:docMk/>
            <pc:sldMk cId="1322446679" sldId="610"/>
            <ac:spMk id="81" creationId="{3DF41D22-88AC-48A7-A026-397524E5B14D}"/>
          </ac:spMkLst>
        </pc:spChg>
        <pc:spChg chg="add mod topLvl">
          <ac:chgData name="Minesh Patel" userId="a66d4990ec83ac90" providerId="LiveId" clId="{B97F8FE2-9461-4CFE-A336-39272FD5B119}" dt="2021-09-21T12:40:52.465" v="62705" actId="164"/>
          <ac:spMkLst>
            <pc:docMk/>
            <pc:sldMk cId="1322446679" sldId="610"/>
            <ac:spMk id="84" creationId="{BA954E10-8382-4AC9-982C-43B3150AB4B6}"/>
          </ac:spMkLst>
        </pc:spChg>
        <pc:spChg chg="add mod topLvl">
          <ac:chgData name="Minesh Patel" userId="a66d4990ec83ac90" providerId="LiveId" clId="{B97F8FE2-9461-4CFE-A336-39272FD5B119}" dt="2021-09-21T12:40:52.465" v="62705" actId="164"/>
          <ac:spMkLst>
            <pc:docMk/>
            <pc:sldMk cId="1322446679" sldId="610"/>
            <ac:spMk id="85" creationId="{F5B25810-775A-44BD-8C69-20C4A56170E9}"/>
          </ac:spMkLst>
        </pc:spChg>
        <pc:spChg chg="add mod">
          <ac:chgData name="Minesh Patel" userId="a66d4990ec83ac90" providerId="LiveId" clId="{B97F8FE2-9461-4CFE-A336-39272FD5B119}" dt="2021-09-21T12:34:40.053" v="61365" actId="164"/>
          <ac:spMkLst>
            <pc:docMk/>
            <pc:sldMk cId="1322446679" sldId="610"/>
            <ac:spMk id="86" creationId="{BAD3779E-E81E-4CB5-892A-A496A487F755}"/>
          </ac:spMkLst>
        </pc:spChg>
        <pc:spChg chg="add mod">
          <ac:chgData name="Minesh Patel" userId="a66d4990ec83ac90" providerId="LiveId" clId="{B97F8FE2-9461-4CFE-A336-39272FD5B119}" dt="2021-09-21T12:34:40.053" v="61365" actId="164"/>
          <ac:spMkLst>
            <pc:docMk/>
            <pc:sldMk cId="1322446679" sldId="610"/>
            <ac:spMk id="88" creationId="{328168FD-BC64-4FA4-AF80-8B9C69DF1191}"/>
          </ac:spMkLst>
        </pc:spChg>
        <pc:spChg chg="add mod">
          <ac:chgData name="Minesh Patel" userId="a66d4990ec83ac90" providerId="LiveId" clId="{B97F8FE2-9461-4CFE-A336-39272FD5B119}" dt="2021-09-21T12:34:40.053" v="61365" actId="164"/>
          <ac:spMkLst>
            <pc:docMk/>
            <pc:sldMk cId="1322446679" sldId="610"/>
            <ac:spMk id="89" creationId="{2FB2BA2A-8432-4840-8C3B-3697D3E39D06}"/>
          </ac:spMkLst>
        </pc:spChg>
        <pc:spChg chg="add mod">
          <ac:chgData name="Minesh Patel" userId="a66d4990ec83ac90" providerId="LiveId" clId="{B97F8FE2-9461-4CFE-A336-39272FD5B119}" dt="2021-09-21T12:40:52.465" v="62705" actId="164"/>
          <ac:spMkLst>
            <pc:docMk/>
            <pc:sldMk cId="1322446679" sldId="610"/>
            <ac:spMk id="90" creationId="{E753A7DA-010A-430C-B0D7-EECF74F42214}"/>
          </ac:spMkLst>
        </pc:spChg>
        <pc:spChg chg="add del mod topLvl">
          <ac:chgData name="Minesh Patel" userId="a66d4990ec83ac90" providerId="LiveId" clId="{B97F8FE2-9461-4CFE-A336-39272FD5B119}" dt="2021-09-21T12:40:52.465" v="62705" actId="164"/>
          <ac:spMkLst>
            <pc:docMk/>
            <pc:sldMk cId="1322446679" sldId="610"/>
            <ac:spMk id="91" creationId="{DC826B4A-A81E-46C1-A309-A0B7091C848E}"/>
          </ac:spMkLst>
        </pc:spChg>
        <pc:spChg chg="add mod topLvl">
          <ac:chgData name="Minesh Patel" userId="a66d4990ec83ac90" providerId="LiveId" clId="{B97F8FE2-9461-4CFE-A336-39272FD5B119}" dt="2021-09-21T12:40:30.507" v="62699" actId="164"/>
          <ac:spMkLst>
            <pc:docMk/>
            <pc:sldMk cId="1322446679" sldId="610"/>
            <ac:spMk id="92" creationId="{AC88C5FD-8FA4-440D-9BBC-23F83A35B626}"/>
          </ac:spMkLst>
        </pc:spChg>
        <pc:spChg chg="add mod">
          <ac:chgData name="Minesh Patel" userId="a66d4990ec83ac90" providerId="LiveId" clId="{B97F8FE2-9461-4CFE-A336-39272FD5B119}" dt="2021-09-20T18:16:56.658" v="24680" actId="571"/>
          <ac:spMkLst>
            <pc:docMk/>
            <pc:sldMk cId="1322446679" sldId="610"/>
            <ac:spMk id="93" creationId="{DDE211E0-3F75-4FC5-A113-11CB5B932DF6}"/>
          </ac:spMkLst>
        </pc:spChg>
        <pc:spChg chg="add mod">
          <ac:chgData name="Minesh Patel" userId="a66d4990ec83ac90" providerId="LiveId" clId="{B97F8FE2-9461-4CFE-A336-39272FD5B119}" dt="2021-09-20T18:16:56.658" v="24680" actId="571"/>
          <ac:spMkLst>
            <pc:docMk/>
            <pc:sldMk cId="1322446679" sldId="610"/>
            <ac:spMk id="95" creationId="{5FC36840-A9CF-43AD-96C4-10A7F98C6AED}"/>
          </ac:spMkLst>
        </pc:spChg>
        <pc:spChg chg="add mod">
          <ac:chgData name="Minesh Patel" userId="a66d4990ec83ac90" providerId="LiveId" clId="{B97F8FE2-9461-4CFE-A336-39272FD5B119}" dt="2021-09-20T18:16:56.658" v="24680" actId="571"/>
          <ac:spMkLst>
            <pc:docMk/>
            <pc:sldMk cId="1322446679" sldId="610"/>
            <ac:spMk id="96" creationId="{599B2C77-54CF-43C4-9863-3B5D16025203}"/>
          </ac:spMkLst>
        </pc:spChg>
        <pc:spChg chg="add mod">
          <ac:chgData name="Minesh Patel" userId="a66d4990ec83ac90" providerId="LiveId" clId="{B97F8FE2-9461-4CFE-A336-39272FD5B119}" dt="2021-09-20T18:16:56.658" v="24680" actId="571"/>
          <ac:spMkLst>
            <pc:docMk/>
            <pc:sldMk cId="1322446679" sldId="610"/>
            <ac:spMk id="97" creationId="{F65D93FF-3BE3-4A94-9317-E3D998C04F16}"/>
          </ac:spMkLst>
        </pc:spChg>
        <pc:spChg chg="add del mod">
          <ac:chgData name="Minesh Patel" userId="a66d4990ec83ac90" providerId="LiveId" clId="{B97F8FE2-9461-4CFE-A336-39272FD5B119}" dt="2021-09-20T18:21:40.358" v="24724" actId="478"/>
          <ac:spMkLst>
            <pc:docMk/>
            <pc:sldMk cId="1322446679" sldId="610"/>
            <ac:spMk id="98" creationId="{EE045AD8-04B3-443B-BFC0-45B0566AA71E}"/>
          </ac:spMkLst>
        </pc:spChg>
        <pc:spChg chg="add mod">
          <ac:chgData name="Minesh Patel" userId="a66d4990ec83ac90" providerId="LiveId" clId="{B97F8FE2-9461-4CFE-A336-39272FD5B119}" dt="2021-09-21T12:40:44.593" v="62703" actId="164"/>
          <ac:spMkLst>
            <pc:docMk/>
            <pc:sldMk cId="1322446679" sldId="610"/>
            <ac:spMk id="99" creationId="{A3E81D26-88BC-498E-8687-BC6F58CDE8DA}"/>
          </ac:spMkLst>
        </pc:spChg>
        <pc:spChg chg="add mod">
          <ac:chgData name="Minesh Patel" userId="a66d4990ec83ac90" providerId="LiveId" clId="{B97F8FE2-9461-4CFE-A336-39272FD5B119}" dt="2021-09-20T18:21:37.196" v="24721" actId="571"/>
          <ac:spMkLst>
            <pc:docMk/>
            <pc:sldMk cId="1322446679" sldId="610"/>
            <ac:spMk id="100" creationId="{B44D3277-D831-4C16-97E1-7F8440E51073}"/>
          </ac:spMkLst>
        </pc:spChg>
        <pc:spChg chg="add mod">
          <ac:chgData name="Minesh Patel" userId="a66d4990ec83ac90" providerId="LiveId" clId="{B97F8FE2-9461-4CFE-A336-39272FD5B119}" dt="2021-09-20T18:21:37.196" v="24721" actId="571"/>
          <ac:spMkLst>
            <pc:docMk/>
            <pc:sldMk cId="1322446679" sldId="610"/>
            <ac:spMk id="101" creationId="{93B8E3F5-FCD9-47A6-B560-FEC69EEABEA8}"/>
          </ac:spMkLst>
        </pc:spChg>
        <pc:spChg chg="add mod topLvl">
          <ac:chgData name="Minesh Patel" userId="a66d4990ec83ac90" providerId="LiveId" clId="{B97F8FE2-9461-4CFE-A336-39272FD5B119}" dt="2021-09-21T12:40:52.465" v="62705" actId="164"/>
          <ac:spMkLst>
            <pc:docMk/>
            <pc:sldMk cId="1322446679" sldId="610"/>
            <ac:spMk id="102" creationId="{4FA94A87-B369-4575-9DE2-0EA6C7DABD23}"/>
          </ac:spMkLst>
        </pc:spChg>
        <pc:spChg chg="add mod ord">
          <ac:chgData name="Minesh Patel" userId="a66d4990ec83ac90" providerId="LiveId" clId="{B97F8FE2-9461-4CFE-A336-39272FD5B119}" dt="2021-09-21T12:34:10.201" v="61340" actId="164"/>
          <ac:spMkLst>
            <pc:docMk/>
            <pc:sldMk cId="1322446679" sldId="610"/>
            <ac:spMk id="113" creationId="{4DF38012-FC00-4985-8F63-B95780F53384}"/>
          </ac:spMkLst>
        </pc:spChg>
        <pc:spChg chg="add mod">
          <ac:chgData name="Minesh Patel" userId="a66d4990ec83ac90" providerId="LiveId" clId="{B97F8FE2-9461-4CFE-A336-39272FD5B119}" dt="2021-09-21T12:34:10.201" v="61340" actId="164"/>
          <ac:spMkLst>
            <pc:docMk/>
            <pc:sldMk cId="1322446679" sldId="610"/>
            <ac:spMk id="114" creationId="{2201D2A6-190B-4AB4-908B-827DABBFAEF9}"/>
          </ac:spMkLst>
        </pc:spChg>
        <pc:grpChg chg="add mod ord">
          <ac:chgData name="Minesh Patel" userId="a66d4990ec83ac90" providerId="LiveId" clId="{B97F8FE2-9461-4CFE-A336-39272FD5B119}" dt="2021-09-21T12:34:12.454" v="61341" actId="167"/>
          <ac:grpSpMkLst>
            <pc:docMk/>
            <pc:sldMk cId="1322446679" sldId="610"/>
            <ac:grpSpMk id="3" creationId="{E9C5D602-00C2-418A-906D-663E10F1BF44}"/>
          </ac:grpSpMkLst>
        </pc:grpChg>
        <pc:grpChg chg="add mod">
          <ac:chgData name="Minesh Patel" userId="a66d4990ec83ac90" providerId="LiveId" clId="{B97F8FE2-9461-4CFE-A336-39272FD5B119}" dt="2021-09-21T12:34:40.053" v="61365" actId="164"/>
          <ac:grpSpMkLst>
            <pc:docMk/>
            <pc:sldMk cId="1322446679" sldId="610"/>
            <ac:grpSpMk id="5" creationId="{97DA7EFE-B80D-42F7-BF4A-5183576E5F44}"/>
          </ac:grpSpMkLst>
        </pc:grpChg>
        <pc:grpChg chg="add mod">
          <ac:chgData name="Minesh Patel" userId="a66d4990ec83ac90" providerId="LiveId" clId="{B97F8FE2-9461-4CFE-A336-39272FD5B119}" dt="2021-09-21T12:36:07.239" v="61600" actId="164"/>
          <ac:grpSpMkLst>
            <pc:docMk/>
            <pc:sldMk cId="1322446679" sldId="610"/>
            <ac:grpSpMk id="6" creationId="{9E7700FE-51BE-413B-B88F-16B78FF6AEF2}"/>
          </ac:grpSpMkLst>
        </pc:grpChg>
        <pc:grpChg chg="add del mod">
          <ac:chgData name="Minesh Patel" userId="a66d4990ec83ac90" providerId="LiveId" clId="{B97F8FE2-9461-4CFE-A336-39272FD5B119}" dt="2021-09-21T12:40:20.608" v="62698" actId="165"/>
          <ac:grpSpMkLst>
            <pc:docMk/>
            <pc:sldMk cId="1322446679" sldId="610"/>
            <ac:grpSpMk id="7" creationId="{B3709CBF-4E85-4C1D-9F4D-FBAF7CA07217}"/>
          </ac:grpSpMkLst>
        </pc:grpChg>
        <pc:grpChg chg="add mod">
          <ac:chgData name="Minesh Patel" userId="a66d4990ec83ac90" providerId="LiveId" clId="{B97F8FE2-9461-4CFE-A336-39272FD5B119}" dt="2021-09-21T12:40:30.507" v="62699" actId="164"/>
          <ac:grpSpMkLst>
            <pc:docMk/>
            <pc:sldMk cId="1322446679" sldId="610"/>
            <ac:grpSpMk id="8" creationId="{2DB53119-21E0-4B5B-B802-09AF405E431F}"/>
          </ac:grpSpMkLst>
        </pc:grpChg>
        <pc:grpChg chg="add mod">
          <ac:chgData name="Minesh Patel" userId="a66d4990ec83ac90" providerId="LiveId" clId="{B97F8FE2-9461-4CFE-A336-39272FD5B119}" dt="2021-09-21T12:40:36.519" v="62701" actId="164"/>
          <ac:grpSpMkLst>
            <pc:docMk/>
            <pc:sldMk cId="1322446679" sldId="610"/>
            <ac:grpSpMk id="9" creationId="{FA752E50-05C9-4223-8681-E1D39506B487}"/>
          </ac:grpSpMkLst>
        </pc:grpChg>
        <pc:grpChg chg="add mod">
          <ac:chgData name="Minesh Patel" userId="a66d4990ec83ac90" providerId="LiveId" clId="{B97F8FE2-9461-4CFE-A336-39272FD5B119}" dt="2021-09-21T12:40:44.593" v="62703" actId="164"/>
          <ac:grpSpMkLst>
            <pc:docMk/>
            <pc:sldMk cId="1322446679" sldId="610"/>
            <ac:grpSpMk id="10" creationId="{0CA3363A-4AFF-475F-8B62-799E5AA19030}"/>
          </ac:grpSpMkLst>
        </pc:grpChg>
        <pc:grpChg chg="add mod">
          <ac:chgData name="Minesh Patel" userId="a66d4990ec83ac90" providerId="LiveId" clId="{B97F8FE2-9461-4CFE-A336-39272FD5B119}" dt="2021-09-21T12:40:52.465" v="62705" actId="164"/>
          <ac:grpSpMkLst>
            <pc:docMk/>
            <pc:sldMk cId="1322446679" sldId="610"/>
            <ac:grpSpMk id="11" creationId="{157B4517-07FF-4F45-8BD7-037E12243B22}"/>
          </ac:grpSpMkLst>
        </pc:grpChg>
        <pc:grpChg chg="add mod">
          <ac:chgData name="Minesh Patel" userId="a66d4990ec83ac90" providerId="LiveId" clId="{B97F8FE2-9461-4CFE-A336-39272FD5B119}" dt="2021-09-21T12:15:25.173" v="58975"/>
          <ac:grpSpMkLst>
            <pc:docMk/>
            <pc:sldMk cId="1322446679" sldId="610"/>
            <ac:grpSpMk id="39" creationId="{013E8C03-469A-47B6-BF11-44A00CB517A0}"/>
          </ac:grpSpMkLst>
        </pc:grpChg>
        <pc:grpChg chg="del">
          <ac:chgData name="Minesh Patel" userId="a66d4990ec83ac90" providerId="LiveId" clId="{B97F8FE2-9461-4CFE-A336-39272FD5B119}" dt="2021-09-21T12:15:24.829" v="58974" actId="478"/>
          <ac:grpSpMkLst>
            <pc:docMk/>
            <pc:sldMk cId="1322446679" sldId="610"/>
            <ac:grpSpMk id="44" creationId="{878FDA8E-53F1-4823-905B-B4A29CBE4C50}"/>
          </ac:grpSpMkLst>
        </pc:grpChg>
        <pc:cxnChg chg="add del mod">
          <ac:chgData name="Minesh Patel" userId="a66d4990ec83ac90" providerId="LiveId" clId="{B97F8FE2-9461-4CFE-A336-39272FD5B119}" dt="2021-09-20T17:49:10.293" v="24056" actId="478"/>
          <ac:cxnSpMkLst>
            <pc:docMk/>
            <pc:sldMk cId="1322446679" sldId="610"/>
            <ac:cxnSpMk id="19" creationId="{60F1F96C-75DA-4700-AAF6-1B3C24F7A32D}"/>
          </ac:cxnSpMkLst>
        </pc:cxnChg>
        <pc:cxnChg chg="add del mod">
          <ac:chgData name="Minesh Patel" userId="a66d4990ec83ac90" providerId="LiveId" clId="{B97F8FE2-9461-4CFE-A336-39272FD5B119}" dt="2021-09-20T17:49:10.293" v="24056" actId="478"/>
          <ac:cxnSpMkLst>
            <pc:docMk/>
            <pc:sldMk cId="1322446679" sldId="610"/>
            <ac:cxnSpMk id="29" creationId="{1A2FF120-7EBC-4E58-BABD-EA236EDC202A}"/>
          </ac:cxnSpMkLst>
        </pc:cxnChg>
        <pc:cxnChg chg="add del mod">
          <ac:chgData name="Minesh Patel" userId="a66d4990ec83ac90" providerId="LiveId" clId="{B97F8FE2-9461-4CFE-A336-39272FD5B119}" dt="2021-09-20T17:49:10.293" v="24056" actId="478"/>
          <ac:cxnSpMkLst>
            <pc:docMk/>
            <pc:sldMk cId="1322446679" sldId="610"/>
            <ac:cxnSpMk id="30" creationId="{AE736D4C-C873-4C5C-A31F-989473C5EB97}"/>
          </ac:cxnSpMkLst>
        </pc:cxnChg>
        <pc:cxnChg chg="add del mod">
          <ac:chgData name="Minesh Patel" userId="a66d4990ec83ac90" providerId="LiveId" clId="{B97F8FE2-9461-4CFE-A336-39272FD5B119}" dt="2021-09-20T17:42:32.983" v="23770" actId="478"/>
          <ac:cxnSpMkLst>
            <pc:docMk/>
            <pc:sldMk cId="1322446679" sldId="610"/>
            <ac:cxnSpMk id="32" creationId="{390758E5-2609-45C7-B821-B4C5414D8380}"/>
          </ac:cxnSpMkLst>
        </pc:cxnChg>
        <pc:cxnChg chg="add mod">
          <ac:chgData name="Minesh Patel" userId="a66d4990ec83ac90" providerId="LiveId" clId="{B97F8FE2-9461-4CFE-A336-39272FD5B119}" dt="2021-09-21T12:40:44.593" v="62703" actId="164"/>
          <ac:cxnSpMkLst>
            <pc:docMk/>
            <pc:sldMk cId="1322446679" sldId="610"/>
            <ac:cxnSpMk id="42" creationId="{4B932352-3904-4FE8-A01D-BD99C4BF40D9}"/>
          </ac:cxnSpMkLst>
        </pc:cxnChg>
        <pc:cxnChg chg="add del mod">
          <ac:chgData name="Minesh Patel" userId="a66d4990ec83ac90" providerId="LiveId" clId="{B97F8FE2-9461-4CFE-A336-39272FD5B119}" dt="2021-09-20T17:46:12.721" v="23876" actId="478"/>
          <ac:cxnSpMkLst>
            <pc:docMk/>
            <pc:sldMk cId="1322446679" sldId="610"/>
            <ac:cxnSpMk id="51" creationId="{41DAC93C-2CD0-4B8C-8104-A205D0AD1044}"/>
          </ac:cxnSpMkLst>
        </pc:cxnChg>
        <pc:cxnChg chg="add del mod">
          <ac:chgData name="Minesh Patel" userId="a66d4990ec83ac90" providerId="LiveId" clId="{B97F8FE2-9461-4CFE-A336-39272FD5B119}" dt="2021-09-20T17:49:10.293" v="24056" actId="478"/>
          <ac:cxnSpMkLst>
            <pc:docMk/>
            <pc:sldMk cId="1322446679" sldId="610"/>
            <ac:cxnSpMk id="55" creationId="{9F2CD1AA-7352-4D15-86DE-DB8B798F6242}"/>
          </ac:cxnSpMkLst>
        </pc:cxnChg>
        <pc:cxnChg chg="add mod">
          <ac:chgData name="Minesh Patel" userId="a66d4990ec83ac90" providerId="LiveId" clId="{B97F8FE2-9461-4CFE-A336-39272FD5B119}" dt="2021-09-21T12:40:36.519" v="62701" actId="164"/>
          <ac:cxnSpMkLst>
            <pc:docMk/>
            <pc:sldMk cId="1322446679" sldId="610"/>
            <ac:cxnSpMk id="71" creationId="{F94268E0-176B-424D-BFB5-8BE26DB51918}"/>
          </ac:cxnSpMkLst>
        </pc:cxnChg>
        <pc:cxnChg chg="add mod topLvl">
          <ac:chgData name="Minesh Patel" userId="a66d4990ec83ac90" providerId="LiveId" clId="{B97F8FE2-9461-4CFE-A336-39272FD5B119}" dt="2021-09-21T12:40:30.507" v="62699" actId="164"/>
          <ac:cxnSpMkLst>
            <pc:docMk/>
            <pc:sldMk cId="1322446679" sldId="610"/>
            <ac:cxnSpMk id="82" creationId="{F64097AF-7792-4DCE-B0D9-4826F24139B5}"/>
          </ac:cxnSpMkLst>
        </pc:cxnChg>
        <pc:cxnChg chg="add mod topLvl">
          <ac:chgData name="Minesh Patel" userId="a66d4990ec83ac90" providerId="LiveId" clId="{B97F8FE2-9461-4CFE-A336-39272FD5B119}" dt="2021-09-21T12:40:52.465" v="62705" actId="164"/>
          <ac:cxnSpMkLst>
            <pc:docMk/>
            <pc:sldMk cId="1322446679" sldId="610"/>
            <ac:cxnSpMk id="83" creationId="{4ABB6631-98DC-4115-A7F2-FBE4572BCEB8}"/>
          </ac:cxnSpMkLst>
        </pc:cxnChg>
        <pc:cxnChg chg="add mod">
          <ac:chgData name="Minesh Patel" userId="a66d4990ec83ac90" providerId="LiveId" clId="{B97F8FE2-9461-4CFE-A336-39272FD5B119}" dt="2021-09-21T12:34:40.053" v="61365" actId="164"/>
          <ac:cxnSpMkLst>
            <pc:docMk/>
            <pc:sldMk cId="1322446679" sldId="610"/>
            <ac:cxnSpMk id="87" creationId="{674D6B30-E447-42A2-9761-81E7295CB038}"/>
          </ac:cxnSpMkLst>
        </pc:cxnChg>
        <pc:cxnChg chg="add mod">
          <ac:chgData name="Minesh Patel" userId="a66d4990ec83ac90" providerId="LiveId" clId="{B97F8FE2-9461-4CFE-A336-39272FD5B119}" dt="2021-09-20T18:16:56.658" v="24680" actId="571"/>
          <ac:cxnSpMkLst>
            <pc:docMk/>
            <pc:sldMk cId="1322446679" sldId="610"/>
            <ac:cxnSpMk id="94" creationId="{3A76ADA7-8351-41D2-8961-165D66DAC21A}"/>
          </ac:cxnSpMkLst>
        </pc:cxnChg>
      </pc:sldChg>
      <pc:sldChg chg="add del">
        <pc:chgData name="Minesh Patel" userId="a66d4990ec83ac90" providerId="LiveId" clId="{B97F8FE2-9461-4CFE-A336-39272FD5B119}" dt="2021-09-20T17:38:38.656" v="23577" actId="2696"/>
        <pc:sldMkLst>
          <pc:docMk/>
          <pc:sldMk cId="175438037" sldId="611"/>
        </pc:sldMkLst>
      </pc:sldChg>
      <pc:sldChg chg="add">
        <pc:chgData name="Minesh Patel" userId="a66d4990ec83ac90" providerId="LiveId" clId="{B97F8FE2-9461-4CFE-A336-39272FD5B119}" dt="2021-09-20T17:38:41.165" v="23578"/>
        <pc:sldMkLst>
          <pc:docMk/>
          <pc:sldMk cId="338608435" sldId="611"/>
        </pc:sldMkLst>
      </pc:sldChg>
      <pc:sldChg chg="addSp delSp modSp add mod ord modAnim modNotesTx">
        <pc:chgData name="Minesh Patel" userId="a66d4990ec83ac90" providerId="LiveId" clId="{B97F8FE2-9461-4CFE-A336-39272FD5B119}" dt="2021-09-21T12:51:07.875" v="64238"/>
        <pc:sldMkLst>
          <pc:docMk/>
          <pc:sldMk cId="3024554661" sldId="612"/>
        </pc:sldMkLst>
        <pc:spChg chg="mod">
          <ac:chgData name="Minesh Patel" userId="a66d4990ec83ac90" providerId="LiveId" clId="{B97F8FE2-9461-4CFE-A336-39272FD5B119}" dt="2021-09-21T12:15:33.570" v="58981"/>
          <ac:spMkLst>
            <pc:docMk/>
            <pc:sldMk cId="3024554661" sldId="612"/>
            <ac:spMk id="21" creationId="{8BB9B9D4-C315-44AF-808F-93796F219759}"/>
          </ac:spMkLst>
        </pc:spChg>
        <pc:spChg chg="mod">
          <ac:chgData name="Minesh Patel" userId="a66d4990ec83ac90" providerId="LiveId" clId="{B97F8FE2-9461-4CFE-A336-39272FD5B119}" dt="2021-09-21T12:15:33.570" v="58981"/>
          <ac:spMkLst>
            <pc:docMk/>
            <pc:sldMk cId="3024554661" sldId="612"/>
            <ac:spMk id="22" creationId="{D4C041B3-3B8D-4358-A21D-A9178CEBF839}"/>
          </ac:spMkLst>
        </pc:spChg>
        <pc:spChg chg="mod">
          <ac:chgData name="Minesh Patel" userId="a66d4990ec83ac90" providerId="LiveId" clId="{B97F8FE2-9461-4CFE-A336-39272FD5B119}" dt="2021-09-21T12:15:33.570" v="58981"/>
          <ac:spMkLst>
            <pc:docMk/>
            <pc:sldMk cId="3024554661" sldId="612"/>
            <ac:spMk id="23" creationId="{A8B60819-404A-48A9-AFC1-450625E5B769}"/>
          </ac:spMkLst>
        </pc:spChg>
        <pc:spChg chg="mod">
          <ac:chgData name="Minesh Patel" userId="a66d4990ec83ac90" providerId="LiveId" clId="{B97F8FE2-9461-4CFE-A336-39272FD5B119}" dt="2021-09-21T12:15:33.570" v="58981"/>
          <ac:spMkLst>
            <pc:docMk/>
            <pc:sldMk cId="3024554661" sldId="612"/>
            <ac:spMk id="24" creationId="{6D6B75FE-677D-4384-9475-A220965C5EF3}"/>
          </ac:spMkLst>
        </pc:spChg>
        <pc:spChg chg="mod">
          <ac:chgData name="Minesh Patel" userId="a66d4990ec83ac90" providerId="LiveId" clId="{B97F8FE2-9461-4CFE-A336-39272FD5B119}" dt="2021-09-21T12:15:33.570" v="58981"/>
          <ac:spMkLst>
            <pc:docMk/>
            <pc:sldMk cId="3024554661" sldId="612"/>
            <ac:spMk id="25" creationId="{AAD43A43-ECCD-4312-A695-FC2F82F9C9DF}"/>
          </ac:spMkLst>
        </pc:spChg>
        <pc:spChg chg="mod">
          <ac:chgData name="Minesh Patel" userId="a66d4990ec83ac90" providerId="LiveId" clId="{B97F8FE2-9461-4CFE-A336-39272FD5B119}" dt="2021-09-21T12:15:33.570" v="58981"/>
          <ac:spMkLst>
            <pc:docMk/>
            <pc:sldMk cId="3024554661" sldId="612"/>
            <ac:spMk id="26" creationId="{04DA9D7F-E66F-4A7E-A836-24269FAB40B8}"/>
          </ac:spMkLst>
        </pc:spChg>
        <pc:spChg chg="mod">
          <ac:chgData name="Minesh Patel" userId="a66d4990ec83ac90" providerId="LiveId" clId="{B97F8FE2-9461-4CFE-A336-39272FD5B119}" dt="2021-09-20T18:59:37.775" v="26024" actId="108"/>
          <ac:spMkLst>
            <pc:docMk/>
            <pc:sldMk cId="3024554661" sldId="612"/>
            <ac:spMk id="29" creationId="{AFB44191-499A-4AB3-8D26-461865A81429}"/>
          </ac:spMkLst>
        </pc:spChg>
        <pc:spChg chg="mod">
          <ac:chgData name="Minesh Patel" userId="a66d4990ec83ac90" providerId="LiveId" clId="{B97F8FE2-9461-4CFE-A336-39272FD5B119}" dt="2021-09-20T18:59:34.943" v="26023" actId="108"/>
          <ac:spMkLst>
            <pc:docMk/>
            <pc:sldMk cId="3024554661" sldId="612"/>
            <ac:spMk id="32" creationId="{8026E1AB-D50E-4DD3-944D-E158EA073F8E}"/>
          </ac:spMkLst>
        </pc:spChg>
        <pc:spChg chg="mod">
          <ac:chgData name="Minesh Patel" userId="a66d4990ec83ac90" providerId="LiveId" clId="{B97F8FE2-9461-4CFE-A336-39272FD5B119}" dt="2021-09-20T18:59:43.330" v="26025" actId="207"/>
          <ac:spMkLst>
            <pc:docMk/>
            <pc:sldMk cId="3024554661" sldId="612"/>
            <ac:spMk id="33" creationId="{BE996362-21C5-441E-A587-40882D7733B7}"/>
          </ac:spMkLst>
        </pc:spChg>
        <pc:spChg chg="mod">
          <ac:chgData name="Minesh Patel" userId="a66d4990ec83ac90" providerId="LiveId" clId="{B97F8FE2-9461-4CFE-A336-39272FD5B119}" dt="2021-09-21T12:49:13.400" v="64234" actId="20577"/>
          <ac:spMkLst>
            <pc:docMk/>
            <pc:sldMk cId="3024554661" sldId="612"/>
            <ac:spMk id="37" creationId="{C7C6E374-9423-4898-9CA8-51307EEDCD49}"/>
          </ac:spMkLst>
        </pc:spChg>
        <pc:grpChg chg="add mod">
          <ac:chgData name="Minesh Patel" userId="a66d4990ec83ac90" providerId="LiveId" clId="{B97F8FE2-9461-4CFE-A336-39272FD5B119}" dt="2021-09-21T12:15:33.570" v="58981"/>
          <ac:grpSpMkLst>
            <pc:docMk/>
            <pc:sldMk cId="3024554661" sldId="612"/>
            <ac:grpSpMk id="20" creationId="{818A4AAB-138A-47E8-9F9A-3E5A2073ABD8}"/>
          </ac:grpSpMkLst>
        </pc:grpChg>
        <pc:grpChg chg="del">
          <ac:chgData name="Minesh Patel" userId="a66d4990ec83ac90" providerId="LiveId" clId="{B97F8FE2-9461-4CFE-A336-39272FD5B119}" dt="2021-09-21T12:15:33.309" v="58980" actId="478"/>
          <ac:grpSpMkLst>
            <pc:docMk/>
            <pc:sldMk cId="3024554661" sldId="612"/>
            <ac:grpSpMk id="44" creationId="{878FDA8E-53F1-4823-905B-B4A29CBE4C50}"/>
          </ac:grpSpMkLst>
        </pc:grpChg>
      </pc:sldChg>
      <pc:sldChg chg="addSp delSp modSp add del mod">
        <pc:chgData name="Minesh Patel" userId="a66d4990ec83ac90" providerId="LiveId" clId="{B97F8FE2-9461-4CFE-A336-39272FD5B119}" dt="2021-09-20T17:30:56.841" v="23078" actId="47"/>
        <pc:sldMkLst>
          <pc:docMk/>
          <pc:sldMk cId="2537787804" sldId="613"/>
        </pc:sldMkLst>
        <pc:spChg chg="add del mod">
          <ac:chgData name="Minesh Patel" userId="a66d4990ec83ac90" providerId="LiveId" clId="{B97F8FE2-9461-4CFE-A336-39272FD5B119}" dt="2021-09-20T17:29:22.051" v="23057" actId="478"/>
          <ac:spMkLst>
            <pc:docMk/>
            <pc:sldMk cId="2537787804" sldId="613"/>
            <ac:spMk id="5" creationId="{31A89F05-A987-43BC-92C0-4B628F8D03C1}"/>
          </ac:spMkLst>
        </pc:spChg>
        <pc:spChg chg="del">
          <ac:chgData name="Minesh Patel" userId="a66d4990ec83ac90" providerId="LiveId" clId="{B97F8FE2-9461-4CFE-A336-39272FD5B119}" dt="2021-09-20T17:29:20.519" v="23056" actId="478"/>
          <ac:spMkLst>
            <pc:docMk/>
            <pc:sldMk cId="2537787804" sldId="613"/>
            <ac:spMk id="6" creationId="{4C589297-E60F-4480-A143-E068C0251546}"/>
          </ac:spMkLst>
        </pc:spChg>
      </pc:sldChg>
      <pc:sldChg chg="addSp delSp modSp add mod delAnim modAnim modNotesTx">
        <pc:chgData name="Minesh Patel" userId="a66d4990ec83ac90" providerId="LiveId" clId="{B97F8FE2-9461-4CFE-A336-39272FD5B119}" dt="2021-09-21T12:33:35.176" v="61231" actId="113"/>
        <pc:sldMkLst>
          <pc:docMk/>
          <pc:sldMk cId="2588246434" sldId="613"/>
        </pc:sldMkLst>
        <pc:spChg chg="mod">
          <ac:chgData name="Minesh Patel" userId="a66d4990ec83ac90" providerId="LiveId" clId="{B97F8FE2-9461-4CFE-A336-39272FD5B119}" dt="2021-09-20T17:35:22.450" v="23345" actId="20577"/>
          <ac:spMkLst>
            <pc:docMk/>
            <pc:sldMk cId="2588246434" sldId="613"/>
            <ac:spMk id="2" creationId="{00000000-0000-0000-0000-000000000000}"/>
          </ac:spMkLst>
        </pc:spChg>
        <pc:spChg chg="del mod">
          <ac:chgData name="Minesh Patel" userId="a66d4990ec83ac90" providerId="LiveId" clId="{B97F8FE2-9461-4CFE-A336-39272FD5B119}" dt="2021-09-20T17:32:28.368" v="23117" actId="478"/>
          <ac:spMkLst>
            <pc:docMk/>
            <pc:sldMk cId="2588246434" sldId="613"/>
            <ac:spMk id="6" creationId="{4C589297-E60F-4480-A143-E068C0251546}"/>
          </ac:spMkLst>
        </pc:spChg>
        <pc:spChg chg="add del mod">
          <ac:chgData name="Minesh Patel" userId="a66d4990ec83ac90" providerId="LiveId" clId="{B97F8FE2-9461-4CFE-A336-39272FD5B119}" dt="2021-09-20T17:32:30.293" v="23118" actId="478"/>
          <ac:spMkLst>
            <pc:docMk/>
            <pc:sldMk cId="2588246434" sldId="613"/>
            <ac:spMk id="10" creationId="{C30FD32D-0C10-4B6B-9993-A90B9CF10D95}"/>
          </ac:spMkLst>
        </pc:spChg>
        <pc:spChg chg="add del mod">
          <ac:chgData name="Minesh Patel" userId="a66d4990ec83ac90" providerId="LiveId" clId="{B97F8FE2-9461-4CFE-A336-39272FD5B119}" dt="2021-09-20T17:31:09.746" v="23082" actId="478"/>
          <ac:spMkLst>
            <pc:docMk/>
            <pc:sldMk cId="2588246434" sldId="613"/>
            <ac:spMk id="28" creationId="{417ACEAC-EEA4-4AD9-AA15-31BD44C2880A}"/>
          </ac:spMkLst>
        </pc:spChg>
        <pc:spChg chg="add mod">
          <ac:chgData name="Minesh Patel" userId="a66d4990ec83ac90" providerId="LiveId" clId="{B97F8FE2-9461-4CFE-A336-39272FD5B119}" dt="2021-09-21T12:31:21.076" v="60854" actId="164"/>
          <ac:spMkLst>
            <pc:docMk/>
            <pc:sldMk cId="2588246434" sldId="613"/>
            <ac:spMk id="32" creationId="{B1F13B05-F263-4AD5-B10E-7487F69E6122}"/>
          </ac:spMkLst>
        </pc:spChg>
        <pc:spChg chg="mod">
          <ac:chgData name="Minesh Patel" userId="a66d4990ec83ac90" providerId="LiveId" clId="{B97F8FE2-9461-4CFE-A336-39272FD5B119}" dt="2021-09-21T12:15:22.596" v="58973"/>
          <ac:spMkLst>
            <pc:docMk/>
            <pc:sldMk cId="2588246434" sldId="613"/>
            <ac:spMk id="33" creationId="{C7F3BB5D-5196-4CE7-BBDB-4E5BB2255EBB}"/>
          </ac:spMkLst>
        </pc:spChg>
        <pc:spChg chg="mod">
          <ac:chgData name="Minesh Patel" userId="a66d4990ec83ac90" providerId="LiveId" clId="{B97F8FE2-9461-4CFE-A336-39272FD5B119}" dt="2021-09-21T12:15:22.596" v="58973"/>
          <ac:spMkLst>
            <pc:docMk/>
            <pc:sldMk cId="2588246434" sldId="613"/>
            <ac:spMk id="34" creationId="{584CDC53-FBF4-439C-9C1A-B816A00154B6}"/>
          </ac:spMkLst>
        </pc:spChg>
        <pc:spChg chg="mod">
          <ac:chgData name="Minesh Patel" userId="a66d4990ec83ac90" providerId="LiveId" clId="{B97F8FE2-9461-4CFE-A336-39272FD5B119}" dt="2021-09-21T12:15:22.596" v="58973"/>
          <ac:spMkLst>
            <pc:docMk/>
            <pc:sldMk cId="2588246434" sldId="613"/>
            <ac:spMk id="35" creationId="{CDABA6AF-3AE6-4EDB-A10C-433533D9B68B}"/>
          </ac:spMkLst>
        </pc:spChg>
        <pc:spChg chg="mod">
          <ac:chgData name="Minesh Patel" userId="a66d4990ec83ac90" providerId="LiveId" clId="{B97F8FE2-9461-4CFE-A336-39272FD5B119}" dt="2021-09-21T12:15:22.596" v="58973"/>
          <ac:spMkLst>
            <pc:docMk/>
            <pc:sldMk cId="2588246434" sldId="613"/>
            <ac:spMk id="36" creationId="{92414F09-F65C-4469-BE43-AABF84C3B8DD}"/>
          </ac:spMkLst>
        </pc:spChg>
        <pc:spChg chg="mod">
          <ac:chgData name="Minesh Patel" userId="a66d4990ec83ac90" providerId="LiveId" clId="{B97F8FE2-9461-4CFE-A336-39272FD5B119}" dt="2021-09-21T12:15:22.596" v="58973"/>
          <ac:spMkLst>
            <pc:docMk/>
            <pc:sldMk cId="2588246434" sldId="613"/>
            <ac:spMk id="37" creationId="{F75F672E-91D6-4B84-BAE3-5387BBD73B9D}"/>
          </ac:spMkLst>
        </pc:spChg>
        <pc:spChg chg="add mod">
          <ac:chgData name="Minesh Patel" userId="a66d4990ec83ac90" providerId="LiveId" clId="{B97F8FE2-9461-4CFE-A336-39272FD5B119}" dt="2021-09-21T12:31:24.058" v="60855" actId="164"/>
          <ac:spMkLst>
            <pc:docMk/>
            <pc:sldMk cId="2588246434" sldId="613"/>
            <ac:spMk id="39" creationId="{70207B71-58F2-40F7-BD2D-3FE32E45C963}"/>
          </ac:spMkLst>
        </pc:spChg>
        <pc:spChg chg="add del mod">
          <ac:chgData name="Minesh Patel" userId="a66d4990ec83ac90" providerId="LiveId" clId="{B97F8FE2-9461-4CFE-A336-39272FD5B119}" dt="2021-09-21T12:30:45.537" v="60850" actId="478"/>
          <ac:spMkLst>
            <pc:docMk/>
            <pc:sldMk cId="2588246434" sldId="613"/>
            <ac:spMk id="40" creationId="{E6EB3B37-61D3-425F-ADDC-CC73ECE63343}"/>
          </ac:spMkLst>
        </pc:spChg>
        <pc:spChg chg="add del mod">
          <ac:chgData name="Minesh Patel" userId="a66d4990ec83ac90" providerId="LiveId" clId="{B97F8FE2-9461-4CFE-A336-39272FD5B119}" dt="2021-09-20T18:57:32.325" v="25858" actId="21"/>
          <ac:spMkLst>
            <pc:docMk/>
            <pc:sldMk cId="2588246434" sldId="613"/>
            <ac:spMk id="41" creationId="{BD68E429-1997-4EB8-ACEE-553B16C0683F}"/>
          </ac:spMkLst>
        </pc:spChg>
        <pc:spChg chg="mod">
          <ac:chgData name="Minesh Patel" userId="a66d4990ec83ac90" providerId="LiveId" clId="{B97F8FE2-9461-4CFE-A336-39272FD5B119}" dt="2021-09-21T12:15:22.596" v="58973"/>
          <ac:spMkLst>
            <pc:docMk/>
            <pc:sldMk cId="2588246434" sldId="613"/>
            <ac:spMk id="41" creationId="{EA35BEE6-5216-48CB-A1C9-57A1D5A1DC94}"/>
          </ac:spMkLst>
        </pc:spChg>
        <pc:spChg chg="mod">
          <ac:chgData name="Minesh Patel" userId="a66d4990ec83ac90" providerId="LiveId" clId="{B97F8FE2-9461-4CFE-A336-39272FD5B119}" dt="2021-09-20T17:32:33.534" v="23119" actId="1076"/>
          <ac:spMkLst>
            <pc:docMk/>
            <pc:sldMk cId="2588246434" sldId="613"/>
            <ac:spMk id="61" creationId="{739F1854-ED6D-41B0-A8FE-A602098D68F0}"/>
          </ac:spMkLst>
        </pc:spChg>
        <pc:spChg chg="mod">
          <ac:chgData name="Minesh Patel" userId="a66d4990ec83ac90" providerId="LiveId" clId="{B97F8FE2-9461-4CFE-A336-39272FD5B119}" dt="2021-09-20T17:32:33.534" v="23119" actId="1076"/>
          <ac:spMkLst>
            <pc:docMk/>
            <pc:sldMk cId="2588246434" sldId="613"/>
            <ac:spMk id="66" creationId="{6E2FB47A-9C07-4F9D-9740-74E14C981BA0}"/>
          </ac:spMkLst>
        </pc:spChg>
        <pc:spChg chg="mod">
          <ac:chgData name="Minesh Patel" userId="a66d4990ec83ac90" providerId="LiveId" clId="{B97F8FE2-9461-4CFE-A336-39272FD5B119}" dt="2021-09-21T12:31:08.739" v="60853" actId="207"/>
          <ac:spMkLst>
            <pc:docMk/>
            <pc:sldMk cId="2588246434" sldId="613"/>
            <ac:spMk id="72" creationId="{14B72837-2CF6-47AD-8ECE-7A6BFF549046}"/>
          </ac:spMkLst>
        </pc:spChg>
        <pc:spChg chg="mod">
          <ac:chgData name="Minesh Patel" userId="a66d4990ec83ac90" providerId="LiveId" clId="{B97F8FE2-9461-4CFE-A336-39272FD5B119}" dt="2021-09-20T17:32:33.534" v="23119" actId="1076"/>
          <ac:spMkLst>
            <pc:docMk/>
            <pc:sldMk cId="2588246434" sldId="613"/>
            <ac:spMk id="74" creationId="{E1FF6E3C-98C1-482A-B13E-DF0335785206}"/>
          </ac:spMkLst>
        </pc:spChg>
        <pc:grpChg chg="add mod">
          <ac:chgData name="Minesh Patel" userId="a66d4990ec83ac90" providerId="LiveId" clId="{B97F8FE2-9461-4CFE-A336-39272FD5B119}" dt="2021-09-21T12:31:21.076" v="60854" actId="164"/>
          <ac:grpSpMkLst>
            <pc:docMk/>
            <pc:sldMk cId="2588246434" sldId="613"/>
            <ac:grpSpMk id="3" creationId="{2FEA9FC7-CEA9-44F2-AAB0-E283CD944526}"/>
          </ac:grpSpMkLst>
        </pc:grpChg>
        <pc:grpChg chg="add mod">
          <ac:chgData name="Minesh Patel" userId="a66d4990ec83ac90" providerId="LiveId" clId="{B97F8FE2-9461-4CFE-A336-39272FD5B119}" dt="2021-09-21T12:31:24.058" v="60855" actId="164"/>
          <ac:grpSpMkLst>
            <pc:docMk/>
            <pc:sldMk cId="2588246434" sldId="613"/>
            <ac:grpSpMk id="5" creationId="{A6EF9622-F1BB-4A4D-9C8E-2C392DB3C73E}"/>
          </ac:grpSpMkLst>
        </pc:grpChg>
        <pc:grpChg chg="add mod">
          <ac:chgData name="Minesh Patel" userId="a66d4990ec83ac90" providerId="LiveId" clId="{B97F8FE2-9461-4CFE-A336-39272FD5B119}" dt="2021-09-21T12:15:22.596" v="58973"/>
          <ac:grpSpMkLst>
            <pc:docMk/>
            <pc:sldMk cId="2588246434" sldId="613"/>
            <ac:grpSpMk id="31" creationId="{788E233C-3BAF-4405-8FF1-5168F41FF400}"/>
          </ac:grpSpMkLst>
        </pc:grpChg>
        <pc:grpChg chg="del">
          <ac:chgData name="Minesh Patel" userId="a66d4990ec83ac90" providerId="LiveId" clId="{B97F8FE2-9461-4CFE-A336-39272FD5B119}" dt="2021-09-21T12:15:22.221" v="58972" actId="478"/>
          <ac:grpSpMkLst>
            <pc:docMk/>
            <pc:sldMk cId="2588246434" sldId="613"/>
            <ac:grpSpMk id="44" creationId="{878FDA8E-53F1-4823-905B-B4A29CBE4C50}"/>
          </ac:grpSpMkLst>
        </pc:grpChg>
        <pc:grpChg chg="mod">
          <ac:chgData name="Minesh Patel" userId="a66d4990ec83ac90" providerId="LiveId" clId="{B97F8FE2-9461-4CFE-A336-39272FD5B119}" dt="2021-09-20T17:32:33.534" v="23119" actId="1076"/>
          <ac:grpSpMkLst>
            <pc:docMk/>
            <pc:sldMk cId="2588246434" sldId="613"/>
            <ac:grpSpMk id="55" creationId="{24E5B81E-096D-4494-B733-A18181A354B0}"/>
          </ac:grpSpMkLst>
        </pc:grpChg>
        <pc:grpChg chg="mod">
          <ac:chgData name="Minesh Patel" userId="a66d4990ec83ac90" providerId="LiveId" clId="{B97F8FE2-9461-4CFE-A336-39272FD5B119}" dt="2021-09-20T17:32:33.534" v="23119" actId="1076"/>
          <ac:grpSpMkLst>
            <pc:docMk/>
            <pc:sldMk cId="2588246434" sldId="613"/>
            <ac:grpSpMk id="63" creationId="{DEE9CC7E-04AD-4A60-B4C1-6CDD0A2F1F8C}"/>
          </ac:grpSpMkLst>
        </pc:grpChg>
        <pc:cxnChg chg="add mod">
          <ac:chgData name="Minesh Patel" userId="a66d4990ec83ac90" providerId="LiveId" clId="{B97F8FE2-9461-4CFE-A336-39272FD5B119}" dt="2021-09-21T12:31:21.076" v="60854" actId="164"/>
          <ac:cxnSpMkLst>
            <pc:docMk/>
            <pc:sldMk cId="2588246434" sldId="613"/>
            <ac:cxnSpMk id="27" creationId="{EBCDD8DE-95B2-40AC-A21D-361579C5C114}"/>
          </ac:cxnSpMkLst>
        </pc:cxnChg>
        <pc:cxnChg chg="add mod">
          <ac:chgData name="Minesh Patel" userId="a66d4990ec83ac90" providerId="LiveId" clId="{B97F8FE2-9461-4CFE-A336-39272FD5B119}" dt="2021-09-21T12:31:24.058" v="60855" actId="164"/>
          <ac:cxnSpMkLst>
            <pc:docMk/>
            <pc:sldMk cId="2588246434" sldId="613"/>
            <ac:cxnSpMk id="38" creationId="{F073E3BE-EE66-4322-9FDA-F2ED46F552BD}"/>
          </ac:cxnSpMkLst>
        </pc:cxnChg>
        <pc:cxnChg chg="mod">
          <ac:chgData name="Minesh Patel" userId="a66d4990ec83ac90" providerId="LiveId" clId="{B97F8FE2-9461-4CFE-A336-39272FD5B119}" dt="2021-09-20T17:31:30.039" v="23088" actId="14100"/>
          <ac:cxnSpMkLst>
            <pc:docMk/>
            <pc:sldMk cId="2588246434" sldId="613"/>
            <ac:cxnSpMk id="58" creationId="{B524F0E7-C733-42AB-AE71-FCE118137B9C}"/>
          </ac:cxnSpMkLst>
        </pc:cxnChg>
        <pc:cxnChg chg="mod">
          <ac:chgData name="Minesh Patel" userId="a66d4990ec83ac90" providerId="LiveId" clId="{B97F8FE2-9461-4CFE-A336-39272FD5B119}" dt="2021-09-20T17:32:33.534" v="23119" actId="1076"/>
          <ac:cxnSpMkLst>
            <pc:docMk/>
            <pc:sldMk cId="2588246434" sldId="613"/>
            <ac:cxnSpMk id="62" creationId="{B9550861-D713-4215-BAE1-73118165F1E5}"/>
          </ac:cxnSpMkLst>
        </pc:cxnChg>
        <pc:cxnChg chg="mod">
          <ac:chgData name="Minesh Patel" userId="a66d4990ec83ac90" providerId="LiveId" clId="{B97F8FE2-9461-4CFE-A336-39272FD5B119}" dt="2021-09-20T17:32:33.534" v="23119" actId="1076"/>
          <ac:cxnSpMkLst>
            <pc:docMk/>
            <pc:sldMk cId="2588246434" sldId="613"/>
            <ac:cxnSpMk id="67" creationId="{B7BB76B3-7F89-46EF-ABBC-1A23D0E93643}"/>
          </ac:cxnSpMkLst>
        </pc:cxnChg>
        <pc:cxnChg chg="mod">
          <ac:chgData name="Minesh Patel" userId="a66d4990ec83ac90" providerId="LiveId" clId="{B97F8FE2-9461-4CFE-A336-39272FD5B119}" dt="2021-09-20T17:32:33.534" v="23119" actId="1076"/>
          <ac:cxnSpMkLst>
            <pc:docMk/>
            <pc:sldMk cId="2588246434" sldId="613"/>
            <ac:cxnSpMk id="73" creationId="{4673B55D-5D1E-4A5C-9390-F28E5E280397}"/>
          </ac:cxnSpMkLst>
        </pc:cxnChg>
      </pc:sldChg>
      <pc:sldChg chg="addSp delSp modSp add mod delAnim modAnim modNotesTx">
        <pc:chgData name="Minesh Patel" userId="a66d4990ec83ac90" providerId="LiveId" clId="{B97F8FE2-9461-4CFE-A336-39272FD5B119}" dt="2021-09-21T12:46:13.976" v="63619" actId="5793"/>
        <pc:sldMkLst>
          <pc:docMk/>
          <pc:sldMk cId="83052230" sldId="614"/>
        </pc:sldMkLst>
        <pc:spChg chg="mod">
          <ac:chgData name="Minesh Patel" userId="a66d4990ec83ac90" providerId="LiveId" clId="{B97F8FE2-9461-4CFE-A336-39272FD5B119}" dt="2021-09-20T20:56:28.366" v="29488" actId="27636"/>
          <ac:spMkLst>
            <pc:docMk/>
            <pc:sldMk cId="83052230" sldId="614"/>
            <ac:spMk id="2" creationId="{00000000-0000-0000-0000-000000000000}"/>
          </ac:spMkLst>
        </pc:spChg>
        <pc:spChg chg="add del mod">
          <ac:chgData name="Minesh Patel" userId="a66d4990ec83ac90" providerId="LiveId" clId="{B97F8FE2-9461-4CFE-A336-39272FD5B119}" dt="2021-09-20T20:56:31.200" v="29489" actId="478"/>
          <ac:spMkLst>
            <pc:docMk/>
            <pc:sldMk cId="83052230" sldId="614"/>
            <ac:spMk id="3" creationId="{DADC94F4-857C-4720-AAE1-A570D12A1B6B}"/>
          </ac:spMkLst>
        </pc:spChg>
        <pc:spChg chg="mod">
          <ac:chgData name="Minesh Patel" userId="a66d4990ec83ac90" providerId="LiveId" clId="{B97F8FE2-9461-4CFE-A336-39272FD5B119}" dt="2021-09-21T12:15:31.151" v="58979"/>
          <ac:spMkLst>
            <pc:docMk/>
            <pc:sldMk cId="83052230" sldId="614"/>
            <ac:spMk id="14" creationId="{D66E3E2B-599F-45D0-8D11-BF72C2627956}"/>
          </ac:spMkLst>
        </pc:spChg>
        <pc:spChg chg="mod">
          <ac:chgData name="Minesh Patel" userId="a66d4990ec83ac90" providerId="LiveId" clId="{B97F8FE2-9461-4CFE-A336-39272FD5B119}" dt="2021-09-21T12:15:31.151" v="58979"/>
          <ac:spMkLst>
            <pc:docMk/>
            <pc:sldMk cId="83052230" sldId="614"/>
            <ac:spMk id="15" creationId="{DB10ABB6-9B6A-4467-9E60-A52E98C68A72}"/>
          </ac:spMkLst>
        </pc:spChg>
        <pc:spChg chg="mod">
          <ac:chgData name="Minesh Patel" userId="a66d4990ec83ac90" providerId="LiveId" clId="{B97F8FE2-9461-4CFE-A336-39272FD5B119}" dt="2021-09-21T12:15:31.151" v="58979"/>
          <ac:spMkLst>
            <pc:docMk/>
            <pc:sldMk cId="83052230" sldId="614"/>
            <ac:spMk id="16" creationId="{D0FF8F94-1329-4D58-A44D-69D2B90F6304}"/>
          </ac:spMkLst>
        </pc:spChg>
        <pc:spChg chg="mod">
          <ac:chgData name="Minesh Patel" userId="a66d4990ec83ac90" providerId="LiveId" clId="{B97F8FE2-9461-4CFE-A336-39272FD5B119}" dt="2021-09-21T12:15:31.151" v="58979"/>
          <ac:spMkLst>
            <pc:docMk/>
            <pc:sldMk cId="83052230" sldId="614"/>
            <ac:spMk id="17" creationId="{7A866B41-881B-499C-AA9A-7B0CDE671A4D}"/>
          </ac:spMkLst>
        </pc:spChg>
        <pc:spChg chg="mod">
          <ac:chgData name="Minesh Patel" userId="a66d4990ec83ac90" providerId="LiveId" clId="{B97F8FE2-9461-4CFE-A336-39272FD5B119}" dt="2021-09-21T12:15:31.151" v="58979"/>
          <ac:spMkLst>
            <pc:docMk/>
            <pc:sldMk cId="83052230" sldId="614"/>
            <ac:spMk id="18" creationId="{618659F8-DB7E-4A1C-9CD3-46FB8073D248}"/>
          </ac:spMkLst>
        </pc:spChg>
        <pc:spChg chg="mod">
          <ac:chgData name="Minesh Patel" userId="a66d4990ec83ac90" providerId="LiveId" clId="{B97F8FE2-9461-4CFE-A336-39272FD5B119}" dt="2021-09-21T12:15:31.151" v="58979"/>
          <ac:spMkLst>
            <pc:docMk/>
            <pc:sldMk cId="83052230" sldId="614"/>
            <ac:spMk id="19" creationId="{92107AE4-B87A-4976-BC2B-F19385DEC4B1}"/>
          </ac:spMkLst>
        </pc:spChg>
        <pc:spChg chg="add del mod">
          <ac:chgData name="Minesh Patel" userId="a66d4990ec83ac90" providerId="LiveId" clId="{B97F8FE2-9461-4CFE-A336-39272FD5B119}" dt="2021-09-21T12:45:55.910" v="63566"/>
          <ac:spMkLst>
            <pc:docMk/>
            <pc:sldMk cId="83052230" sldId="614"/>
            <ac:spMk id="20" creationId="{6826244B-957D-4520-9D05-34EC91AF4138}"/>
          </ac:spMkLst>
        </pc:spChg>
        <pc:spChg chg="del">
          <ac:chgData name="Minesh Patel" userId="a66d4990ec83ac90" providerId="LiveId" clId="{B97F8FE2-9461-4CFE-A336-39272FD5B119}" dt="2021-09-20T18:40:45.299" v="25207" actId="478"/>
          <ac:spMkLst>
            <pc:docMk/>
            <pc:sldMk cId="83052230" sldId="614"/>
            <ac:spMk id="20" creationId="{F1EA04E5-BA5D-49A8-8B2F-2711777473AC}"/>
          </ac:spMkLst>
        </pc:spChg>
        <pc:spChg chg="del">
          <ac:chgData name="Minesh Patel" userId="a66d4990ec83ac90" providerId="LiveId" clId="{B97F8FE2-9461-4CFE-A336-39272FD5B119}" dt="2021-09-20T18:40:45.299" v="25207" actId="478"/>
          <ac:spMkLst>
            <pc:docMk/>
            <pc:sldMk cId="83052230" sldId="614"/>
            <ac:spMk id="22" creationId="{51C25301-95A8-406C-9545-8F1B01F513C3}"/>
          </ac:spMkLst>
        </pc:spChg>
        <pc:spChg chg="add del mod">
          <ac:chgData name="Minesh Patel" userId="a66d4990ec83ac90" providerId="LiveId" clId="{B97F8FE2-9461-4CFE-A336-39272FD5B119}" dt="2021-09-20T20:56:31.200" v="29489" actId="478"/>
          <ac:spMkLst>
            <pc:docMk/>
            <pc:sldMk cId="83052230" sldId="614"/>
            <ac:spMk id="23" creationId="{01F522C1-DAA5-455C-ADAA-3564B70005B4}"/>
          </ac:spMkLst>
        </pc:spChg>
        <pc:spChg chg="add del mod">
          <ac:chgData name="Minesh Patel" userId="a66d4990ec83ac90" providerId="LiveId" clId="{B97F8FE2-9461-4CFE-A336-39272FD5B119}" dt="2021-09-20T20:56:31.200" v="29489" actId="478"/>
          <ac:spMkLst>
            <pc:docMk/>
            <pc:sldMk cId="83052230" sldId="614"/>
            <ac:spMk id="24" creationId="{7E023328-5C6E-4642-9149-8B6173238CBC}"/>
          </ac:spMkLst>
        </pc:spChg>
        <pc:spChg chg="del">
          <ac:chgData name="Minesh Patel" userId="a66d4990ec83ac90" providerId="LiveId" clId="{B97F8FE2-9461-4CFE-A336-39272FD5B119}" dt="2021-09-20T18:40:45.299" v="25207" actId="478"/>
          <ac:spMkLst>
            <pc:docMk/>
            <pc:sldMk cId="83052230" sldId="614"/>
            <ac:spMk id="25" creationId="{45EAF598-1C78-499C-BE03-6CE9B7488141}"/>
          </ac:spMkLst>
        </pc:spChg>
        <pc:spChg chg="add del mod">
          <ac:chgData name="Minesh Patel" userId="a66d4990ec83ac90" providerId="LiveId" clId="{B97F8FE2-9461-4CFE-A336-39272FD5B119}" dt="2021-09-20T20:56:31.200" v="29489" actId="478"/>
          <ac:spMkLst>
            <pc:docMk/>
            <pc:sldMk cId="83052230" sldId="614"/>
            <ac:spMk id="26" creationId="{C63EA480-F154-472D-A32D-2A2B3C4EEFC6}"/>
          </ac:spMkLst>
        </pc:spChg>
        <pc:spChg chg="del">
          <ac:chgData name="Minesh Patel" userId="a66d4990ec83ac90" providerId="LiveId" clId="{B97F8FE2-9461-4CFE-A336-39272FD5B119}" dt="2021-09-20T18:40:45.299" v="25207" actId="478"/>
          <ac:spMkLst>
            <pc:docMk/>
            <pc:sldMk cId="83052230" sldId="614"/>
            <ac:spMk id="27" creationId="{23166639-14B6-4943-9DA6-F26DAC182EC2}"/>
          </ac:spMkLst>
        </pc:spChg>
        <pc:spChg chg="add del mod">
          <ac:chgData name="Minesh Patel" userId="a66d4990ec83ac90" providerId="LiveId" clId="{B97F8FE2-9461-4CFE-A336-39272FD5B119}" dt="2021-09-20T18:53:21.264" v="25791" actId="478"/>
          <ac:spMkLst>
            <pc:docMk/>
            <pc:sldMk cId="83052230" sldId="614"/>
            <ac:spMk id="28" creationId="{0163D439-0F97-4BD5-B3B5-A54D4B75E6CB}"/>
          </ac:spMkLst>
        </pc:spChg>
        <pc:spChg chg="add del mod">
          <ac:chgData name="Minesh Patel" userId="a66d4990ec83ac90" providerId="LiveId" clId="{B97F8FE2-9461-4CFE-A336-39272FD5B119}" dt="2021-09-20T20:56:31.200" v="29489" actId="478"/>
          <ac:spMkLst>
            <pc:docMk/>
            <pc:sldMk cId="83052230" sldId="614"/>
            <ac:spMk id="31" creationId="{046EF6EF-21EA-4F84-ABE7-8F9E6F85A023}"/>
          </ac:spMkLst>
        </pc:spChg>
        <pc:spChg chg="add del mod">
          <ac:chgData name="Minesh Patel" userId="a66d4990ec83ac90" providerId="LiveId" clId="{B97F8FE2-9461-4CFE-A336-39272FD5B119}" dt="2021-09-20T20:56:31.200" v="29489" actId="478"/>
          <ac:spMkLst>
            <pc:docMk/>
            <pc:sldMk cId="83052230" sldId="614"/>
            <ac:spMk id="32" creationId="{4FBF3758-0DCB-4FDB-B398-DCD168894452}"/>
          </ac:spMkLst>
        </pc:spChg>
        <pc:spChg chg="add del mod">
          <ac:chgData name="Minesh Patel" userId="a66d4990ec83ac90" providerId="LiveId" clId="{B97F8FE2-9461-4CFE-A336-39272FD5B119}" dt="2021-09-20T20:56:31.200" v="29489" actId="478"/>
          <ac:spMkLst>
            <pc:docMk/>
            <pc:sldMk cId="83052230" sldId="614"/>
            <ac:spMk id="33" creationId="{CF59E875-2E3A-4DDD-A98C-7EA5D945E414}"/>
          </ac:spMkLst>
        </pc:spChg>
        <pc:spChg chg="add mod">
          <ac:chgData name="Minesh Patel" userId="a66d4990ec83ac90" providerId="LiveId" clId="{B97F8FE2-9461-4CFE-A336-39272FD5B119}" dt="2021-09-20T18:45:10.516" v="25297" actId="571"/>
          <ac:spMkLst>
            <pc:docMk/>
            <pc:sldMk cId="83052230" sldId="614"/>
            <ac:spMk id="34" creationId="{F323984B-71C3-4E80-82B1-685B9CCBD9AE}"/>
          </ac:spMkLst>
        </pc:spChg>
        <pc:spChg chg="add mod">
          <ac:chgData name="Minesh Patel" userId="a66d4990ec83ac90" providerId="LiveId" clId="{B97F8FE2-9461-4CFE-A336-39272FD5B119}" dt="2021-09-20T18:45:10.516" v="25297" actId="571"/>
          <ac:spMkLst>
            <pc:docMk/>
            <pc:sldMk cId="83052230" sldId="614"/>
            <ac:spMk id="35" creationId="{7EA3F574-DFC9-45C4-AE83-7FA5A25734C5}"/>
          </ac:spMkLst>
        </pc:spChg>
        <pc:spChg chg="add del mod">
          <ac:chgData name="Minesh Patel" userId="a66d4990ec83ac90" providerId="LiveId" clId="{B97F8FE2-9461-4CFE-A336-39272FD5B119}" dt="2021-09-20T18:53:11.196" v="25787" actId="478"/>
          <ac:spMkLst>
            <pc:docMk/>
            <pc:sldMk cId="83052230" sldId="614"/>
            <ac:spMk id="36" creationId="{88E2238D-A6AA-4286-912F-46E1311F7FC2}"/>
          </ac:spMkLst>
        </pc:spChg>
        <pc:spChg chg="del">
          <ac:chgData name="Minesh Patel" userId="a66d4990ec83ac90" providerId="LiveId" clId="{B97F8FE2-9461-4CFE-A336-39272FD5B119}" dt="2021-09-20T18:40:45.299" v="25207" actId="478"/>
          <ac:spMkLst>
            <pc:docMk/>
            <pc:sldMk cId="83052230" sldId="614"/>
            <ac:spMk id="37" creationId="{91CC58E1-288D-47C3-83BF-08BEAD939C0D}"/>
          </ac:spMkLst>
        </pc:spChg>
        <pc:spChg chg="add del mod">
          <ac:chgData name="Minesh Patel" userId="a66d4990ec83ac90" providerId="LiveId" clId="{B97F8FE2-9461-4CFE-A336-39272FD5B119}" dt="2021-09-20T20:56:31.200" v="29489" actId="478"/>
          <ac:spMkLst>
            <pc:docMk/>
            <pc:sldMk cId="83052230" sldId="614"/>
            <ac:spMk id="38" creationId="{20FA50F7-729C-4534-BEE0-0005DA31B349}"/>
          </ac:spMkLst>
        </pc:spChg>
        <pc:spChg chg="add mod">
          <ac:chgData name="Minesh Patel" userId="a66d4990ec83ac90" providerId="LiveId" clId="{B97F8FE2-9461-4CFE-A336-39272FD5B119}" dt="2021-09-20T18:46:09.888" v="25394" actId="571"/>
          <ac:spMkLst>
            <pc:docMk/>
            <pc:sldMk cId="83052230" sldId="614"/>
            <ac:spMk id="39" creationId="{EA0326F7-1B8D-458D-AB3C-16F976D79AA6}"/>
          </ac:spMkLst>
        </pc:spChg>
        <pc:spChg chg="add mod">
          <ac:chgData name="Minesh Patel" userId="a66d4990ec83ac90" providerId="LiveId" clId="{B97F8FE2-9461-4CFE-A336-39272FD5B119}" dt="2021-09-20T18:46:09.888" v="25394" actId="571"/>
          <ac:spMkLst>
            <pc:docMk/>
            <pc:sldMk cId="83052230" sldId="614"/>
            <ac:spMk id="40" creationId="{4067E829-CB44-42C0-9457-86BD482A5AB6}"/>
          </ac:spMkLst>
        </pc:spChg>
        <pc:spChg chg="add del mod">
          <ac:chgData name="Minesh Patel" userId="a66d4990ec83ac90" providerId="LiveId" clId="{B97F8FE2-9461-4CFE-A336-39272FD5B119}" dt="2021-09-20T20:56:31.200" v="29489" actId="478"/>
          <ac:spMkLst>
            <pc:docMk/>
            <pc:sldMk cId="83052230" sldId="614"/>
            <ac:spMk id="41" creationId="{D05152A6-D142-4487-8B04-DE7BA6E0BD84}"/>
          </ac:spMkLst>
        </pc:spChg>
        <pc:spChg chg="add del mod">
          <ac:chgData name="Minesh Patel" userId="a66d4990ec83ac90" providerId="LiveId" clId="{B97F8FE2-9461-4CFE-A336-39272FD5B119}" dt="2021-09-20T20:56:31.200" v="29489" actId="478"/>
          <ac:spMkLst>
            <pc:docMk/>
            <pc:sldMk cId="83052230" sldId="614"/>
            <ac:spMk id="42" creationId="{8452360C-7C3D-4675-B2F7-9CEB5DC640DB}"/>
          </ac:spMkLst>
        </pc:spChg>
        <pc:spChg chg="add del mod">
          <ac:chgData name="Minesh Patel" userId="a66d4990ec83ac90" providerId="LiveId" clId="{B97F8FE2-9461-4CFE-A336-39272FD5B119}" dt="2021-09-20T20:56:31.200" v="29489" actId="478"/>
          <ac:spMkLst>
            <pc:docMk/>
            <pc:sldMk cId="83052230" sldId="614"/>
            <ac:spMk id="43" creationId="{0576B335-90D0-4078-94B1-1E9761DE495B}"/>
          </ac:spMkLst>
        </pc:spChg>
        <pc:spChg chg="add del mod">
          <ac:chgData name="Minesh Patel" userId="a66d4990ec83ac90" providerId="LiveId" clId="{B97F8FE2-9461-4CFE-A336-39272FD5B119}" dt="2021-09-20T20:56:31.200" v="29489" actId="478"/>
          <ac:spMkLst>
            <pc:docMk/>
            <pc:sldMk cId="83052230" sldId="614"/>
            <ac:spMk id="51" creationId="{4C97E7BD-5ECA-470A-A212-D067F5A1E155}"/>
          </ac:spMkLst>
        </pc:spChg>
        <pc:spChg chg="del">
          <ac:chgData name="Minesh Patel" userId="a66d4990ec83ac90" providerId="LiveId" clId="{B97F8FE2-9461-4CFE-A336-39272FD5B119}" dt="2021-09-20T18:40:45.299" v="25207" actId="478"/>
          <ac:spMkLst>
            <pc:docMk/>
            <pc:sldMk cId="83052230" sldId="614"/>
            <ac:spMk id="52" creationId="{E245D668-FCB6-48FA-B337-E051E67BCC7C}"/>
          </ac:spMkLst>
        </pc:spChg>
        <pc:spChg chg="del">
          <ac:chgData name="Minesh Patel" userId="a66d4990ec83ac90" providerId="LiveId" clId="{B97F8FE2-9461-4CFE-A336-39272FD5B119}" dt="2021-09-20T18:40:45.299" v="25207" actId="478"/>
          <ac:spMkLst>
            <pc:docMk/>
            <pc:sldMk cId="83052230" sldId="614"/>
            <ac:spMk id="53" creationId="{18C37422-B2D7-4A9E-B5A1-8B8B5D4FE8B3}"/>
          </ac:spMkLst>
        </pc:spChg>
        <pc:spChg chg="add del mod">
          <ac:chgData name="Minesh Patel" userId="a66d4990ec83ac90" providerId="LiveId" clId="{B97F8FE2-9461-4CFE-A336-39272FD5B119}" dt="2021-09-20T20:56:31.200" v="29489" actId="478"/>
          <ac:spMkLst>
            <pc:docMk/>
            <pc:sldMk cId="83052230" sldId="614"/>
            <ac:spMk id="54" creationId="{968F4692-D086-4F89-B855-0FCC9B1447A4}"/>
          </ac:spMkLst>
        </pc:spChg>
        <pc:spChg chg="add del mod">
          <ac:chgData name="Minesh Patel" userId="a66d4990ec83ac90" providerId="LiveId" clId="{B97F8FE2-9461-4CFE-A336-39272FD5B119}" dt="2021-09-20T20:56:18.499" v="29449" actId="478"/>
          <ac:spMkLst>
            <pc:docMk/>
            <pc:sldMk cId="83052230" sldId="614"/>
            <ac:spMk id="56" creationId="{26B55AE8-08A3-4987-9E84-A740AC617D3A}"/>
          </ac:spMkLst>
        </pc:spChg>
        <pc:spChg chg="add mod">
          <ac:chgData name="Minesh Patel" userId="a66d4990ec83ac90" providerId="LiveId" clId="{B97F8FE2-9461-4CFE-A336-39272FD5B119}" dt="2021-09-20T22:09:42.813" v="34724" actId="1076"/>
          <ac:spMkLst>
            <pc:docMk/>
            <pc:sldMk cId="83052230" sldId="614"/>
            <ac:spMk id="57" creationId="{B29F7BAD-1451-4B13-BFA4-9B3D5E173A85}"/>
          </ac:spMkLst>
        </pc:spChg>
        <pc:spChg chg="mod">
          <ac:chgData name="Minesh Patel" userId="a66d4990ec83ac90" providerId="LiveId" clId="{B97F8FE2-9461-4CFE-A336-39272FD5B119}" dt="2021-09-20T22:06:17.701" v="34490" actId="14100"/>
          <ac:spMkLst>
            <pc:docMk/>
            <pc:sldMk cId="83052230" sldId="614"/>
            <ac:spMk id="58" creationId="{EFBAC547-BFA2-4957-B4C3-C859199C370D}"/>
          </ac:spMkLst>
        </pc:spChg>
        <pc:grpChg chg="add mod">
          <ac:chgData name="Minesh Patel" userId="a66d4990ec83ac90" providerId="LiveId" clId="{B97F8FE2-9461-4CFE-A336-39272FD5B119}" dt="2021-09-21T12:15:31.151" v="58979"/>
          <ac:grpSpMkLst>
            <pc:docMk/>
            <pc:sldMk cId="83052230" sldId="614"/>
            <ac:grpSpMk id="13" creationId="{390D9D5B-6EF6-4D74-948B-36A25031B724}"/>
          </ac:grpSpMkLst>
        </pc:grpChg>
        <pc:grpChg chg="del">
          <ac:chgData name="Minesh Patel" userId="a66d4990ec83ac90" providerId="LiveId" clId="{B97F8FE2-9461-4CFE-A336-39272FD5B119}" dt="2021-09-21T12:15:30.816" v="58978" actId="478"/>
          <ac:grpSpMkLst>
            <pc:docMk/>
            <pc:sldMk cId="83052230" sldId="614"/>
            <ac:grpSpMk id="44" creationId="{878FDA8E-53F1-4823-905B-B4A29CBE4C50}"/>
          </ac:grpSpMkLst>
        </pc:grpChg>
        <pc:cxnChg chg="del">
          <ac:chgData name="Minesh Patel" userId="a66d4990ec83ac90" providerId="LiveId" clId="{B97F8FE2-9461-4CFE-A336-39272FD5B119}" dt="2021-09-20T18:40:45.299" v="25207" actId="478"/>
          <ac:cxnSpMkLst>
            <pc:docMk/>
            <pc:sldMk cId="83052230" sldId="614"/>
            <ac:cxnSpMk id="19" creationId="{60F1F96C-75DA-4700-AAF6-1B3C24F7A32D}"/>
          </ac:cxnSpMkLst>
        </pc:cxnChg>
        <pc:cxnChg chg="del">
          <ac:chgData name="Minesh Patel" userId="a66d4990ec83ac90" providerId="LiveId" clId="{B97F8FE2-9461-4CFE-A336-39272FD5B119}" dt="2021-09-20T18:40:45.299" v="25207" actId="478"/>
          <ac:cxnSpMkLst>
            <pc:docMk/>
            <pc:sldMk cId="83052230" sldId="614"/>
            <ac:cxnSpMk id="29" creationId="{1A2FF120-7EBC-4E58-BABD-EA236EDC202A}"/>
          </ac:cxnSpMkLst>
        </pc:cxnChg>
        <pc:cxnChg chg="del">
          <ac:chgData name="Minesh Patel" userId="a66d4990ec83ac90" providerId="LiveId" clId="{B97F8FE2-9461-4CFE-A336-39272FD5B119}" dt="2021-09-20T18:40:45.299" v="25207" actId="478"/>
          <ac:cxnSpMkLst>
            <pc:docMk/>
            <pc:sldMk cId="83052230" sldId="614"/>
            <ac:cxnSpMk id="30" creationId="{AE736D4C-C873-4C5C-A31F-989473C5EB97}"/>
          </ac:cxnSpMkLst>
        </pc:cxnChg>
        <pc:cxnChg chg="del">
          <ac:chgData name="Minesh Patel" userId="a66d4990ec83ac90" providerId="LiveId" clId="{B97F8FE2-9461-4CFE-A336-39272FD5B119}" dt="2021-09-20T18:40:45.299" v="25207" actId="478"/>
          <ac:cxnSpMkLst>
            <pc:docMk/>
            <pc:sldMk cId="83052230" sldId="614"/>
            <ac:cxnSpMk id="55" creationId="{9F2CD1AA-7352-4D15-86DE-DB8B798F6242}"/>
          </ac:cxnSpMkLst>
        </pc:cxnChg>
      </pc:sldChg>
      <pc:sldChg chg="addSp delSp modSp add mod modAnim modNotesTx">
        <pc:chgData name="Minesh Patel" userId="a66d4990ec83ac90" providerId="LiveId" clId="{B97F8FE2-9461-4CFE-A336-39272FD5B119}" dt="2021-09-21T12:51:29.305" v="64290" actId="20577"/>
        <pc:sldMkLst>
          <pc:docMk/>
          <pc:sldMk cId="1278780267" sldId="615"/>
        </pc:sldMkLst>
        <pc:spChg chg="mod">
          <ac:chgData name="Minesh Patel" userId="a66d4990ec83ac90" providerId="LiveId" clId="{B97F8FE2-9461-4CFE-A336-39272FD5B119}" dt="2021-09-21T12:15:41.540" v="58987"/>
          <ac:spMkLst>
            <pc:docMk/>
            <pc:sldMk cId="1278780267" sldId="615"/>
            <ac:spMk id="21" creationId="{2632BBE2-50B3-4FCD-B79C-09E95D8AF3F1}"/>
          </ac:spMkLst>
        </pc:spChg>
        <pc:spChg chg="mod">
          <ac:chgData name="Minesh Patel" userId="a66d4990ec83ac90" providerId="LiveId" clId="{B97F8FE2-9461-4CFE-A336-39272FD5B119}" dt="2021-09-21T12:15:41.540" v="58987"/>
          <ac:spMkLst>
            <pc:docMk/>
            <pc:sldMk cId="1278780267" sldId="615"/>
            <ac:spMk id="22" creationId="{2DC9F54E-BF2B-4C21-BD7F-78DA381FE1E9}"/>
          </ac:spMkLst>
        </pc:spChg>
        <pc:spChg chg="mod">
          <ac:chgData name="Minesh Patel" userId="a66d4990ec83ac90" providerId="LiveId" clId="{B97F8FE2-9461-4CFE-A336-39272FD5B119}" dt="2021-09-21T12:15:41.540" v="58987"/>
          <ac:spMkLst>
            <pc:docMk/>
            <pc:sldMk cId="1278780267" sldId="615"/>
            <ac:spMk id="23" creationId="{36931AC3-ACE8-48B5-8E69-A26DBD63F314}"/>
          </ac:spMkLst>
        </pc:spChg>
        <pc:spChg chg="mod">
          <ac:chgData name="Minesh Patel" userId="a66d4990ec83ac90" providerId="LiveId" clId="{B97F8FE2-9461-4CFE-A336-39272FD5B119}" dt="2021-09-21T12:15:41.540" v="58987"/>
          <ac:spMkLst>
            <pc:docMk/>
            <pc:sldMk cId="1278780267" sldId="615"/>
            <ac:spMk id="24" creationId="{3B43694D-0E00-433A-A747-9B6AE1ADDDE2}"/>
          </ac:spMkLst>
        </pc:spChg>
        <pc:spChg chg="mod">
          <ac:chgData name="Minesh Patel" userId="a66d4990ec83ac90" providerId="LiveId" clId="{B97F8FE2-9461-4CFE-A336-39272FD5B119}" dt="2021-09-21T12:15:41.540" v="58987"/>
          <ac:spMkLst>
            <pc:docMk/>
            <pc:sldMk cId="1278780267" sldId="615"/>
            <ac:spMk id="25" creationId="{7BA776B7-D044-4979-A12E-82F1FF788869}"/>
          </ac:spMkLst>
        </pc:spChg>
        <pc:spChg chg="mod">
          <ac:chgData name="Minesh Patel" userId="a66d4990ec83ac90" providerId="LiveId" clId="{B97F8FE2-9461-4CFE-A336-39272FD5B119}" dt="2021-09-21T12:15:41.540" v="58987"/>
          <ac:spMkLst>
            <pc:docMk/>
            <pc:sldMk cId="1278780267" sldId="615"/>
            <ac:spMk id="26" creationId="{08591833-153F-4DE7-8B66-B41A5A2CA9C8}"/>
          </ac:spMkLst>
        </pc:spChg>
        <pc:spChg chg="mod">
          <ac:chgData name="Minesh Patel" userId="a66d4990ec83ac90" providerId="LiveId" clId="{B97F8FE2-9461-4CFE-A336-39272FD5B119}" dt="2021-09-20T19:03:26.468" v="26032" actId="108"/>
          <ac:spMkLst>
            <pc:docMk/>
            <pc:sldMk cId="1278780267" sldId="615"/>
            <ac:spMk id="32" creationId="{8026E1AB-D50E-4DD3-944D-E158EA073F8E}"/>
          </ac:spMkLst>
        </pc:spChg>
        <pc:spChg chg="mod">
          <ac:chgData name="Minesh Patel" userId="a66d4990ec83ac90" providerId="LiveId" clId="{B97F8FE2-9461-4CFE-A336-39272FD5B119}" dt="2021-09-20T19:03:29.711" v="26033" actId="108"/>
          <ac:spMkLst>
            <pc:docMk/>
            <pc:sldMk cId="1278780267" sldId="615"/>
            <ac:spMk id="33" creationId="{BE996362-21C5-441E-A587-40882D7733B7}"/>
          </ac:spMkLst>
        </pc:spChg>
        <pc:spChg chg="mod">
          <ac:chgData name="Minesh Patel" userId="a66d4990ec83ac90" providerId="LiveId" clId="{B97F8FE2-9461-4CFE-A336-39272FD5B119}" dt="2021-09-21T12:49:10.602" v="64232" actId="20577"/>
          <ac:spMkLst>
            <pc:docMk/>
            <pc:sldMk cId="1278780267" sldId="615"/>
            <ac:spMk id="37" creationId="{C7C6E374-9423-4898-9CA8-51307EEDCD49}"/>
          </ac:spMkLst>
        </pc:spChg>
        <pc:spChg chg="mod">
          <ac:chgData name="Minesh Patel" userId="a66d4990ec83ac90" providerId="LiveId" clId="{B97F8FE2-9461-4CFE-A336-39272FD5B119}" dt="2021-09-20T19:03:21.613" v="26030" actId="108"/>
          <ac:spMkLst>
            <pc:docMk/>
            <pc:sldMk cId="1278780267" sldId="615"/>
            <ac:spMk id="42" creationId="{F076044B-2A2F-41CF-A2E6-35ECB5381298}"/>
          </ac:spMkLst>
        </pc:spChg>
        <pc:grpChg chg="add mod">
          <ac:chgData name="Minesh Patel" userId="a66d4990ec83ac90" providerId="LiveId" clId="{B97F8FE2-9461-4CFE-A336-39272FD5B119}" dt="2021-09-21T12:15:41.540" v="58987"/>
          <ac:grpSpMkLst>
            <pc:docMk/>
            <pc:sldMk cId="1278780267" sldId="615"/>
            <ac:grpSpMk id="20" creationId="{883805A5-9BEA-4D01-9010-03AE91095A0A}"/>
          </ac:grpSpMkLst>
        </pc:grpChg>
        <pc:grpChg chg="del">
          <ac:chgData name="Minesh Patel" userId="a66d4990ec83ac90" providerId="LiveId" clId="{B97F8FE2-9461-4CFE-A336-39272FD5B119}" dt="2021-09-21T12:15:41.221" v="58986" actId="478"/>
          <ac:grpSpMkLst>
            <pc:docMk/>
            <pc:sldMk cId="1278780267" sldId="615"/>
            <ac:grpSpMk id="44" creationId="{878FDA8E-53F1-4823-905B-B4A29CBE4C50}"/>
          </ac:grpSpMkLst>
        </pc:grpChg>
      </pc:sldChg>
      <pc:sldChg chg="add del">
        <pc:chgData name="Minesh Patel" userId="a66d4990ec83ac90" providerId="LiveId" clId="{B97F8FE2-9461-4CFE-A336-39272FD5B119}" dt="2021-09-20T18:40:21.785" v="25179" actId="47"/>
        <pc:sldMkLst>
          <pc:docMk/>
          <pc:sldMk cId="1679179676" sldId="615"/>
        </pc:sldMkLst>
      </pc:sldChg>
      <pc:sldChg chg="addSp delSp modSp add mod delAnim modNotesTx">
        <pc:chgData name="Minesh Patel" userId="a66d4990ec83ac90" providerId="LiveId" clId="{B97F8FE2-9461-4CFE-A336-39272FD5B119}" dt="2021-09-21T12:48:55.399" v="64179" actId="113"/>
        <pc:sldMkLst>
          <pc:docMk/>
          <pc:sldMk cId="250289670" sldId="616"/>
        </pc:sldMkLst>
        <pc:spChg chg="mod">
          <ac:chgData name="Minesh Patel" userId="a66d4990ec83ac90" providerId="LiveId" clId="{B97F8FE2-9461-4CFE-A336-39272FD5B119}" dt="2021-09-20T19:04:21.074" v="26123" actId="20577"/>
          <ac:spMkLst>
            <pc:docMk/>
            <pc:sldMk cId="250289670" sldId="616"/>
            <ac:spMk id="2" creationId="{00000000-0000-0000-0000-000000000000}"/>
          </ac:spMkLst>
        </pc:spChg>
        <pc:spChg chg="del mod">
          <ac:chgData name="Minesh Patel" userId="a66d4990ec83ac90" providerId="LiveId" clId="{B97F8FE2-9461-4CFE-A336-39272FD5B119}" dt="2021-09-20T20:57:52.334" v="29495" actId="478"/>
          <ac:spMkLst>
            <pc:docMk/>
            <pc:sldMk cId="250289670" sldId="616"/>
            <ac:spMk id="3" creationId="{DADC94F4-857C-4720-AAE1-A570D12A1B6B}"/>
          </ac:spMkLst>
        </pc:spChg>
        <pc:spChg chg="mod">
          <ac:chgData name="Minesh Patel" userId="a66d4990ec83ac90" providerId="LiveId" clId="{B97F8FE2-9461-4CFE-A336-39272FD5B119}" dt="2021-09-20T20:57:59.877" v="29496" actId="1076"/>
          <ac:spMkLst>
            <pc:docMk/>
            <pc:sldMk cId="250289670" sldId="616"/>
            <ac:spMk id="23" creationId="{01F522C1-DAA5-455C-ADAA-3564B70005B4}"/>
          </ac:spMkLst>
        </pc:spChg>
        <pc:spChg chg="mod">
          <ac:chgData name="Minesh Patel" userId="a66d4990ec83ac90" providerId="LiveId" clId="{B97F8FE2-9461-4CFE-A336-39272FD5B119}" dt="2021-09-20T20:57:59.877" v="29496" actId="1076"/>
          <ac:spMkLst>
            <pc:docMk/>
            <pc:sldMk cId="250289670" sldId="616"/>
            <ac:spMk id="24" creationId="{7E023328-5C6E-4642-9149-8B6173238CBC}"/>
          </ac:spMkLst>
        </pc:spChg>
        <pc:spChg chg="mod">
          <ac:chgData name="Minesh Patel" userId="a66d4990ec83ac90" providerId="LiveId" clId="{B97F8FE2-9461-4CFE-A336-39272FD5B119}" dt="2021-09-20T20:57:59.877" v="29496" actId="1076"/>
          <ac:spMkLst>
            <pc:docMk/>
            <pc:sldMk cId="250289670" sldId="616"/>
            <ac:spMk id="26" creationId="{C63EA480-F154-472D-A32D-2A2B3C4EEFC6}"/>
          </ac:spMkLst>
        </pc:spChg>
        <pc:spChg chg="add mod">
          <ac:chgData name="Minesh Patel" userId="a66d4990ec83ac90" providerId="LiveId" clId="{B97F8FE2-9461-4CFE-A336-39272FD5B119}" dt="2021-09-20T20:57:59.877" v="29496" actId="1076"/>
          <ac:spMkLst>
            <pc:docMk/>
            <pc:sldMk cId="250289670" sldId="616"/>
            <ac:spMk id="27" creationId="{8DB20E39-6137-488F-80E6-E8D77D23124B}"/>
          </ac:spMkLst>
        </pc:spChg>
        <pc:spChg chg="add mod">
          <ac:chgData name="Minesh Patel" userId="a66d4990ec83ac90" providerId="LiveId" clId="{B97F8FE2-9461-4CFE-A336-39272FD5B119}" dt="2021-09-20T20:57:59.877" v="29496" actId="1076"/>
          <ac:spMkLst>
            <pc:docMk/>
            <pc:sldMk cId="250289670" sldId="616"/>
            <ac:spMk id="28" creationId="{96941DD4-7308-4B84-A275-6BB0931C1398}"/>
          </ac:spMkLst>
        </pc:spChg>
        <pc:spChg chg="add mod">
          <ac:chgData name="Minesh Patel" userId="a66d4990ec83ac90" providerId="LiveId" clId="{B97F8FE2-9461-4CFE-A336-39272FD5B119}" dt="2021-09-20T20:57:59.877" v="29496" actId="1076"/>
          <ac:spMkLst>
            <pc:docMk/>
            <pc:sldMk cId="250289670" sldId="616"/>
            <ac:spMk id="29" creationId="{B358DC93-7407-4C54-AE02-51C16B4D1F6D}"/>
          </ac:spMkLst>
        </pc:spChg>
        <pc:spChg chg="add mod">
          <ac:chgData name="Minesh Patel" userId="a66d4990ec83ac90" providerId="LiveId" clId="{B97F8FE2-9461-4CFE-A336-39272FD5B119}" dt="2021-09-20T20:57:59.877" v="29496" actId="1076"/>
          <ac:spMkLst>
            <pc:docMk/>
            <pc:sldMk cId="250289670" sldId="616"/>
            <ac:spMk id="30" creationId="{30F98F14-EC15-4C0E-AF2A-9A79EE3D61A5}"/>
          </ac:spMkLst>
        </pc:spChg>
        <pc:spChg chg="mod">
          <ac:chgData name="Minesh Patel" userId="a66d4990ec83ac90" providerId="LiveId" clId="{B97F8FE2-9461-4CFE-A336-39272FD5B119}" dt="2021-09-20T20:57:59.877" v="29496" actId="1076"/>
          <ac:spMkLst>
            <pc:docMk/>
            <pc:sldMk cId="250289670" sldId="616"/>
            <ac:spMk id="31" creationId="{046EF6EF-21EA-4F84-ABE7-8F9E6F85A023}"/>
          </ac:spMkLst>
        </pc:spChg>
        <pc:spChg chg="del mod">
          <ac:chgData name="Minesh Patel" userId="a66d4990ec83ac90" providerId="LiveId" clId="{B97F8FE2-9461-4CFE-A336-39272FD5B119}" dt="2021-09-20T20:57:52.334" v="29495" actId="478"/>
          <ac:spMkLst>
            <pc:docMk/>
            <pc:sldMk cId="250289670" sldId="616"/>
            <ac:spMk id="32" creationId="{4FBF3758-0DCB-4FDB-B398-DCD168894452}"/>
          </ac:spMkLst>
        </pc:spChg>
        <pc:spChg chg="mod">
          <ac:chgData name="Minesh Patel" userId="a66d4990ec83ac90" providerId="LiveId" clId="{B97F8FE2-9461-4CFE-A336-39272FD5B119}" dt="2021-09-20T20:57:59.877" v="29496" actId="1076"/>
          <ac:spMkLst>
            <pc:docMk/>
            <pc:sldMk cId="250289670" sldId="616"/>
            <ac:spMk id="33" creationId="{CF59E875-2E3A-4DDD-A98C-7EA5D945E414}"/>
          </ac:spMkLst>
        </pc:spChg>
        <pc:spChg chg="add mod">
          <ac:chgData name="Minesh Patel" userId="a66d4990ec83ac90" providerId="LiveId" clId="{B97F8FE2-9461-4CFE-A336-39272FD5B119}" dt="2021-09-20T20:57:59.877" v="29496" actId="1076"/>
          <ac:spMkLst>
            <pc:docMk/>
            <pc:sldMk cId="250289670" sldId="616"/>
            <ac:spMk id="34" creationId="{093D011C-270B-4024-A682-AB761945AD2E}"/>
          </ac:spMkLst>
        </pc:spChg>
        <pc:spChg chg="add mod">
          <ac:chgData name="Minesh Patel" userId="a66d4990ec83ac90" providerId="LiveId" clId="{B97F8FE2-9461-4CFE-A336-39272FD5B119}" dt="2021-09-20T20:57:59.877" v="29496" actId="1076"/>
          <ac:spMkLst>
            <pc:docMk/>
            <pc:sldMk cId="250289670" sldId="616"/>
            <ac:spMk id="35" creationId="{9F801C20-AB3E-4152-963C-973E74C7E3BA}"/>
          </ac:spMkLst>
        </pc:spChg>
        <pc:spChg chg="mod">
          <ac:chgData name="Minesh Patel" userId="a66d4990ec83ac90" providerId="LiveId" clId="{B97F8FE2-9461-4CFE-A336-39272FD5B119}" dt="2021-09-21T12:15:38.434" v="58985"/>
          <ac:spMkLst>
            <pc:docMk/>
            <pc:sldMk cId="250289670" sldId="616"/>
            <ac:spMk id="36" creationId="{637D105E-6F1E-4074-9019-73D2451259EF}"/>
          </ac:spMkLst>
        </pc:spChg>
        <pc:spChg chg="mod">
          <ac:chgData name="Minesh Patel" userId="a66d4990ec83ac90" providerId="LiveId" clId="{B97F8FE2-9461-4CFE-A336-39272FD5B119}" dt="2021-09-21T12:15:38.434" v="58985"/>
          <ac:spMkLst>
            <pc:docMk/>
            <pc:sldMk cId="250289670" sldId="616"/>
            <ac:spMk id="37" creationId="{C153A8DA-2FEC-492E-A4FF-B991C0D71653}"/>
          </ac:spMkLst>
        </pc:spChg>
        <pc:spChg chg="mod">
          <ac:chgData name="Minesh Patel" userId="a66d4990ec83ac90" providerId="LiveId" clId="{B97F8FE2-9461-4CFE-A336-39272FD5B119}" dt="2021-09-20T20:57:59.877" v="29496" actId="1076"/>
          <ac:spMkLst>
            <pc:docMk/>
            <pc:sldMk cId="250289670" sldId="616"/>
            <ac:spMk id="38" creationId="{20FA50F7-729C-4534-BEE0-0005DA31B349}"/>
          </ac:spMkLst>
        </pc:spChg>
        <pc:spChg chg="mod">
          <ac:chgData name="Minesh Patel" userId="a66d4990ec83ac90" providerId="LiveId" clId="{B97F8FE2-9461-4CFE-A336-39272FD5B119}" dt="2021-09-21T12:15:38.434" v="58985"/>
          <ac:spMkLst>
            <pc:docMk/>
            <pc:sldMk cId="250289670" sldId="616"/>
            <ac:spMk id="39" creationId="{D3D2B50A-0BB5-4693-9248-622E04203845}"/>
          </ac:spMkLst>
        </pc:spChg>
        <pc:spChg chg="mod">
          <ac:chgData name="Minesh Patel" userId="a66d4990ec83ac90" providerId="LiveId" clId="{B97F8FE2-9461-4CFE-A336-39272FD5B119}" dt="2021-09-21T12:15:38.434" v="58985"/>
          <ac:spMkLst>
            <pc:docMk/>
            <pc:sldMk cId="250289670" sldId="616"/>
            <ac:spMk id="40" creationId="{FAF8EA6E-D9EC-4DFD-B657-C9AD47720F5E}"/>
          </ac:spMkLst>
        </pc:spChg>
        <pc:spChg chg="mod">
          <ac:chgData name="Minesh Patel" userId="a66d4990ec83ac90" providerId="LiveId" clId="{B97F8FE2-9461-4CFE-A336-39272FD5B119}" dt="2021-09-20T20:57:59.877" v="29496" actId="1076"/>
          <ac:spMkLst>
            <pc:docMk/>
            <pc:sldMk cId="250289670" sldId="616"/>
            <ac:spMk id="41" creationId="{D05152A6-D142-4487-8B04-DE7BA6E0BD84}"/>
          </ac:spMkLst>
        </pc:spChg>
        <pc:spChg chg="mod">
          <ac:chgData name="Minesh Patel" userId="a66d4990ec83ac90" providerId="LiveId" clId="{B97F8FE2-9461-4CFE-A336-39272FD5B119}" dt="2021-09-20T20:57:59.877" v="29496" actId="1076"/>
          <ac:spMkLst>
            <pc:docMk/>
            <pc:sldMk cId="250289670" sldId="616"/>
            <ac:spMk id="42" creationId="{8452360C-7C3D-4675-B2F7-9CEB5DC640DB}"/>
          </ac:spMkLst>
        </pc:spChg>
        <pc:spChg chg="mod">
          <ac:chgData name="Minesh Patel" userId="a66d4990ec83ac90" providerId="LiveId" clId="{B97F8FE2-9461-4CFE-A336-39272FD5B119}" dt="2021-09-20T20:57:59.877" v="29496" actId="1076"/>
          <ac:spMkLst>
            <pc:docMk/>
            <pc:sldMk cId="250289670" sldId="616"/>
            <ac:spMk id="43" creationId="{0576B335-90D0-4078-94B1-1E9761DE495B}"/>
          </ac:spMkLst>
        </pc:spChg>
        <pc:spChg chg="mod">
          <ac:chgData name="Minesh Patel" userId="a66d4990ec83ac90" providerId="LiveId" clId="{B97F8FE2-9461-4CFE-A336-39272FD5B119}" dt="2021-09-20T20:57:59.877" v="29496" actId="1076"/>
          <ac:spMkLst>
            <pc:docMk/>
            <pc:sldMk cId="250289670" sldId="616"/>
            <ac:spMk id="51" creationId="{4C97E7BD-5ECA-470A-A212-D067F5A1E155}"/>
          </ac:spMkLst>
        </pc:spChg>
        <pc:spChg chg="mod">
          <ac:chgData name="Minesh Patel" userId="a66d4990ec83ac90" providerId="LiveId" clId="{B97F8FE2-9461-4CFE-A336-39272FD5B119}" dt="2021-09-21T12:15:38.434" v="58985"/>
          <ac:spMkLst>
            <pc:docMk/>
            <pc:sldMk cId="250289670" sldId="616"/>
            <ac:spMk id="52" creationId="{FA8C2096-B303-4562-B485-6297CCF3A864}"/>
          </ac:spMkLst>
        </pc:spChg>
        <pc:spChg chg="mod">
          <ac:chgData name="Minesh Patel" userId="a66d4990ec83ac90" providerId="LiveId" clId="{B97F8FE2-9461-4CFE-A336-39272FD5B119}" dt="2021-09-21T12:15:38.434" v="58985"/>
          <ac:spMkLst>
            <pc:docMk/>
            <pc:sldMk cId="250289670" sldId="616"/>
            <ac:spMk id="53" creationId="{5DB95250-2E9F-4BF5-9B00-13A5C7ACD4AD}"/>
          </ac:spMkLst>
        </pc:spChg>
        <pc:spChg chg="mod">
          <ac:chgData name="Minesh Patel" userId="a66d4990ec83ac90" providerId="LiveId" clId="{B97F8FE2-9461-4CFE-A336-39272FD5B119}" dt="2021-09-20T20:57:59.877" v="29496" actId="1076"/>
          <ac:spMkLst>
            <pc:docMk/>
            <pc:sldMk cId="250289670" sldId="616"/>
            <ac:spMk id="54" creationId="{968F4692-D086-4F89-B855-0FCC9B1447A4}"/>
          </ac:spMkLst>
        </pc:spChg>
        <pc:spChg chg="del">
          <ac:chgData name="Minesh Patel" userId="a66d4990ec83ac90" providerId="LiveId" clId="{B97F8FE2-9461-4CFE-A336-39272FD5B119}" dt="2021-09-20T19:03:45.707" v="26035" actId="478"/>
          <ac:spMkLst>
            <pc:docMk/>
            <pc:sldMk cId="250289670" sldId="616"/>
            <ac:spMk id="56" creationId="{26B55AE8-08A3-4987-9E84-A740AC617D3A}"/>
          </ac:spMkLst>
        </pc:spChg>
        <pc:spChg chg="mod">
          <ac:chgData name="Minesh Patel" userId="a66d4990ec83ac90" providerId="LiveId" clId="{B97F8FE2-9461-4CFE-A336-39272FD5B119}" dt="2021-09-20T22:09:23.446" v="34722" actId="113"/>
          <ac:spMkLst>
            <pc:docMk/>
            <pc:sldMk cId="250289670" sldId="616"/>
            <ac:spMk id="58" creationId="{EFBAC547-BFA2-4957-B4C3-C859199C370D}"/>
          </ac:spMkLst>
        </pc:spChg>
        <pc:grpChg chg="add mod">
          <ac:chgData name="Minesh Patel" userId="a66d4990ec83ac90" providerId="LiveId" clId="{B97F8FE2-9461-4CFE-A336-39272FD5B119}" dt="2021-09-21T12:15:38.434" v="58985"/>
          <ac:grpSpMkLst>
            <pc:docMk/>
            <pc:sldMk cId="250289670" sldId="616"/>
            <ac:grpSpMk id="32" creationId="{F56CC9A5-5A61-4079-936F-3BB1D7A86C94}"/>
          </ac:grpSpMkLst>
        </pc:grpChg>
        <pc:grpChg chg="del">
          <ac:chgData name="Minesh Patel" userId="a66d4990ec83ac90" providerId="LiveId" clId="{B97F8FE2-9461-4CFE-A336-39272FD5B119}" dt="2021-09-21T12:15:38.142" v="58984" actId="478"/>
          <ac:grpSpMkLst>
            <pc:docMk/>
            <pc:sldMk cId="250289670" sldId="616"/>
            <ac:grpSpMk id="44" creationId="{878FDA8E-53F1-4823-905B-B4A29CBE4C50}"/>
          </ac:grpSpMkLst>
        </pc:grpChg>
      </pc:sldChg>
      <pc:sldChg chg="addSp delSp modSp add mod delAnim modAnim modNotesTx">
        <pc:chgData name="Minesh Patel" userId="a66d4990ec83ac90" providerId="LiveId" clId="{B97F8FE2-9461-4CFE-A336-39272FD5B119}" dt="2021-09-21T12:58:33.448" v="65746"/>
        <pc:sldMkLst>
          <pc:docMk/>
          <pc:sldMk cId="784717133" sldId="617"/>
        </pc:sldMkLst>
        <pc:spChg chg="mod">
          <ac:chgData name="Minesh Patel" userId="a66d4990ec83ac90" providerId="LiveId" clId="{B97F8FE2-9461-4CFE-A336-39272FD5B119}" dt="2021-09-20T19:14:11.908" v="26845" actId="20577"/>
          <ac:spMkLst>
            <pc:docMk/>
            <pc:sldMk cId="784717133" sldId="617"/>
            <ac:spMk id="2" creationId="{00000000-0000-0000-0000-000000000000}"/>
          </ac:spMkLst>
        </pc:spChg>
        <pc:spChg chg="del">
          <ac:chgData name="Minesh Patel" userId="a66d4990ec83ac90" providerId="LiveId" clId="{B97F8FE2-9461-4CFE-A336-39272FD5B119}" dt="2021-09-20T19:16:41.179" v="27080" actId="478"/>
          <ac:spMkLst>
            <pc:docMk/>
            <pc:sldMk cId="784717133" sldId="617"/>
            <ac:spMk id="3" creationId="{17C84406-9E02-4A76-9415-7A4130963104}"/>
          </ac:spMkLst>
        </pc:spChg>
        <pc:spChg chg="del">
          <ac:chgData name="Minesh Patel" userId="a66d4990ec83ac90" providerId="LiveId" clId="{B97F8FE2-9461-4CFE-A336-39272FD5B119}" dt="2021-09-20T19:16:41.179" v="27080" actId="478"/>
          <ac:spMkLst>
            <pc:docMk/>
            <pc:sldMk cId="784717133" sldId="617"/>
            <ac:spMk id="5" creationId="{9CBD86A5-CBA4-4C80-BEC6-63E83170328C}"/>
          </ac:spMkLst>
        </pc:spChg>
        <pc:spChg chg="del">
          <ac:chgData name="Minesh Patel" userId="a66d4990ec83ac90" providerId="LiveId" clId="{B97F8FE2-9461-4CFE-A336-39272FD5B119}" dt="2021-09-20T19:16:41.179" v="27080" actId="478"/>
          <ac:spMkLst>
            <pc:docMk/>
            <pc:sldMk cId="784717133" sldId="617"/>
            <ac:spMk id="11" creationId="{DEA19B83-6890-4DFC-A2FC-6CF8D8F94896}"/>
          </ac:spMkLst>
        </pc:spChg>
        <pc:spChg chg="del">
          <ac:chgData name="Minesh Patel" userId="a66d4990ec83ac90" providerId="LiveId" clId="{B97F8FE2-9461-4CFE-A336-39272FD5B119}" dt="2021-09-20T19:16:41.179" v="27080" actId="478"/>
          <ac:spMkLst>
            <pc:docMk/>
            <pc:sldMk cId="784717133" sldId="617"/>
            <ac:spMk id="12" creationId="{34871CE8-3082-4CD5-A753-841E043A57E9}"/>
          </ac:spMkLst>
        </pc:spChg>
        <pc:spChg chg="del">
          <ac:chgData name="Minesh Patel" userId="a66d4990ec83ac90" providerId="LiveId" clId="{B97F8FE2-9461-4CFE-A336-39272FD5B119}" dt="2021-09-20T19:16:41.179" v="27080" actId="478"/>
          <ac:spMkLst>
            <pc:docMk/>
            <pc:sldMk cId="784717133" sldId="617"/>
            <ac:spMk id="14" creationId="{0D89180F-2456-437D-8271-594E1DFC41A6}"/>
          </ac:spMkLst>
        </pc:spChg>
        <pc:spChg chg="del">
          <ac:chgData name="Minesh Patel" userId="a66d4990ec83ac90" providerId="LiveId" clId="{B97F8FE2-9461-4CFE-A336-39272FD5B119}" dt="2021-09-20T19:16:41.179" v="27080" actId="478"/>
          <ac:spMkLst>
            <pc:docMk/>
            <pc:sldMk cId="784717133" sldId="617"/>
            <ac:spMk id="15" creationId="{E12BCE95-31A3-423A-A320-6C3A6B72C7FE}"/>
          </ac:spMkLst>
        </pc:spChg>
        <pc:spChg chg="del">
          <ac:chgData name="Minesh Patel" userId="a66d4990ec83ac90" providerId="LiveId" clId="{B97F8FE2-9461-4CFE-A336-39272FD5B119}" dt="2021-09-20T19:16:41.179" v="27080" actId="478"/>
          <ac:spMkLst>
            <pc:docMk/>
            <pc:sldMk cId="784717133" sldId="617"/>
            <ac:spMk id="16" creationId="{7D80FC79-C1CD-4E4D-946E-E2098B50BAC3}"/>
          </ac:spMkLst>
        </pc:spChg>
        <pc:spChg chg="del">
          <ac:chgData name="Minesh Patel" userId="a66d4990ec83ac90" providerId="LiveId" clId="{B97F8FE2-9461-4CFE-A336-39272FD5B119}" dt="2021-09-20T19:16:41.179" v="27080" actId="478"/>
          <ac:spMkLst>
            <pc:docMk/>
            <pc:sldMk cId="784717133" sldId="617"/>
            <ac:spMk id="17" creationId="{7E9CE0A5-0A6D-47CB-9161-B856273E45A2}"/>
          </ac:spMkLst>
        </pc:spChg>
        <pc:spChg chg="del">
          <ac:chgData name="Minesh Patel" userId="a66d4990ec83ac90" providerId="LiveId" clId="{B97F8FE2-9461-4CFE-A336-39272FD5B119}" dt="2021-09-20T19:16:41.179" v="27080" actId="478"/>
          <ac:spMkLst>
            <pc:docMk/>
            <pc:sldMk cId="784717133" sldId="617"/>
            <ac:spMk id="18" creationId="{8E28163C-1876-413F-8C06-736F6B7F40E2}"/>
          </ac:spMkLst>
        </pc:spChg>
        <pc:spChg chg="del">
          <ac:chgData name="Minesh Patel" userId="a66d4990ec83ac90" providerId="LiveId" clId="{B97F8FE2-9461-4CFE-A336-39272FD5B119}" dt="2021-09-20T19:16:41.179" v="27080" actId="478"/>
          <ac:spMkLst>
            <pc:docMk/>
            <pc:sldMk cId="784717133" sldId="617"/>
            <ac:spMk id="19" creationId="{41FB7548-9727-4E5E-869F-730110C74194}"/>
          </ac:spMkLst>
        </pc:spChg>
        <pc:spChg chg="del">
          <ac:chgData name="Minesh Patel" userId="a66d4990ec83ac90" providerId="LiveId" clId="{B97F8FE2-9461-4CFE-A336-39272FD5B119}" dt="2021-09-20T19:16:41.179" v="27080" actId="478"/>
          <ac:spMkLst>
            <pc:docMk/>
            <pc:sldMk cId="784717133" sldId="617"/>
            <ac:spMk id="20" creationId="{29ED2D5F-9B7C-4A53-BE71-334165EFB5FF}"/>
          </ac:spMkLst>
        </pc:spChg>
        <pc:spChg chg="del">
          <ac:chgData name="Minesh Patel" userId="a66d4990ec83ac90" providerId="LiveId" clId="{B97F8FE2-9461-4CFE-A336-39272FD5B119}" dt="2021-09-20T19:16:41.179" v="27080" actId="478"/>
          <ac:spMkLst>
            <pc:docMk/>
            <pc:sldMk cId="784717133" sldId="617"/>
            <ac:spMk id="21" creationId="{FC51C9FA-F551-4116-AE77-4FC373D55C59}"/>
          </ac:spMkLst>
        </pc:spChg>
        <pc:spChg chg="del">
          <ac:chgData name="Minesh Patel" userId="a66d4990ec83ac90" providerId="LiveId" clId="{B97F8FE2-9461-4CFE-A336-39272FD5B119}" dt="2021-09-20T19:16:41.179" v="27080" actId="478"/>
          <ac:spMkLst>
            <pc:docMk/>
            <pc:sldMk cId="784717133" sldId="617"/>
            <ac:spMk id="23" creationId="{FAF354AE-C2C4-4AA4-B1C8-8B7EDB947666}"/>
          </ac:spMkLst>
        </pc:spChg>
        <pc:spChg chg="del">
          <ac:chgData name="Minesh Patel" userId="a66d4990ec83ac90" providerId="LiveId" clId="{B97F8FE2-9461-4CFE-A336-39272FD5B119}" dt="2021-09-20T19:16:41.179" v="27080" actId="478"/>
          <ac:spMkLst>
            <pc:docMk/>
            <pc:sldMk cId="784717133" sldId="617"/>
            <ac:spMk id="24" creationId="{8E5A239D-1ED0-4353-BFFC-0B095EE300CA}"/>
          </ac:spMkLst>
        </pc:spChg>
        <pc:spChg chg="del">
          <ac:chgData name="Minesh Patel" userId="a66d4990ec83ac90" providerId="LiveId" clId="{B97F8FE2-9461-4CFE-A336-39272FD5B119}" dt="2021-09-20T19:16:41.179" v="27080" actId="478"/>
          <ac:spMkLst>
            <pc:docMk/>
            <pc:sldMk cId="784717133" sldId="617"/>
            <ac:spMk id="25" creationId="{A19C0080-5AFB-4DE8-8CD8-A119360C0241}"/>
          </ac:spMkLst>
        </pc:spChg>
        <pc:spChg chg="del">
          <ac:chgData name="Minesh Patel" userId="a66d4990ec83ac90" providerId="LiveId" clId="{B97F8FE2-9461-4CFE-A336-39272FD5B119}" dt="2021-09-20T19:16:41.179" v="27080" actId="478"/>
          <ac:spMkLst>
            <pc:docMk/>
            <pc:sldMk cId="784717133" sldId="617"/>
            <ac:spMk id="26" creationId="{7C654BB0-8E6D-4CE6-BD65-8D93BF16AA87}"/>
          </ac:spMkLst>
        </pc:spChg>
        <pc:spChg chg="mod">
          <ac:chgData name="Minesh Patel" userId="a66d4990ec83ac90" providerId="LiveId" clId="{B97F8FE2-9461-4CFE-A336-39272FD5B119}" dt="2021-09-20T19:25:57.607" v="27851" actId="14100"/>
          <ac:spMkLst>
            <pc:docMk/>
            <pc:sldMk cId="784717133" sldId="617"/>
            <ac:spMk id="27" creationId="{6090B712-0C50-4C6E-BFF3-D4A348135E97}"/>
          </ac:spMkLst>
        </pc:spChg>
        <pc:spChg chg="add del mod">
          <ac:chgData name="Minesh Patel" userId="a66d4990ec83ac90" providerId="LiveId" clId="{B97F8FE2-9461-4CFE-A336-39272FD5B119}" dt="2021-09-20T19:23:13.569" v="27756" actId="478"/>
          <ac:spMkLst>
            <pc:docMk/>
            <pc:sldMk cId="784717133" sldId="617"/>
            <ac:spMk id="28" creationId="{85CB2810-4F7D-41B8-9C9C-5E53E8E165C4}"/>
          </ac:spMkLst>
        </pc:spChg>
        <pc:spChg chg="mod">
          <ac:chgData name="Minesh Patel" userId="a66d4990ec83ac90" providerId="LiveId" clId="{B97F8FE2-9461-4CFE-A336-39272FD5B119}" dt="2021-09-21T12:15:46.919" v="58991"/>
          <ac:spMkLst>
            <pc:docMk/>
            <pc:sldMk cId="784717133" sldId="617"/>
            <ac:spMk id="28" creationId="{F6CB8749-57C9-4403-A8B7-E96FEBD7A4E9}"/>
          </ac:spMkLst>
        </pc:spChg>
        <pc:spChg chg="add mod">
          <ac:chgData name="Minesh Patel" userId="a66d4990ec83ac90" providerId="LiveId" clId="{B97F8FE2-9461-4CFE-A336-39272FD5B119}" dt="2021-09-21T12:58:22.119" v="65742" actId="164"/>
          <ac:spMkLst>
            <pc:docMk/>
            <pc:sldMk cId="784717133" sldId="617"/>
            <ac:spMk id="29" creationId="{486DF13B-C116-4972-BB0F-C7CA98260A75}"/>
          </ac:spMkLst>
        </pc:spChg>
        <pc:spChg chg="mod">
          <ac:chgData name="Minesh Patel" userId="a66d4990ec83ac90" providerId="LiveId" clId="{B97F8FE2-9461-4CFE-A336-39272FD5B119}" dt="2021-09-21T12:15:46.919" v="58991"/>
          <ac:spMkLst>
            <pc:docMk/>
            <pc:sldMk cId="784717133" sldId="617"/>
            <ac:spMk id="30" creationId="{97534797-FACC-4496-B10E-7E0D2D53DAA5}"/>
          </ac:spMkLst>
        </pc:spChg>
        <pc:spChg chg="add del mod">
          <ac:chgData name="Minesh Patel" userId="a66d4990ec83ac90" providerId="LiveId" clId="{B97F8FE2-9461-4CFE-A336-39272FD5B119}" dt="2021-09-20T19:21:58.560" v="27593" actId="478"/>
          <ac:spMkLst>
            <pc:docMk/>
            <pc:sldMk cId="784717133" sldId="617"/>
            <ac:spMk id="30" creationId="{AD5130D8-8583-4699-86F4-ADDC6D439DBE}"/>
          </ac:spMkLst>
        </pc:spChg>
        <pc:spChg chg="add mod">
          <ac:chgData name="Minesh Patel" userId="a66d4990ec83ac90" providerId="LiveId" clId="{B97F8FE2-9461-4CFE-A336-39272FD5B119}" dt="2021-09-21T12:58:22.119" v="65742" actId="164"/>
          <ac:spMkLst>
            <pc:docMk/>
            <pc:sldMk cId="784717133" sldId="617"/>
            <ac:spMk id="31" creationId="{13345523-177A-4FB8-AC0E-2D19728970A6}"/>
          </ac:spMkLst>
        </pc:spChg>
        <pc:spChg chg="mod">
          <ac:chgData name="Minesh Patel" userId="a66d4990ec83ac90" providerId="LiveId" clId="{B97F8FE2-9461-4CFE-A336-39272FD5B119}" dt="2021-09-21T12:15:46.919" v="58991"/>
          <ac:spMkLst>
            <pc:docMk/>
            <pc:sldMk cId="784717133" sldId="617"/>
            <ac:spMk id="32" creationId="{8AB8BA67-A88B-48FF-924A-FFB5273584FF}"/>
          </ac:spMkLst>
        </pc:spChg>
        <pc:spChg chg="mod">
          <ac:chgData name="Minesh Patel" userId="a66d4990ec83ac90" providerId="LiveId" clId="{B97F8FE2-9461-4CFE-A336-39272FD5B119}" dt="2021-09-21T12:15:46.919" v="58991"/>
          <ac:spMkLst>
            <pc:docMk/>
            <pc:sldMk cId="784717133" sldId="617"/>
            <ac:spMk id="33" creationId="{4AAF3326-8531-471F-A879-95E7B91C1934}"/>
          </ac:spMkLst>
        </pc:spChg>
        <pc:spChg chg="add mod">
          <ac:chgData name="Minesh Patel" userId="a66d4990ec83ac90" providerId="LiveId" clId="{B97F8FE2-9461-4CFE-A336-39272FD5B119}" dt="2021-09-21T12:58:26.028" v="65743" actId="164"/>
          <ac:spMkLst>
            <pc:docMk/>
            <pc:sldMk cId="784717133" sldId="617"/>
            <ac:spMk id="34" creationId="{E092EF3E-E79C-486E-BCE7-86D19F28C56B}"/>
          </ac:spMkLst>
        </pc:spChg>
        <pc:spChg chg="add mod">
          <ac:chgData name="Minesh Patel" userId="a66d4990ec83ac90" providerId="LiveId" clId="{B97F8FE2-9461-4CFE-A336-39272FD5B119}" dt="2021-09-21T12:58:22.119" v="65742" actId="164"/>
          <ac:spMkLst>
            <pc:docMk/>
            <pc:sldMk cId="784717133" sldId="617"/>
            <ac:spMk id="35" creationId="{C4876FEF-6387-4A4A-9B44-579C715B9DE3}"/>
          </ac:spMkLst>
        </pc:spChg>
        <pc:spChg chg="mod">
          <ac:chgData name="Minesh Patel" userId="a66d4990ec83ac90" providerId="LiveId" clId="{B97F8FE2-9461-4CFE-A336-39272FD5B119}" dt="2021-09-21T12:15:46.919" v="58991"/>
          <ac:spMkLst>
            <pc:docMk/>
            <pc:sldMk cId="784717133" sldId="617"/>
            <ac:spMk id="37" creationId="{F0E3FE28-CEF0-47F6-8DB7-57D389FFAD82}"/>
          </ac:spMkLst>
        </pc:spChg>
        <pc:spChg chg="mod">
          <ac:chgData name="Minesh Patel" userId="a66d4990ec83ac90" providerId="LiveId" clId="{B97F8FE2-9461-4CFE-A336-39272FD5B119}" dt="2021-09-21T12:15:46.919" v="58991"/>
          <ac:spMkLst>
            <pc:docMk/>
            <pc:sldMk cId="784717133" sldId="617"/>
            <ac:spMk id="38" creationId="{4AC71560-974C-4879-B1E2-78C4B8DE13AA}"/>
          </ac:spMkLst>
        </pc:spChg>
        <pc:spChg chg="add mod">
          <ac:chgData name="Minesh Patel" userId="a66d4990ec83ac90" providerId="LiveId" clId="{B97F8FE2-9461-4CFE-A336-39272FD5B119}" dt="2021-09-21T12:58:15.817" v="65741" actId="164"/>
          <ac:spMkLst>
            <pc:docMk/>
            <pc:sldMk cId="784717133" sldId="617"/>
            <ac:spMk id="39" creationId="{5BC5DB71-C66D-4E60-A8B0-A8DF3A27921C}"/>
          </ac:spMkLst>
        </pc:spChg>
        <pc:spChg chg="add mod">
          <ac:chgData name="Minesh Patel" userId="a66d4990ec83ac90" providerId="LiveId" clId="{B97F8FE2-9461-4CFE-A336-39272FD5B119}" dt="2021-09-20T20:58:17.477" v="29501" actId="164"/>
          <ac:spMkLst>
            <pc:docMk/>
            <pc:sldMk cId="784717133" sldId="617"/>
            <ac:spMk id="40" creationId="{355791F5-ED23-4177-94F6-8FD8E6E093BB}"/>
          </ac:spMkLst>
        </pc:spChg>
        <pc:spChg chg="add mod">
          <ac:chgData name="Minesh Patel" userId="a66d4990ec83ac90" providerId="LiveId" clId="{B97F8FE2-9461-4CFE-A336-39272FD5B119}" dt="2021-09-20T20:58:17.477" v="29501" actId="164"/>
          <ac:spMkLst>
            <pc:docMk/>
            <pc:sldMk cId="784717133" sldId="617"/>
            <ac:spMk id="41" creationId="{42D7C25C-E417-4AB6-8901-9CBAEEF5E3FF}"/>
          </ac:spMkLst>
        </pc:spChg>
        <pc:spChg chg="add mod">
          <ac:chgData name="Minesh Patel" userId="a66d4990ec83ac90" providerId="LiveId" clId="{B97F8FE2-9461-4CFE-A336-39272FD5B119}" dt="2021-09-20T20:58:17.477" v="29501" actId="164"/>
          <ac:spMkLst>
            <pc:docMk/>
            <pc:sldMk cId="784717133" sldId="617"/>
            <ac:spMk id="42" creationId="{DBBD997E-05E0-49B2-A6D6-F4F8BF468555}"/>
          </ac:spMkLst>
        </pc:spChg>
        <pc:spChg chg="add mod">
          <ac:chgData name="Minesh Patel" userId="a66d4990ec83ac90" providerId="LiveId" clId="{B97F8FE2-9461-4CFE-A336-39272FD5B119}" dt="2021-09-20T20:58:17.477" v="29501" actId="164"/>
          <ac:spMkLst>
            <pc:docMk/>
            <pc:sldMk cId="784717133" sldId="617"/>
            <ac:spMk id="43" creationId="{E8518BEB-F0F9-41D2-A13F-49A4FB25EE80}"/>
          </ac:spMkLst>
        </pc:spChg>
        <pc:spChg chg="add mod">
          <ac:chgData name="Minesh Patel" userId="a66d4990ec83ac90" providerId="LiveId" clId="{B97F8FE2-9461-4CFE-A336-39272FD5B119}" dt="2021-09-20T20:58:17.477" v="29501" actId="164"/>
          <ac:spMkLst>
            <pc:docMk/>
            <pc:sldMk cId="784717133" sldId="617"/>
            <ac:spMk id="51" creationId="{4CCB8AE6-017F-4191-8B2E-D2A9DF04E2EA}"/>
          </ac:spMkLst>
        </pc:spChg>
        <pc:spChg chg="add mod">
          <ac:chgData name="Minesh Patel" userId="a66d4990ec83ac90" providerId="LiveId" clId="{B97F8FE2-9461-4CFE-A336-39272FD5B119}" dt="2021-09-20T20:58:17.477" v="29501" actId="164"/>
          <ac:spMkLst>
            <pc:docMk/>
            <pc:sldMk cId="784717133" sldId="617"/>
            <ac:spMk id="52" creationId="{42D9CBBD-CA45-4EC8-9B04-02178A9C5B73}"/>
          </ac:spMkLst>
        </pc:spChg>
        <pc:grpChg chg="add mod">
          <ac:chgData name="Minesh Patel" userId="a66d4990ec83ac90" providerId="LiveId" clId="{B97F8FE2-9461-4CFE-A336-39272FD5B119}" dt="2021-09-21T12:58:15.817" v="65741" actId="164"/>
          <ac:grpSpMkLst>
            <pc:docMk/>
            <pc:sldMk cId="784717133" sldId="617"/>
            <ac:grpSpMk id="3" creationId="{4EFE6594-E626-443E-8A84-67E15C13B3B6}"/>
          </ac:grpSpMkLst>
        </pc:grpChg>
        <pc:grpChg chg="add mod">
          <ac:chgData name="Minesh Patel" userId="a66d4990ec83ac90" providerId="LiveId" clId="{B97F8FE2-9461-4CFE-A336-39272FD5B119}" dt="2021-09-21T12:58:22.119" v="65742" actId="164"/>
          <ac:grpSpMkLst>
            <pc:docMk/>
            <pc:sldMk cId="784717133" sldId="617"/>
            <ac:grpSpMk id="5" creationId="{3D58455B-5382-466C-B370-2A578BAB2A35}"/>
          </ac:grpSpMkLst>
        </pc:grpChg>
        <pc:grpChg chg="add mod">
          <ac:chgData name="Minesh Patel" userId="a66d4990ec83ac90" providerId="LiveId" clId="{B97F8FE2-9461-4CFE-A336-39272FD5B119}" dt="2021-09-21T12:58:26.028" v="65743" actId="164"/>
          <ac:grpSpMkLst>
            <pc:docMk/>
            <pc:sldMk cId="784717133" sldId="617"/>
            <ac:grpSpMk id="6" creationId="{1E0D64EE-0F5E-4834-9C06-B4D816F5B3CA}"/>
          </ac:grpSpMkLst>
        </pc:grpChg>
        <pc:grpChg chg="add mod">
          <ac:chgData name="Minesh Patel" userId="a66d4990ec83ac90" providerId="LiveId" clId="{B97F8FE2-9461-4CFE-A336-39272FD5B119}" dt="2021-09-21T12:58:15.817" v="65741" actId="164"/>
          <ac:grpSpMkLst>
            <pc:docMk/>
            <pc:sldMk cId="784717133" sldId="617"/>
            <ac:grpSpMk id="10" creationId="{4234C831-2C0E-42BB-BF9E-8E6D42363DF7}"/>
          </ac:grpSpMkLst>
        </pc:grpChg>
        <pc:grpChg chg="add mod">
          <ac:chgData name="Minesh Patel" userId="a66d4990ec83ac90" providerId="LiveId" clId="{B97F8FE2-9461-4CFE-A336-39272FD5B119}" dt="2021-09-21T12:15:46.919" v="58991"/>
          <ac:grpSpMkLst>
            <pc:docMk/>
            <pc:sldMk cId="784717133" sldId="617"/>
            <ac:grpSpMk id="26" creationId="{06E29524-FDFF-4D30-A958-1E86906424A6}"/>
          </ac:grpSpMkLst>
        </pc:grpChg>
        <pc:grpChg chg="del">
          <ac:chgData name="Minesh Patel" userId="a66d4990ec83ac90" providerId="LiveId" clId="{B97F8FE2-9461-4CFE-A336-39272FD5B119}" dt="2021-09-21T12:15:46.636" v="58990" actId="478"/>
          <ac:grpSpMkLst>
            <pc:docMk/>
            <pc:sldMk cId="784717133" sldId="617"/>
            <ac:grpSpMk id="44" creationId="{878FDA8E-53F1-4823-905B-B4A29CBE4C50}"/>
          </ac:grpSpMkLst>
        </pc:grpChg>
        <pc:picChg chg="add mod">
          <ac:chgData name="Minesh Patel" userId="a66d4990ec83ac90" providerId="LiveId" clId="{B97F8FE2-9461-4CFE-A336-39272FD5B119}" dt="2021-09-21T12:58:26.028" v="65743" actId="164"/>
          <ac:picMkLst>
            <pc:docMk/>
            <pc:sldMk cId="784717133" sldId="617"/>
            <ac:picMk id="7" creationId="{2DAAC22C-7251-4A53-B235-808D05BCA701}"/>
          </ac:picMkLst>
        </pc:picChg>
        <pc:cxnChg chg="add mod">
          <ac:chgData name="Minesh Patel" userId="a66d4990ec83ac90" providerId="LiveId" clId="{B97F8FE2-9461-4CFE-A336-39272FD5B119}" dt="2021-09-21T12:58:15.817" v="65741" actId="164"/>
          <ac:cxnSpMkLst>
            <pc:docMk/>
            <pc:sldMk cId="784717133" sldId="617"/>
            <ac:cxnSpMk id="36" creationId="{63A72F9B-2D4C-4482-8C0D-6833F75BF028}"/>
          </ac:cxnSpMkLst>
        </pc:cxnChg>
      </pc:sldChg>
      <pc:sldChg chg="addSp delSp modSp add mod ord delAnim modAnim modNotesTx">
        <pc:chgData name="Minesh Patel" userId="a66d4990ec83ac90" providerId="LiveId" clId="{B97F8FE2-9461-4CFE-A336-39272FD5B119}" dt="2021-09-21T13:06:22.552" v="67264"/>
        <pc:sldMkLst>
          <pc:docMk/>
          <pc:sldMk cId="1964059046" sldId="618"/>
        </pc:sldMkLst>
        <pc:spChg chg="mod">
          <ac:chgData name="Minesh Patel" userId="a66d4990ec83ac90" providerId="LiveId" clId="{B97F8FE2-9461-4CFE-A336-39272FD5B119}" dt="2021-09-20T19:28:56.054" v="27999" actId="20577"/>
          <ac:spMkLst>
            <pc:docMk/>
            <pc:sldMk cId="1964059046" sldId="618"/>
            <ac:spMk id="2" creationId="{00000000-0000-0000-0000-000000000000}"/>
          </ac:spMkLst>
        </pc:spChg>
        <pc:spChg chg="add del mod">
          <ac:chgData name="Minesh Patel" userId="a66d4990ec83ac90" providerId="LiveId" clId="{B97F8FE2-9461-4CFE-A336-39272FD5B119}" dt="2021-09-20T19:29:16.504" v="28001" actId="478"/>
          <ac:spMkLst>
            <pc:docMk/>
            <pc:sldMk cId="1964059046" sldId="618"/>
            <ac:spMk id="5" creationId="{698EDE15-FEA0-42D3-A446-24F72F9D16B8}"/>
          </ac:spMkLst>
        </pc:spChg>
        <pc:spChg chg="add mod">
          <ac:chgData name="Minesh Patel" userId="a66d4990ec83ac90" providerId="LiveId" clId="{B97F8FE2-9461-4CFE-A336-39272FD5B119}" dt="2021-09-21T13:05:14.916" v="66877" actId="164"/>
          <ac:spMkLst>
            <pc:docMk/>
            <pc:sldMk cId="1964059046" sldId="618"/>
            <ac:spMk id="6" creationId="{B2FEDEE0-2FA9-428F-859C-98EAEAD3E35C}"/>
          </ac:spMkLst>
        </pc:spChg>
        <pc:spChg chg="add mod">
          <ac:chgData name="Minesh Patel" userId="a66d4990ec83ac90" providerId="LiveId" clId="{B97F8FE2-9461-4CFE-A336-39272FD5B119}" dt="2021-09-21T13:05:14.916" v="66877" actId="164"/>
          <ac:spMkLst>
            <pc:docMk/>
            <pc:sldMk cId="1964059046" sldId="618"/>
            <ac:spMk id="21" creationId="{F9C780A4-9623-4DFC-8052-257CEAA0344D}"/>
          </ac:spMkLst>
        </pc:spChg>
        <pc:spChg chg="add mod">
          <ac:chgData name="Minesh Patel" userId="a66d4990ec83ac90" providerId="LiveId" clId="{B97F8FE2-9461-4CFE-A336-39272FD5B119}" dt="2021-09-21T13:05:14.916" v="66877" actId="164"/>
          <ac:spMkLst>
            <pc:docMk/>
            <pc:sldMk cId="1964059046" sldId="618"/>
            <ac:spMk id="22" creationId="{DF95D600-1871-4B12-B84C-3581E4B30495}"/>
          </ac:spMkLst>
        </pc:spChg>
        <pc:spChg chg="add mod">
          <ac:chgData name="Minesh Patel" userId="a66d4990ec83ac90" providerId="LiveId" clId="{B97F8FE2-9461-4CFE-A336-39272FD5B119}" dt="2021-09-21T13:05:14.916" v="66877" actId="164"/>
          <ac:spMkLst>
            <pc:docMk/>
            <pc:sldMk cId="1964059046" sldId="618"/>
            <ac:spMk id="23" creationId="{97A73973-DFED-4284-ADEF-352FEFFBDC98}"/>
          </ac:spMkLst>
        </pc:spChg>
        <pc:spChg chg="add mod">
          <ac:chgData name="Minesh Patel" userId="a66d4990ec83ac90" providerId="LiveId" clId="{B97F8FE2-9461-4CFE-A336-39272FD5B119}" dt="2021-09-21T13:05:14.916" v="66877" actId="164"/>
          <ac:spMkLst>
            <pc:docMk/>
            <pc:sldMk cId="1964059046" sldId="618"/>
            <ac:spMk id="24" creationId="{E8745CEA-D0DD-4A09-B4D7-D5178FB48169}"/>
          </ac:spMkLst>
        </pc:spChg>
        <pc:spChg chg="add mod">
          <ac:chgData name="Minesh Patel" userId="a66d4990ec83ac90" providerId="LiveId" clId="{B97F8FE2-9461-4CFE-A336-39272FD5B119}" dt="2021-09-21T13:05:14.916" v="66877" actId="164"/>
          <ac:spMkLst>
            <pc:docMk/>
            <pc:sldMk cId="1964059046" sldId="618"/>
            <ac:spMk id="25" creationId="{37A6B6D7-C379-40AB-96F8-B968043D4D41}"/>
          </ac:spMkLst>
        </pc:spChg>
        <pc:spChg chg="add mod">
          <ac:chgData name="Minesh Patel" userId="a66d4990ec83ac90" providerId="LiveId" clId="{B97F8FE2-9461-4CFE-A336-39272FD5B119}" dt="2021-09-21T13:05:14.916" v="66877" actId="164"/>
          <ac:spMkLst>
            <pc:docMk/>
            <pc:sldMk cId="1964059046" sldId="618"/>
            <ac:spMk id="26" creationId="{2E1D5796-3982-4700-B943-F73C29B619B8}"/>
          </ac:spMkLst>
        </pc:spChg>
        <pc:spChg chg="del">
          <ac:chgData name="Minesh Patel" userId="a66d4990ec83ac90" providerId="LiveId" clId="{B97F8FE2-9461-4CFE-A336-39272FD5B119}" dt="2021-09-20T19:29:14.355" v="28000" actId="478"/>
          <ac:spMkLst>
            <pc:docMk/>
            <pc:sldMk cId="1964059046" sldId="618"/>
            <ac:spMk id="27" creationId="{6090B712-0C50-4C6E-BFF3-D4A348135E97}"/>
          </ac:spMkLst>
        </pc:spChg>
        <pc:spChg chg="add mod">
          <ac:chgData name="Minesh Patel" userId="a66d4990ec83ac90" providerId="LiveId" clId="{B97F8FE2-9461-4CFE-A336-39272FD5B119}" dt="2021-09-21T13:05:14.916" v="66877" actId="164"/>
          <ac:spMkLst>
            <pc:docMk/>
            <pc:sldMk cId="1964059046" sldId="618"/>
            <ac:spMk id="28" creationId="{B9E30246-9F02-48CC-90AB-3A5B8F37C232}"/>
          </ac:spMkLst>
        </pc:spChg>
        <pc:spChg chg="del">
          <ac:chgData name="Minesh Patel" userId="a66d4990ec83ac90" providerId="LiveId" clId="{B97F8FE2-9461-4CFE-A336-39272FD5B119}" dt="2021-09-20T19:29:14.355" v="28000" actId="478"/>
          <ac:spMkLst>
            <pc:docMk/>
            <pc:sldMk cId="1964059046" sldId="618"/>
            <ac:spMk id="29" creationId="{486DF13B-C116-4972-BB0F-C7CA98260A75}"/>
          </ac:spMkLst>
        </pc:spChg>
        <pc:spChg chg="add mod">
          <ac:chgData name="Minesh Patel" userId="a66d4990ec83ac90" providerId="LiveId" clId="{B97F8FE2-9461-4CFE-A336-39272FD5B119}" dt="2021-09-21T13:05:14.916" v="66877" actId="164"/>
          <ac:spMkLst>
            <pc:docMk/>
            <pc:sldMk cId="1964059046" sldId="618"/>
            <ac:spMk id="30" creationId="{38456ED5-4749-49CB-A8C3-5864A7C97F26}"/>
          </ac:spMkLst>
        </pc:spChg>
        <pc:spChg chg="del">
          <ac:chgData name="Minesh Patel" userId="a66d4990ec83ac90" providerId="LiveId" clId="{B97F8FE2-9461-4CFE-A336-39272FD5B119}" dt="2021-09-20T19:29:14.355" v="28000" actId="478"/>
          <ac:spMkLst>
            <pc:docMk/>
            <pc:sldMk cId="1964059046" sldId="618"/>
            <ac:spMk id="31" creationId="{13345523-177A-4FB8-AC0E-2D19728970A6}"/>
          </ac:spMkLst>
        </pc:spChg>
        <pc:spChg chg="add mod">
          <ac:chgData name="Minesh Patel" userId="a66d4990ec83ac90" providerId="LiveId" clId="{B97F8FE2-9461-4CFE-A336-39272FD5B119}" dt="2021-09-21T13:05:14.916" v="66877" actId="164"/>
          <ac:spMkLst>
            <pc:docMk/>
            <pc:sldMk cId="1964059046" sldId="618"/>
            <ac:spMk id="32" creationId="{071ED053-32C6-4A0F-85EB-A75F5B4AEB5A}"/>
          </ac:spMkLst>
        </pc:spChg>
        <pc:spChg chg="add mod">
          <ac:chgData name="Minesh Patel" userId="a66d4990ec83ac90" providerId="LiveId" clId="{B97F8FE2-9461-4CFE-A336-39272FD5B119}" dt="2021-09-21T13:05:14.916" v="66877" actId="164"/>
          <ac:spMkLst>
            <pc:docMk/>
            <pc:sldMk cId="1964059046" sldId="618"/>
            <ac:spMk id="33" creationId="{2245A47E-04CF-4988-87F9-E435C205A7A6}"/>
          </ac:spMkLst>
        </pc:spChg>
        <pc:spChg chg="mod">
          <ac:chgData name="Minesh Patel" userId="a66d4990ec83ac90" providerId="LiveId" clId="{B97F8FE2-9461-4CFE-A336-39272FD5B119}" dt="2021-09-21T12:15:54.694" v="58998"/>
          <ac:spMkLst>
            <pc:docMk/>
            <pc:sldMk cId="1964059046" sldId="618"/>
            <ac:spMk id="34" creationId="{129F0DF5-2CC4-47B5-B324-11419B6CAD6A}"/>
          </ac:spMkLst>
        </pc:spChg>
        <pc:spChg chg="del">
          <ac:chgData name="Minesh Patel" userId="a66d4990ec83ac90" providerId="LiveId" clId="{B97F8FE2-9461-4CFE-A336-39272FD5B119}" dt="2021-09-20T19:29:14.355" v="28000" actId="478"/>
          <ac:spMkLst>
            <pc:docMk/>
            <pc:sldMk cId="1964059046" sldId="618"/>
            <ac:spMk id="34" creationId="{E092EF3E-E79C-486E-BCE7-86D19F28C56B}"/>
          </ac:spMkLst>
        </pc:spChg>
        <pc:spChg chg="mod">
          <ac:chgData name="Minesh Patel" userId="a66d4990ec83ac90" providerId="LiveId" clId="{B97F8FE2-9461-4CFE-A336-39272FD5B119}" dt="2021-09-21T12:15:54.694" v="58998"/>
          <ac:spMkLst>
            <pc:docMk/>
            <pc:sldMk cId="1964059046" sldId="618"/>
            <ac:spMk id="35" creationId="{0F0F730F-A63D-44A2-9023-F7565E995CFC}"/>
          </ac:spMkLst>
        </pc:spChg>
        <pc:spChg chg="del">
          <ac:chgData name="Minesh Patel" userId="a66d4990ec83ac90" providerId="LiveId" clId="{B97F8FE2-9461-4CFE-A336-39272FD5B119}" dt="2021-09-20T19:29:14.355" v="28000" actId="478"/>
          <ac:spMkLst>
            <pc:docMk/>
            <pc:sldMk cId="1964059046" sldId="618"/>
            <ac:spMk id="35" creationId="{C4876FEF-6387-4A4A-9B44-579C715B9DE3}"/>
          </ac:spMkLst>
        </pc:spChg>
        <pc:spChg chg="mod">
          <ac:chgData name="Minesh Patel" userId="a66d4990ec83ac90" providerId="LiveId" clId="{B97F8FE2-9461-4CFE-A336-39272FD5B119}" dt="2021-09-21T12:15:54.694" v="58998"/>
          <ac:spMkLst>
            <pc:docMk/>
            <pc:sldMk cId="1964059046" sldId="618"/>
            <ac:spMk id="36" creationId="{F8D570A9-0277-4BBF-93F4-9EE281B3706C}"/>
          </ac:spMkLst>
        </pc:spChg>
        <pc:spChg chg="add mod">
          <ac:chgData name="Minesh Patel" userId="a66d4990ec83ac90" providerId="LiveId" clId="{B97F8FE2-9461-4CFE-A336-39272FD5B119}" dt="2021-09-21T13:05:14.916" v="66877" actId="164"/>
          <ac:spMkLst>
            <pc:docMk/>
            <pc:sldMk cId="1964059046" sldId="618"/>
            <ac:spMk id="37" creationId="{01A96E7E-0738-4D2D-B367-95A2A9B49673}"/>
          </ac:spMkLst>
        </pc:spChg>
        <pc:spChg chg="add mod">
          <ac:chgData name="Minesh Patel" userId="a66d4990ec83ac90" providerId="LiveId" clId="{B97F8FE2-9461-4CFE-A336-39272FD5B119}" dt="2021-09-21T13:05:14.916" v="66877" actId="164"/>
          <ac:spMkLst>
            <pc:docMk/>
            <pc:sldMk cId="1964059046" sldId="618"/>
            <ac:spMk id="38" creationId="{005B0140-C0B2-4A66-BF51-967ECAF05C86}"/>
          </ac:spMkLst>
        </pc:spChg>
        <pc:spChg chg="mod">
          <ac:chgData name="Minesh Patel" userId="a66d4990ec83ac90" providerId="LiveId" clId="{B97F8FE2-9461-4CFE-A336-39272FD5B119}" dt="2021-09-21T12:15:54.694" v="58998"/>
          <ac:spMkLst>
            <pc:docMk/>
            <pc:sldMk cId="1964059046" sldId="618"/>
            <ac:spMk id="39" creationId="{1A5FE864-DFB6-49BE-B133-53F1C8F6A05C}"/>
          </ac:spMkLst>
        </pc:spChg>
        <pc:spChg chg="del">
          <ac:chgData name="Minesh Patel" userId="a66d4990ec83ac90" providerId="LiveId" clId="{B97F8FE2-9461-4CFE-A336-39272FD5B119}" dt="2021-09-20T19:29:14.355" v="28000" actId="478"/>
          <ac:spMkLst>
            <pc:docMk/>
            <pc:sldMk cId="1964059046" sldId="618"/>
            <ac:spMk id="39" creationId="{5BC5DB71-C66D-4E60-A8B0-A8DF3A27921C}"/>
          </ac:spMkLst>
        </pc:spChg>
        <pc:spChg chg="add mod">
          <ac:chgData name="Minesh Patel" userId="a66d4990ec83ac90" providerId="LiveId" clId="{B97F8FE2-9461-4CFE-A336-39272FD5B119}" dt="2021-09-21T13:05:14.916" v="66877" actId="164"/>
          <ac:spMkLst>
            <pc:docMk/>
            <pc:sldMk cId="1964059046" sldId="618"/>
            <ac:spMk id="40" creationId="{94E1741A-BA0E-48A8-AD93-99099FC9DED2}"/>
          </ac:spMkLst>
        </pc:spChg>
        <pc:spChg chg="add mod">
          <ac:chgData name="Minesh Patel" userId="a66d4990ec83ac90" providerId="LiveId" clId="{B97F8FE2-9461-4CFE-A336-39272FD5B119}" dt="2021-09-20T21:12:47.953" v="31146" actId="6549"/>
          <ac:spMkLst>
            <pc:docMk/>
            <pc:sldMk cId="1964059046" sldId="618"/>
            <ac:spMk id="41" creationId="{2CDE8771-FF6C-4B2C-8D35-9826801EAD0B}"/>
          </ac:spMkLst>
        </pc:spChg>
        <pc:spChg chg="add mod">
          <ac:chgData name="Minesh Patel" userId="a66d4990ec83ac90" providerId="LiveId" clId="{B97F8FE2-9461-4CFE-A336-39272FD5B119}" dt="2021-09-21T13:05:14.916" v="66877" actId="164"/>
          <ac:spMkLst>
            <pc:docMk/>
            <pc:sldMk cId="1964059046" sldId="618"/>
            <ac:spMk id="42" creationId="{8C6FC100-9C53-4F32-8531-EF8EF67EEB48}"/>
          </ac:spMkLst>
        </pc:spChg>
        <pc:spChg chg="add mod">
          <ac:chgData name="Minesh Patel" userId="a66d4990ec83ac90" providerId="LiveId" clId="{B97F8FE2-9461-4CFE-A336-39272FD5B119}" dt="2021-09-21T13:05:14.916" v="66877" actId="164"/>
          <ac:spMkLst>
            <pc:docMk/>
            <pc:sldMk cId="1964059046" sldId="618"/>
            <ac:spMk id="43" creationId="{76825CB0-8737-400E-85E7-4A8573C4AE41}"/>
          </ac:spMkLst>
        </pc:spChg>
        <pc:spChg chg="add mod">
          <ac:chgData name="Minesh Patel" userId="a66d4990ec83ac90" providerId="LiveId" clId="{B97F8FE2-9461-4CFE-A336-39272FD5B119}" dt="2021-09-21T13:05:14.916" v="66877" actId="164"/>
          <ac:spMkLst>
            <pc:docMk/>
            <pc:sldMk cId="1964059046" sldId="618"/>
            <ac:spMk id="51" creationId="{EEBB0CA6-9A50-4FE6-A042-E25312F2DC39}"/>
          </ac:spMkLst>
        </pc:spChg>
        <pc:spChg chg="add mod">
          <ac:chgData name="Minesh Patel" userId="a66d4990ec83ac90" providerId="LiveId" clId="{B97F8FE2-9461-4CFE-A336-39272FD5B119}" dt="2021-09-21T13:05:14.916" v="66877" actId="164"/>
          <ac:spMkLst>
            <pc:docMk/>
            <pc:sldMk cId="1964059046" sldId="618"/>
            <ac:spMk id="52" creationId="{E05C6980-658B-4000-B123-CE836001C4B6}"/>
          </ac:spMkLst>
        </pc:spChg>
        <pc:spChg chg="add mod">
          <ac:chgData name="Minesh Patel" userId="a66d4990ec83ac90" providerId="LiveId" clId="{B97F8FE2-9461-4CFE-A336-39272FD5B119}" dt="2021-09-21T13:05:14.916" v="66877" actId="164"/>
          <ac:spMkLst>
            <pc:docMk/>
            <pc:sldMk cId="1964059046" sldId="618"/>
            <ac:spMk id="53" creationId="{1E250A91-7825-4D16-8131-461D08ECE9B2}"/>
          </ac:spMkLst>
        </pc:spChg>
        <pc:spChg chg="mod">
          <ac:chgData name="Minesh Patel" userId="a66d4990ec83ac90" providerId="LiveId" clId="{B97F8FE2-9461-4CFE-A336-39272FD5B119}" dt="2021-09-21T12:15:54.694" v="58998"/>
          <ac:spMkLst>
            <pc:docMk/>
            <pc:sldMk cId="1964059046" sldId="618"/>
            <ac:spMk id="54" creationId="{9E46834F-303F-4AB7-BCB3-BD5CB79E6B4B}"/>
          </ac:spMkLst>
        </pc:spChg>
        <pc:spChg chg="mod">
          <ac:chgData name="Minesh Patel" userId="a66d4990ec83ac90" providerId="LiveId" clId="{B97F8FE2-9461-4CFE-A336-39272FD5B119}" dt="2021-09-21T12:15:54.694" v="58998"/>
          <ac:spMkLst>
            <pc:docMk/>
            <pc:sldMk cId="1964059046" sldId="618"/>
            <ac:spMk id="55" creationId="{93C5ACFD-7E4C-44D4-B780-521607672E5F}"/>
          </ac:spMkLst>
        </pc:spChg>
        <pc:grpChg chg="add mod">
          <ac:chgData name="Minesh Patel" userId="a66d4990ec83ac90" providerId="LiveId" clId="{B97F8FE2-9461-4CFE-A336-39272FD5B119}" dt="2021-09-21T13:05:14.916" v="66877" actId="164"/>
          <ac:grpSpMkLst>
            <pc:docMk/>
            <pc:sldMk cId="1964059046" sldId="618"/>
            <ac:grpSpMk id="3" creationId="{7950127E-F33A-4685-8CCD-7B651AC0887B}"/>
          </ac:grpSpMkLst>
        </pc:grpChg>
        <pc:grpChg chg="add mod">
          <ac:chgData name="Minesh Patel" userId="a66d4990ec83ac90" providerId="LiveId" clId="{B97F8FE2-9461-4CFE-A336-39272FD5B119}" dt="2021-09-21T12:15:54.694" v="58998"/>
          <ac:grpSpMkLst>
            <pc:docMk/>
            <pc:sldMk cId="1964059046" sldId="618"/>
            <ac:grpSpMk id="31" creationId="{7289C972-ACF8-4CC3-8812-989A11290977}"/>
          </ac:grpSpMkLst>
        </pc:grpChg>
        <pc:grpChg chg="del">
          <ac:chgData name="Minesh Patel" userId="a66d4990ec83ac90" providerId="LiveId" clId="{B97F8FE2-9461-4CFE-A336-39272FD5B119}" dt="2021-09-21T12:15:54.426" v="58997" actId="478"/>
          <ac:grpSpMkLst>
            <pc:docMk/>
            <pc:sldMk cId="1964059046" sldId="618"/>
            <ac:grpSpMk id="44" creationId="{878FDA8E-53F1-4823-905B-B4A29CBE4C50}"/>
          </ac:grpSpMkLst>
        </pc:grpChg>
        <pc:picChg chg="del">
          <ac:chgData name="Minesh Patel" userId="a66d4990ec83ac90" providerId="LiveId" clId="{B97F8FE2-9461-4CFE-A336-39272FD5B119}" dt="2021-09-20T19:29:14.355" v="28000" actId="478"/>
          <ac:picMkLst>
            <pc:docMk/>
            <pc:sldMk cId="1964059046" sldId="618"/>
            <ac:picMk id="7" creationId="{2DAAC22C-7251-4A53-B235-808D05BCA701}"/>
          </ac:picMkLst>
        </pc:picChg>
        <pc:cxnChg chg="del">
          <ac:chgData name="Minesh Patel" userId="a66d4990ec83ac90" providerId="LiveId" clId="{B97F8FE2-9461-4CFE-A336-39272FD5B119}" dt="2021-09-20T19:29:14.355" v="28000" actId="478"/>
          <ac:cxnSpMkLst>
            <pc:docMk/>
            <pc:sldMk cId="1964059046" sldId="618"/>
            <ac:cxnSpMk id="36" creationId="{63A72F9B-2D4C-4482-8C0D-6833F75BF028}"/>
          </ac:cxnSpMkLst>
        </pc:cxnChg>
      </pc:sldChg>
      <pc:sldChg chg="new del">
        <pc:chgData name="Minesh Patel" userId="a66d4990ec83ac90" providerId="LiveId" clId="{B97F8FE2-9461-4CFE-A336-39272FD5B119}" dt="2021-09-20T19:32:34.661" v="28333" actId="680"/>
        <pc:sldMkLst>
          <pc:docMk/>
          <pc:sldMk cId="493644023" sldId="619"/>
        </pc:sldMkLst>
      </pc:sldChg>
      <pc:sldChg chg="addSp delSp modSp add mod ord modNotesTx">
        <pc:chgData name="Minesh Patel" userId="a66d4990ec83ac90" providerId="LiveId" clId="{B97F8FE2-9461-4CFE-A336-39272FD5B119}" dt="2021-09-21T13:14:06.311" v="67527" actId="20577"/>
        <pc:sldMkLst>
          <pc:docMk/>
          <pc:sldMk cId="710251539" sldId="619"/>
        </pc:sldMkLst>
        <pc:spChg chg="mod">
          <ac:chgData name="Minesh Patel" userId="a66d4990ec83ac90" providerId="LiveId" clId="{B97F8FE2-9461-4CFE-A336-39272FD5B119}" dt="2021-09-20T19:45:24.979" v="28646" actId="20577"/>
          <ac:spMkLst>
            <pc:docMk/>
            <pc:sldMk cId="710251539" sldId="619"/>
            <ac:spMk id="2" creationId="{00000000-0000-0000-0000-000000000000}"/>
          </ac:spMkLst>
        </pc:spChg>
        <pc:spChg chg="del">
          <ac:chgData name="Minesh Patel" userId="a66d4990ec83ac90" providerId="LiveId" clId="{B97F8FE2-9461-4CFE-A336-39272FD5B119}" dt="2021-09-20T19:46:44.499" v="28647" actId="478"/>
          <ac:spMkLst>
            <pc:docMk/>
            <pc:sldMk cId="710251539" sldId="619"/>
            <ac:spMk id="6" creationId="{B2FEDEE0-2FA9-428F-859C-98EAEAD3E35C}"/>
          </ac:spMkLst>
        </pc:spChg>
        <pc:spChg chg="mod">
          <ac:chgData name="Minesh Patel" userId="a66d4990ec83ac90" providerId="LiveId" clId="{B97F8FE2-9461-4CFE-A336-39272FD5B119}" dt="2021-09-21T12:15:57.741" v="59001"/>
          <ac:spMkLst>
            <pc:docMk/>
            <pc:sldMk cId="710251539" sldId="619"/>
            <ac:spMk id="13" creationId="{3F74EE71-1D4E-4F93-9523-8ED3ADC8DBF8}"/>
          </ac:spMkLst>
        </pc:spChg>
        <pc:spChg chg="mod">
          <ac:chgData name="Minesh Patel" userId="a66d4990ec83ac90" providerId="LiveId" clId="{B97F8FE2-9461-4CFE-A336-39272FD5B119}" dt="2021-09-21T12:15:57.741" v="59001"/>
          <ac:spMkLst>
            <pc:docMk/>
            <pc:sldMk cId="710251539" sldId="619"/>
            <ac:spMk id="14" creationId="{05DA0160-95D7-4CC5-A54A-241FDC1CA349}"/>
          </ac:spMkLst>
        </pc:spChg>
        <pc:spChg chg="mod">
          <ac:chgData name="Minesh Patel" userId="a66d4990ec83ac90" providerId="LiveId" clId="{B97F8FE2-9461-4CFE-A336-39272FD5B119}" dt="2021-09-21T12:15:57.741" v="59001"/>
          <ac:spMkLst>
            <pc:docMk/>
            <pc:sldMk cId="710251539" sldId="619"/>
            <ac:spMk id="15" creationId="{976D548A-6199-4D91-83E1-8C264417C316}"/>
          </ac:spMkLst>
        </pc:spChg>
        <pc:spChg chg="mod">
          <ac:chgData name="Minesh Patel" userId="a66d4990ec83ac90" providerId="LiveId" clId="{B97F8FE2-9461-4CFE-A336-39272FD5B119}" dt="2021-09-21T12:15:57.741" v="59001"/>
          <ac:spMkLst>
            <pc:docMk/>
            <pc:sldMk cId="710251539" sldId="619"/>
            <ac:spMk id="16" creationId="{BA0DE2AE-3649-482D-9297-A1B5298ED0D7}"/>
          </ac:spMkLst>
        </pc:spChg>
        <pc:spChg chg="mod">
          <ac:chgData name="Minesh Patel" userId="a66d4990ec83ac90" providerId="LiveId" clId="{B97F8FE2-9461-4CFE-A336-39272FD5B119}" dt="2021-09-21T12:15:57.741" v="59001"/>
          <ac:spMkLst>
            <pc:docMk/>
            <pc:sldMk cId="710251539" sldId="619"/>
            <ac:spMk id="17" creationId="{33CB5637-9C65-41F8-8DDB-7CB536C888CD}"/>
          </ac:spMkLst>
        </pc:spChg>
        <pc:spChg chg="mod">
          <ac:chgData name="Minesh Patel" userId="a66d4990ec83ac90" providerId="LiveId" clId="{B97F8FE2-9461-4CFE-A336-39272FD5B119}" dt="2021-09-21T12:15:57.741" v="59001"/>
          <ac:spMkLst>
            <pc:docMk/>
            <pc:sldMk cId="710251539" sldId="619"/>
            <ac:spMk id="18" creationId="{ADB97A19-0028-4DD7-9CF7-7E8DAA1BEABE}"/>
          </ac:spMkLst>
        </pc:spChg>
        <pc:spChg chg="del">
          <ac:chgData name="Minesh Patel" userId="a66d4990ec83ac90" providerId="LiveId" clId="{B97F8FE2-9461-4CFE-A336-39272FD5B119}" dt="2021-09-20T19:46:44.499" v="28647" actId="478"/>
          <ac:spMkLst>
            <pc:docMk/>
            <pc:sldMk cId="710251539" sldId="619"/>
            <ac:spMk id="21" creationId="{F9C780A4-9623-4DFC-8052-257CEAA0344D}"/>
          </ac:spMkLst>
        </pc:spChg>
        <pc:spChg chg="del">
          <ac:chgData name="Minesh Patel" userId="a66d4990ec83ac90" providerId="LiveId" clId="{B97F8FE2-9461-4CFE-A336-39272FD5B119}" dt="2021-09-20T19:46:44.499" v="28647" actId="478"/>
          <ac:spMkLst>
            <pc:docMk/>
            <pc:sldMk cId="710251539" sldId="619"/>
            <ac:spMk id="22" creationId="{DF95D600-1871-4B12-B84C-3581E4B30495}"/>
          </ac:spMkLst>
        </pc:spChg>
        <pc:spChg chg="del">
          <ac:chgData name="Minesh Patel" userId="a66d4990ec83ac90" providerId="LiveId" clId="{B97F8FE2-9461-4CFE-A336-39272FD5B119}" dt="2021-09-20T19:46:44.499" v="28647" actId="478"/>
          <ac:spMkLst>
            <pc:docMk/>
            <pc:sldMk cId="710251539" sldId="619"/>
            <ac:spMk id="23" creationId="{97A73973-DFED-4284-ADEF-352FEFFBDC98}"/>
          </ac:spMkLst>
        </pc:spChg>
        <pc:spChg chg="del">
          <ac:chgData name="Minesh Patel" userId="a66d4990ec83ac90" providerId="LiveId" clId="{B97F8FE2-9461-4CFE-A336-39272FD5B119}" dt="2021-09-20T19:46:44.499" v="28647" actId="478"/>
          <ac:spMkLst>
            <pc:docMk/>
            <pc:sldMk cId="710251539" sldId="619"/>
            <ac:spMk id="24" creationId="{E8745CEA-D0DD-4A09-B4D7-D5178FB48169}"/>
          </ac:spMkLst>
        </pc:spChg>
        <pc:spChg chg="del">
          <ac:chgData name="Minesh Patel" userId="a66d4990ec83ac90" providerId="LiveId" clId="{B97F8FE2-9461-4CFE-A336-39272FD5B119}" dt="2021-09-20T19:46:44.499" v="28647" actId="478"/>
          <ac:spMkLst>
            <pc:docMk/>
            <pc:sldMk cId="710251539" sldId="619"/>
            <ac:spMk id="25" creationId="{37A6B6D7-C379-40AB-96F8-B968043D4D41}"/>
          </ac:spMkLst>
        </pc:spChg>
        <pc:spChg chg="del">
          <ac:chgData name="Minesh Patel" userId="a66d4990ec83ac90" providerId="LiveId" clId="{B97F8FE2-9461-4CFE-A336-39272FD5B119}" dt="2021-09-20T19:46:44.499" v="28647" actId="478"/>
          <ac:spMkLst>
            <pc:docMk/>
            <pc:sldMk cId="710251539" sldId="619"/>
            <ac:spMk id="26" creationId="{2E1D5796-3982-4700-B943-F73C29B619B8}"/>
          </ac:spMkLst>
        </pc:spChg>
        <pc:spChg chg="del">
          <ac:chgData name="Minesh Patel" userId="a66d4990ec83ac90" providerId="LiveId" clId="{B97F8FE2-9461-4CFE-A336-39272FD5B119}" dt="2021-09-20T19:46:44.499" v="28647" actId="478"/>
          <ac:spMkLst>
            <pc:docMk/>
            <pc:sldMk cId="710251539" sldId="619"/>
            <ac:spMk id="28" creationId="{B9E30246-9F02-48CC-90AB-3A5B8F37C232}"/>
          </ac:spMkLst>
        </pc:spChg>
        <pc:spChg chg="del">
          <ac:chgData name="Minesh Patel" userId="a66d4990ec83ac90" providerId="LiveId" clId="{B97F8FE2-9461-4CFE-A336-39272FD5B119}" dt="2021-09-20T19:46:44.499" v="28647" actId="478"/>
          <ac:spMkLst>
            <pc:docMk/>
            <pc:sldMk cId="710251539" sldId="619"/>
            <ac:spMk id="30" creationId="{38456ED5-4749-49CB-A8C3-5864A7C97F26}"/>
          </ac:spMkLst>
        </pc:spChg>
        <pc:spChg chg="del">
          <ac:chgData name="Minesh Patel" userId="a66d4990ec83ac90" providerId="LiveId" clId="{B97F8FE2-9461-4CFE-A336-39272FD5B119}" dt="2021-09-20T19:46:44.499" v="28647" actId="478"/>
          <ac:spMkLst>
            <pc:docMk/>
            <pc:sldMk cId="710251539" sldId="619"/>
            <ac:spMk id="32" creationId="{071ED053-32C6-4A0F-85EB-A75F5B4AEB5A}"/>
          </ac:spMkLst>
        </pc:spChg>
        <pc:spChg chg="del">
          <ac:chgData name="Minesh Patel" userId="a66d4990ec83ac90" providerId="LiveId" clId="{B97F8FE2-9461-4CFE-A336-39272FD5B119}" dt="2021-09-20T19:46:44.499" v="28647" actId="478"/>
          <ac:spMkLst>
            <pc:docMk/>
            <pc:sldMk cId="710251539" sldId="619"/>
            <ac:spMk id="33" creationId="{2245A47E-04CF-4988-87F9-E435C205A7A6}"/>
          </ac:spMkLst>
        </pc:spChg>
        <pc:spChg chg="del">
          <ac:chgData name="Minesh Patel" userId="a66d4990ec83ac90" providerId="LiveId" clId="{B97F8FE2-9461-4CFE-A336-39272FD5B119}" dt="2021-09-20T19:46:44.499" v="28647" actId="478"/>
          <ac:spMkLst>
            <pc:docMk/>
            <pc:sldMk cId="710251539" sldId="619"/>
            <ac:spMk id="37" creationId="{01A96E7E-0738-4D2D-B367-95A2A9B49673}"/>
          </ac:spMkLst>
        </pc:spChg>
        <pc:spChg chg="del">
          <ac:chgData name="Minesh Patel" userId="a66d4990ec83ac90" providerId="LiveId" clId="{B97F8FE2-9461-4CFE-A336-39272FD5B119}" dt="2021-09-20T19:46:44.499" v="28647" actId="478"/>
          <ac:spMkLst>
            <pc:docMk/>
            <pc:sldMk cId="710251539" sldId="619"/>
            <ac:spMk id="38" creationId="{005B0140-C0B2-4A66-BF51-967ECAF05C86}"/>
          </ac:spMkLst>
        </pc:spChg>
        <pc:spChg chg="del">
          <ac:chgData name="Minesh Patel" userId="a66d4990ec83ac90" providerId="LiveId" clId="{B97F8FE2-9461-4CFE-A336-39272FD5B119}" dt="2021-09-20T19:46:44.499" v="28647" actId="478"/>
          <ac:spMkLst>
            <pc:docMk/>
            <pc:sldMk cId="710251539" sldId="619"/>
            <ac:spMk id="40" creationId="{94E1741A-BA0E-48A8-AD93-99099FC9DED2}"/>
          </ac:spMkLst>
        </pc:spChg>
        <pc:spChg chg="mod">
          <ac:chgData name="Minesh Patel" userId="a66d4990ec83ac90" providerId="LiveId" clId="{B97F8FE2-9461-4CFE-A336-39272FD5B119}" dt="2021-09-21T13:14:06.311" v="67527" actId="20577"/>
          <ac:spMkLst>
            <pc:docMk/>
            <pc:sldMk cId="710251539" sldId="619"/>
            <ac:spMk id="41" creationId="{2CDE8771-FF6C-4B2C-8D35-9826801EAD0B}"/>
          </ac:spMkLst>
        </pc:spChg>
        <pc:spChg chg="del">
          <ac:chgData name="Minesh Patel" userId="a66d4990ec83ac90" providerId="LiveId" clId="{B97F8FE2-9461-4CFE-A336-39272FD5B119}" dt="2021-09-20T19:46:44.499" v="28647" actId="478"/>
          <ac:spMkLst>
            <pc:docMk/>
            <pc:sldMk cId="710251539" sldId="619"/>
            <ac:spMk id="42" creationId="{8C6FC100-9C53-4F32-8531-EF8EF67EEB48}"/>
          </ac:spMkLst>
        </pc:spChg>
        <pc:spChg chg="del">
          <ac:chgData name="Minesh Patel" userId="a66d4990ec83ac90" providerId="LiveId" clId="{B97F8FE2-9461-4CFE-A336-39272FD5B119}" dt="2021-09-20T19:46:44.499" v="28647" actId="478"/>
          <ac:spMkLst>
            <pc:docMk/>
            <pc:sldMk cId="710251539" sldId="619"/>
            <ac:spMk id="43" creationId="{76825CB0-8737-400E-85E7-4A8573C4AE41}"/>
          </ac:spMkLst>
        </pc:spChg>
        <pc:spChg chg="del">
          <ac:chgData name="Minesh Patel" userId="a66d4990ec83ac90" providerId="LiveId" clId="{B97F8FE2-9461-4CFE-A336-39272FD5B119}" dt="2021-09-20T19:46:44.499" v="28647" actId="478"/>
          <ac:spMkLst>
            <pc:docMk/>
            <pc:sldMk cId="710251539" sldId="619"/>
            <ac:spMk id="51" creationId="{EEBB0CA6-9A50-4FE6-A042-E25312F2DC39}"/>
          </ac:spMkLst>
        </pc:spChg>
        <pc:spChg chg="del">
          <ac:chgData name="Minesh Patel" userId="a66d4990ec83ac90" providerId="LiveId" clId="{B97F8FE2-9461-4CFE-A336-39272FD5B119}" dt="2021-09-20T19:46:44.499" v="28647" actId="478"/>
          <ac:spMkLst>
            <pc:docMk/>
            <pc:sldMk cId="710251539" sldId="619"/>
            <ac:spMk id="52" creationId="{E05C6980-658B-4000-B123-CE836001C4B6}"/>
          </ac:spMkLst>
        </pc:spChg>
        <pc:spChg chg="del">
          <ac:chgData name="Minesh Patel" userId="a66d4990ec83ac90" providerId="LiveId" clId="{B97F8FE2-9461-4CFE-A336-39272FD5B119}" dt="2021-09-20T19:46:44.499" v="28647" actId="478"/>
          <ac:spMkLst>
            <pc:docMk/>
            <pc:sldMk cId="710251539" sldId="619"/>
            <ac:spMk id="53" creationId="{1E250A91-7825-4D16-8131-461D08ECE9B2}"/>
          </ac:spMkLst>
        </pc:spChg>
        <pc:grpChg chg="add mod">
          <ac:chgData name="Minesh Patel" userId="a66d4990ec83ac90" providerId="LiveId" clId="{B97F8FE2-9461-4CFE-A336-39272FD5B119}" dt="2021-09-21T12:15:57.741" v="59001"/>
          <ac:grpSpMkLst>
            <pc:docMk/>
            <pc:sldMk cId="710251539" sldId="619"/>
            <ac:grpSpMk id="12" creationId="{94E03CD8-F042-40D3-BA98-2FD44BAA00C5}"/>
          </ac:grpSpMkLst>
        </pc:grpChg>
        <pc:grpChg chg="del">
          <ac:chgData name="Minesh Patel" userId="a66d4990ec83ac90" providerId="LiveId" clId="{B97F8FE2-9461-4CFE-A336-39272FD5B119}" dt="2021-09-21T12:15:57.411" v="59000" actId="478"/>
          <ac:grpSpMkLst>
            <pc:docMk/>
            <pc:sldMk cId="710251539" sldId="619"/>
            <ac:grpSpMk id="44" creationId="{878FDA8E-53F1-4823-905B-B4A29CBE4C50}"/>
          </ac:grpSpMkLst>
        </pc:grpChg>
      </pc:sldChg>
      <pc:sldChg chg="add del">
        <pc:chgData name="Minesh Patel" userId="a66d4990ec83ac90" providerId="LiveId" clId="{B97F8FE2-9461-4CFE-A336-39272FD5B119}" dt="2021-09-20T19:44:06.611" v="28612" actId="47"/>
        <pc:sldMkLst>
          <pc:docMk/>
          <pc:sldMk cId="1210821802" sldId="619"/>
        </pc:sldMkLst>
      </pc:sldChg>
      <pc:sldChg chg="addSp delSp modSp add mod ord delAnim modAnim modNotesTx">
        <pc:chgData name="Minesh Patel" userId="a66d4990ec83ac90" providerId="LiveId" clId="{B97F8FE2-9461-4CFE-A336-39272FD5B119}" dt="2021-09-21T13:03:13.111" v="66374" actId="20577"/>
        <pc:sldMkLst>
          <pc:docMk/>
          <pc:sldMk cId="743131227" sldId="620"/>
        </pc:sldMkLst>
        <pc:spChg chg="mod">
          <ac:chgData name="Minesh Patel" userId="a66d4990ec83ac90" providerId="LiveId" clId="{B97F8FE2-9461-4CFE-A336-39272FD5B119}" dt="2021-09-20T20:41:11.902" v="28899" actId="20577"/>
          <ac:spMkLst>
            <pc:docMk/>
            <pc:sldMk cId="743131227" sldId="620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0T20:41:34.087" v="28901"/>
          <ac:spMkLst>
            <pc:docMk/>
            <pc:sldMk cId="743131227" sldId="620"/>
            <ac:spMk id="14" creationId="{44FA2566-F9FA-47A6-8C18-14F7F52DEAC7}"/>
          </ac:spMkLst>
        </pc:spChg>
        <pc:spChg chg="mod">
          <ac:chgData name="Minesh Patel" userId="a66d4990ec83ac90" providerId="LiveId" clId="{B97F8FE2-9461-4CFE-A336-39272FD5B119}" dt="2021-09-20T20:41:42.296" v="28903" actId="14100"/>
          <ac:spMkLst>
            <pc:docMk/>
            <pc:sldMk cId="743131227" sldId="620"/>
            <ac:spMk id="17" creationId="{44424052-04DC-45B9-A268-0CB9A0F1A2F5}"/>
          </ac:spMkLst>
        </pc:spChg>
        <pc:spChg chg="mod">
          <ac:chgData name="Minesh Patel" userId="a66d4990ec83ac90" providerId="LiveId" clId="{B97F8FE2-9461-4CFE-A336-39272FD5B119}" dt="2021-09-20T20:45:23.950" v="29005" actId="20577"/>
          <ac:spMkLst>
            <pc:docMk/>
            <pc:sldMk cId="743131227" sldId="620"/>
            <ac:spMk id="34" creationId="{247D365F-2267-4307-94F2-B983E1C8873A}"/>
          </ac:spMkLst>
        </pc:spChg>
        <pc:spChg chg="mod">
          <ac:chgData name="Minesh Patel" userId="a66d4990ec83ac90" providerId="LiveId" clId="{B97F8FE2-9461-4CFE-A336-39272FD5B119}" dt="2021-09-20T20:41:51.046" v="28906" actId="14100"/>
          <ac:spMkLst>
            <pc:docMk/>
            <pc:sldMk cId="743131227" sldId="620"/>
            <ac:spMk id="35" creationId="{0B299EF0-1F68-4C8A-8DBB-77F47236CF66}"/>
          </ac:spMkLst>
        </pc:spChg>
        <pc:spChg chg="mod">
          <ac:chgData name="Minesh Patel" userId="a66d4990ec83ac90" providerId="LiveId" clId="{B97F8FE2-9461-4CFE-A336-39272FD5B119}" dt="2021-09-20T20:41:34.087" v="28901"/>
          <ac:spMkLst>
            <pc:docMk/>
            <pc:sldMk cId="743131227" sldId="620"/>
            <ac:spMk id="36" creationId="{96629ACF-246F-4F23-9A62-7EDB389A7BA7}"/>
          </ac:spMkLst>
        </pc:spChg>
        <pc:spChg chg="mod">
          <ac:chgData name="Minesh Patel" userId="a66d4990ec83ac90" providerId="LiveId" clId="{B97F8FE2-9461-4CFE-A336-39272FD5B119}" dt="2021-09-20T20:41:34.087" v="28901"/>
          <ac:spMkLst>
            <pc:docMk/>
            <pc:sldMk cId="743131227" sldId="620"/>
            <ac:spMk id="37" creationId="{B38F1508-8A48-4446-BC01-CE50FFF216C1}"/>
          </ac:spMkLst>
        </pc:spChg>
        <pc:spChg chg="mod">
          <ac:chgData name="Minesh Patel" userId="a66d4990ec83ac90" providerId="LiveId" clId="{B97F8FE2-9461-4CFE-A336-39272FD5B119}" dt="2021-09-20T20:41:34.087" v="28901"/>
          <ac:spMkLst>
            <pc:docMk/>
            <pc:sldMk cId="743131227" sldId="620"/>
            <ac:spMk id="38" creationId="{60E82C1D-A4C3-4F54-8F3E-A7E7099307D5}"/>
          </ac:spMkLst>
        </pc:spChg>
        <pc:spChg chg="mod">
          <ac:chgData name="Minesh Patel" userId="a66d4990ec83ac90" providerId="LiveId" clId="{B97F8FE2-9461-4CFE-A336-39272FD5B119}" dt="2021-09-20T20:41:34.087" v="28901"/>
          <ac:spMkLst>
            <pc:docMk/>
            <pc:sldMk cId="743131227" sldId="620"/>
            <ac:spMk id="39" creationId="{6712FF1E-C60A-43B5-A8B1-9CFBCC9DC1F1}"/>
          </ac:spMkLst>
        </pc:spChg>
        <pc:spChg chg="mod">
          <ac:chgData name="Minesh Patel" userId="a66d4990ec83ac90" providerId="LiveId" clId="{B97F8FE2-9461-4CFE-A336-39272FD5B119}" dt="2021-09-20T20:41:34.087" v="28901"/>
          <ac:spMkLst>
            <pc:docMk/>
            <pc:sldMk cId="743131227" sldId="620"/>
            <ac:spMk id="40" creationId="{EB4496B8-DAFE-4745-BFB3-6C3CDA7D6122}"/>
          </ac:spMkLst>
        </pc:spChg>
        <pc:spChg chg="mod">
          <ac:chgData name="Minesh Patel" userId="a66d4990ec83ac90" providerId="LiveId" clId="{B97F8FE2-9461-4CFE-A336-39272FD5B119}" dt="2021-09-20T21:01:58.845" v="29782" actId="14100"/>
          <ac:spMkLst>
            <pc:docMk/>
            <pc:sldMk cId="743131227" sldId="620"/>
            <ac:spMk id="41" creationId="{2CDE8771-FF6C-4B2C-8D35-9826801EAD0B}"/>
          </ac:spMkLst>
        </pc:spChg>
        <pc:spChg chg="mod">
          <ac:chgData name="Minesh Patel" userId="a66d4990ec83ac90" providerId="LiveId" clId="{B97F8FE2-9461-4CFE-A336-39272FD5B119}" dt="2021-09-20T20:41:34.087" v="28901"/>
          <ac:spMkLst>
            <pc:docMk/>
            <pc:sldMk cId="743131227" sldId="620"/>
            <ac:spMk id="42" creationId="{4448A7A0-DA0F-4A76-90AE-926F3D7CEE1E}"/>
          </ac:spMkLst>
        </pc:spChg>
        <pc:spChg chg="mod">
          <ac:chgData name="Minesh Patel" userId="a66d4990ec83ac90" providerId="LiveId" clId="{B97F8FE2-9461-4CFE-A336-39272FD5B119}" dt="2021-09-20T20:41:34.087" v="28901"/>
          <ac:spMkLst>
            <pc:docMk/>
            <pc:sldMk cId="743131227" sldId="620"/>
            <ac:spMk id="51" creationId="{019607C6-7610-46BB-9227-8BD4EBB98B53}"/>
          </ac:spMkLst>
        </pc:spChg>
        <pc:spChg chg="mod">
          <ac:chgData name="Minesh Patel" userId="a66d4990ec83ac90" providerId="LiveId" clId="{B97F8FE2-9461-4CFE-A336-39272FD5B119}" dt="2021-09-20T20:41:34.087" v="28901"/>
          <ac:spMkLst>
            <pc:docMk/>
            <pc:sldMk cId="743131227" sldId="620"/>
            <ac:spMk id="52" creationId="{537DF810-0B15-48AE-962D-38CCA75FB171}"/>
          </ac:spMkLst>
        </pc:spChg>
        <pc:spChg chg="mod">
          <ac:chgData name="Minesh Patel" userId="a66d4990ec83ac90" providerId="LiveId" clId="{B97F8FE2-9461-4CFE-A336-39272FD5B119}" dt="2021-09-20T20:41:34.087" v="28901"/>
          <ac:spMkLst>
            <pc:docMk/>
            <pc:sldMk cId="743131227" sldId="620"/>
            <ac:spMk id="53" creationId="{E9C49AED-31CC-43BB-891D-0A544BAD96A3}"/>
          </ac:spMkLst>
        </pc:spChg>
        <pc:spChg chg="mod">
          <ac:chgData name="Minesh Patel" userId="a66d4990ec83ac90" providerId="LiveId" clId="{B97F8FE2-9461-4CFE-A336-39272FD5B119}" dt="2021-09-20T20:41:34.087" v="28901"/>
          <ac:spMkLst>
            <pc:docMk/>
            <pc:sldMk cId="743131227" sldId="620"/>
            <ac:spMk id="54" creationId="{65ACFCA6-17B3-445D-A9A6-04F24D5CF4F9}"/>
          </ac:spMkLst>
        </pc:spChg>
        <pc:spChg chg="mod">
          <ac:chgData name="Minesh Patel" userId="a66d4990ec83ac90" providerId="LiveId" clId="{B97F8FE2-9461-4CFE-A336-39272FD5B119}" dt="2021-09-20T20:41:34.087" v="28901"/>
          <ac:spMkLst>
            <pc:docMk/>
            <pc:sldMk cId="743131227" sldId="620"/>
            <ac:spMk id="55" creationId="{86B30284-8426-4699-9850-5DB8EA79F0D7}"/>
          </ac:spMkLst>
        </pc:spChg>
        <pc:spChg chg="mod">
          <ac:chgData name="Minesh Patel" userId="a66d4990ec83ac90" providerId="LiveId" clId="{B97F8FE2-9461-4CFE-A336-39272FD5B119}" dt="2021-09-20T20:42:08.986" v="28910" actId="1076"/>
          <ac:spMkLst>
            <pc:docMk/>
            <pc:sldMk cId="743131227" sldId="620"/>
            <ac:spMk id="58" creationId="{E178D44F-64F8-4BC3-891D-31B4CC6FE4D5}"/>
          </ac:spMkLst>
        </pc:spChg>
        <pc:spChg chg="mod">
          <ac:chgData name="Minesh Patel" userId="a66d4990ec83ac90" providerId="LiveId" clId="{B97F8FE2-9461-4CFE-A336-39272FD5B119}" dt="2021-09-20T20:45:34.890" v="29006" actId="1076"/>
          <ac:spMkLst>
            <pc:docMk/>
            <pc:sldMk cId="743131227" sldId="620"/>
            <ac:spMk id="60" creationId="{0E757124-5F0B-4E24-AFEF-F782C3477BB2}"/>
          </ac:spMkLst>
        </pc:spChg>
        <pc:spChg chg="mod">
          <ac:chgData name="Minesh Patel" userId="a66d4990ec83ac90" providerId="LiveId" clId="{B97F8FE2-9461-4CFE-A336-39272FD5B119}" dt="2021-09-21T12:15:49.805" v="58994"/>
          <ac:spMkLst>
            <pc:docMk/>
            <pc:sldMk cId="743131227" sldId="620"/>
            <ac:spMk id="60" creationId="{A49CA3BC-1F59-4CA4-AD4D-1F7A9FBA24F2}"/>
          </ac:spMkLst>
        </pc:spChg>
        <pc:spChg chg="mod">
          <ac:chgData name="Minesh Patel" userId="a66d4990ec83ac90" providerId="LiveId" clId="{B97F8FE2-9461-4CFE-A336-39272FD5B119}" dt="2021-09-21T12:15:49.805" v="58994"/>
          <ac:spMkLst>
            <pc:docMk/>
            <pc:sldMk cId="743131227" sldId="620"/>
            <ac:spMk id="61" creationId="{CDEB6890-B1BA-4B63-8994-51863A27EC0E}"/>
          </ac:spMkLst>
        </pc:spChg>
        <pc:spChg chg="mod">
          <ac:chgData name="Minesh Patel" userId="a66d4990ec83ac90" providerId="LiveId" clId="{B97F8FE2-9461-4CFE-A336-39272FD5B119}" dt="2021-09-21T12:15:49.805" v="58994"/>
          <ac:spMkLst>
            <pc:docMk/>
            <pc:sldMk cId="743131227" sldId="620"/>
            <ac:spMk id="62" creationId="{3EF814D1-9B8A-4B4D-8BA9-8635A45F0B52}"/>
          </ac:spMkLst>
        </pc:spChg>
        <pc:spChg chg="mod">
          <ac:chgData name="Minesh Patel" userId="a66d4990ec83ac90" providerId="LiveId" clId="{B97F8FE2-9461-4CFE-A336-39272FD5B119}" dt="2021-09-20T20:42:11.572" v="28911" actId="1076"/>
          <ac:spMkLst>
            <pc:docMk/>
            <pc:sldMk cId="743131227" sldId="620"/>
            <ac:spMk id="62" creationId="{FEECD4E7-CEF9-45C9-8051-78DB9AB5A911}"/>
          </ac:spMkLst>
        </pc:spChg>
        <pc:spChg chg="mod">
          <ac:chgData name="Minesh Patel" userId="a66d4990ec83ac90" providerId="LiveId" clId="{B97F8FE2-9461-4CFE-A336-39272FD5B119}" dt="2021-09-21T12:15:49.805" v="58994"/>
          <ac:spMkLst>
            <pc:docMk/>
            <pc:sldMk cId="743131227" sldId="620"/>
            <ac:spMk id="63" creationId="{46EACC13-CCCF-489E-8803-766A6D62B47A}"/>
          </ac:spMkLst>
        </pc:spChg>
        <pc:spChg chg="add del mod">
          <ac:chgData name="Minesh Patel" userId="a66d4990ec83ac90" providerId="LiveId" clId="{B97F8FE2-9461-4CFE-A336-39272FD5B119}" dt="2021-09-20T20:44:11.101" v="28954" actId="478"/>
          <ac:spMkLst>
            <pc:docMk/>
            <pc:sldMk cId="743131227" sldId="620"/>
            <ac:spMk id="63" creationId="{CC7571FE-2607-4DE9-8A8B-785BB475B538}"/>
          </ac:spMkLst>
        </pc:spChg>
        <pc:spChg chg="add mod">
          <ac:chgData name="Minesh Patel" userId="a66d4990ec83ac90" providerId="LiveId" clId="{B97F8FE2-9461-4CFE-A336-39272FD5B119}" dt="2021-09-20T20:48:31.608" v="29251" actId="207"/>
          <ac:spMkLst>
            <pc:docMk/>
            <pc:sldMk cId="743131227" sldId="620"/>
            <ac:spMk id="64" creationId="{302A1F1B-E196-4190-AF52-D7EA96277D7E}"/>
          </ac:spMkLst>
        </pc:spChg>
        <pc:spChg chg="mod">
          <ac:chgData name="Minesh Patel" userId="a66d4990ec83ac90" providerId="LiveId" clId="{B97F8FE2-9461-4CFE-A336-39272FD5B119}" dt="2021-09-21T12:15:49.805" v="58994"/>
          <ac:spMkLst>
            <pc:docMk/>
            <pc:sldMk cId="743131227" sldId="620"/>
            <ac:spMk id="65" creationId="{E6B8D658-4875-49D6-82DA-A8B89871BAA6}"/>
          </ac:spMkLst>
        </pc:spChg>
        <pc:spChg chg="mod">
          <ac:chgData name="Minesh Patel" userId="a66d4990ec83ac90" providerId="LiveId" clId="{B97F8FE2-9461-4CFE-A336-39272FD5B119}" dt="2021-09-21T12:15:49.805" v="58994"/>
          <ac:spMkLst>
            <pc:docMk/>
            <pc:sldMk cId="743131227" sldId="620"/>
            <ac:spMk id="66" creationId="{7EFCBC49-D255-405A-8982-75AD4E9EF988}"/>
          </ac:spMkLst>
        </pc:spChg>
        <pc:grpChg chg="add mod">
          <ac:chgData name="Minesh Patel" userId="a66d4990ec83ac90" providerId="LiveId" clId="{B97F8FE2-9461-4CFE-A336-39272FD5B119}" dt="2021-09-20T20:45:58.357" v="29017" actId="1076"/>
          <ac:grpSpMkLst>
            <pc:docMk/>
            <pc:sldMk cId="743131227" sldId="620"/>
            <ac:grpSpMk id="12" creationId="{268379DF-5088-4DCB-B975-EF612515C88B}"/>
          </ac:grpSpMkLst>
        </pc:grpChg>
        <pc:grpChg chg="mod">
          <ac:chgData name="Minesh Patel" userId="a66d4990ec83ac90" providerId="LiveId" clId="{B97F8FE2-9461-4CFE-A336-39272FD5B119}" dt="2021-09-20T20:41:34.087" v="28901"/>
          <ac:grpSpMkLst>
            <pc:docMk/>
            <pc:sldMk cId="743131227" sldId="620"/>
            <ac:grpSpMk id="13" creationId="{2DC06204-603F-4D66-8190-DA1DC7A7173D}"/>
          </ac:grpSpMkLst>
        </pc:grpChg>
        <pc:grpChg chg="mod">
          <ac:chgData name="Minesh Patel" userId="a66d4990ec83ac90" providerId="LiveId" clId="{B97F8FE2-9461-4CFE-A336-39272FD5B119}" dt="2021-09-20T20:41:34.087" v="28901"/>
          <ac:grpSpMkLst>
            <pc:docMk/>
            <pc:sldMk cId="743131227" sldId="620"/>
            <ac:grpSpMk id="15" creationId="{A5383CDE-481F-43DB-96B7-61A8A491F1A4}"/>
          </ac:grpSpMkLst>
        </pc:grpChg>
        <pc:grpChg chg="mod">
          <ac:chgData name="Minesh Patel" userId="a66d4990ec83ac90" providerId="LiveId" clId="{B97F8FE2-9461-4CFE-A336-39272FD5B119}" dt="2021-09-20T20:41:34.087" v="28901"/>
          <ac:grpSpMkLst>
            <pc:docMk/>
            <pc:sldMk cId="743131227" sldId="620"/>
            <ac:grpSpMk id="16" creationId="{E07E6D05-E6A1-436C-BF52-6D14B33BFC86}"/>
          </ac:grpSpMkLst>
        </pc:grpChg>
        <pc:grpChg chg="add mod">
          <ac:chgData name="Minesh Patel" userId="a66d4990ec83ac90" providerId="LiveId" clId="{B97F8FE2-9461-4CFE-A336-39272FD5B119}" dt="2021-09-20T20:45:58.357" v="29017" actId="1076"/>
          <ac:grpSpMkLst>
            <pc:docMk/>
            <pc:sldMk cId="743131227" sldId="620"/>
            <ac:grpSpMk id="32" creationId="{66D8E289-8C05-474B-9600-0B61A6F30725}"/>
          </ac:grpSpMkLst>
        </pc:grpChg>
        <pc:grpChg chg="mod">
          <ac:chgData name="Minesh Patel" userId="a66d4990ec83ac90" providerId="LiveId" clId="{B97F8FE2-9461-4CFE-A336-39272FD5B119}" dt="2021-09-20T20:41:34.087" v="28901"/>
          <ac:grpSpMkLst>
            <pc:docMk/>
            <pc:sldMk cId="743131227" sldId="620"/>
            <ac:grpSpMk id="33" creationId="{5F6CE446-4901-474C-AB1E-0F4340FF2893}"/>
          </ac:grpSpMkLst>
        </pc:grpChg>
        <pc:grpChg chg="mod">
          <ac:chgData name="Minesh Patel" userId="a66d4990ec83ac90" providerId="LiveId" clId="{B97F8FE2-9461-4CFE-A336-39272FD5B119}" dt="2021-09-20T20:41:34.087" v="28901"/>
          <ac:grpSpMkLst>
            <pc:docMk/>
            <pc:sldMk cId="743131227" sldId="620"/>
            <ac:grpSpMk id="43" creationId="{D81E89E9-9B17-4200-8275-92984FF6B241}"/>
          </ac:grpSpMkLst>
        </pc:grpChg>
        <pc:grpChg chg="del">
          <ac:chgData name="Minesh Patel" userId="a66d4990ec83ac90" providerId="LiveId" clId="{B97F8FE2-9461-4CFE-A336-39272FD5B119}" dt="2021-09-21T12:15:49.532" v="58993" actId="478"/>
          <ac:grpSpMkLst>
            <pc:docMk/>
            <pc:sldMk cId="743131227" sldId="620"/>
            <ac:grpSpMk id="44" creationId="{878FDA8E-53F1-4823-905B-B4A29CBE4C50}"/>
          </ac:grpSpMkLst>
        </pc:grpChg>
        <pc:grpChg chg="add mod">
          <ac:chgData name="Minesh Patel" userId="a66d4990ec83ac90" providerId="LiveId" clId="{B97F8FE2-9461-4CFE-A336-39272FD5B119}" dt="2021-09-20T20:45:58.357" v="29017" actId="1076"/>
          <ac:grpSpMkLst>
            <pc:docMk/>
            <pc:sldMk cId="743131227" sldId="620"/>
            <ac:grpSpMk id="56" creationId="{0AF9FADE-F0D9-402F-B2AB-E710477E113A}"/>
          </ac:grpSpMkLst>
        </pc:grpChg>
        <pc:grpChg chg="add mod">
          <ac:chgData name="Minesh Patel" userId="a66d4990ec83ac90" providerId="LiveId" clId="{B97F8FE2-9461-4CFE-A336-39272FD5B119}" dt="2021-09-21T12:15:49.805" v="58994"/>
          <ac:grpSpMkLst>
            <pc:docMk/>
            <pc:sldMk cId="743131227" sldId="620"/>
            <ac:grpSpMk id="59" creationId="{0F849703-5CA8-442D-B773-965F91C013DA}"/>
          </ac:grpSpMkLst>
        </pc:grpChg>
        <pc:grpChg chg="add del mod">
          <ac:chgData name="Minesh Patel" userId="a66d4990ec83ac90" providerId="LiveId" clId="{B97F8FE2-9461-4CFE-A336-39272FD5B119}" dt="2021-09-20T20:45:36.528" v="29007" actId="478"/>
          <ac:grpSpMkLst>
            <pc:docMk/>
            <pc:sldMk cId="743131227" sldId="620"/>
            <ac:grpSpMk id="59" creationId="{73CEB65A-6434-4BB2-AD96-26B031875412}"/>
          </ac:grpSpMkLst>
        </pc:grpChg>
        <pc:cxnChg chg="mod">
          <ac:chgData name="Minesh Patel" userId="a66d4990ec83ac90" providerId="LiveId" clId="{B97F8FE2-9461-4CFE-A336-39272FD5B119}" dt="2021-09-20T20:41:34.087" v="28901"/>
          <ac:cxnSpMkLst>
            <pc:docMk/>
            <pc:sldMk cId="743131227" sldId="620"/>
            <ac:cxnSpMk id="18" creationId="{07BAC0D3-A04E-4FAA-8A14-2F0230BB7D58}"/>
          </ac:cxnSpMkLst>
        </pc:cxnChg>
        <pc:cxnChg chg="mod">
          <ac:chgData name="Minesh Patel" userId="a66d4990ec83ac90" providerId="LiveId" clId="{B97F8FE2-9461-4CFE-A336-39272FD5B119}" dt="2021-09-20T20:41:34.087" v="28901"/>
          <ac:cxnSpMkLst>
            <pc:docMk/>
            <pc:sldMk cId="743131227" sldId="620"/>
            <ac:cxnSpMk id="19" creationId="{A15599BC-7BA2-4FFB-81E4-A8538A8459EA}"/>
          </ac:cxnSpMkLst>
        </pc:cxnChg>
        <pc:cxnChg chg="mod">
          <ac:chgData name="Minesh Patel" userId="a66d4990ec83ac90" providerId="LiveId" clId="{B97F8FE2-9461-4CFE-A336-39272FD5B119}" dt="2021-09-20T20:41:34.087" v="28901"/>
          <ac:cxnSpMkLst>
            <pc:docMk/>
            <pc:sldMk cId="743131227" sldId="620"/>
            <ac:cxnSpMk id="20" creationId="{EAF419A1-8A02-4DA9-97DC-CDD575FDCA46}"/>
          </ac:cxnSpMkLst>
        </pc:cxnChg>
        <pc:cxnChg chg="mod">
          <ac:chgData name="Minesh Patel" userId="a66d4990ec83ac90" providerId="LiveId" clId="{B97F8FE2-9461-4CFE-A336-39272FD5B119}" dt="2021-09-20T20:41:34.087" v="28901"/>
          <ac:cxnSpMkLst>
            <pc:docMk/>
            <pc:sldMk cId="743131227" sldId="620"/>
            <ac:cxnSpMk id="21" creationId="{6A50F626-7FE5-4E3A-AF96-BB96A8515098}"/>
          </ac:cxnSpMkLst>
        </pc:cxnChg>
        <pc:cxnChg chg="mod">
          <ac:chgData name="Minesh Patel" userId="a66d4990ec83ac90" providerId="LiveId" clId="{B97F8FE2-9461-4CFE-A336-39272FD5B119}" dt="2021-09-20T20:41:34.087" v="28901"/>
          <ac:cxnSpMkLst>
            <pc:docMk/>
            <pc:sldMk cId="743131227" sldId="620"/>
            <ac:cxnSpMk id="22" creationId="{D56CF7D2-F275-4517-8345-D44D9BCA11E6}"/>
          </ac:cxnSpMkLst>
        </pc:cxnChg>
        <pc:cxnChg chg="mod">
          <ac:chgData name="Minesh Patel" userId="a66d4990ec83ac90" providerId="LiveId" clId="{B97F8FE2-9461-4CFE-A336-39272FD5B119}" dt="2021-09-20T20:41:34.087" v="28901"/>
          <ac:cxnSpMkLst>
            <pc:docMk/>
            <pc:sldMk cId="743131227" sldId="620"/>
            <ac:cxnSpMk id="23" creationId="{7D6B1546-0EA2-4CD1-B204-F26DA2510CB1}"/>
          </ac:cxnSpMkLst>
        </pc:cxnChg>
        <pc:cxnChg chg="mod">
          <ac:chgData name="Minesh Patel" userId="a66d4990ec83ac90" providerId="LiveId" clId="{B97F8FE2-9461-4CFE-A336-39272FD5B119}" dt="2021-09-20T20:41:34.087" v="28901"/>
          <ac:cxnSpMkLst>
            <pc:docMk/>
            <pc:sldMk cId="743131227" sldId="620"/>
            <ac:cxnSpMk id="24" creationId="{4A886412-4BE4-46EE-90C7-038CD0A0768D}"/>
          </ac:cxnSpMkLst>
        </pc:cxnChg>
        <pc:cxnChg chg="mod">
          <ac:chgData name="Minesh Patel" userId="a66d4990ec83ac90" providerId="LiveId" clId="{B97F8FE2-9461-4CFE-A336-39272FD5B119}" dt="2021-09-20T20:41:34.087" v="28901"/>
          <ac:cxnSpMkLst>
            <pc:docMk/>
            <pc:sldMk cId="743131227" sldId="620"/>
            <ac:cxnSpMk id="25" creationId="{C3B78F25-A8E8-4E17-9DD3-84511E8E73BE}"/>
          </ac:cxnSpMkLst>
        </pc:cxnChg>
        <pc:cxnChg chg="mod">
          <ac:chgData name="Minesh Patel" userId="a66d4990ec83ac90" providerId="LiveId" clId="{B97F8FE2-9461-4CFE-A336-39272FD5B119}" dt="2021-09-20T20:41:34.087" v="28901"/>
          <ac:cxnSpMkLst>
            <pc:docMk/>
            <pc:sldMk cId="743131227" sldId="620"/>
            <ac:cxnSpMk id="26" creationId="{74F5A816-5148-4F53-BBAA-7BA4B354C30F}"/>
          </ac:cxnSpMkLst>
        </pc:cxnChg>
        <pc:cxnChg chg="mod">
          <ac:chgData name="Minesh Patel" userId="a66d4990ec83ac90" providerId="LiveId" clId="{B97F8FE2-9461-4CFE-A336-39272FD5B119}" dt="2021-09-20T20:41:34.087" v="28901"/>
          <ac:cxnSpMkLst>
            <pc:docMk/>
            <pc:sldMk cId="743131227" sldId="620"/>
            <ac:cxnSpMk id="27" creationId="{69C3E884-8D4A-43C8-BA00-9AC925EF2800}"/>
          </ac:cxnSpMkLst>
        </pc:cxnChg>
        <pc:cxnChg chg="mod">
          <ac:chgData name="Minesh Patel" userId="a66d4990ec83ac90" providerId="LiveId" clId="{B97F8FE2-9461-4CFE-A336-39272FD5B119}" dt="2021-09-20T20:41:34.087" v="28901"/>
          <ac:cxnSpMkLst>
            <pc:docMk/>
            <pc:sldMk cId="743131227" sldId="620"/>
            <ac:cxnSpMk id="28" creationId="{5E32F41F-4790-447D-A6AE-AE0F35DFB244}"/>
          </ac:cxnSpMkLst>
        </pc:cxnChg>
        <pc:cxnChg chg="mod">
          <ac:chgData name="Minesh Patel" userId="a66d4990ec83ac90" providerId="LiveId" clId="{B97F8FE2-9461-4CFE-A336-39272FD5B119}" dt="2021-09-20T20:41:34.087" v="28901"/>
          <ac:cxnSpMkLst>
            <pc:docMk/>
            <pc:sldMk cId="743131227" sldId="620"/>
            <ac:cxnSpMk id="29" creationId="{28386F41-470C-4E33-B278-AAB6C8CE961E}"/>
          </ac:cxnSpMkLst>
        </pc:cxnChg>
        <pc:cxnChg chg="mod">
          <ac:chgData name="Minesh Patel" userId="a66d4990ec83ac90" providerId="LiveId" clId="{B97F8FE2-9461-4CFE-A336-39272FD5B119}" dt="2021-09-20T20:41:34.087" v="28901"/>
          <ac:cxnSpMkLst>
            <pc:docMk/>
            <pc:sldMk cId="743131227" sldId="620"/>
            <ac:cxnSpMk id="30" creationId="{66A47ABE-BA54-4C6C-B953-3E9BDF5D43C4}"/>
          </ac:cxnSpMkLst>
        </pc:cxnChg>
        <pc:cxnChg chg="mod">
          <ac:chgData name="Minesh Patel" userId="a66d4990ec83ac90" providerId="LiveId" clId="{B97F8FE2-9461-4CFE-A336-39272FD5B119}" dt="2021-09-20T20:41:34.087" v="28901"/>
          <ac:cxnSpMkLst>
            <pc:docMk/>
            <pc:sldMk cId="743131227" sldId="620"/>
            <ac:cxnSpMk id="31" creationId="{94584ABD-5B4B-4926-9ABA-59B07662F0BD}"/>
          </ac:cxnSpMkLst>
        </pc:cxnChg>
        <pc:cxnChg chg="mod">
          <ac:chgData name="Minesh Patel" userId="a66d4990ec83ac90" providerId="LiveId" clId="{B97F8FE2-9461-4CFE-A336-39272FD5B119}" dt="2021-09-20T20:41:34.087" v="28901"/>
          <ac:cxnSpMkLst>
            <pc:docMk/>
            <pc:sldMk cId="743131227" sldId="620"/>
            <ac:cxnSpMk id="57" creationId="{25111941-680B-45F5-A498-72A3B700253E}"/>
          </ac:cxnSpMkLst>
        </pc:cxnChg>
        <pc:cxnChg chg="mod">
          <ac:chgData name="Minesh Patel" userId="a66d4990ec83ac90" providerId="LiveId" clId="{B97F8FE2-9461-4CFE-A336-39272FD5B119}" dt="2021-09-20T20:45:36.528" v="29007" actId="478"/>
          <ac:cxnSpMkLst>
            <pc:docMk/>
            <pc:sldMk cId="743131227" sldId="620"/>
            <ac:cxnSpMk id="61" creationId="{CCC05034-2AF5-4914-9605-7E0D7B05539C}"/>
          </ac:cxnSpMkLst>
        </pc:cxnChg>
      </pc:sldChg>
      <pc:sldChg chg="addSp delSp modSp add mod modAnim modNotesTx">
        <pc:chgData name="Minesh Patel" userId="a66d4990ec83ac90" providerId="LiveId" clId="{B97F8FE2-9461-4CFE-A336-39272FD5B119}" dt="2021-09-21T12:44:47.943" v="63374" actId="20577"/>
        <pc:sldMkLst>
          <pc:docMk/>
          <pc:sldMk cId="637798469" sldId="621"/>
        </pc:sldMkLst>
        <pc:spChg chg="mod">
          <ac:chgData name="Minesh Patel" userId="a66d4990ec83ac90" providerId="LiveId" clId="{B97F8FE2-9461-4CFE-A336-39272FD5B119}" dt="2021-09-20T20:53:45.760" v="29322" actId="313"/>
          <ac:spMkLst>
            <pc:docMk/>
            <pc:sldMk cId="637798469" sldId="621"/>
            <ac:spMk id="2" creationId="{00000000-0000-0000-0000-000000000000}"/>
          </ac:spMkLst>
        </pc:spChg>
        <pc:spChg chg="add del mod">
          <ac:chgData name="Minesh Patel" userId="a66d4990ec83ac90" providerId="LiveId" clId="{B97F8FE2-9461-4CFE-A336-39272FD5B119}" dt="2021-09-20T20:54:23.187" v="29341" actId="478"/>
          <ac:spMkLst>
            <pc:docMk/>
            <pc:sldMk cId="637798469" sldId="621"/>
            <ac:spMk id="31" creationId="{BCB5F08A-C43C-4044-9831-3C4C65BF86F4}"/>
          </ac:spMkLst>
        </pc:spChg>
        <pc:spChg chg="mod">
          <ac:chgData name="Minesh Patel" userId="a66d4990ec83ac90" providerId="LiveId" clId="{B97F8FE2-9461-4CFE-A336-39272FD5B119}" dt="2021-09-21T12:15:28.064" v="58977"/>
          <ac:spMkLst>
            <pc:docMk/>
            <pc:sldMk cId="637798469" sldId="621"/>
            <ac:spMk id="34" creationId="{C23307F6-D25A-4535-B4EA-71E20B2E1C77}"/>
          </ac:spMkLst>
        </pc:spChg>
        <pc:spChg chg="add del mod">
          <ac:chgData name="Minesh Patel" userId="a66d4990ec83ac90" providerId="LiveId" clId="{B97F8FE2-9461-4CFE-A336-39272FD5B119}" dt="2021-09-20T20:56:13.176" v="29447"/>
          <ac:spMkLst>
            <pc:docMk/>
            <pc:sldMk cId="637798469" sldId="621"/>
            <ac:spMk id="34" creationId="{D9B32713-1FB7-44CA-A4F7-95125204D583}"/>
          </ac:spMkLst>
        </pc:spChg>
        <pc:spChg chg="mod">
          <ac:chgData name="Minesh Patel" userId="a66d4990ec83ac90" providerId="LiveId" clId="{B97F8FE2-9461-4CFE-A336-39272FD5B119}" dt="2021-09-21T12:15:28.064" v="58977"/>
          <ac:spMkLst>
            <pc:docMk/>
            <pc:sldMk cId="637798469" sldId="621"/>
            <ac:spMk id="35" creationId="{408A5761-875B-4D46-A41A-90E6FBBB89AA}"/>
          </ac:spMkLst>
        </pc:spChg>
        <pc:spChg chg="mod">
          <ac:chgData name="Minesh Patel" userId="a66d4990ec83ac90" providerId="LiveId" clId="{B97F8FE2-9461-4CFE-A336-39272FD5B119}" dt="2021-09-21T12:15:28.064" v="58977"/>
          <ac:spMkLst>
            <pc:docMk/>
            <pc:sldMk cId="637798469" sldId="621"/>
            <ac:spMk id="36" creationId="{C1116F52-CFD4-4453-AFDE-7521D4C126E4}"/>
          </ac:spMkLst>
        </pc:spChg>
        <pc:spChg chg="mod">
          <ac:chgData name="Minesh Patel" userId="a66d4990ec83ac90" providerId="LiveId" clId="{B97F8FE2-9461-4CFE-A336-39272FD5B119}" dt="2021-09-21T12:15:28.064" v="58977"/>
          <ac:spMkLst>
            <pc:docMk/>
            <pc:sldMk cId="637798469" sldId="621"/>
            <ac:spMk id="39" creationId="{377F5392-F06B-460E-B390-D2FA501FCA11}"/>
          </ac:spMkLst>
        </pc:spChg>
        <pc:spChg chg="mod">
          <ac:chgData name="Minesh Patel" userId="a66d4990ec83ac90" providerId="LiveId" clId="{B97F8FE2-9461-4CFE-A336-39272FD5B119}" dt="2021-09-20T22:03:44.399" v="34289" actId="20577"/>
          <ac:spMkLst>
            <pc:docMk/>
            <pc:sldMk cId="637798469" sldId="621"/>
            <ac:spMk id="41" creationId="{2CDE8771-FF6C-4B2C-8D35-9826801EAD0B}"/>
          </ac:spMkLst>
        </pc:spChg>
        <pc:spChg chg="mod">
          <ac:chgData name="Minesh Patel" userId="a66d4990ec83ac90" providerId="LiveId" clId="{B97F8FE2-9461-4CFE-A336-39272FD5B119}" dt="2021-09-21T12:15:28.064" v="58977"/>
          <ac:spMkLst>
            <pc:docMk/>
            <pc:sldMk cId="637798469" sldId="621"/>
            <ac:spMk id="54" creationId="{442D70B9-382E-491E-829B-7E1DB6C6CC04}"/>
          </ac:spMkLst>
        </pc:spChg>
        <pc:spChg chg="mod">
          <ac:chgData name="Minesh Patel" userId="a66d4990ec83ac90" providerId="LiveId" clId="{B97F8FE2-9461-4CFE-A336-39272FD5B119}" dt="2021-09-21T12:15:28.064" v="58977"/>
          <ac:spMkLst>
            <pc:docMk/>
            <pc:sldMk cId="637798469" sldId="621"/>
            <ac:spMk id="55" creationId="{3DE36394-6763-46A2-B756-5EEEA69D254C}"/>
          </ac:spMkLst>
        </pc:spChg>
        <pc:grpChg chg="add mod">
          <ac:chgData name="Minesh Patel" userId="a66d4990ec83ac90" providerId="LiveId" clId="{B97F8FE2-9461-4CFE-A336-39272FD5B119}" dt="2021-09-21T12:15:28.064" v="58977"/>
          <ac:grpSpMkLst>
            <pc:docMk/>
            <pc:sldMk cId="637798469" sldId="621"/>
            <ac:grpSpMk id="31" creationId="{B8F5E85C-15C7-4DA6-B77D-7B92FC9A59C7}"/>
          </ac:grpSpMkLst>
        </pc:grpChg>
        <pc:grpChg chg="del">
          <ac:chgData name="Minesh Patel" userId="a66d4990ec83ac90" providerId="LiveId" clId="{B97F8FE2-9461-4CFE-A336-39272FD5B119}" dt="2021-09-21T12:15:27.677" v="58976" actId="478"/>
          <ac:grpSpMkLst>
            <pc:docMk/>
            <pc:sldMk cId="637798469" sldId="621"/>
            <ac:grpSpMk id="44" creationId="{878FDA8E-53F1-4823-905B-B4A29CBE4C50}"/>
          </ac:grpSpMkLst>
        </pc:grpChg>
      </pc:sldChg>
      <pc:sldChg chg="addSp delSp modSp add mod modAnim modNotesTx">
        <pc:chgData name="Minesh Patel" userId="a66d4990ec83ac90" providerId="LiveId" clId="{B97F8FE2-9461-4CFE-A336-39272FD5B119}" dt="2021-09-21T13:04:57.520" v="66875"/>
        <pc:sldMkLst>
          <pc:docMk/>
          <pc:sldMk cId="3219019509" sldId="622"/>
        </pc:sldMkLst>
        <pc:spChg chg="mod">
          <ac:chgData name="Minesh Patel" userId="a66d4990ec83ac90" providerId="LiveId" clId="{B97F8FE2-9461-4CFE-A336-39272FD5B119}" dt="2021-09-20T21:00:13.536" v="29629" actId="20577"/>
          <ac:spMkLst>
            <pc:docMk/>
            <pc:sldMk cId="3219019509" sldId="622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12:15:51.638" v="58996"/>
          <ac:spMkLst>
            <pc:docMk/>
            <pc:sldMk cId="3219019509" sldId="622"/>
            <ac:spMk id="14" creationId="{5654D2E6-E748-40C6-987C-469D1DB21D1D}"/>
          </ac:spMkLst>
        </pc:spChg>
        <pc:spChg chg="mod">
          <ac:chgData name="Minesh Patel" userId="a66d4990ec83ac90" providerId="LiveId" clId="{B97F8FE2-9461-4CFE-A336-39272FD5B119}" dt="2021-09-21T12:15:51.638" v="58996"/>
          <ac:spMkLst>
            <pc:docMk/>
            <pc:sldMk cId="3219019509" sldId="622"/>
            <ac:spMk id="15" creationId="{B7A6BA5E-6AF7-4E70-BF67-3210EE00B5ED}"/>
          </ac:spMkLst>
        </pc:spChg>
        <pc:spChg chg="mod">
          <ac:chgData name="Minesh Patel" userId="a66d4990ec83ac90" providerId="LiveId" clId="{B97F8FE2-9461-4CFE-A336-39272FD5B119}" dt="2021-09-21T12:15:51.638" v="58996"/>
          <ac:spMkLst>
            <pc:docMk/>
            <pc:sldMk cId="3219019509" sldId="622"/>
            <ac:spMk id="16" creationId="{2391569B-1BD2-4523-8738-73EC7120E224}"/>
          </ac:spMkLst>
        </pc:spChg>
        <pc:spChg chg="mod">
          <ac:chgData name="Minesh Patel" userId="a66d4990ec83ac90" providerId="LiveId" clId="{B97F8FE2-9461-4CFE-A336-39272FD5B119}" dt="2021-09-21T12:15:51.638" v="58996"/>
          <ac:spMkLst>
            <pc:docMk/>
            <pc:sldMk cId="3219019509" sldId="622"/>
            <ac:spMk id="17" creationId="{195A3885-CD78-4FDF-91C3-DA057849DE13}"/>
          </ac:spMkLst>
        </pc:spChg>
        <pc:spChg chg="mod">
          <ac:chgData name="Minesh Patel" userId="a66d4990ec83ac90" providerId="LiveId" clId="{B97F8FE2-9461-4CFE-A336-39272FD5B119}" dt="2021-09-21T12:15:51.638" v="58996"/>
          <ac:spMkLst>
            <pc:docMk/>
            <pc:sldMk cId="3219019509" sldId="622"/>
            <ac:spMk id="18" creationId="{AE869329-4CCA-4C73-8C71-6F749398812C}"/>
          </ac:spMkLst>
        </pc:spChg>
        <pc:spChg chg="mod">
          <ac:chgData name="Minesh Patel" userId="a66d4990ec83ac90" providerId="LiveId" clId="{B97F8FE2-9461-4CFE-A336-39272FD5B119}" dt="2021-09-21T12:15:51.638" v="58996"/>
          <ac:spMkLst>
            <pc:docMk/>
            <pc:sldMk cId="3219019509" sldId="622"/>
            <ac:spMk id="19" creationId="{598FAA72-D19D-4AB4-91B5-E8FC79E5AF49}"/>
          </ac:spMkLst>
        </pc:spChg>
        <pc:spChg chg="mod">
          <ac:chgData name="Minesh Patel" userId="a66d4990ec83ac90" providerId="LiveId" clId="{B97F8FE2-9461-4CFE-A336-39272FD5B119}" dt="2021-09-20T21:10:57.757" v="31013" actId="14100"/>
          <ac:spMkLst>
            <pc:docMk/>
            <pc:sldMk cId="3219019509" sldId="622"/>
            <ac:spMk id="41" creationId="{2CDE8771-FF6C-4B2C-8D35-9826801EAD0B}"/>
          </ac:spMkLst>
        </pc:spChg>
        <pc:spChg chg="add mod">
          <ac:chgData name="Minesh Patel" userId="a66d4990ec83ac90" providerId="LiveId" clId="{B97F8FE2-9461-4CFE-A336-39272FD5B119}" dt="2021-09-20T21:12:06.589" v="31120" actId="113"/>
          <ac:spMkLst>
            <pc:docMk/>
            <pc:sldMk cId="3219019509" sldId="622"/>
            <ac:spMk id="59" creationId="{78BA2D3D-789F-4DDB-89D5-749F88946E34}"/>
          </ac:spMkLst>
        </pc:spChg>
        <pc:spChg chg="del">
          <ac:chgData name="Minesh Patel" userId="a66d4990ec83ac90" providerId="LiveId" clId="{B97F8FE2-9461-4CFE-A336-39272FD5B119}" dt="2021-09-20T21:00:19.276" v="29630" actId="478"/>
          <ac:spMkLst>
            <pc:docMk/>
            <pc:sldMk cId="3219019509" sldId="622"/>
            <ac:spMk id="64" creationId="{302A1F1B-E196-4190-AF52-D7EA96277D7E}"/>
          </ac:spMkLst>
        </pc:spChg>
        <pc:grpChg chg="del">
          <ac:chgData name="Minesh Patel" userId="a66d4990ec83ac90" providerId="LiveId" clId="{B97F8FE2-9461-4CFE-A336-39272FD5B119}" dt="2021-09-20T21:00:19.276" v="29630" actId="478"/>
          <ac:grpSpMkLst>
            <pc:docMk/>
            <pc:sldMk cId="3219019509" sldId="622"/>
            <ac:grpSpMk id="12" creationId="{268379DF-5088-4DCB-B975-EF612515C88B}"/>
          </ac:grpSpMkLst>
        </pc:grpChg>
        <pc:grpChg chg="add mod">
          <ac:chgData name="Minesh Patel" userId="a66d4990ec83ac90" providerId="LiveId" clId="{B97F8FE2-9461-4CFE-A336-39272FD5B119}" dt="2021-09-21T12:15:51.638" v="58996"/>
          <ac:grpSpMkLst>
            <pc:docMk/>
            <pc:sldMk cId="3219019509" sldId="622"/>
            <ac:grpSpMk id="13" creationId="{DFCCF596-72C7-4051-995B-ED9CE9448DC8}"/>
          </ac:grpSpMkLst>
        </pc:grpChg>
        <pc:grpChg chg="del">
          <ac:chgData name="Minesh Patel" userId="a66d4990ec83ac90" providerId="LiveId" clId="{B97F8FE2-9461-4CFE-A336-39272FD5B119}" dt="2021-09-20T21:00:19.276" v="29630" actId="478"/>
          <ac:grpSpMkLst>
            <pc:docMk/>
            <pc:sldMk cId="3219019509" sldId="622"/>
            <ac:grpSpMk id="32" creationId="{66D8E289-8C05-474B-9600-0B61A6F30725}"/>
          </ac:grpSpMkLst>
        </pc:grpChg>
        <pc:grpChg chg="del">
          <ac:chgData name="Minesh Patel" userId="a66d4990ec83ac90" providerId="LiveId" clId="{B97F8FE2-9461-4CFE-A336-39272FD5B119}" dt="2021-09-21T12:15:51.372" v="58995" actId="478"/>
          <ac:grpSpMkLst>
            <pc:docMk/>
            <pc:sldMk cId="3219019509" sldId="622"/>
            <ac:grpSpMk id="44" creationId="{878FDA8E-53F1-4823-905B-B4A29CBE4C50}"/>
          </ac:grpSpMkLst>
        </pc:grpChg>
        <pc:grpChg chg="del">
          <ac:chgData name="Minesh Patel" userId="a66d4990ec83ac90" providerId="LiveId" clId="{B97F8FE2-9461-4CFE-A336-39272FD5B119}" dt="2021-09-20T21:00:19.276" v="29630" actId="478"/>
          <ac:grpSpMkLst>
            <pc:docMk/>
            <pc:sldMk cId="3219019509" sldId="622"/>
            <ac:grpSpMk id="56" creationId="{0AF9FADE-F0D9-402F-B2AB-E710477E113A}"/>
          </ac:grpSpMkLst>
        </pc:grpChg>
      </pc:sldChg>
      <pc:sldChg chg="addSp delSp modSp add mod modAnim modNotesTx">
        <pc:chgData name="Minesh Patel" userId="a66d4990ec83ac90" providerId="LiveId" clId="{B97F8FE2-9461-4CFE-A336-39272FD5B119}" dt="2021-09-21T13:15:45.158" v="67893" actId="20577"/>
        <pc:sldMkLst>
          <pc:docMk/>
          <pc:sldMk cId="3342681650" sldId="623"/>
        </pc:sldMkLst>
        <pc:spChg chg="mod">
          <ac:chgData name="Minesh Patel" userId="a66d4990ec83ac90" providerId="LiveId" clId="{B97F8FE2-9461-4CFE-A336-39272FD5B119}" dt="2021-09-20T21:19:05.695" v="32004" actId="20577"/>
          <ac:spMkLst>
            <pc:docMk/>
            <pc:sldMk cId="3342681650" sldId="623"/>
            <ac:spMk id="2" creationId="{00000000-0000-0000-0000-000000000000}"/>
          </ac:spMkLst>
        </pc:spChg>
        <pc:spChg chg="add mod topLvl">
          <ac:chgData name="Minesh Patel" userId="a66d4990ec83ac90" providerId="LiveId" clId="{B97F8FE2-9461-4CFE-A336-39272FD5B119}" dt="2021-09-20T21:20:14.510" v="32026" actId="113"/>
          <ac:spMkLst>
            <pc:docMk/>
            <pc:sldMk cId="3342681650" sldId="623"/>
            <ac:spMk id="12" creationId="{9404F582-833C-4E8C-9C05-FFF300AB80E0}"/>
          </ac:spMkLst>
        </pc:spChg>
        <pc:spChg chg="add mod topLvl">
          <ac:chgData name="Minesh Patel" userId="a66d4990ec83ac90" providerId="LiveId" clId="{B97F8FE2-9461-4CFE-A336-39272FD5B119}" dt="2021-09-20T21:20:01.296" v="32023" actId="207"/>
          <ac:spMkLst>
            <pc:docMk/>
            <pc:sldMk cId="3342681650" sldId="623"/>
            <ac:spMk id="13" creationId="{03441B32-4364-4598-9C75-D30145565B63}"/>
          </ac:spMkLst>
        </pc:spChg>
        <pc:spChg chg="add mod topLvl">
          <ac:chgData name="Minesh Patel" userId="a66d4990ec83ac90" providerId="LiveId" clId="{B97F8FE2-9461-4CFE-A336-39272FD5B119}" dt="2021-09-20T21:20:14.510" v="32026" actId="113"/>
          <ac:spMkLst>
            <pc:docMk/>
            <pc:sldMk cId="3342681650" sldId="623"/>
            <ac:spMk id="14" creationId="{9BA070ED-2159-4B12-813E-8385EAAEB538}"/>
          </ac:spMkLst>
        </pc:spChg>
        <pc:spChg chg="add mod topLvl">
          <ac:chgData name="Minesh Patel" userId="a66d4990ec83ac90" providerId="LiveId" clId="{B97F8FE2-9461-4CFE-A336-39272FD5B119}" dt="2021-09-20T21:19:47.744" v="32021" actId="164"/>
          <ac:spMkLst>
            <pc:docMk/>
            <pc:sldMk cId="3342681650" sldId="623"/>
            <ac:spMk id="15" creationId="{6DF6D27A-37CB-42E2-8C1D-9149B795FEC0}"/>
          </ac:spMkLst>
        </pc:spChg>
        <pc:spChg chg="add mod topLvl">
          <ac:chgData name="Minesh Patel" userId="a66d4990ec83ac90" providerId="LiveId" clId="{B97F8FE2-9461-4CFE-A336-39272FD5B119}" dt="2021-09-20T21:20:14.510" v="32026" actId="113"/>
          <ac:spMkLst>
            <pc:docMk/>
            <pc:sldMk cId="3342681650" sldId="623"/>
            <ac:spMk id="16" creationId="{FA9EF9A7-344E-41F7-A07A-8423EC9B12C7}"/>
          </ac:spMkLst>
        </pc:spChg>
        <pc:spChg chg="add mod topLvl">
          <ac:chgData name="Minesh Patel" userId="a66d4990ec83ac90" providerId="LiveId" clId="{B97F8FE2-9461-4CFE-A336-39272FD5B119}" dt="2021-09-20T21:20:14.510" v="32026" actId="113"/>
          <ac:spMkLst>
            <pc:docMk/>
            <pc:sldMk cId="3342681650" sldId="623"/>
            <ac:spMk id="17" creationId="{72AA2C20-645C-4E45-82D2-7FD32518D6C4}"/>
          </ac:spMkLst>
        </pc:spChg>
        <pc:spChg chg="add mod topLvl">
          <ac:chgData name="Minesh Patel" userId="a66d4990ec83ac90" providerId="LiveId" clId="{B97F8FE2-9461-4CFE-A336-39272FD5B119}" dt="2021-09-20T21:19:47.744" v="32021" actId="164"/>
          <ac:spMkLst>
            <pc:docMk/>
            <pc:sldMk cId="3342681650" sldId="623"/>
            <ac:spMk id="18" creationId="{93318047-FAE7-4281-8377-C51F6671F4F1}"/>
          </ac:spMkLst>
        </pc:spChg>
        <pc:spChg chg="add mod topLvl">
          <ac:chgData name="Minesh Patel" userId="a66d4990ec83ac90" providerId="LiveId" clId="{B97F8FE2-9461-4CFE-A336-39272FD5B119}" dt="2021-09-20T21:19:47.744" v="32021" actId="164"/>
          <ac:spMkLst>
            <pc:docMk/>
            <pc:sldMk cId="3342681650" sldId="623"/>
            <ac:spMk id="19" creationId="{1F609D55-2008-4985-AD99-C6DEA4031342}"/>
          </ac:spMkLst>
        </pc:spChg>
        <pc:spChg chg="add mod topLvl">
          <ac:chgData name="Minesh Patel" userId="a66d4990ec83ac90" providerId="LiveId" clId="{B97F8FE2-9461-4CFE-A336-39272FD5B119}" dt="2021-09-20T21:19:47.744" v="32021" actId="164"/>
          <ac:spMkLst>
            <pc:docMk/>
            <pc:sldMk cId="3342681650" sldId="623"/>
            <ac:spMk id="20" creationId="{8671E0D1-B8E7-4BA1-BC84-1954E8FC57EF}"/>
          </ac:spMkLst>
        </pc:spChg>
        <pc:spChg chg="add mod topLvl">
          <ac:chgData name="Minesh Patel" userId="a66d4990ec83ac90" providerId="LiveId" clId="{B97F8FE2-9461-4CFE-A336-39272FD5B119}" dt="2021-09-20T21:19:47.744" v="32021" actId="164"/>
          <ac:spMkLst>
            <pc:docMk/>
            <pc:sldMk cId="3342681650" sldId="623"/>
            <ac:spMk id="21" creationId="{97D04FCA-DA3F-41F5-9007-E9A751B9202A}"/>
          </ac:spMkLst>
        </pc:spChg>
        <pc:spChg chg="add mod topLvl">
          <ac:chgData name="Minesh Patel" userId="a66d4990ec83ac90" providerId="LiveId" clId="{B97F8FE2-9461-4CFE-A336-39272FD5B119}" dt="2021-09-20T21:19:47.744" v="32021" actId="164"/>
          <ac:spMkLst>
            <pc:docMk/>
            <pc:sldMk cId="3342681650" sldId="623"/>
            <ac:spMk id="22" creationId="{EA61BFDA-1A9E-4503-B3C2-3EA6AB77C525}"/>
          </ac:spMkLst>
        </pc:spChg>
        <pc:spChg chg="add mod topLvl">
          <ac:chgData name="Minesh Patel" userId="a66d4990ec83ac90" providerId="LiveId" clId="{B97F8FE2-9461-4CFE-A336-39272FD5B119}" dt="2021-09-20T21:19:47.744" v="32021" actId="164"/>
          <ac:spMkLst>
            <pc:docMk/>
            <pc:sldMk cId="3342681650" sldId="623"/>
            <ac:spMk id="23" creationId="{9FD5D503-DC25-4A69-B592-2263B7EAA068}"/>
          </ac:spMkLst>
        </pc:spChg>
        <pc:spChg chg="add mod topLvl">
          <ac:chgData name="Minesh Patel" userId="a66d4990ec83ac90" providerId="LiveId" clId="{B97F8FE2-9461-4CFE-A336-39272FD5B119}" dt="2021-09-20T21:19:47.744" v="32021" actId="164"/>
          <ac:spMkLst>
            <pc:docMk/>
            <pc:sldMk cId="3342681650" sldId="623"/>
            <ac:spMk id="24" creationId="{72D0282C-F36D-4D39-A543-17DA60449FB8}"/>
          </ac:spMkLst>
        </pc:spChg>
        <pc:spChg chg="add mod topLvl">
          <ac:chgData name="Minesh Patel" userId="a66d4990ec83ac90" providerId="LiveId" clId="{B97F8FE2-9461-4CFE-A336-39272FD5B119}" dt="2021-09-20T21:19:47.744" v="32021" actId="164"/>
          <ac:spMkLst>
            <pc:docMk/>
            <pc:sldMk cId="3342681650" sldId="623"/>
            <ac:spMk id="25" creationId="{91322575-8C0B-49E2-9FF7-30F37755F2FB}"/>
          </ac:spMkLst>
        </pc:spChg>
        <pc:spChg chg="add mod topLvl">
          <ac:chgData name="Minesh Patel" userId="a66d4990ec83ac90" providerId="LiveId" clId="{B97F8FE2-9461-4CFE-A336-39272FD5B119}" dt="2021-09-20T21:19:47.744" v="32021" actId="164"/>
          <ac:spMkLst>
            <pc:docMk/>
            <pc:sldMk cId="3342681650" sldId="623"/>
            <ac:spMk id="26" creationId="{8CDE5E55-EB12-474C-BEBE-DD8E3FABA664}"/>
          </ac:spMkLst>
        </pc:spChg>
        <pc:spChg chg="add mod topLvl">
          <ac:chgData name="Minesh Patel" userId="a66d4990ec83ac90" providerId="LiveId" clId="{B97F8FE2-9461-4CFE-A336-39272FD5B119}" dt="2021-09-20T21:19:47.744" v="32021" actId="164"/>
          <ac:spMkLst>
            <pc:docMk/>
            <pc:sldMk cId="3342681650" sldId="623"/>
            <ac:spMk id="27" creationId="{1F85A48D-D6D3-46D2-9FC6-0960A2FAC067}"/>
          </ac:spMkLst>
        </pc:spChg>
        <pc:spChg chg="add mod topLvl">
          <ac:chgData name="Minesh Patel" userId="a66d4990ec83ac90" providerId="LiveId" clId="{B97F8FE2-9461-4CFE-A336-39272FD5B119}" dt="2021-09-20T21:19:47.744" v="32021" actId="164"/>
          <ac:spMkLst>
            <pc:docMk/>
            <pc:sldMk cId="3342681650" sldId="623"/>
            <ac:spMk id="28" creationId="{505AB2A6-EB03-44F0-9160-27529028D6FA}"/>
          </ac:spMkLst>
        </pc:spChg>
        <pc:spChg chg="add mod">
          <ac:chgData name="Minesh Patel" userId="a66d4990ec83ac90" providerId="LiveId" clId="{B97F8FE2-9461-4CFE-A336-39272FD5B119}" dt="2021-09-21T13:14:49.516" v="67612" actId="164"/>
          <ac:spMkLst>
            <pc:docMk/>
            <pc:sldMk cId="3342681650" sldId="623"/>
            <ac:spMk id="32" creationId="{BC2E4440-4508-4FA2-AAE6-A35BCE3BAD02}"/>
          </ac:spMkLst>
        </pc:spChg>
        <pc:spChg chg="add mod">
          <ac:chgData name="Minesh Patel" userId="a66d4990ec83ac90" providerId="LiveId" clId="{B97F8FE2-9461-4CFE-A336-39272FD5B119}" dt="2021-09-21T13:14:49.516" v="67612" actId="164"/>
          <ac:spMkLst>
            <pc:docMk/>
            <pc:sldMk cId="3342681650" sldId="623"/>
            <ac:spMk id="33" creationId="{0C725364-9F79-4D1B-A6B7-73452946A175}"/>
          </ac:spMkLst>
        </pc:spChg>
        <pc:spChg chg="mod">
          <ac:chgData name="Minesh Patel" userId="a66d4990ec83ac90" providerId="LiveId" clId="{B97F8FE2-9461-4CFE-A336-39272FD5B119}" dt="2021-09-21T12:16:01.080" v="59003"/>
          <ac:spMkLst>
            <pc:docMk/>
            <pc:sldMk cId="3342681650" sldId="623"/>
            <ac:spMk id="35" creationId="{EF1CBF1C-1E76-4D78-AEFD-53069A7D533E}"/>
          </ac:spMkLst>
        </pc:spChg>
        <pc:spChg chg="mod">
          <ac:chgData name="Minesh Patel" userId="a66d4990ec83ac90" providerId="LiveId" clId="{B97F8FE2-9461-4CFE-A336-39272FD5B119}" dt="2021-09-21T12:16:01.080" v="59003"/>
          <ac:spMkLst>
            <pc:docMk/>
            <pc:sldMk cId="3342681650" sldId="623"/>
            <ac:spMk id="36" creationId="{7FCEE4BE-F33C-41C0-8B41-07ACE612BDED}"/>
          </ac:spMkLst>
        </pc:spChg>
        <pc:spChg chg="mod">
          <ac:chgData name="Minesh Patel" userId="a66d4990ec83ac90" providerId="LiveId" clId="{B97F8FE2-9461-4CFE-A336-39272FD5B119}" dt="2021-09-21T12:16:01.080" v="59003"/>
          <ac:spMkLst>
            <pc:docMk/>
            <pc:sldMk cId="3342681650" sldId="623"/>
            <ac:spMk id="37" creationId="{D161A810-22E4-4490-A708-59DF03BFCAA6}"/>
          </ac:spMkLst>
        </pc:spChg>
        <pc:spChg chg="mod">
          <ac:chgData name="Minesh Patel" userId="a66d4990ec83ac90" providerId="LiveId" clId="{B97F8FE2-9461-4CFE-A336-39272FD5B119}" dt="2021-09-21T12:16:01.080" v="59003"/>
          <ac:spMkLst>
            <pc:docMk/>
            <pc:sldMk cId="3342681650" sldId="623"/>
            <ac:spMk id="38" creationId="{06B80491-1FDF-4F27-B0C8-88C73D1E1DE8}"/>
          </ac:spMkLst>
        </pc:spChg>
        <pc:spChg chg="mod">
          <ac:chgData name="Minesh Patel" userId="a66d4990ec83ac90" providerId="LiveId" clId="{B97F8FE2-9461-4CFE-A336-39272FD5B119}" dt="2021-09-21T12:16:01.080" v="59003"/>
          <ac:spMkLst>
            <pc:docMk/>
            <pc:sldMk cId="3342681650" sldId="623"/>
            <ac:spMk id="39" creationId="{92F405C1-7027-434D-9941-33208B35EE62}"/>
          </ac:spMkLst>
        </pc:spChg>
        <pc:spChg chg="mod">
          <ac:chgData name="Minesh Patel" userId="a66d4990ec83ac90" providerId="LiveId" clId="{B97F8FE2-9461-4CFE-A336-39272FD5B119}" dt="2021-09-21T12:16:01.080" v="59003"/>
          <ac:spMkLst>
            <pc:docMk/>
            <pc:sldMk cId="3342681650" sldId="623"/>
            <ac:spMk id="40" creationId="{668D0EDD-9D96-46D5-BDE5-9394BD896531}"/>
          </ac:spMkLst>
        </pc:spChg>
        <pc:spChg chg="mod">
          <ac:chgData name="Minesh Patel" userId="a66d4990ec83ac90" providerId="LiveId" clId="{B97F8FE2-9461-4CFE-A336-39272FD5B119}" dt="2021-09-20T21:27:55.520" v="32640" actId="14100"/>
          <ac:spMkLst>
            <pc:docMk/>
            <pc:sldMk cId="3342681650" sldId="623"/>
            <ac:spMk id="41" creationId="{2CDE8771-FF6C-4B2C-8D35-9826801EAD0B}"/>
          </ac:spMkLst>
        </pc:spChg>
        <pc:grpChg chg="add mod">
          <ac:chgData name="Minesh Patel" userId="a66d4990ec83ac90" providerId="LiveId" clId="{B97F8FE2-9461-4CFE-A336-39272FD5B119}" dt="2021-09-21T13:14:49.516" v="67612" actId="164"/>
          <ac:grpSpMkLst>
            <pc:docMk/>
            <pc:sldMk cId="3342681650" sldId="623"/>
            <ac:grpSpMk id="3" creationId="{705E6080-2F8B-4B3E-8825-3AA4DF451197}"/>
          </ac:grpSpMkLst>
        </pc:grpChg>
        <pc:grpChg chg="add del mod">
          <ac:chgData name="Minesh Patel" userId="a66d4990ec83ac90" providerId="LiveId" clId="{B97F8FE2-9461-4CFE-A336-39272FD5B119}" dt="2021-09-20T21:19:39.203" v="32019" actId="165"/>
          <ac:grpSpMkLst>
            <pc:docMk/>
            <pc:sldMk cId="3342681650" sldId="623"/>
            <ac:grpSpMk id="3" creationId="{89C7B471-9783-4707-A7C1-8D2C2BA20333}"/>
          </ac:grpSpMkLst>
        </pc:grpChg>
        <pc:grpChg chg="add mod">
          <ac:chgData name="Minesh Patel" userId="a66d4990ec83ac90" providerId="LiveId" clId="{B97F8FE2-9461-4CFE-A336-39272FD5B119}" dt="2021-09-20T21:20:49.549" v="32111" actId="1076"/>
          <ac:grpSpMkLst>
            <pc:docMk/>
            <pc:sldMk cId="3342681650" sldId="623"/>
            <ac:grpSpMk id="5" creationId="{688781BE-664C-473A-BB87-9532A9E0F3E7}"/>
          </ac:grpSpMkLst>
        </pc:grpChg>
        <pc:grpChg chg="add mod">
          <ac:chgData name="Minesh Patel" userId="a66d4990ec83ac90" providerId="LiveId" clId="{B97F8FE2-9461-4CFE-A336-39272FD5B119}" dt="2021-09-21T12:16:01.080" v="59003"/>
          <ac:grpSpMkLst>
            <pc:docMk/>
            <pc:sldMk cId="3342681650" sldId="623"/>
            <ac:grpSpMk id="34" creationId="{CAA71023-25EE-4335-AF71-016E33BC0FFA}"/>
          </ac:grpSpMkLst>
        </pc:grpChg>
        <pc:grpChg chg="del">
          <ac:chgData name="Minesh Patel" userId="a66d4990ec83ac90" providerId="LiveId" clId="{B97F8FE2-9461-4CFE-A336-39272FD5B119}" dt="2021-09-21T12:16:00.789" v="59002" actId="478"/>
          <ac:grpSpMkLst>
            <pc:docMk/>
            <pc:sldMk cId="3342681650" sldId="623"/>
            <ac:grpSpMk id="44" creationId="{878FDA8E-53F1-4823-905B-B4A29CBE4C50}"/>
          </ac:grpSpMkLst>
        </pc:grpChg>
      </pc:sldChg>
      <pc:sldChg chg="addSp delSp modSp add mod modAnim modNotesTx">
        <pc:chgData name="Minesh Patel" userId="a66d4990ec83ac90" providerId="LiveId" clId="{B97F8FE2-9461-4CFE-A336-39272FD5B119}" dt="2021-09-21T13:19:33.994" v="68497"/>
        <pc:sldMkLst>
          <pc:docMk/>
          <pc:sldMk cId="2105259561" sldId="624"/>
        </pc:sldMkLst>
        <pc:spChg chg="mod">
          <ac:chgData name="Minesh Patel" userId="a66d4990ec83ac90" providerId="LiveId" clId="{B97F8FE2-9461-4CFE-A336-39272FD5B119}" dt="2021-09-21T13:16:09.799" v="67936" actId="20577"/>
          <ac:spMkLst>
            <pc:docMk/>
            <pc:sldMk cId="2105259561" sldId="624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0T21:28:03.640" v="32642" actId="108"/>
          <ac:spMkLst>
            <pc:docMk/>
            <pc:sldMk cId="2105259561" sldId="624"/>
            <ac:spMk id="12" creationId="{9404F582-833C-4E8C-9C05-FFF300AB80E0}"/>
          </ac:spMkLst>
        </pc:spChg>
        <pc:spChg chg="mod">
          <ac:chgData name="Minesh Patel" userId="a66d4990ec83ac90" providerId="LiveId" clId="{B97F8FE2-9461-4CFE-A336-39272FD5B119}" dt="2021-09-20T21:28:07.014" v="32643" actId="108"/>
          <ac:spMkLst>
            <pc:docMk/>
            <pc:sldMk cId="2105259561" sldId="624"/>
            <ac:spMk id="13" creationId="{03441B32-4364-4598-9C75-D30145565B63}"/>
          </ac:spMkLst>
        </pc:spChg>
        <pc:spChg chg="mod">
          <ac:chgData name="Minesh Patel" userId="a66d4990ec83ac90" providerId="LiveId" clId="{B97F8FE2-9461-4CFE-A336-39272FD5B119}" dt="2021-09-21T13:15:57.728" v="67895" actId="164"/>
          <ac:spMkLst>
            <pc:docMk/>
            <pc:sldMk cId="2105259561" sldId="624"/>
            <ac:spMk id="32" creationId="{BC2E4440-4508-4FA2-AAE6-A35BCE3BAD02}"/>
          </ac:spMkLst>
        </pc:spChg>
        <pc:spChg chg="mod">
          <ac:chgData name="Minesh Patel" userId="a66d4990ec83ac90" providerId="LiveId" clId="{B97F8FE2-9461-4CFE-A336-39272FD5B119}" dt="2021-09-21T13:15:57.728" v="67895" actId="164"/>
          <ac:spMkLst>
            <pc:docMk/>
            <pc:sldMk cId="2105259561" sldId="624"/>
            <ac:spMk id="33" creationId="{0C725364-9F79-4D1B-A6B7-73452946A175}"/>
          </ac:spMkLst>
        </pc:spChg>
        <pc:spChg chg="mod">
          <ac:chgData name="Minesh Patel" userId="a66d4990ec83ac90" providerId="LiveId" clId="{B97F8FE2-9461-4CFE-A336-39272FD5B119}" dt="2021-09-21T12:16:03.863" v="59005"/>
          <ac:spMkLst>
            <pc:docMk/>
            <pc:sldMk cId="2105259561" sldId="624"/>
            <ac:spMk id="35" creationId="{A76FB2DC-0B98-4AB6-84EC-AC39720D532A}"/>
          </ac:spMkLst>
        </pc:spChg>
        <pc:spChg chg="mod">
          <ac:chgData name="Minesh Patel" userId="a66d4990ec83ac90" providerId="LiveId" clId="{B97F8FE2-9461-4CFE-A336-39272FD5B119}" dt="2021-09-21T12:16:03.863" v="59005"/>
          <ac:spMkLst>
            <pc:docMk/>
            <pc:sldMk cId="2105259561" sldId="624"/>
            <ac:spMk id="36" creationId="{DCF67F4B-E872-4C7B-BF91-CFD82E6D17D6}"/>
          </ac:spMkLst>
        </pc:spChg>
        <pc:spChg chg="mod">
          <ac:chgData name="Minesh Patel" userId="a66d4990ec83ac90" providerId="LiveId" clId="{B97F8FE2-9461-4CFE-A336-39272FD5B119}" dt="2021-09-21T12:16:03.863" v="59005"/>
          <ac:spMkLst>
            <pc:docMk/>
            <pc:sldMk cId="2105259561" sldId="624"/>
            <ac:spMk id="37" creationId="{189E741A-5593-4FFD-AFD1-F0237D804238}"/>
          </ac:spMkLst>
        </pc:spChg>
        <pc:spChg chg="mod">
          <ac:chgData name="Minesh Patel" userId="a66d4990ec83ac90" providerId="LiveId" clId="{B97F8FE2-9461-4CFE-A336-39272FD5B119}" dt="2021-09-21T12:16:03.863" v="59005"/>
          <ac:spMkLst>
            <pc:docMk/>
            <pc:sldMk cId="2105259561" sldId="624"/>
            <ac:spMk id="38" creationId="{E1C48648-CC73-4899-BCDC-6ECFB417D0FD}"/>
          </ac:spMkLst>
        </pc:spChg>
        <pc:spChg chg="mod">
          <ac:chgData name="Minesh Patel" userId="a66d4990ec83ac90" providerId="LiveId" clId="{B97F8FE2-9461-4CFE-A336-39272FD5B119}" dt="2021-09-21T12:16:03.863" v="59005"/>
          <ac:spMkLst>
            <pc:docMk/>
            <pc:sldMk cId="2105259561" sldId="624"/>
            <ac:spMk id="39" creationId="{C3868485-25D6-4F29-BAF0-B4084E462958}"/>
          </ac:spMkLst>
        </pc:spChg>
        <pc:spChg chg="mod">
          <ac:chgData name="Minesh Patel" userId="a66d4990ec83ac90" providerId="LiveId" clId="{B97F8FE2-9461-4CFE-A336-39272FD5B119}" dt="2021-09-21T12:16:03.863" v="59005"/>
          <ac:spMkLst>
            <pc:docMk/>
            <pc:sldMk cId="2105259561" sldId="624"/>
            <ac:spMk id="40" creationId="{F6F698C7-B5E1-4AB8-BA3F-89F338F4A352}"/>
          </ac:spMkLst>
        </pc:spChg>
        <pc:spChg chg="mod">
          <ac:chgData name="Minesh Patel" userId="a66d4990ec83ac90" providerId="LiveId" clId="{B97F8FE2-9461-4CFE-A336-39272FD5B119}" dt="2021-09-21T13:18:36.108" v="68290" actId="14100"/>
          <ac:spMkLst>
            <pc:docMk/>
            <pc:sldMk cId="2105259561" sldId="624"/>
            <ac:spMk id="41" creationId="{2CDE8771-FF6C-4B2C-8D35-9826801EAD0B}"/>
          </ac:spMkLst>
        </pc:spChg>
        <pc:grpChg chg="add mod">
          <ac:chgData name="Minesh Patel" userId="a66d4990ec83ac90" providerId="LiveId" clId="{B97F8FE2-9461-4CFE-A336-39272FD5B119}" dt="2021-09-21T13:15:57.728" v="67895" actId="164"/>
          <ac:grpSpMkLst>
            <pc:docMk/>
            <pc:sldMk cId="2105259561" sldId="624"/>
            <ac:grpSpMk id="3" creationId="{BA040035-0F1E-432C-A0BB-785FB8174BFF}"/>
          </ac:grpSpMkLst>
        </pc:grpChg>
        <pc:grpChg chg="add mod">
          <ac:chgData name="Minesh Patel" userId="a66d4990ec83ac90" providerId="LiveId" clId="{B97F8FE2-9461-4CFE-A336-39272FD5B119}" dt="2021-09-21T12:16:03.863" v="59005"/>
          <ac:grpSpMkLst>
            <pc:docMk/>
            <pc:sldMk cId="2105259561" sldId="624"/>
            <ac:grpSpMk id="34" creationId="{260C0B2C-55A8-43E3-B360-31534DD037F0}"/>
          </ac:grpSpMkLst>
        </pc:grpChg>
        <pc:grpChg chg="del">
          <ac:chgData name="Minesh Patel" userId="a66d4990ec83ac90" providerId="LiveId" clId="{B97F8FE2-9461-4CFE-A336-39272FD5B119}" dt="2021-09-21T12:16:03.550" v="59004" actId="478"/>
          <ac:grpSpMkLst>
            <pc:docMk/>
            <pc:sldMk cId="2105259561" sldId="624"/>
            <ac:grpSpMk id="44" creationId="{878FDA8E-53F1-4823-905B-B4A29CBE4C50}"/>
          </ac:grpSpMkLst>
        </pc:grpChg>
      </pc:sldChg>
      <pc:sldChg chg="addSp delSp modSp add mod modAnim modNotesTx">
        <pc:chgData name="Minesh Patel" userId="a66d4990ec83ac90" providerId="LiveId" clId="{B97F8FE2-9461-4CFE-A336-39272FD5B119}" dt="2021-09-21T13:24:33.433" v="68899" actId="20577"/>
        <pc:sldMkLst>
          <pc:docMk/>
          <pc:sldMk cId="3256455421" sldId="625"/>
        </pc:sldMkLst>
        <pc:spChg chg="mod">
          <ac:chgData name="Minesh Patel" userId="a66d4990ec83ac90" providerId="LiveId" clId="{B97F8FE2-9461-4CFE-A336-39272FD5B119}" dt="2021-09-21T13:16:22.168" v="67971" actId="20577"/>
          <ac:spMkLst>
            <pc:docMk/>
            <pc:sldMk cId="3256455421" sldId="625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0T21:39:45.362" v="33429" actId="108"/>
          <ac:spMkLst>
            <pc:docMk/>
            <pc:sldMk cId="3256455421" sldId="625"/>
            <ac:spMk id="12" creationId="{9404F582-833C-4E8C-9C05-FFF300AB80E0}"/>
          </ac:spMkLst>
        </pc:spChg>
        <pc:spChg chg="mod">
          <ac:chgData name="Minesh Patel" userId="a66d4990ec83ac90" providerId="LiveId" clId="{B97F8FE2-9461-4CFE-A336-39272FD5B119}" dt="2021-09-20T21:40:06.583" v="33431" actId="108"/>
          <ac:spMkLst>
            <pc:docMk/>
            <pc:sldMk cId="3256455421" sldId="625"/>
            <ac:spMk id="14" creationId="{9BA070ED-2159-4B12-813E-8385EAAEB538}"/>
          </ac:spMkLst>
        </pc:spChg>
        <pc:spChg chg="mod">
          <ac:chgData name="Minesh Patel" userId="a66d4990ec83ac90" providerId="LiveId" clId="{B97F8FE2-9461-4CFE-A336-39272FD5B119}" dt="2021-09-20T21:41:05.977" v="33581" actId="108"/>
          <ac:spMkLst>
            <pc:docMk/>
            <pc:sldMk cId="3256455421" sldId="625"/>
            <ac:spMk id="16" creationId="{FA9EF9A7-344E-41F7-A07A-8423EC9B12C7}"/>
          </ac:spMkLst>
        </pc:spChg>
        <pc:spChg chg="mod">
          <ac:chgData name="Minesh Patel" userId="a66d4990ec83ac90" providerId="LiveId" clId="{B97F8FE2-9461-4CFE-A336-39272FD5B119}" dt="2021-09-20T21:40:01.510" v="33430" actId="207"/>
          <ac:spMkLst>
            <pc:docMk/>
            <pc:sldMk cId="3256455421" sldId="625"/>
            <ac:spMk id="17" creationId="{72AA2C20-645C-4E45-82D2-7FD32518D6C4}"/>
          </ac:spMkLst>
        </pc:spChg>
        <pc:spChg chg="mod">
          <ac:chgData name="Minesh Patel" userId="a66d4990ec83ac90" providerId="LiveId" clId="{B97F8FE2-9461-4CFE-A336-39272FD5B119}" dt="2021-09-21T13:23:09.537" v="68611" actId="164"/>
          <ac:spMkLst>
            <pc:docMk/>
            <pc:sldMk cId="3256455421" sldId="625"/>
            <ac:spMk id="32" creationId="{BC2E4440-4508-4FA2-AAE6-A35BCE3BAD02}"/>
          </ac:spMkLst>
        </pc:spChg>
        <pc:spChg chg="mod">
          <ac:chgData name="Minesh Patel" userId="a66d4990ec83ac90" providerId="LiveId" clId="{B97F8FE2-9461-4CFE-A336-39272FD5B119}" dt="2021-09-21T13:23:09.537" v="68611" actId="164"/>
          <ac:spMkLst>
            <pc:docMk/>
            <pc:sldMk cId="3256455421" sldId="625"/>
            <ac:spMk id="33" creationId="{0C725364-9F79-4D1B-A6B7-73452946A175}"/>
          </ac:spMkLst>
        </pc:spChg>
        <pc:spChg chg="mod">
          <ac:chgData name="Minesh Patel" userId="a66d4990ec83ac90" providerId="LiveId" clId="{B97F8FE2-9461-4CFE-A336-39272FD5B119}" dt="2021-09-21T12:16:06.192" v="59007"/>
          <ac:spMkLst>
            <pc:docMk/>
            <pc:sldMk cId="3256455421" sldId="625"/>
            <ac:spMk id="35" creationId="{4499A3B6-32CB-4958-A357-A5F48503A3E0}"/>
          </ac:spMkLst>
        </pc:spChg>
        <pc:spChg chg="mod">
          <ac:chgData name="Minesh Patel" userId="a66d4990ec83ac90" providerId="LiveId" clId="{B97F8FE2-9461-4CFE-A336-39272FD5B119}" dt="2021-09-21T12:16:06.192" v="59007"/>
          <ac:spMkLst>
            <pc:docMk/>
            <pc:sldMk cId="3256455421" sldId="625"/>
            <ac:spMk id="36" creationId="{18B075E2-D9F3-4F3A-83F7-E80D897C59CE}"/>
          </ac:spMkLst>
        </pc:spChg>
        <pc:spChg chg="mod">
          <ac:chgData name="Minesh Patel" userId="a66d4990ec83ac90" providerId="LiveId" clId="{B97F8FE2-9461-4CFE-A336-39272FD5B119}" dt="2021-09-21T12:16:06.192" v="59007"/>
          <ac:spMkLst>
            <pc:docMk/>
            <pc:sldMk cId="3256455421" sldId="625"/>
            <ac:spMk id="37" creationId="{F0EC57CD-099F-4CB2-B665-A2FDBEEED5AB}"/>
          </ac:spMkLst>
        </pc:spChg>
        <pc:spChg chg="mod">
          <ac:chgData name="Minesh Patel" userId="a66d4990ec83ac90" providerId="LiveId" clId="{B97F8FE2-9461-4CFE-A336-39272FD5B119}" dt="2021-09-21T12:16:06.192" v="59007"/>
          <ac:spMkLst>
            <pc:docMk/>
            <pc:sldMk cId="3256455421" sldId="625"/>
            <ac:spMk id="38" creationId="{B28E5ADA-58E1-4592-BC98-A6E04EB71DB8}"/>
          </ac:spMkLst>
        </pc:spChg>
        <pc:spChg chg="mod">
          <ac:chgData name="Minesh Patel" userId="a66d4990ec83ac90" providerId="LiveId" clId="{B97F8FE2-9461-4CFE-A336-39272FD5B119}" dt="2021-09-21T12:16:06.192" v="59007"/>
          <ac:spMkLst>
            <pc:docMk/>
            <pc:sldMk cId="3256455421" sldId="625"/>
            <ac:spMk id="39" creationId="{AE2AB65A-19A8-41CE-B2F2-E68DC507B95A}"/>
          </ac:spMkLst>
        </pc:spChg>
        <pc:spChg chg="mod">
          <ac:chgData name="Minesh Patel" userId="a66d4990ec83ac90" providerId="LiveId" clId="{B97F8FE2-9461-4CFE-A336-39272FD5B119}" dt="2021-09-21T12:16:06.192" v="59007"/>
          <ac:spMkLst>
            <pc:docMk/>
            <pc:sldMk cId="3256455421" sldId="625"/>
            <ac:spMk id="40" creationId="{AF6C39DF-120E-4A8B-8CC7-49537A9D7A0E}"/>
          </ac:spMkLst>
        </pc:spChg>
        <pc:spChg chg="mod">
          <ac:chgData name="Minesh Patel" userId="a66d4990ec83ac90" providerId="LiveId" clId="{B97F8FE2-9461-4CFE-A336-39272FD5B119}" dt="2021-09-21T13:23:37.139" v="68619" actId="207"/>
          <ac:spMkLst>
            <pc:docMk/>
            <pc:sldMk cId="3256455421" sldId="625"/>
            <ac:spMk id="41" creationId="{2CDE8771-FF6C-4B2C-8D35-9826801EAD0B}"/>
          </ac:spMkLst>
        </pc:spChg>
        <pc:grpChg chg="add mod">
          <ac:chgData name="Minesh Patel" userId="a66d4990ec83ac90" providerId="LiveId" clId="{B97F8FE2-9461-4CFE-A336-39272FD5B119}" dt="2021-09-21T13:23:09.537" v="68611" actId="164"/>
          <ac:grpSpMkLst>
            <pc:docMk/>
            <pc:sldMk cId="3256455421" sldId="625"/>
            <ac:grpSpMk id="3" creationId="{6B94D910-09A2-48FD-AD16-BF46808627BF}"/>
          </ac:grpSpMkLst>
        </pc:grpChg>
        <pc:grpChg chg="add mod">
          <ac:chgData name="Minesh Patel" userId="a66d4990ec83ac90" providerId="LiveId" clId="{B97F8FE2-9461-4CFE-A336-39272FD5B119}" dt="2021-09-21T12:16:06.192" v="59007"/>
          <ac:grpSpMkLst>
            <pc:docMk/>
            <pc:sldMk cId="3256455421" sldId="625"/>
            <ac:grpSpMk id="34" creationId="{47A29289-916B-4640-B529-151EF9FFF4F4}"/>
          </ac:grpSpMkLst>
        </pc:grpChg>
        <pc:grpChg chg="del">
          <ac:chgData name="Minesh Patel" userId="a66d4990ec83ac90" providerId="LiveId" clId="{B97F8FE2-9461-4CFE-A336-39272FD5B119}" dt="2021-09-21T12:16:05.885" v="59006" actId="478"/>
          <ac:grpSpMkLst>
            <pc:docMk/>
            <pc:sldMk cId="3256455421" sldId="625"/>
            <ac:grpSpMk id="44" creationId="{878FDA8E-53F1-4823-905B-B4A29CBE4C50}"/>
          </ac:grpSpMkLst>
        </pc:grpChg>
      </pc:sldChg>
      <pc:sldChg chg="add">
        <pc:chgData name="Minesh Patel" userId="a66d4990ec83ac90" providerId="LiveId" clId="{B97F8FE2-9461-4CFE-A336-39272FD5B119}" dt="2021-09-20T22:24:54.190" v="34727"/>
        <pc:sldMkLst>
          <pc:docMk/>
          <pc:sldMk cId="441724958" sldId="626"/>
        </pc:sldMkLst>
      </pc:sldChg>
      <pc:sldChg chg="modSp add del mod">
        <pc:chgData name="Minesh Patel" userId="a66d4990ec83ac90" providerId="LiveId" clId="{B97F8FE2-9461-4CFE-A336-39272FD5B119}" dt="2021-09-20T21:44:25.885" v="34074" actId="47"/>
        <pc:sldMkLst>
          <pc:docMk/>
          <pc:sldMk cId="4165175349" sldId="626"/>
        </pc:sldMkLst>
        <pc:spChg chg="mod">
          <ac:chgData name="Minesh Patel" userId="a66d4990ec83ac90" providerId="LiveId" clId="{B97F8FE2-9461-4CFE-A336-39272FD5B119}" dt="2021-09-20T21:44:23.810" v="34073" actId="20577"/>
          <ac:spMkLst>
            <pc:docMk/>
            <pc:sldMk cId="4165175349" sldId="626"/>
            <ac:spMk id="2" creationId="{00000000-0000-0000-0000-000000000000}"/>
          </ac:spMkLst>
        </pc:spChg>
      </pc:sldChg>
      <pc:sldChg chg="add del">
        <pc:chgData name="Minesh Patel" userId="a66d4990ec83ac90" providerId="LiveId" clId="{B97F8FE2-9461-4CFE-A336-39272FD5B119}" dt="2021-09-20T23:12:13.200" v="35947" actId="47"/>
        <pc:sldMkLst>
          <pc:docMk/>
          <pc:sldMk cId="449658404" sldId="627"/>
        </pc:sldMkLst>
      </pc:sldChg>
      <pc:sldChg chg="delSp modSp add del mod delAnim">
        <pc:chgData name="Minesh Patel" userId="a66d4990ec83ac90" providerId="LiveId" clId="{B97F8FE2-9461-4CFE-A336-39272FD5B119}" dt="2021-09-20T23:05:11.671" v="35717" actId="47"/>
        <pc:sldMkLst>
          <pc:docMk/>
          <pc:sldMk cId="969123435" sldId="627"/>
        </pc:sldMkLst>
        <pc:spChg chg="del">
          <ac:chgData name="Minesh Patel" userId="a66d4990ec83ac90" providerId="LiveId" clId="{B97F8FE2-9461-4CFE-A336-39272FD5B119}" dt="2021-09-20T23:04:22.640" v="35710" actId="478"/>
          <ac:spMkLst>
            <pc:docMk/>
            <pc:sldMk cId="969123435" sldId="627"/>
            <ac:spMk id="3" creationId="{32B2CAF2-01D8-487F-96E6-698727839A37}"/>
          </ac:spMkLst>
        </pc:spChg>
        <pc:spChg chg="del">
          <ac:chgData name="Minesh Patel" userId="a66d4990ec83ac90" providerId="LiveId" clId="{B97F8FE2-9461-4CFE-A336-39272FD5B119}" dt="2021-09-20T23:04:22.640" v="35710" actId="478"/>
          <ac:spMkLst>
            <pc:docMk/>
            <pc:sldMk cId="969123435" sldId="627"/>
            <ac:spMk id="5" creationId="{6F046F93-5854-40C8-B9BA-E67DD24BCBF0}"/>
          </ac:spMkLst>
        </pc:spChg>
        <pc:spChg chg="del">
          <ac:chgData name="Minesh Patel" userId="a66d4990ec83ac90" providerId="LiveId" clId="{B97F8FE2-9461-4CFE-A336-39272FD5B119}" dt="2021-09-20T23:04:22.640" v="35710" actId="478"/>
          <ac:spMkLst>
            <pc:docMk/>
            <pc:sldMk cId="969123435" sldId="627"/>
            <ac:spMk id="6" creationId="{4D29EBEA-37AD-40B4-9C2F-37D61B648D04}"/>
          </ac:spMkLst>
        </pc:spChg>
        <pc:spChg chg="del">
          <ac:chgData name="Minesh Patel" userId="a66d4990ec83ac90" providerId="LiveId" clId="{B97F8FE2-9461-4CFE-A336-39272FD5B119}" dt="2021-09-20T23:04:22.640" v="35710" actId="478"/>
          <ac:spMkLst>
            <pc:docMk/>
            <pc:sldMk cId="969123435" sldId="627"/>
            <ac:spMk id="168" creationId="{9AB12FF1-3F65-473C-AC89-2402C1865B9E}"/>
          </ac:spMkLst>
        </pc:spChg>
        <pc:spChg chg="del">
          <ac:chgData name="Minesh Patel" userId="a66d4990ec83ac90" providerId="LiveId" clId="{B97F8FE2-9461-4CFE-A336-39272FD5B119}" dt="2021-09-20T23:04:25.928" v="35712" actId="478"/>
          <ac:spMkLst>
            <pc:docMk/>
            <pc:sldMk cId="969123435" sldId="627"/>
            <ac:spMk id="169" creationId="{B30954F4-637E-47EE-B3AE-B100A030D23E}"/>
          </ac:spMkLst>
        </pc:spChg>
        <pc:spChg chg="del">
          <ac:chgData name="Minesh Patel" userId="a66d4990ec83ac90" providerId="LiveId" clId="{B97F8FE2-9461-4CFE-A336-39272FD5B119}" dt="2021-09-20T23:04:28.483" v="35714" actId="478"/>
          <ac:spMkLst>
            <pc:docMk/>
            <pc:sldMk cId="969123435" sldId="627"/>
            <ac:spMk id="170" creationId="{8A785909-D38F-4197-AE77-203B8EF26786}"/>
          </ac:spMkLst>
        </pc:spChg>
        <pc:spChg chg="del">
          <ac:chgData name="Minesh Patel" userId="a66d4990ec83ac90" providerId="LiveId" clId="{B97F8FE2-9461-4CFE-A336-39272FD5B119}" dt="2021-09-20T23:04:26.477" v="35713" actId="478"/>
          <ac:spMkLst>
            <pc:docMk/>
            <pc:sldMk cId="969123435" sldId="627"/>
            <ac:spMk id="171" creationId="{BBE2C66B-E020-4C98-8EA6-FEB0565CE4B0}"/>
          </ac:spMkLst>
        </pc:spChg>
        <pc:spChg chg="del">
          <ac:chgData name="Minesh Patel" userId="a66d4990ec83ac90" providerId="LiveId" clId="{B97F8FE2-9461-4CFE-A336-39272FD5B119}" dt="2021-09-20T23:04:22.640" v="35710" actId="478"/>
          <ac:spMkLst>
            <pc:docMk/>
            <pc:sldMk cId="969123435" sldId="627"/>
            <ac:spMk id="199" creationId="{74AA1B99-3F4F-4464-ADE2-9D419C834048}"/>
          </ac:spMkLst>
        </pc:spChg>
        <pc:spChg chg="del">
          <ac:chgData name="Minesh Patel" userId="a66d4990ec83ac90" providerId="LiveId" clId="{B97F8FE2-9461-4CFE-A336-39272FD5B119}" dt="2021-09-20T23:04:24.233" v="35711" actId="478"/>
          <ac:spMkLst>
            <pc:docMk/>
            <pc:sldMk cId="969123435" sldId="627"/>
            <ac:spMk id="200" creationId="{4571B747-72B3-481F-B042-0A35E23F8AA1}"/>
          </ac:spMkLst>
        </pc:spChg>
        <pc:spChg chg="del">
          <ac:chgData name="Minesh Patel" userId="a66d4990ec83ac90" providerId="LiveId" clId="{B97F8FE2-9461-4CFE-A336-39272FD5B119}" dt="2021-09-20T23:04:29.513" v="35715" actId="478"/>
          <ac:spMkLst>
            <pc:docMk/>
            <pc:sldMk cId="969123435" sldId="627"/>
            <ac:spMk id="201" creationId="{D56C6734-4260-41E3-BBB0-1C3D2667CC2F}"/>
          </ac:spMkLst>
        </pc:spChg>
        <pc:grpChg chg="mod">
          <ac:chgData name="Minesh Patel" userId="a66d4990ec83ac90" providerId="LiveId" clId="{B97F8FE2-9461-4CFE-A336-39272FD5B119}" dt="2021-09-20T23:04:35.078" v="35716" actId="1076"/>
          <ac:grpSpMkLst>
            <pc:docMk/>
            <pc:sldMk cId="969123435" sldId="627"/>
            <ac:grpSpMk id="39" creationId="{19F898E9-82A6-4E18-8DBD-ADF5C772BBEF}"/>
          </ac:grpSpMkLst>
        </pc:grpChg>
        <pc:grpChg chg="mod">
          <ac:chgData name="Minesh Patel" userId="a66d4990ec83ac90" providerId="LiveId" clId="{B97F8FE2-9461-4CFE-A336-39272FD5B119}" dt="2021-09-20T23:04:35.078" v="35716" actId="1076"/>
          <ac:grpSpMkLst>
            <pc:docMk/>
            <pc:sldMk cId="969123435" sldId="627"/>
            <ac:grpSpMk id="45" creationId="{E9B86B98-52CA-4498-BD03-09259835F6A3}"/>
          </ac:grpSpMkLst>
        </pc:grpChg>
        <pc:grpChg chg="mod">
          <ac:chgData name="Minesh Patel" userId="a66d4990ec83ac90" providerId="LiveId" clId="{B97F8FE2-9461-4CFE-A336-39272FD5B119}" dt="2021-09-20T23:04:35.078" v="35716" actId="1076"/>
          <ac:grpSpMkLst>
            <pc:docMk/>
            <pc:sldMk cId="969123435" sldId="627"/>
            <ac:grpSpMk id="68" creationId="{AF5A0E72-B433-4567-9BA2-8B60241E4491}"/>
          </ac:grpSpMkLst>
        </pc:grpChg>
        <pc:grpChg chg="mod">
          <ac:chgData name="Minesh Patel" userId="a66d4990ec83ac90" providerId="LiveId" clId="{B97F8FE2-9461-4CFE-A336-39272FD5B119}" dt="2021-09-20T23:04:35.078" v="35716" actId="1076"/>
          <ac:grpSpMkLst>
            <pc:docMk/>
            <pc:sldMk cId="969123435" sldId="627"/>
            <ac:grpSpMk id="112" creationId="{F5FF68BC-9872-4A4E-8240-6B10D00B33D1}"/>
          </ac:grpSpMkLst>
        </pc:grpChg>
        <pc:grpChg chg="mod">
          <ac:chgData name="Minesh Patel" userId="a66d4990ec83ac90" providerId="LiveId" clId="{B97F8FE2-9461-4CFE-A336-39272FD5B119}" dt="2021-09-20T23:04:35.078" v="35716" actId="1076"/>
          <ac:grpSpMkLst>
            <pc:docMk/>
            <pc:sldMk cId="969123435" sldId="627"/>
            <ac:grpSpMk id="120" creationId="{90CDAF87-EE13-4D91-9642-C07E2E157359}"/>
          </ac:grpSpMkLst>
        </pc:grpChg>
        <pc:grpChg chg="mod">
          <ac:chgData name="Minesh Patel" userId="a66d4990ec83ac90" providerId="LiveId" clId="{B97F8FE2-9461-4CFE-A336-39272FD5B119}" dt="2021-09-20T23:04:35.078" v="35716" actId="1076"/>
          <ac:grpSpMkLst>
            <pc:docMk/>
            <pc:sldMk cId="969123435" sldId="627"/>
            <ac:grpSpMk id="128" creationId="{6FF9811D-F68D-4637-8686-D04877A96DA9}"/>
          </ac:grpSpMkLst>
        </pc:grpChg>
        <pc:grpChg chg="del">
          <ac:chgData name="Minesh Patel" userId="a66d4990ec83ac90" providerId="LiveId" clId="{B97F8FE2-9461-4CFE-A336-39272FD5B119}" dt="2021-09-20T23:04:22.640" v="35710" actId="478"/>
          <ac:grpSpMkLst>
            <pc:docMk/>
            <pc:sldMk cId="969123435" sldId="627"/>
            <ac:grpSpMk id="136" creationId="{DF40349A-082E-41B3-B567-783913D3D4C1}"/>
          </ac:grpSpMkLst>
        </pc:grpChg>
        <pc:grpChg chg="del">
          <ac:chgData name="Minesh Patel" userId="a66d4990ec83ac90" providerId="LiveId" clId="{B97F8FE2-9461-4CFE-A336-39272FD5B119}" dt="2021-09-20T23:04:22.640" v="35710" actId="478"/>
          <ac:grpSpMkLst>
            <pc:docMk/>
            <pc:sldMk cId="969123435" sldId="627"/>
            <ac:grpSpMk id="144" creationId="{31D79390-F600-4097-AC1A-5A0728DD1DEC}"/>
          </ac:grpSpMkLst>
        </pc:grpChg>
        <pc:grpChg chg="del">
          <ac:chgData name="Minesh Patel" userId="a66d4990ec83ac90" providerId="LiveId" clId="{B97F8FE2-9461-4CFE-A336-39272FD5B119}" dt="2021-09-20T23:04:22.640" v="35710" actId="478"/>
          <ac:grpSpMkLst>
            <pc:docMk/>
            <pc:sldMk cId="969123435" sldId="627"/>
            <ac:grpSpMk id="152" creationId="{D22F1F35-8B03-495B-9840-8557F96FA88F}"/>
          </ac:grpSpMkLst>
        </pc:grpChg>
        <pc:grpChg chg="del">
          <ac:chgData name="Minesh Patel" userId="a66d4990ec83ac90" providerId="LiveId" clId="{B97F8FE2-9461-4CFE-A336-39272FD5B119}" dt="2021-09-20T23:04:22.640" v="35710" actId="478"/>
          <ac:grpSpMkLst>
            <pc:docMk/>
            <pc:sldMk cId="969123435" sldId="627"/>
            <ac:grpSpMk id="160" creationId="{307AED8A-0477-4C23-A736-3131AE22C3B8}"/>
          </ac:grpSpMkLst>
        </pc:grpChg>
        <pc:grpChg chg="mod">
          <ac:chgData name="Minesh Patel" userId="a66d4990ec83ac90" providerId="LiveId" clId="{B97F8FE2-9461-4CFE-A336-39272FD5B119}" dt="2021-09-20T23:04:35.078" v="35716" actId="1076"/>
          <ac:grpSpMkLst>
            <pc:docMk/>
            <pc:sldMk cId="969123435" sldId="627"/>
            <ac:grpSpMk id="172" creationId="{236E8F56-BBD7-44AF-B6F2-2BE8E7B2425D}"/>
          </ac:grpSpMkLst>
        </pc:grpChg>
        <pc:grpChg chg="mod">
          <ac:chgData name="Minesh Patel" userId="a66d4990ec83ac90" providerId="LiveId" clId="{B97F8FE2-9461-4CFE-A336-39272FD5B119}" dt="2021-09-20T23:04:35.078" v="35716" actId="1076"/>
          <ac:grpSpMkLst>
            <pc:docMk/>
            <pc:sldMk cId="969123435" sldId="627"/>
            <ac:grpSpMk id="177" creationId="{09615D21-CC45-4F26-8074-B1B1AB379A2F}"/>
          </ac:grpSpMkLst>
        </pc:grpChg>
        <pc:grpChg chg="mod">
          <ac:chgData name="Minesh Patel" userId="a66d4990ec83ac90" providerId="LiveId" clId="{B97F8FE2-9461-4CFE-A336-39272FD5B119}" dt="2021-09-20T23:04:35.078" v="35716" actId="1076"/>
          <ac:grpSpMkLst>
            <pc:docMk/>
            <pc:sldMk cId="969123435" sldId="627"/>
            <ac:grpSpMk id="181" creationId="{783A42C8-57C4-4E59-971F-A97B0EFD4DC3}"/>
          </ac:grpSpMkLst>
        </pc:grpChg>
        <pc:grpChg chg="mod">
          <ac:chgData name="Minesh Patel" userId="a66d4990ec83ac90" providerId="LiveId" clId="{B97F8FE2-9461-4CFE-A336-39272FD5B119}" dt="2021-09-20T23:04:35.078" v="35716" actId="1076"/>
          <ac:grpSpMkLst>
            <pc:docMk/>
            <pc:sldMk cId="969123435" sldId="627"/>
            <ac:grpSpMk id="186" creationId="{D99E0C7F-7335-49B1-9227-19492187FDC4}"/>
          </ac:grpSpMkLst>
        </pc:grpChg>
        <pc:grpChg chg="mod">
          <ac:chgData name="Minesh Patel" userId="a66d4990ec83ac90" providerId="LiveId" clId="{B97F8FE2-9461-4CFE-A336-39272FD5B119}" dt="2021-09-20T23:04:35.078" v="35716" actId="1076"/>
          <ac:grpSpMkLst>
            <pc:docMk/>
            <pc:sldMk cId="969123435" sldId="627"/>
            <ac:grpSpMk id="190" creationId="{BBB7BAA6-1359-4C36-A35E-9693897DC56D}"/>
          </ac:grpSpMkLst>
        </pc:grpChg>
        <pc:grpChg chg="mod">
          <ac:chgData name="Minesh Patel" userId="a66d4990ec83ac90" providerId="LiveId" clId="{B97F8FE2-9461-4CFE-A336-39272FD5B119}" dt="2021-09-20T23:04:35.078" v="35716" actId="1076"/>
          <ac:grpSpMkLst>
            <pc:docMk/>
            <pc:sldMk cId="969123435" sldId="627"/>
            <ac:grpSpMk id="195" creationId="{4F2DF4E0-5D49-43DC-B36E-7F0F5F5F0871}"/>
          </ac:grpSpMkLst>
        </pc:grpChg>
      </pc:sldChg>
      <pc:sldChg chg="addSp delSp modSp new del mod modClrScheme chgLayout">
        <pc:chgData name="Minesh Patel" userId="a66d4990ec83ac90" providerId="LiveId" clId="{B97F8FE2-9461-4CFE-A336-39272FD5B119}" dt="2021-09-20T23:07:12.711" v="35808" actId="47"/>
        <pc:sldMkLst>
          <pc:docMk/>
          <pc:sldMk cId="850771521" sldId="628"/>
        </pc:sldMkLst>
        <pc:spChg chg="del mod ord">
          <ac:chgData name="Minesh Patel" userId="a66d4990ec83ac90" providerId="LiveId" clId="{B97F8FE2-9461-4CFE-A336-39272FD5B119}" dt="2021-09-20T23:06:19.046" v="35728" actId="700"/>
          <ac:spMkLst>
            <pc:docMk/>
            <pc:sldMk cId="850771521" sldId="628"/>
            <ac:spMk id="2" creationId="{8416384E-64E1-4F54-9E52-8BE79D2BB646}"/>
          </ac:spMkLst>
        </pc:spChg>
        <pc:spChg chg="del mod ord">
          <ac:chgData name="Minesh Patel" userId="a66d4990ec83ac90" providerId="LiveId" clId="{B97F8FE2-9461-4CFE-A336-39272FD5B119}" dt="2021-09-20T23:06:19.046" v="35728" actId="700"/>
          <ac:spMkLst>
            <pc:docMk/>
            <pc:sldMk cId="850771521" sldId="628"/>
            <ac:spMk id="3" creationId="{30A9A67A-FCE8-4696-9852-557946143150}"/>
          </ac:spMkLst>
        </pc:spChg>
        <pc:spChg chg="mod ord">
          <ac:chgData name="Minesh Patel" userId="a66d4990ec83ac90" providerId="LiveId" clId="{B97F8FE2-9461-4CFE-A336-39272FD5B119}" dt="2021-09-20T23:06:19.046" v="35728" actId="700"/>
          <ac:spMkLst>
            <pc:docMk/>
            <pc:sldMk cId="850771521" sldId="628"/>
            <ac:spMk id="4" creationId="{5A53518E-8878-4764-AC34-21480D798767}"/>
          </ac:spMkLst>
        </pc:spChg>
        <pc:spChg chg="add mod ord">
          <ac:chgData name="Minesh Patel" userId="a66d4990ec83ac90" providerId="LiveId" clId="{B97F8FE2-9461-4CFE-A336-39272FD5B119}" dt="2021-09-20T23:06:36.950" v="35770" actId="403"/>
          <ac:spMkLst>
            <pc:docMk/>
            <pc:sldMk cId="850771521" sldId="628"/>
            <ac:spMk id="5" creationId="{66550533-61C9-41CD-9E3E-6CF426F01F83}"/>
          </ac:spMkLst>
        </pc:spChg>
        <pc:spChg chg="add mod ord">
          <ac:chgData name="Minesh Patel" userId="a66d4990ec83ac90" providerId="LiveId" clId="{B97F8FE2-9461-4CFE-A336-39272FD5B119}" dt="2021-09-20T23:06:19.046" v="35728" actId="700"/>
          <ac:spMkLst>
            <pc:docMk/>
            <pc:sldMk cId="850771521" sldId="628"/>
            <ac:spMk id="6" creationId="{509362F2-3D50-4939-83C9-B75ACD9FAF6D}"/>
          </ac:spMkLst>
        </pc:spChg>
      </pc:sldChg>
      <pc:sldChg chg="modSp add mod">
        <pc:chgData name="Minesh Patel" userId="a66d4990ec83ac90" providerId="LiveId" clId="{B97F8FE2-9461-4CFE-A336-39272FD5B119}" dt="2021-09-21T11:51:40.057" v="58211" actId="404"/>
        <pc:sldMkLst>
          <pc:docMk/>
          <pc:sldMk cId="1611208051" sldId="629"/>
        </pc:sldMkLst>
        <pc:spChg chg="mod">
          <ac:chgData name="Minesh Patel" userId="a66d4990ec83ac90" providerId="LiveId" clId="{B97F8FE2-9461-4CFE-A336-39272FD5B119}" dt="2021-09-21T11:51:40.057" v="58211" actId="404"/>
          <ac:spMkLst>
            <pc:docMk/>
            <pc:sldMk cId="1611208051" sldId="629"/>
            <ac:spMk id="5" creationId="{66550533-61C9-41CD-9E3E-6CF426F01F83}"/>
          </ac:spMkLst>
        </pc:spChg>
        <pc:spChg chg="mod">
          <ac:chgData name="Minesh Patel" userId="a66d4990ec83ac90" providerId="LiveId" clId="{B97F8FE2-9461-4CFE-A336-39272FD5B119}" dt="2021-09-20T23:06:58.589" v="35795" actId="404"/>
          <ac:spMkLst>
            <pc:docMk/>
            <pc:sldMk cId="1611208051" sldId="629"/>
            <ac:spMk id="6" creationId="{509362F2-3D50-4939-83C9-B75ACD9FAF6D}"/>
          </ac:spMkLst>
        </pc:spChg>
      </pc:sldChg>
      <pc:sldChg chg="modSp add mod">
        <pc:chgData name="Minesh Patel" userId="a66d4990ec83ac90" providerId="LiveId" clId="{B97F8FE2-9461-4CFE-A336-39272FD5B119}" dt="2021-09-20T23:07:14.843" v="35812" actId="20577"/>
        <pc:sldMkLst>
          <pc:docMk/>
          <pc:sldMk cId="3278768320" sldId="630"/>
        </pc:sldMkLst>
        <pc:spChg chg="mod">
          <ac:chgData name="Minesh Patel" userId="a66d4990ec83ac90" providerId="LiveId" clId="{B97F8FE2-9461-4CFE-A336-39272FD5B119}" dt="2021-09-20T23:07:14.843" v="35812" actId="20577"/>
          <ac:spMkLst>
            <pc:docMk/>
            <pc:sldMk cId="3278768320" sldId="630"/>
            <ac:spMk id="5" creationId="{66550533-61C9-41CD-9E3E-6CF426F01F83}"/>
          </ac:spMkLst>
        </pc:spChg>
      </pc:sldChg>
      <pc:sldChg chg="modSp add mod">
        <pc:chgData name="Minesh Patel" userId="a66d4990ec83ac90" providerId="LiveId" clId="{B97F8FE2-9461-4CFE-A336-39272FD5B119}" dt="2021-09-20T23:07:31.388" v="35822" actId="20577"/>
        <pc:sldMkLst>
          <pc:docMk/>
          <pc:sldMk cId="1035203863" sldId="631"/>
        </pc:sldMkLst>
        <pc:spChg chg="mod">
          <ac:chgData name="Minesh Patel" userId="a66d4990ec83ac90" providerId="LiveId" clId="{B97F8FE2-9461-4CFE-A336-39272FD5B119}" dt="2021-09-20T23:07:31.388" v="35822" actId="20577"/>
          <ac:spMkLst>
            <pc:docMk/>
            <pc:sldMk cId="1035203863" sldId="631"/>
            <ac:spMk id="5" creationId="{66550533-61C9-41CD-9E3E-6CF426F01F83}"/>
          </ac:spMkLst>
        </pc:spChg>
      </pc:sldChg>
      <pc:sldChg chg="add">
        <pc:chgData name="Minesh Patel" userId="a66d4990ec83ac90" providerId="LiveId" clId="{B97F8FE2-9461-4CFE-A336-39272FD5B119}" dt="2021-09-20T23:17:54.610" v="36255"/>
        <pc:sldMkLst>
          <pc:docMk/>
          <pc:sldMk cId="2115901391" sldId="632"/>
        </pc:sldMkLst>
      </pc:sldChg>
      <pc:sldChg chg="addSp delSp modSp new del mod">
        <pc:chgData name="Minesh Patel" userId="a66d4990ec83ac90" providerId="LiveId" clId="{B97F8FE2-9461-4CFE-A336-39272FD5B119}" dt="2021-09-20T23:17:52.091" v="36254" actId="2696"/>
        <pc:sldMkLst>
          <pc:docMk/>
          <pc:sldMk cId="3705993683" sldId="632"/>
        </pc:sldMkLst>
        <pc:spChg chg="mod">
          <ac:chgData name="Minesh Patel" userId="a66d4990ec83ac90" providerId="LiveId" clId="{B97F8FE2-9461-4CFE-A336-39272FD5B119}" dt="2021-09-20T23:17:50.730" v="36253" actId="20577"/>
          <ac:spMkLst>
            <pc:docMk/>
            <pc:sldMk cId="3705993683" sldId="632"/>
            <ac:spMk id="2" creationId="{CF3702C2-1AA8-4808-B62A-B0C89E7FA117}"/>
          </ac:spMkLst>
        </pc:spChg>
        <pc:spChg chg="del">
          <ac:chgData name="Minesh Patel" userId="a66d4990ec83ac90" providerId="LiveId" clId="{B97F8FE2-9461-4CFE-A336-39272FD5B119}" dt="2021-09-20T23:17:42.746" v="36217" actId="478"/>
          <ac:spMkLst>
            <pc:docMk/>
            <pc:sldMk cId="3705993683" sldId="632"/>
            <ac:spMk id="3" creationId="{7907374F-866D-427A-9B3A-F4B402752EC7}"/>
          </ac:spMkLst>
        </pc:spChg>
        <pc:picChg chg="add">
          <ac:chgData name="Minesh Patel" userId="a66d4990ec83ac90" providerId="LiveId" clId="{B97F8FE2-9461-4CFE-A336-39272FD5B119}" dt="2021-09-20T23:17:43.124" v="36218" actId="22"/>
          <ac:picMkLst>
            <pc:docMk/>
            <pc:sldMk cId="3705993683" sldId="632"/>
            <ac:picMk id="6" creationId="{84901C79-B712-4A74-9DF0-C3D8AD48F9EC}"/>
          </ac:picMkLst>
        </pc:picChg>
      </pc:sldChg>
      <pc:sldChg chg="addSp modSp new del modAnim">
        <pc:chgData name="Minesh Patel" userId="a66d4990ec83ac90" providerId="LiveId" clId="{B97F8FE2-9461-4CFE-A336-39272FD5B119}" dt="2021-09-20T23:55:49.985" v="37065" actId="47"/>
        <pc:sldMkLst>
          <pc:docMk/>
          <pc:sldMk cId="337037048" sldId="633"/>
        </pc:sldMkLst>
        <pc:spChg chg="mod">
          <ac:chgData name="Minesh Patel" userId="a66d4990ec83ac90" providerId="LiveId" clId="{B97F8FE2-9461-4CFE-A336-39272FD5B119}" dt="2021-09-20T23:27:29.316" v="36387"/>
          <ac:spMkLst>
            <pc:docMk/>
            <pc:sldMk cId="337037048" sldId="633"/>
            <ac:spMk id="6" creationId="{F632EBE0-3DAE-4BAB-A58D-53FA9C84904C}"/>
          </ac:spMkLst>
        </pc:spChg>
        <pc:spChg chg="mod">
          <ac:chgData name="Minesh Patel" userId="a66d4990ec83ac90" providerId="LiveId" clId="{B97F8FE2-9461-4CFE-A336-39272FD5B119}" dt="2021-09-20T23:27:29.316" v="36387"/>
          <ac:spMkLst>
            <pc:docMk/>
            <pc:sldMk cId="337037048" sldId="633"/>
            <ac:spMk id="7" creationId="{71845EE7-6EF1-4C9A-92F6-1D19EADD41C8}"/>
          </ac:spMkLst>
        </pc:spChg>
        <pc:spChg chg="mod">
          <ac:chgData name="Minesh Patel" userId="a66d4990ec83ac90" providerId="LiveId" clId="{B97F8FE2-9461-4CFE-A336-39272FD5B119}" dt="2021-09-20T23:27:29.316" v="36387"/>
          <ac:spMkLst>
            <pc:docMk/>
            <pc:sldMk cId="337037048" sldId="633"/>
            <ac:spMk id="8" creationId="{CF792A55-89D0-4CE3-B047-A007CBB62C7D}"/>
          </ac:spMkLst>
        </pc:spChg>
        <pc:spChg chg="mod">
          <ac:chgData name="Minesh Patel" userId="a66d4990ec83ac90" providerId="LiveId" clId="{B97F8FE2-9461-4CFE-A336-39272FD5B119}" dt="2021-09-20T23:27:29.316" v="36387"/>
          <ac:spMkLst>
            <pc:docMk/>
            <pc:sldMk cId="337037048" sldId="633"/>
            <ac:spMk id="9" creationId="{7022B27B-8D85-464C-8A85-2DB82D68EE7C}"/>
          </ac:spMkLst>
        </pc:spChg>
        <pc:spChg chg="mod">
          <ac:chgData name="Minesh Patel" userId="a66d4990ec83ac90" providerId="LiveId" clId="{B97F8FE2-9461-4CFE-A336-39272FD5B119}" dt="2021-09-20T23:27:29.316" v="36387"/>
          <ac:spMkLst>
            <pc:docMk/>
            <pc:sldMk cId="337037048" sldId="633"/>
            <ac:spMk id="11" creationId="{EE829D06-93FC-46AE-8E4B-346B0CF23576}"/>
          </ac:spMkLst>
        </pc:spChg>
        <pc:spChg chg="mod">
          <ac:chgData name="Minesh Patel" userId="a66d4990ec83ac90" providerId="LiveId" clId="{B97F8FE2-9461-4CFE-A336-39272FD5B119}" dt="2021-09-20T23:27:29.316" v="36387"/>
          <ac:spMkLst>
            <pc:docMk/>
            <pc:sldMk cId="337037048" sldId="633"/>
            <ac:spMk id="13" creationId="{40B13445-7742-41B7-8094-F6DEF32BBB39}"/>
          </ac:spMkLst>
        </pc:spChg>
        <pc:spChg chg="mod">
          <ac:chgData name="Minesh Patel" userId="a66d4990ec83ac90" providerId="LiveId" clId="{B97F8FE2-9461-4CFE-A336-39272FD5B119}" dt="2021-09-20T23:27:29.316" v="36387"/>
          <ac:spMkLst>
            <pc:docMk/>
            <pc:sldMk cId="337037048" sldId="633"/>
            <ac:spMk id="14" creationId="{EB3F89BD-B859-4EDD-947A-91989687A8A0}"/>
          </ac:spMkLst>
        </pc:spChg>
        <pc:spChg chg="mod">
          <ac:chgData name="Minesh Patel" userId="a66d4990ec83ac90" providerId="LiveId" clId="{B97F8FE2-9461-4CFE-A336-39272FD5B119}" dt="2021-09-20T23:27:29.316" v="36387"/>
          <ac:spMkLst>
            <pc:docMk/>
            <pc:sldMk cId="337037048" sldId="633"/>
            <ac:spMk id="16" creationId="{7F284758-2255-435E-9221-6D8D8DE73C85}"/>
          </ac:spMkLst>
        </pc:spChg>
        <pc:spChg chg="mod">
          <ac:chgData name="Minesh Patel" userId="a66d4990ec83ac90" providerId="LiveId" clId="{B97F8FE2-9461-4CFE-A336-39272FD5B119}" dt="2021-09-20T23:27:29.316" v="36387"/>
          <ac:spMkLst>
            <pc:docMk/>
            <pc:sldMk cId="337037048" sldId="633"/>
            <ac:spMk id="17" creationId="{AEABA489-5C10-4A13-AD67-F96FB3A61A54}"/>
          </ac:spMkLst>
        </pc:spChg>
        <pc:grpChg chg="add mod">
          <ac:chgData name="Minesh Patel" userId="a66d4990ec83ac90" providerId="LiveId" clId="{B97F8FE2-9461-4CFE-A336-39272FD5B119}" dt="2021-09-20T23:27:29.316" v="36387"/>
          <ac:grpSpMkLst>
            <pc:docMk/>
            <pc:sldMk cId="337037048" sldId="633"/>
            <ac:grpSpMk id="5" creationId="{59A76E02-B5C5-4B45-9F52-7421CD3EFBF3}"/>
          </ac:grpSpMkLst>
        </pc:grpChg>
        <pc:grpChg chg="add mod">
          <ac:chgData name="Minesh Patel" userId="a66d4990ec83ac90" providerId="LiveId" clId="{B97F8FE2-9461-4CFE-A336-39272FD5B119}" dt="2021-09-20T23:27:29.316" v="36387"/>
          <ac:grpSpMkLst>
            <pc:docMk/>
            <pc:sldMk cId="337037048" sldId="633"/>
            <ac:grpSpMk id="12" creationId="{6B969793-E7B3-4E9A-987C-026CCF97C58B}"/>
          </ac:grpSpMkLst>
        </pc:grpChg>
        <pc:cxnChg chg="mod">
          <ac:chgData name="Minesh Patel" userId="a66d4990ec83ac90" providerId="LiveId" clId="{B97F8FE2-9461-4CFE-A336-39272FD5B119}" dt="2021-09-20T23:27:29.316" v="36387"/>
          <ac:cxnSpMkLst>
            <pc:docMk/>
            <pc:sldMk cId="337037048" sldId="633"/>
            <ac:cxnSpMk id="10" creationId="{02ED4396-4218-44B7-9619-29050B3E89CF}"/>
          </ac:cxnSpMkLst>
        </pc:cxnChg>
        <pc:cxnChg chg="mod">
          <ac:chgData name="Minesh Patel" userId="a66d4990ec83ac90" providerId="LiveId" clId="{B97F8FE2-9461-4CFE-A336-39272FD5B119}" dt="2021-09-20T23:27:29.316" v="36387"/>
          <ac:cxnSpMkLst>
            <pc:docMk/>
            <pc:sldMk cId="337037048" sldId="633"/>
            <ac:cxnSpMk id="15" creationId="{272C5C99-4720-49DD-912F-1B706EB2D274}"/>
          </ac:cxnSpMkLst>
        </pc:cxnChg>
        <pc:cxnChg chg="mod">
          <ac:chgData name="Minesh Patel" userId="a66d4990ec83ac90" providerId="LiveId" clId="{B97F8FE2-9461-4CFE-A336-39272FD5B119}" dt="2021-09-20T23:27:29.316" v="36387"/>
          <ac:cxnSpMkLst>
            <pc:docMk/>
            <pc:sldMk cId="337037048" sldId="633"/>
            <ac:cxnSpMk id="18" creationId="{55B8FD51-5D6F-4EE9-AABE-C192D73A3347}"/>
          </ac:cxnSpMkLst>
        </pc:cxnChg>
        <pc:cxnChg chg="mod">
          <ac:chgData name="Minesh Patel" userId="a66d4990ec83ac90" providerId="LiveId" clId="{B97F8FE2-9461-4CFE-A336-39272FD5B119}" dt="2021-09-20T23:27:29.316" v="36387"/>
          <ac:cxnSpMkLst>
            <pc:docMk/>
            <pc:sldMk cId="337037048" sldId="633"/>
            <ac:cxnSpMk id="19" creationId="{CF32B5C6-5357-4015-91F0-AB7572DABB75}"/>
          </ac:cxnSpMkLst>
        </pc:cxnChg>
      </pc:sldChg>
      <pc:sldChg chg="addSp delSp modSp add mod delAnim modAnim modNotesTx">
        <pc:chgData name="Minesh Patel" userId="a66d4990ec83ac90" providerId="LiveId" clId="{B97F8FE2-9461-4CFE-A336-39272FD5B119}" dt="2021-09-21T13:57:02.394" v="71004"/>
        <pc:sldMkLst>
          <pc:docMk/>
          <pc:sldMk cId="2372320854" sldId="634"/>
        </pc:sldMkLst>
        <pc:spChg chg="mod">
          <ac:chgData name="Minesh Patel" userId="a66d4990ec83ac90" providerId="LiveId" clId="{B97F8FE2-9461-4CFE-A336-39272FD5B119}" dt="2021-09-20T23:38:04.154" v="36705" actId="20577"/>
          <ac:spMkLst>
            <pc:docMk/>
            <pc:sldMk cId="2372320854" sldId="634"/>
            <ac:spMk id="2" creationId="{00000000-0000-0000-0000-000000000000}"/>
          </ac:spMkLst>
        </pc:spChg>
        <pc:spChg chg="del">
          <ac:chgData name="Minesh Patel" userId="a66d4990ec83ac90" providerId="LiveId" clId="{B97F8FE2-9461-4CFE-A336-39272FD5B119}" dt="2021-09-20T23:38:08.076" v="36707" actId="478"/>
          <ac:spMkLst>
            <pc:docMk/>
            <pc:sldMk cId="2372320854" sldId="634"/>
            <ac:spMk id="14" creationId="{AACA7B37-A9AC-4B68-98DB-F013607F129B}"/>
          </ac:spMkLst>
        </pc:spChg>
        <pc:spChg chg="del">
          <ac:chgData name="Minesh Patel" userId="a66d4990ec83ac90" providerId="LiveId" clId="{B97F8FE2-9461-4CFE-A336-39272FD5B119}" dt="2021-09-20T23:40:15.952" v="36768" actId="478"/>
          <ac:spMkLst>
            <pc:docMk/>
            <pc:sldMk cId="2372320854" sldId="634"/>
            <ac:spMk id="24" creationId="{F5A897AE-9571-413E-9328-503D3A3ACAEA}"/>
          </ac:spMkLst>
        </pc:spChg>
        <pc:spChg chg="del">
          <ac:chgData name="Minesh Patel" userId="a66d4990ec83ac90" providerId="LiveId" clId="{B97F8FE2-9461-4CFE-A336-39272FD5B119}" dt="2021-09-20T23:40:15.952" v="36768" actId="478"/>
          <ac:spMkLst>
            <pc:docMk/>
            <pc:sldMk cId="2372320854" sldId="634"/>
            <ac:spMk id="25" creationId="{C215510C-DFE8-47B1-AB69-EACF6D7E387F}"/>
          </ac:spMkLst>
        </pc:spChg>
        <pc:spChg chg="del">
          <ac:chgData name="Minesh Patel" userId="a66d4990ec83ac90" providerId="LiveId" clId="{B97F8FE2-9461-4CFE-A336-39272FD5B119}" dt="2021-09-20T23:40:15.952" v="36768" actId="478"/>
          <ac:spMkLst>
            <pc:docMk/>
            <pc:sldMk cId="2372320854" sldId="634"/>
            <ac:spMk id="28" creationId="{435D0C4A-B8C3-4186-8E5E-AB02F058ECB4}"/>
          </ac:spMkLst>
        </pc:spChg>
        <pc:spChg chg="del">
          <ac:chgData name="Minesh Patel" userId="a66d4990ec83ac90" providerId="LiveId" clId="{B97F8FE2-9461-4CFE-A336-39272FD5B119}" dt="2021-09-20T23:40:15.952" v="36768" actId="478"/>
          <ac:spMkLst>
            <pc:docMk/>
            <pc:sldMk cId="2372320854" sldId="634"/>
            <ac:spMk id="29" creationId="{EE83DF6A-3B21-4390-9069-3ED4DB160524}"/>
          </ac:spMkLst>
        </pc:spChg>
        <pc:spChg chg="add mod topLvl">
          <ac:chgData name="Minesh Patel" userId="a66d4990ec83ac90" providerId="LiveId" clId="{B97F8FE2-9461-4CFE-A336-39272FD5B119}" dt="2021-09-21T13:48:16.413" v="70777" actId="164"/>
          <ac:spMkLst>
            <pc:docMk/>
            <pc:sldMk cId="2372320854" sldId="634"/>
            <ac:spMk id="30" creationId="{CAB45E24-F190-48A2-9959-46D543A3304D}"/>
          </ac:spMkLst>
        </pc:spChg>
        <pc:spChg chg="add mod topLvl">
          <ac:chgData name="Minesh Patel" userId="a66d4990ec83ac90" providerId="LiveId" clId="{B97F8FE2-9461-4CFE-A336-39272FD5B119}" dt="2021-09-21T13:48:16.413" v="70777" actId="164"/>
          <ac:spMkLst>
            <pc:docMk/>
            <pc:sldMk cId="2372320854" sldId="634"/>
            <ac:spMk id="37" creationId="{87142BB6-C96C-48E9-94F8-25A17FAEF20C}"/>
          </ac:spMkLst>
        </pc:spChg>
        <pc:spChg chg="del">
          <ac:chgData name="Minesh Patel" userId="a66d4990ec83ac90" providerId="LiveId" clId="{B97F8FE2-9461-4CFE-A336-39272FD5B119}" dt="2021-09-20T23:40:15.952" v="36768" actId="478"/>
          <ac:spMkLst>
            <pc:docMk/>
            <pc:sldMk cId="2372320854" sldId="634"/>
            <ac:spMk id="38" creationId="{72BEDBBE-203E-45B4-875B-1D62C2C518D7}"/>
          </ac:spMkLst>
        </pc:spChg>
        <pc:spChg chg="add mod topLvl">
          <ac:chgData name="Minesh Patel" userId="a66d4990ec83ac90" providerId="LiveId" clId="{B97F8FE2-9461-4CFE-A336-39272FD5B119}" dt="2021-09-21T13:48:16.413" v="70777" actId="164"/>
          <ac:spMkLst>
            <pc:docMk/>
            <pc:sldMk cId="2372320854" sldId="634"/>
            <ac:spMk id="39" creationId="{8E5CE2EC-61C1-454C-AF6F-597CC3F7F37C}"/>
          </ac:spMkLst>
        </pc:spChg>
        <pc:spChg chg="add mod topLvl">
          <ac:chgData name="Minesh Patel" userId="a66d4990ec83ac90" providerId="LiveId" clId="{B97F8FE2-9461-4CFE-A336-39272FD5B119}" dt="2021-09-21T13:48:16.413" v="70777" actId="164"/>
          <ac:spMkLst>
            <pc:docMk/>
            <pc:sldMk cId="2372320854" sldId="634"/>
            <ac:spMk id="40" creationId="{512C2211-EB83-4AAF-902D-55D9017DF394}"/>
          </ac:spMkLst>
        </pc:spChg>
        <pc:spChg chg="del">
          <ac:chgData name="Minesh Patel" userId="a66d4990ec83ac90" providerId="LiveId" clId="{B97F8FE2-9461-4CFE-A336-39272FD5B119}" dt="2021-09-20T23:40:15.952" v="36768" actId="478"/>
          <ac:spMkLst>
            <pc:docMk/>
            <pc:sldMk cId="2372320854" sldId="634"/>
            <ac:spMk id="43" creationId="{53AD8FD2-AC44-40B4-BAD2-0585DCDA4C29}"/>
          </ac:spMkLst>
        </pc:spChg>
        <pc:spChg chg="del">
          <ac:chgData name="Minesh Patel" userId="a66d4990ec83ac90" providerId="LiveId" clId="{B97F8FE2-9461-4CFE-A336-39272FD5B119}" dt="2021-09-20T23:40:15.952" v="36768" actId="478"/>
          <ac:spMkLst>
            <pc:docMk/>
            <pc:sldMk cId="2372320854" sldId="634"/>
            <ac:spMk id="44" creationId="{646FE126-71C9-4E1B-BCB1-32156DCB54F6}"/>
          </ac:spMkLst>
        </pc:spChg>
        <pc:spChg chg="del">
          <ac:chgData name="Minesh Patel" userId="a66d4990ec83ac90" providerId="LiveId" clId="{B97F8FE2-9461-4CFE-A336-39272FD5B119}" dt="2021-09-20T23:40:15.952" v="36768" actId="478"/>
          <ac:spMkLst>
            <pc:docMk/>
            <pc:sldMk cId="2372320854" sldId="634"/>
            <ac:spMk id="47" creationId="{896819FC-9085-4AFA-A958-9128D02C4136}"/>
          </ac:spMkLst>
        </pc:spChg>
        <pc:spChg chg="add mod">
          <ac:chgData name="Minesh Patel" userId="a66d4990ec83ac90" providerId="LiveId" clId="{B97F8FE2-9461-4CFE-A336-39272FD5B119}" dt="2021-09-21T11:31:28.804" v="55380" actId="571"/>
          <ac:spMkLst>
            <pc:docMk/>
            <pc:sldMk cId="2372320854" sldId="634"/>
            <ac:spMk id="48" creationId="{82BE1570-6E5B-456E-A85B-CB9A478DB426}"/>
          </ac:spMkLst>
        </pc:spChg>
        <pc:spChg chg="del">
          <ac:chgData name="Minesh Patel" userId="a66d4990ec83ac90" providerId="LiveId" clId="{B97F8FE2-9461-4CFE-A336-39272FD5B119}" dt="2021-09-20T23:40:15.952" v="36768" actId="478"/>
          <ac:spMkLst>
            <pc:docMk/>
            <pc:sldMk cId="2372320854" sldId="634"/>
            <ac:spMk id="48" creationId="{8B40C6C4-850D-43BF-A88F-89E4E9C7ED53}"/>
          </ac:spMkLst>
        </pc:spChg>
        <pc:spChg chg="add mod">
          <ac:chgData name="Minesh Patel" userId="a66d4990ec83ac90" providerId="LiveId" clId="{B97F8FE2-9461-4CFE-A336-39272FD5B119}" dt="2021-09-21T11:32:06.594" v="55387" actId="164"/>
          <ac:spMkLst>
            <pc:docMk/>
            <pc:sldMk cId="2372320854" sldId="634"/>
            <ac:spMk id="49" creationId="{18F27DA2-9D2F-4190-8E5C-CB25B075E07A}"/>
          </ac:spMkLst>
        </pc:spChg>
        <pc:spChg chg="add mod topLvl">
          <ac:chgData name="Minesh Patel" userId="a66d4990ec83ac90" providerId="LiveId" clId="{B97F8FE2-9461-4CFE-A336-39272FD5B119}" dt="2021-09-21T13:48:16.413" v="70777" actId="164"/>
          <ac:spMkLst>
            <pc:docMk/>
            <pc:sldMk cId="2372320854" sldId="634"/>
            <ac:spMk id="54" creationId="{58DADE9B-A81D-4F02-9150-95DE990E5AF2}"/>
          </ac:spMkLst>
        </pc:spChg>
        <pc:spChg chg="add mod topLvl">
          <ac:chgData name="Minesh Patel" userId="a66d4990ec83ac90" providerId="LiveId" clId="{B97F8FE2-9461-4CFE-A336-39272FD5B119}" dt="2021-09-21T13:48:16.413" v="70777" actId="164"/>
          <ac:spMkLst>
            <pc:docMk/>
            <pc:sldMk cId="2372320854" sldId="634"/>
            <ac:spMk id="55" creationId="{865AC7C6-684D-4C22-AB14-531B77859D73}"/>
          </ac:spMkLst>
        </pc:spChg>
        <pc:spChg chg="del">
          <ac:chgData name="Minesh Patel" userId="a66d4990ec83ac90" providerId="LiveId" clId="{B97F8FE2-9461-4CFE-A336-39272FD5B119}" dt="2021-09-20T23:40:15.952" v="36768" actId="478"/>
          <ac:spMkLst>
            <pc:docMk/>
            <pc:sldMk cId="2372320854" sldId="634"/>
            <ac:spMk id="56" creationId="{A6ADF06F-459F-45CB-B3F6-B9FFF308DF6F}"/>
          </ac:spMkLst>
        </pc:spChg>
        <pc:spChg chg="add mod topLvl">
          <ac:chgData name="Minesh Patel" userId="a66d4990ec83ac90" providerId="LiveId" clId="{B97F8FE2-9461-4CFE-A336-39272FD5B119}" dt="2021-09-21T13:48:16.413" v="70777" actId="164"/>
          <ac:spMkLst>
            <pc:docMk/>
            <pc:sldMk cId="2372320854" sldId="634"/>
            <ac:spMk id="59" creationId="{976A9140-83C2-4D12-AD5B-B95E4765BBF0}"/>
          </ac:spMkLst>
        </pc:spChg>
        <pc:spChg chg="add mod topLvl">
          <ac:chgData name="Minesh Patel" userId="a66d4990ec83ac90" providerId="LiveId" clId="{B97F8FE2-9461-4CFE-A336-39272FD5B119}" dt="2021-09-21T13:48:16.413" v="70777" actId="164"/>
          <ac:spMkLst>
            <pc:docMk/>
            <pc:sldMk cId="2372320854" sldId="634"/>
            <ac:spMk id="60" creationId="{7C8599E1-4CC2-4E97-AB05-463F0DF1F591}"/>
          </ac:spMkLst>
        </pc:spChg>
        <pc:spChg chg="mod">
          <ac:chgData name="Minesh Patel" userId="a66d4990ec83ac90" providerId="LiveId" clId="{B97F8FE2-9461-4CFE-A336-39272FD5B119}" dt="2021-09-21T13:57:02.394" v="71004"/>
          <ac:spMkLst>
            <pc:docMk/>
            <pc:sldMk cId="2372320854" sldId="634"/>
            <ac:spMk id="61" creationId="{EF02908D-90DF-4D65-A16D-BADE6B79133B}"/>
          </ac:spMkLst>
        </pc:spChg>
        <pc:spChg chg="del">
          <ac:chgData name="Minesh Patel" userId="a66d4990ec83ac90" providerId="LiveId" clId="{B97F8FE2-9461-4CFE-A336-39272FD5B119}" dt="2021-09-20T23:38:07.034" v="36706" actId="478"/>
          <ac:spMkLst>
            <pc:docMk/>
            <pc:sldMk cId="2372320854" sldId="634"/>
            <ac:spMk id="61" creationId="{F266B59E-BD4D-4753-BDF6-1C51AB0745D7}"/>
          </ac:spMkLst>
        </pc:spChg>
        <pc:spChg chg="add mod">
          <ac:chgData name="Minesh Patel" userId="a66d4990ec83ac90" providerId="LiveId" clId="{B97F8FE2-9461-4CFE-A336-39272FD5B119}" dt="2021-09-21T13:48:16.413" v="70777" actId="164"/>
          <ac:spMkLst>
            <pc:docMk/>
            <pc:sldMk cId="2372320854" sldId="634"/>
            <ac:spMk id="65" creationId="{7B44FA47-3F9B-46EE-AC4B-E445467F732A}"/>
          </ac:spMkLst>
        </pc:spChg>
        <pc:spChg chg="add mod">
          <ac:chgData name="Minesh Patel" userId="a66d4990ec83ac90" providerId="LiveId" clId="{B97F8FE2-9461-4CFE-A336-39272FD5B119}" dt="2021-09-21T11:32:06.594" v="55387" actId="164"/>
          <ac:spMkLst>
            <pc:docMk/>
            <pc:sldMk cId="2372320854" sldId="634"/>
            <ac:spMk id="66" creationId="{BE2D8DC9-DECB-4ADA-B44C-9EE6D613E9D0}"/>
          </ac:spMkLst>
        </pc:spChg>
        <pc:spChg chg="add mod topLvl">
          <ac:chgData name="Minesh Patel" userId="a66d4990ec83ac90" providerId="LiveId" clId="{B97F8FE2-9461-4CFE-A336-39272FD5B119}" dt="2021-09-21T13:48:16.413" v="70777" actId="164"/>
          <ac:spMkLst>
            <pc:docMk/>
            <pc:sldMk cId="2372320854" sldId="634"/>
            <ac:spMk id="69" creationId="{C8C2FDDF-3D29-4C38-979C-42189F682D4E}"/>
          </ac:spMkLst>
        </pc:spChg>
        <pc:spChg chg="add mod topLvl">
          <ac:chgData name="Minesh Patel" userId="a66d4990ec83ac90" providerId="LiveId" clId="{B97F8FE2-9461-4CFE-A336-39272FD5B119}" dt="2021-09-21T13:48:16.413" v="70777" actId="164"/>
          <ac:spMkLst>
            <pc:docMk/>
            <pc:sldMk cId="2372320854" sldId="634"/>
            <ac:spMk id="72" creationId="{0B5FF0DD-EAFE-473F-A39A-C9117FF42FC1}"/>
          </ac:spMkLst>
        </pc:spChg>
        <pc:spChg chg="mod">
          <ac:chgData name="Minesh Patel" userId="a66d4990ec83ac90" providerId="LiveId" clId="{B97F8FE2-9461-4CFE-A336-39272FD5B119}" dt="2021-09-21T13:57:02.394" v="71004"/>
          <ac:spMkLst>
            <pc:docMk/>
            <pc:sldMk cId="2372320854" sldId="634"/>
            <ac:spMk id="75" creationId="{5BEA8F0A-CE8E-4495-9526-3B00900939A6}"/>
          </ac:spMkLst>
        </pc:spChg>
        <pc:spChg chg="mod">
          <ac:chgData name="Minesh Patel" userId="a66d4990ec83ac90" providerId="LiveId" clId="{B97F8FE2-9461-4CFE-A336-39272FD5B119}" dt="2021-09-21T13:57:02.394" v="71004"/>
          <ac:spMkLst>
            <pc:docMk/>
            <pc:sldMk cId="2372320854" sldId="634"/>
            <ac:spMk id="76" creationId="{B24D046C-35D3-42A4-A26E-4DF1A14DC997}"/>
          </ac:spMkLst>
        </pc:spChg>
        <pc:spChg chg="add mod">
          <ac:chgData name="Minesh Patel" userId="a66d4990ec83ac90" providerId="LiveId" clId="{B97F8FE2-9461-4CFE-A336-39272FD5B119}" dt="2021-09-21T11:32:06.594" v="55387" actId="164"/>
          <ac:spMkLst>
            <pc:docMk/>
            <pc:sldMk cId="2372320854" sldId="634"/>
            <ac:spMk id="77" creationId="{E5F3752C-A4B1-4A53-B3D9-41DFD3582DDE}"/>
          </ac:spMkLst>
        </pc:spChg>
        <pc:spChg chg="add del mod">
          <ac:chgData name="Minesh Patel" userId="a66d4990ec83ac90" providerId="LiveId" clId="{B97F8FE2-9461-4CFE-A336-39272FD5B119}" dt="2021-09-20T23:49:18.509" v="36969" actId="478"/>
          <ac:spMkLst>
            <pc:docMk/>
            <pc:sldMk cId="2372320854" sldId="634"/>
            <ac:spMk id="78" creationId="{65046A1D-15AC-45B6-A9CA-DDD52FA67962}"/>
          </ac:spMkLst>
        </pc:spChg>
        <pc:spChg chg="mod">
          <ac:chgData name="Minesh Patel" userId="a66d4990ec83ac90" providerId="LiveId" clId="{B97F8FE2-9461-4CFE-A336-39272FD5B119}" dt="2021-09-21T13:57:02.394" v="71004"/>
          <ac:spMkLst>
            <pc:docMk/>
            <pc:sldMk cId="2372320854" sldId="634"/>
            <ac:spMk id="78" creationId="{8D80E3CE-4259-4C68-88D2-704E432D962E}"/>
          </ac:spMkLst>
        </pc:spChg>
        <pc:spChg chg="add mod">
          <ac:chgData name="Minesh Patel" userId="a66d4990ec83ac90" providerId="LiveId" clId="{B97F8FE2-9461-4CFE-A336-39272FD5B119}" dt="2021-09-21T11:32:06.594" v="55387" actId="164"/>
          <ac:spMkLst>
            <pc:docMk/>
            <pc:sldMk cId="2372320854" sldId="634"/>
            <ac:spMk id="79" creationId="{A8F4B867-69B2-48BE-B47E-BB300A9F6B92}"/>
          </ac:spMkLst>
        </pc:spChg>
        <pc:spChg chg="mod">
          <ac:chgData name="Minesh Patel" userId="a66d4990ec83ac90" providerId="LiveId" clId="{B97F8FE2-9461-4CFE-A336-39272FD5B119}" dt="2021-09-20T23:51:47.665" v="37016" actId="14100"/>
          <ac:spMkLst>
            <pc:docMk/>
            <pc:sldMk cId="2372320854" sldId="634"/>
            <ac:spMk id="81" creationId="{D5003960-2D38-4547-B7CD-ED25646AA77B}"/>
          </ac:spMkLst>
        </pc:spChg>
        <pc:spChg chg="mod">
          <ac:chgData name="Minesh Patel" userId="a66d4990ec83ac90" providerId="LiveId" clId="{B97F8FE2-9461-4CFE-A336-39272FD5B119}" dt="2021-09-20T23:53:53.688" v="37045" actId="207"/>
          <ac:spMkLst>
            <pc:docMk/>
            <pc:sldMk cId="2372320854" sldId="634"/>
            <ac:spMk id="82" creationId="{FEE02B46-BE6B-4416-B4A3-61100AF45AAE}"/>
          </ac:spMkLst>
        </pc:spChg>
        <pc:spChg chg="mod">
          <ac:chgData name="Minesh Patel" userId="a66d4990ec83ac90" providerId="LiveId" clId="{B97F8FE2-9461-4CFE-A336-39272FD5B119}" dt="2021-09-20T23:54:02.458" v="37049" actId="207"/>
          <ac:spMkLst>
            <pc:docMk/>
            <pc:sldMk cId="2372320854" sldId="634"/>
            <ac:spMk id="83" creationId="{6B0665DE-BD19-4EB6-9746-BE6159B454A7}"/>
          </ac:spMkLst>
        </pc:spChg>
        <pc:spChg chg="mod">
          <ac:chgData name="Minesh Patel" userId="a66d4990ec83ac90" providerId="LiveId" clId="{B97F8FE2-9461-4CFE-A336-39272FD5B119}" dt="2021-09-20T23:50:51.874" v="37001"/>
          <ac:spMkLst>
            <pc:docMk/>
            <pc:sldMk cId="2372320854" sldId="634"/>
            <ac:spMk id="85" creationId="{94057026-1D0A-4D7F-BB46-180E2CC48112}"/>
          </ac:spMkLst>
        </pc:spChg>
        <pc:spChg chg="mod">
          <ac:chgData name="Minesh Patel" userId="a66d4990ec83ac90" providerId="LiveId" clId="{B97F8FE2-9461-4CFE-A336-39272FD5B119}" dt="2021-09-20T23:51:32.091" v="37009" actId="1076"/>
          <ac:spMkLst>
            <pc:docMk/>
            <pc:sldMk cId="2372320854" sldId="634"/>
            <ac:spMk id="86" creationId="{1D794F9B-6D56-45A8-B2C6-5317B629F5A0}"/>
          </ac:spMkLst>
        </pc:spChg>
        <pc:spChg chg="mod">
          <ac:chgData name="Minesh Patel" userId="a66d4990ec83ac90" providerId="LiveId" clId="{B97F8FE2-9461-4CFE-A336-39272FD5B119}" dt="2021-09-20T23:52:36.096" v="37030" actId="207"/>
          <ac:spMkLst>
            <pc:docMk/>
            <pc:sldMk cId="2372320854" sldId="634"/>
            <ac:spMk id="87" creationId="{AA59EECF-91D3-4CA6-8B7B-899600DD9BE2}"/>
          </ac:spMkLst>
        </pc:spChg>
        <pc:spChg chg="mod">
          <ac:chgData name="Minesh Patel" userId="a66d4990ec83ac90" providerId="LiveId" clId="{B97F8FE2-9461-4CFE-A336-39272FD5B119}" dt="2021-09-21T13:57:02.394" v="71004"/>
          <ac:spMkLst>
            <pc:docMk/>
            <pc:sldMk cId="2372320854" sldId="634"/>
            <ac:spMk id="88" creationId="{49D90C6F-66C3-4BA2-B4E4-A70A0FBB84FF}"/>
          </ac:spMkLst>
        </pc:spChg>
        <pc:spChg chg="add mod">
          <ac:chgData name="Minesh Patel" userId="a66d4990ec83ac90" providerId="LiveId" clId="{B97F8FE2-9461-4CFE-A336-39272FD5B119}" dt="2021-09-20T23:54:29.536" v="37055" actId="571"/>
          <ac:spMkLst>
            <pc:docMk/>
            <pc:sldMk cId="2372320854" sldId="634"/>
            <ac:spMk id="90" creationId="{BE4B974F-E3D5-42BB-B4EA-FB69249C2D5A}"/>
          </ac:spMkLst>
        </pc:spChg>
        <pc:spChg chg="add del mod">
          <ac:chgData name="Minesh Patel" userId="a66d4990ec83ac90" providerId="LiveId" clId="{B97F8FE2-9461-4CFE-A336-39272FD5B119}" dt="2021-09-20T23:56:33.672" v="37068"/>
          <ac:spMkLst>
            <pc:docMk/>
            <pc:sldMk cId="2372320854" sldId="634"/>
            <ac:spMk id="93" creationId="{429F0F13-606F-403F-A84A-E07CBA746010}"/>
          </ac:spMkLst>
        </pc:spChg>
        <pc:spChg chg="add del mod">
          <ac:chgData name="Minesh Patel" userId="a66d4990ec83ac90" providerId="LiveId" clId="{B97F8FE2-9461-4CFE-A336-39272FD5B119}" dt="2021-09-21T00:32:14.015" v="39084" actId="21"/>
          <ac:spMkLst>
            <pc:docMk/>
            <pc:sldMk cId="2372320854" sldId="634"/>
            <ac:spMk id="94" creationId="{1AFD5428-D336-44A3-81B0-67D3FF45FF79}"/>
          </ac:spMkLst>
        </pc:spChg>
        <pc:grpChg chg="add del mod ord">
          <ac:chgData name="Minesh Patel" userId="a66d4990ec83ac90" providerId="LiveId" clId="{B97F8FE2-9461-4CFE-A336-39272FD5B119}" dt="2021-09-21T13:48:12.087" v="70776" actId="165"/>
          <ac:grpSpMkLst>
            <pc:docMk/>
            <pc:sldMk cId="2372320854" sldId="634"/>
            <ac:grpSpMk id="6" creationId="{C6F699CF-F3FC-4E5C-8755-9D8C21953D5A}"/>
          </ac:grpSpMkLst>
        </pc:grpChg>
        <pc:grpChg chg="add mod">
          <ac:chgData name="Minesh Patel" userId="a66d4990ec83ac90" providerId="LiveId" clId="{B97F8FE2-9461-4CFE-A336-39272FD5B119}" dt="2021-09-21T11:32:06.594" v="55387" actId="164"/>
          <ac:grpSpMkLst>
            <pc:docMk/>
            <pc:sldMk cId="2372320854" sldId="634"/>
            <ac:grpSpMk id="7" creationId="{79B9F9FE-5231-4479-8868-E69131B0648C}"/>
          </ac:grpSpMkLst>
        </pc:grpChg>
        <pc:grpChg chg="add mod">
          <ac:chgData name="Minesh Patel" userId="a66d4990ec83ac90" providerId="LiveId" clId="{B97F8FE2-9461-4CFE-A336-39272FD5B119}" dt="2021-09-21T13:48:16.413" v="70777" actId="164"/>
          <ac:grpSpMkLst>
            <pc:docMk/>
            <pc:sldMk cId="2372320854" sldId="634"/>
            <ac:grpSpMk id="8" creationId="{8D044CD3-D288-4385-8187-61F6D7989794}"/>
          </ac:grpSpMkLst>
        </pc:grpChg>
        <pc:grpChg chg="del">
          <ac:chgData name="Minesh Patel" userId="a66d4990ec83ac90" providerId="LiveId" clId="{B97F8FE2-9461-4CFE-A336-39272FD5B119}" dt="2021-09-21T13:57:01.968" v="71003" actId="478"/>
          <ac:grpSpMkLst>
            <pc:docMk/>
            <pc:sldMk cId="2372320854" sldId="634"/>
            <ac:grpSpMk id="31" creationId="{AA5D1D8F-EA8A-46B3-A0C1-970C129BEC23}"/>
          </ac:grpSpMkLst>
        </pc:grpChg>
        <pc:grpChg chg="add mod">
          <ac:chgData name="Minesh Patel" userId="a66d4990ec83ac90" providerId="LiveId" clId="{B97F8FE2-9461-4CFE-A336-39272FD5B119}" dt="2021-09-21T13:57:02.394" v="71004"/>
          <ac:grpSpMkLst>
            <pc:docMk/>
            <pc:sldMk cId="2372320854" sldId="634"/>
            <ac:grpSpMk id="56" creationId="{EB5E98FA-4149-4A17-AAB3-EDCDA745D369}"/>
          </ac:grpSpMkLst>
        </pc:grpChg>
        <pc:grpChg chg="add mod">
          <ac:chgData name="Minesh Patel" userId="a66d4990ec83ac90" providerId="LiveId" clId="{B97F8FE2-9461-4CFE-A336-39272FD5B119}" dt="2021-09-20T23:52:20.625" v="37025" actId="14100"/>
          <ac:grpSpMkLst>
            <pc:docMk/>
            <pc:sldMk cId="2372320854" sldId="634"/>
            <ac:grpSpMk id="80" creationId="{14985537-F4B2-47A0-8C34-948699044381}"/>
          </ac:grpSpMkLst>
        </pc:grpChg>
        <pc:grpChg chg="add mod">
          <ac:chgData name="Minesh Patel" userId="a66d4990ec83ac90" providerId="LiveId" clId="{B97F8FE2-9461-4CFE-A336-39272FD5B119}" dt="2021-09-20T23:52:20.625" v="37025" actId="14100"/>
          <ac:grpSpMkLst>
            <pc:docMk/>
            <pc:sldMk cId="2372320854" sldId="634"/>
            <ac:grpSpMk id="84" creationId="{DAD3420F-1F43-41CB-873B-8BD3437D49E7}"/>
          </ac:grpSpMkLst>
        </pc:grpChg>
        <pc:cxnChg chg="del">
          <ac:chgData name="Minesh Patel" userId="a66d4990ec83ac90" providerId="LiveId" clId="{B97F8FE2-9461-4CFE-A336-39272FD5B119}" dt="2021-09-20T23:40:15.952" v="36768" actId="478"/>
          <ac:cxnSpMkLst>
            <pc:docMk/>
            <pc:sldMk cId="2372320854" sldId="634"/>
            <ac:cxnSpMk id="26" creationId="{D4149C03-F9A0-4FCD-A00C-EC644378372B}"/>
          </ac:cxnSpMkLst>
        </pc:cxnChg>
        <pc:cxnChg chg="del">
          <ac:chgData name="Minesh Patel" userId="a66d4990ec83ac90" providerId="LiveId" clId="{B97F8FE2-9461-4CFE-A336-39272FD5B119}" dt="2021-09-20T23:40:15.952" v="36768" actId="478"/>
          <ac:cxnSpMkLst>
            <pc:docMk/>
            <pc:sldMk cId="2372320854" sldId="634"/>
            <ac:cxnSpMk id="41" creationId="{41C78334-F144-47EF-A657-8F1FCF8309F6}"/>
          </ac:cxnSpMkLst>
        </pc:cxnChg>
        <pc:cxnChg chg="del">
          <ac:chgData name="Minesh Patel" userId="a66d4990ec83ac90" providerId="LiveId" clId="{B97F8FE2-9461-4CFE-A336-39272FD5B119}" dt="2021-09-20T23:40:15.952" v="36768" actId="478"/>
          <ac:cxnSpMkLst>
            <pc:docMk/>
            <pc:sldMk cId="2372320854" sldId="634"/>
            <ac:cxnSpMk id="42" creationId="{1EF6CCED-B8C7-4A69-A825-4023C35D9110}"/>
          </ac:cxnSpMkLst>
        </pc:cxnChg>
        <pc:cxnChg chg="del">
          <ac:chgData name="Minesh Patel" userId="a66d4990ec83ac90" providerId="LiveId" clId="{B97F8FE2-9461-4CFE-A336-39272FD5B119}" dt="2021-09-20T23:40:15.952" v="36768" actId="478"/>
          <ac:cxnSpMkLst>
            <pc:docMk/>
            <pc:sldMk cId="2372320854" sldId="634"/>
            <ac:cxnSpMk id="45" creationId="{28513F79-157E-4EA9-A709-CE867CE15EDE}"/>
          </ac:cxnSpMkLst>
        </pc:cxnChg>
        <pc:cxnChg chg="del">
          <ac:chgData name="Minesh Patel" userId="a66d4990ec83ac90" providerId="LiveId" clId="{B97F8FE2-9461-4CFE-A336-39272FD5B119}" dt="2021-09-20T23:40:15.952" v="36768" actId="478"/>
          <ac:cxnSpMkLst>
            <pc:docMk/>
            <pc:sldMk cId="2372320854" sldId="634"/>
            <ac:cxnSpMk id="46" creationId="{2405A412-CDD1-4717-ACF9-C49FBC9D3DAA}"/>
          </ac:cxnSpMkLst>
        </pc:cxnChg>
        <pc:cxnChg chg="add mod">
          <ac:chgData name="Minesh Patel" userId="a66d4990ec83ac90" providerId="LiveId" clId="{B97F8FE2-9461-4CFE-A336-39272FD5B119}" dt="2021-09-21T11:31:28.804" v="55380" actId="571"/>
          <ac:cxnSpMkLst>
            <pc:docMk/>
            <pc:sldMk cId="2372320854" sldId="634"/>
            <ac:cxnSpMk id="47" creationId="{40B2B46E-33D7-4C2B-A09C-409A9764E4C1}"/>
          </ac:cxnSpMkLst>
        </pc:cxnChg>
        <pc:cxnChg chg="add mod">
          <ac:chgData name="Minesh Patel" userId="a66d4990ec83ac90" providerId="LiveId" clId="{B97F8FE2-9461-4CFE-A336-39272FD5B119}" dt="2021-09-21T11:32:06.594" v="55387" actId="164"/>
          <ac:cxnSpMkLst>
            <pc:docMk/>
            <pc:sldMk cId="2372320854" sldId="634"/>
            <ac:cxnSpMk id="50" creationId="{F737B5B2-F42C-4D32-8536-3FEDC846F5E8}"/>
          </ac:cxnSpMkLst>
        </pc:cxnChg>
        <pc:cxnChg chg="del">
          <ac:chgData name="Minesh Patel" userId="a66d4990ec83ac90" providerId="LiveId" clId="{B97F8FE2-9461-4CFE-A336-39272FD5B119}" dt="2021-09-20T23:40:15.952" v="36768" actId="478"/>
          <ac:cxnSpMkLst>
            <pc:docMk/>
            <pc:sldMk cId="2372320854" sldId="634"/>
            <ac:cxnSpMk id="51" creationId="{816903CA-D334-42BE-9344-F8EB8214CF44}"/>
          </ac:cxnSpMkLst>
        </pc:cxnChg>
        <pc:cxnChg chg="add mod">
          <ac:chgData name="Minesh Patel" userId="a66d4990ec83ac90" providerId="LiveId" clId="{B97F8FE2-9461-4CFE-A336-39272FD5B119}" dt="2021-09-21T11:32:06.594" v="55387" actId="164"/>
          <ac:cxnSpMkLst>
            <pc:docMk/>
            <pc:sldMk cId="2372320854" sldId="634"/>
            <ac:cxnSpMk id="51" creationId="{CACC0823-A976-4DCD-8352-2988F7D3B559}"/>
          </ac:cxnSpMkLst>
        </pc:cxnChg>
        <pc:cxnChg chg="del">
          <ac:chgData name="Minesh Patel" userId="a66d4990ec83ac90" providerId="LiveId" clId="{B97F8FE2-9461-4CFE-A336-39272FD5B119}" dt="2021-09-20T23:40:15.952" v="36768" actId="478"/>
          <ac:cxnSpMkLst>
            <pc:docMk/>
            <pc:sldMk cId="2372320854" sldId="634"/>
            <ac:cxnSpMk id="52" creationId="{B39A11E4-D113-45F1-BE81-61592D0030C2}"/>
          </ac:cxnSpMkLst>
        </pc:cxnChg>
        <pc:cxnChg chg="add mod">
          <ac:chgData name="Minesh Patel" userId="a66d4990ec83ac90" providerId="LiveId" clId="{B97F8FE2-9461-4CFE-A336-39272FD5B119}" dt="2021-09-21T11:32:06.594" v="55387" actId="164"/>
          <ac:cxnSpMkLst>
            <pc:docMk/>
            <pc:sldMk cId="2372320854" sldId="634"/>
            <ac:cxnSpMk id="53" creationId="{176B4C5F-F1EE-4752-B0FA-9E5C888657C4}"/>
          </ac:cxnSpMkLst>
        </pc:cxnChg>
        <pc:cxnChg chg="add mod topLvl">
          <ac:chgData name="Minesh Patel" userId="a66d4990ec83ac90" providerId="LiveId" clId="{B97F8FE2-9461-4CFE-A336-39272FD5B119}" dt="2021-09-21T13:48:16.413" v="70777" actId="164"/>
          <ac:cxnSpMkLst>
            <pc:docMk/>
            <pc:sldMk cId="2372320854" sldId="634"/>
            <ac:cxnSpMk id="57" creationId="{D6ED1432-4504-475C-B372-9FBD814DD9CA}"/>
          </ac:cxnSpMkLst>
        </pc:cxnChg>
        <pc:cxnChg chg="add mod topLvl">
          <ac:chgData name="Minesh Patel" userId="a66d4990ec83ac90" providerId="LiveId" clId="{B97F8FE2-9461-4CFE-A336-39272FD5B119}" dt="2021-09-21T13:48:16.413" v="70777" actId="164"/>
          <ac:cxnSpMkLst>
            <pc:docMk/>
            <pc:sldMk cId="2372320854" sldId="634"/>
            <ac:cxnSpMk id="58" creationId="{C05C4BDF-2EE5-42A0-A517-B277F9151C18}"/>
          </ac:cxnSpMkLst>
        </pc:cxnChg>
        <pc:cxnChg chg="add mod topLvl">
          <ac:chgData name="Minesh Patel" userId="a66d4990ec83ac90" providerId="LiveId" clId="{B97F8FE2-9461-4CFE-A336-39272FD5B119}" dt="2021-09-21T13:48:16.413" v="70777" actId="164"/>
          <ac:cxnSpMkLst>
            <pc:docMk/>
            <pc:sldMk cId="2372320854" sldId="634"/>
            <ac:cxnSpMk id="62" creationId="{CE328495-A9D5-4D2A-A7D8-52C028FBE2B2}"/>
          </ac:cxnSpMkLst>
        </pc:cxnChg>
        <pc:cxnChg chg="add mod topLvl">
          <ac:chgData name="Minesh Patel" userId="a66d4990ec83ac90" providerId="LiveId" clId="{B97F8FE2-9461-4CFE-A336-39272FD5B119}" dt="2021-09-21T13:48:16.413" v="70777" actId="164"/>
          <ac:cxnSpMkLst>
            <pc:docMk/>
            <pc:sldMk cId="2372320854" sldId="634"/>
            <ac:cxnSpMk id="63" creationId="{3C9C0412-23C2-4222-BAA2-D5A4B2DFF0E4}"/>
          </ac:cxnSpMkLst>
        </pc:cxnChg>
        <pc:cxnChg chg="add mod topLvl">
          <ac:chgData name="Minesh Patel" userId="a66d4990ec83ac90" providerId="LiveId" clId="{B97F8FE2-9461-4CFE-A336-39272FD5B119}" dt="2021-09-21T13:48:16.413" v="70777" actId="164"/>
          <ac:cxnSpMkLst>
            <pc:docMk/>
            <pc:sldMk cId="2372320854" sldId="634"/>
            <ac:cxnSpMk id="64" creationId="{0986CD32-9410-4B71-B6F8-CD0E72505B8B}"/>
          </ac:cxnSpMkLst>
        </pc:cxnChg>
        <pc:cxnChg chg="add mod">
          <ac:chgData name="Minesh Patel" userId="a66d4990ec83ac90" providerId="LiveId" clId="{B97F8FE2-9461-4CFE-A336-39272FD5B119}" dt="2021-09-21T11:32:06.594" v="55387" actId="164"/>
          <ac:cxnSpMkLst>
            <pc:docMk/>
            <pc:sldMk cId="2372320854" sldId="634"/>
            <ac:cxnSpMk id="67" creationId="{45B7C376-AA77-4629-8299-1C2855332C68}"/>
          </ac:cxnSpMkLst>
        </pc:cxnChg>
        <pc:cxnChg chg="add mod">
          <ac:chgData name="Minesh Patel" userId="a66d4990ec83ac90" providerId="LiveId" clId="{B97F8FE2-9461-4CFE-A336-39272FD5B119}" dt="2021-09-21T11:32:06.594" v="55387" actId="164"/>
          <ac:cxnSpMkLst>
            <pc:docMk/>
            <pc:sldMk cId="2372320854" sldId="634"/>
            <ac:cxnSpMk id="68" creationId="{92AE1DDA-1CE9-41D9-851C-7AC643CCFA43}"/>
          </ac:cxnSpMkLst>
        </pc:cxnChg>
        <pc:cxnChg chg="add mod topLvl">
          <ac:chgData name="Minesh Patel" userId="a66d4990ec83ac90" providerId="LiveId" clId="{B97F8FE2-9461-4CFE-A336-39272FD5B119}" dt="2021-09-21T13:48:16.413" v="70777" actId="164"/>
          <ac:cxnSpMkLst>
            <pc:docMk/>
            <pc:sldMk cId="2372320854" sldId="634"/>
            <ac:cxnSpMk id="70" creationId="{25A022FA-E5F4-4CF6-B3EC-FE792AB49B63}"/>
          </ac:cxnSpMkLst>
        </pc:cxnChg>
        <pc:cxnChg chg="add mod topLvl">
          <ac:chgData name="Minesh Patel" userId="a66d4990ec83ac90" providerId="LiveId" clId="{B97F8FE2-9461-4CFE-A336-39272FD5B119}" dt="2021-09-21T13:48:16.413" v="70777" actId="164"/>
          <ac:cxnSpMkLst>
            <pc:docMk/>
            <pc:sldMk cId="2372320854" sldId="634"/>
            <ac:cxnSpMk id="71" creationId="{8227121A-B5BF-4177-96D3-873C06CF298E}"/>
          </ac:cxnSpMkLst>
        </pc:cxnChg>
        <pc:cxnChg chg="add mod topLvl">
          <ac:chgData name="Minesh Patel" userId="a66d4990ec83ac90" providerId="LiveId" clId="{B97F8FE2-9461-4CFE-A336-39272FD5B119}" dt="2021-09-21T13:48:16.413" v="70777" actId="164"/>
          <ac:cxnSpMkLst>
            <pc:docMk/>
            <pc:sldMk cId="2372320854" sldId="634"/>
            <ac:cxnSpMk id="73" creationId="{19E31BB8-78A4-4270-BF0C-8298706555E7}"/>
          </ac:cxnSpMkLst>
        </pc:cxnChg>
        <pc:cxnChg chg="add mod topLvl">
          <ac:chgData name="Minesh Patel" userId="a66d4990ec83ac90" providerId="LiveId" clId="{B97F8FE2-9461-4CFE-A336-39272FD5B119}" dt="2021-09-21T13:48:16.413" v="70777" actId="164"/>
          <ac:cxnSpMkLst>
            <pc:docMk/>
            <pc:sldMk cId="2372320854" sldId="634"/>
            <ac:cxnSpMk id="74" creationId="{DFA0FFAB-6934-404E-A87D-092BA937BB57}"/>
          </ac:cxnSpMkLst>
        </pc:cxnChg>
        <pc:cxnChg chg="add mod">
          <ac:chgData name="Minesh Patel" userId="a66d4990ec83ac90" providerId="LiveId" clId="{B97F8FE2-9461-4CFE-A336-39272FD5B119}" dt="2021-09-20T23:54:29.536" v="37055" actId="571"/>
          <ac:cxnSpMkLst>
            <pc:docMk/>
            <pc:sldMk cId="2372320854" sldId="634"/>
            <ac:cxnSpMk id="89" creationId="{D14D3E13-C563-488A-AF1F-3EEC52FB21F0}"/>
          </ac:cxnSpMkLst>
        </pc:cxnChg>
        <pc:cxnChg chg="add mod">
          <ac:chgData name="Minesh Patel" userId="a66d4990ec83ac90" providerId="LiveId" clId="{B97F8FE2-9461-4CFE-A336-39272FD5B119}" dt="2021-09-20T23:54:49.305" v="37063" actId="571"/>
          <ac:cxnSpMkLst>
            <pc:docMk/>
            <pc:sldMk cId="2372320854" sldId="634"/>
            <ac:cxnSpMk id="91" creationId="{EFE11AF7-26EF-4F6A-941B-5FFBFE125159}"/>
          </ac:cxnSpMkLst>
        </pc:cxnChg>
      </pc:sldChg>
      <pc:sldChg chg="addSp delSp modSp add mod delAnim modAnim modNotesTx">
        <pc:chgData name="Minesh Patel" userId="a66d4990ec83ac90" providerId="LiveId" clId="{B97F8FE2-9461-4CFE-A336-39272FD5B119}" dt="2021-09-21T13:57:17.467" v="71013"/>
        <pc:sldMkLst>
          <pc:docMk/>
          <pc:sldMk cId="889819999" sldId="635"/>
        </pc:sldMkLst>
        <pc:spChg chg="mod">
          <ac:chgData name="Minesh Patel" userId="a66d4990ec83ac90" providerId="LiveId" clId="{B97F8FE2-9461-4CFE-A336-39272FD5B119}" dt="2021-09-21T00:19:58.825" v="38534" actId="20577"/>
          <ac:spMkLst>
            <pc:docMk/>
            <pc:sldMk cId="889819999" sldId="635"/>
            <ac:spMk id="2" creationId="{00000000-0000-0000-0000-000000000000}"/>
          </ac:spMkLst>
        </pc:spChg>
        <pc:spChg chg="del mod">
          <ac:chgData name="Minesh Patel" userId="a66d4990ec83ac90" providerId="LiveId" clId="{B97F8FE2-9461-4CFE-A336-39272FD5B119}" dt="2021-09-21T00:23:23.713" v="38970" actId="478"/>
          <ac:spMkLst>
            <pc:docMk/>
            <pc:sldMk cId="889819999" sldId="635"/>
            <ac:spMk id="9" creationId="{95091EC7-66EB-4177-9255-700B45EC2EB6}"/>
          </ac:spMkLst>
        </pc:spChg>
        <pc:spChg chg="add del mod">
          <ac:chgData name="Minesh Patel" userId="a66d4990ec83ac90" providerId="LiveId" clId="{B97F8FE2-9461-4CFE-A336-39272FD5B119}" dt="2021-09-21T00:23:27.628" v="38972" actId="478"/>
          <ac:spMkLst>
            <pc:docMk/>
            <pc:sldMk cId="889819999" sldId="635"/>
            <ac:spMk id="14" creationId="{4BE9E457-0D37-4451-A2DD-36DFD247E7D6}"/>
          </ac:spMkLst>
        </pc:spChg>
        <pc:spChg chg="mod">
          <ac:chgData name="Minesh Patel" userId="a66d4990ec83ac90" providerId="LiveId" clId="{B97F8FE2-9461-4CFE-A336-39272FD5B119}" dt="2021-09-21T13:57:17.467" v="71013"/>
          <ac:spMkLst>
            <pc:docMk/>
            <pc:sldMk cId="889819999" sldId="635"/>
            <ac:spMk id="22" creationId="{A6C7DB61-CFE7-4568-B0A8-F18C20E8814A}"/>
          </ac:spMkLst>
        </pc:spChg>
        <pc:spChg chg="mod">
          <ac:chgData name="Minesh Patel" userId="a66d4990ec83ac90" providerId="LiveId" clId="{B97F8FE2-9461-4CFE-A336-39272FD5B119}" dt="2021-09-21T13:57:17.467" v="71013"/>
          <ac:spMkLst>
            <pc:docMk/>
            <pc:sldMk cId="889819999" sldId="635"/>
            <ac:spMk id="23" creationId="{C0FBC93A-0450-4AC5-876D-D16EC97429BF}"/>
          </ac:spMkLst>
        </pc:spChg>
        <pc:spChg chg="mod">
          <ac:chgData name="Minesh Patel" userId="a66d4990ec83ac90" providerId="LiveId" clId="{B97F8FE2-9461-4CFE-A336-39272FD5B119}" dt="2021-09-21T13:57:17.467" v="71013"/>
          <ac:spMkLst>
            <pc:docMk/>
            <pc:sldMk cId="889819999" sldId="635"/>
            <ac:spMk id="24" creationId="{E8E8416B-CE62-4459-BDD0-BA9141661D94}"/>
          </ac:spMkLst>
        </pc:spChg>
        <pc:spChg chg="mod">
          <ac:chgData name="Minesh Patel" userId="a66d4990ec83ac90" providerId="LiveId" clId="{B97F8FE2-9461-4CFE-A336-39272FD5B119}" dt="2021-09-21T13:57:17.467" v="71013"/>
          <ac:spMkLst>
            <pc:docMk/>
            <pc:sldMk cId="889819999" sldId="635"/>
            <ac:spMk id="25" creationId="{F1108B00-994D-4345-8118-A32854AFC487}"/>
          </ac:spMkLst>
        </pc:spChg>
        <pc:spChg chg="mod">
          <ac:chgData name="Minesh Patel" userId="a66d4990ec83ac90" providerId="LiveId" clId="{B97F8FE2-9461-4CFE-A336-39272FD5B119}" dt="2021-09-21T13:57:17.467" v="71013"/>
          <ac:spMkLst>
            <pc:docMk/>
            <pc:sldMk cId="889819999" sldId="635"/>
            <ac:spMk id="26" creationId="{7D6C6A01-9F2F-4C43-A68E-A4B005562FA7}"/>
          </ac:spMkLst>
        </pc:spChg>
        <pc:spChg chg="add mod">
          <ac:chgData name="Minesh Patel" userId="a66d4990ec83ac90" providerId="LiveId" clId="{B97F8FE2-9461-4CFE-A336-39272FD5B119}" dt="2021-09-21T11:42:28.879" v="57258" actId="164"/>
          <ac:spMkLst>
            <pc:docMk/>
            <pc:sldMk cId="889819999" sldId="635"/>
            <ac:spMk id="43" creationId="{A77027C0-C0E5-4F40-990E-44712FE0C834}"/>
          </ac:spMkLst>
        </pc:spChg>
        <pc:spChg chg="add mod">
          <ac:chgData name="Minesh Patel" userId="a66d4990ec83ac90" providerId="LiveId" clId="{B97F8FE2-9461-4CFE-A336-39272FD5B119}" dt="2021-09-21T11:42:28.879" v="57258" actId="164"/>
          <ac:spMkLst>
            <pc:docMk/>
            <pc:sldMk cId="889819999" sldId="635"/>
            <ac:spMk id="44" creationId="{5D9BD7B6-2F39-44D2-A13A-98D2EF5E824D}"/>
          </ac:spMkLst>
        </pc:spChg>
        <pc:spChg chg="add del mod">
          <ac:chgData name="Minesh Patel" userId="a66d4990ec83ac90" providerId="LiveId" clId="{B97F8FE2-9461-4CFE-A336-39272FD5B119}" dt="2021-09-21T00:14:53.342" v="38119" actId="478"/>
          <ac:spMkLst>
            <pc:docMk/>
            <pc:sldMk cId="889819999" sldId="635"/>
            <ac:spMk id="55" creationId="{85529B34-CB16-4897-88BB-7B90B40EBCB5}"/>
          </ac:spMkLst>
        </pc:spChg>
        <pc:spChg chg="add del mod">
          <ac:chgData name="Minesh Patel" userId="a66d4990ec83ac90" providerId="LiveId" clId="{B97F8FE2-9461-4CFE-A336-39272FD5B119}" dt="2021-09-21T00:14:54.280" v="38120" actId="478"/>
          <ac:spMkLst>
            <pc:docMk/>
            <pc:sldMk cId="889819999" sldId="635"/>
            <ac:spMk id="56" creationId="{57453B3B-5F55-4E4B-AE23-D46AB9C74774}"/>
          </ac:spMkLst>
        </pc:spChg>
        <pc:spChg chg="del">
          <ac:chgData name="Minesh Patel" userId="a66d4990ec83ac90" providerId="LiveId" clId="{B97F8FE2-9461-4CFE-A336-39272FD5B119}" dt="2021-09-21T00:11:04.178" v="37965" actId="478"/>
          <ac:spMkLst>
            <pc:docMk/>
            <pc:sldMk cId="889819999" sldId="635"/>
            <ac:spMk id="57" creationId="{F981713A-6FC1-430D-B914-F837CD443502}"/>
          </ac:spMkLst>
        </pc:spChg>
        <pc:spChg chg="del">
          <ac:chgData name="Minesh Patel" userId="a66d4990ec83ac90" providerId="LiveId" clId="{B97F8FE2-9461-4CFE-A336-39272FD5B119}" dt="2021-09-21T00:11:04.178" v="37965" actId="478"/>
          <ac:spMkLst>
            <pc:docMk/>
            <pc:sldMk cId="889819999" sldId="635"/>
            <ac:spMk id="58" creationId="{DB8F915A-00BB-4038-909F-D2CADF354314}"/>
          </ac:spMkLst>
        </pc:spChg>
        <pc:spChg chg="add mod">
          <ac:chgData name="Minesh Patel" userId="a66d4990ec83ac90" providerId="LiveId" clId="{B97F8FE2-9461-4CFE-A336-39272FD5B119}" dt="2021-09-21T11:42:28.879" v="57258" actId="164"/>
          <ac:spMkLst>
            <pc:docMk/>
            <pc:sldMk cId="889819999" sldId="635"/>
            <ac:spMk id="69" creationId="{EA182298-CC1B-4433-93E0-84E7A1464452}"/>
          </ac:spMkLst>
        </pc:spChg>
        <pc:spChg chg="add del mod">
          <ac:chgData name="Minesh Patel" userId="a66d4990ec83ac90" providerId="LiveId" clId="{B97F8FE2-9461-4CFE-A336-39272FD5B119}" dt="2021-09-21T00:14:59.752" v="38122" actId="478"/>
          <ac:spMkLst>
            <pc:docMk/>
            <pc:sldMk cId="889819999" sldId="635"/>
            <ac:spMk id="70" creationId="{1BA66A5A-5CC5-48F3-B0AA-754F0995DDE1}"/>
          </ac:spMkLst>
        </pc:spChg>
        <pc:spChg chg="add mod">
          <ac:chgData name="Minesh Patel" userId="a66d4990ec83ac90" providerId="LiveId" clId="{B97F8FE2-9461-4CFE-A336-39272FD5B119}" dt="2021-09-21T11:42:28.879" v="57258" actId="164"/>
          <ac:spMkLst>
            <pc:docMk/>
            <pc:sldMk cId="889819999" sldId="635"/>
            <ac:spMk id="71" creationId="{DE64E8D7-4C39-47F9-AFF7-D9AD8FB67F25}"/>
          </ac:spMkLst>
        </pc:spChg>
        <pc:spChg chg="add mod">
          <ac:chgData name="Minesh Patel" userId="a66d4990ec83ac90" providerId="LiveId" clId="{B97F8FE2-9461-4CFE-A336-39272FD5B119}" dt="2021-09-21T11:42:28.879" v="57258" actId="164"/>
          <ac:spMkLst>
            <pc:docMk/>
            <pc:sldMk cId="889819999" sldId="635"/>
            <ac:spMk id="74" creationId="{DCB49E2E-E514-433D-8E85-93D481089C2D}"/>
          </ac:spMkLst>
        </pc:spChg>
        <pc:spChg chg="add mod">
          <ac:chgData name="Minesh Patel" userId="a66d4990ec83ac90" providerId="LiveId" clId="{B97F8FE2-9461-4CFE-A336-39272FD5B119}" dt="2021-09-21T11:42:28.879" v="57258" actId="164"/>
          <ac:spMkLst>
            <pc:docMk/>
            <pc:sldMk cId="889819999" sldId="635"/>
            <ac:spMk id="75" creationId="{CBA1E031-0771-402C-8A31-44866E62C2D0}"/>
          </ac:spMkLst>
        </pc:spChg>
        <pc:spChg chg="del">
          <ac:chgData name="Minesh Patel" userId="a66d4990ec83ac90" providerId="LiveId" clId="{B97F8FE2-9461-4CFE-A336-39272FD5B119}" dt="2021-09-21T00:11:04.178" v="37965" actId="478"/>
          <ac:spMkLst>
            <pc:docMk/>
            <pc:sldMk cId="889819999" sldId="635"/>
            <ac:spMk id="76" creationId="{7FED9070-16C3-452E-B09D-11A67570C245}"/>
          </ac:spMkLst>
        </pc:spChg>
        <pc:spChg chg="del">
          <ac:chgData name="Minesh Patel" userId="a66d4990ec83ac90" providerId="LiveId" clId="{B97F8FE2-9461-4CFE-A336-39272FD5B119}" dt="2021-09-21T00:11:04.178" v="37965" actId="478"/>
          <ac:spMkLst>
            <pc:docMk/>
            <pc:sldMk cId="889819999" sldId="635"/>
            <ac:spMk id="77" creationId="{F1E62D54-5E60-4508-91F3-5CBC2175FD92}"/>
          </ac:spMkLst>
        </pc:spChg>
        <pc:spChg chg="del">
          <ac:chgData name="Minesh Patel" userId="a66d4990ec83ac90" providerId="LiveId" clId="{B97F8FE2-9461-4CFE-A336-39272FD5B119}" dt="2021-09-21T00:11:04.178" v="37965" actId="478"/>
          <ac:spMkLst>
            <pc:docMk/>
            <pc:sldMk cId="889819999" sldId="635"/>
            <ac:spMk id="78" creationId="{AA0957D4-A1B2-4787-9774-BB7345663DF0}"/>
          </ac:spMkLst>
        </pc:spChg>
        <pc:spChg chg="add mod">
          <ac:chgData name="Minesh Patel" userId="a66d4990ec83ac90" providerId="LiveId" clId="{B97F8FE2-9461-4CFE-A336-39272FD5B119}" dt="2021-09-21T11:42:28.879" v="57258" actId="164"/>
          <ac:spMkLst>
            <pc:docMk/>
            <pc:sldMk cId="889819999" sldId="635"/>
            <ac:spMk id="79" creationId="{87B91C15-50F3-4D69-9684-C11195A031C2}"/>
          </ac:spMkLst>
        </pc:spChg>
        <pc:spChg chg="add del mod">
          <ac:chgData name="Minesh Patel" userId="a66d4990ec83ac90" providerId="LiveId" clId="{B97F8FE2-9461-4CFE-A336-39272FD5B119}" dt="2021-09-21T00:17:04.138" v="38207" actId="478"/>
          <ac:spMkLst>
            <pc:docMk/>
            <pc:sldMk cId="889819999" sldId="635"/>
            <ac:spMk id="80" creationId="{F1477E36-EFA9-4469-8BE8-74C85F99381F}"/>
          </ac:spMkLst>
        </pc:spChg>
        <pc:spChg chg="add mod">
          <ac:chgData name="Minesh Patel" userId="a66d4990ec83ac90" providerId="LiveId" clId="{B97F8FE2-9461-4CFE-A336-39272FD5B119}" dt="2021-09-21T13:57:14.916" v="71011" actId="20577"/>
          <ac:spMkLst>
            <pc:docMk/>
            <pc:sldMk cId="889819999" sldId="635"/>
            <ac:spMk id="81" creationId="{E43BD31F-73D7-4932-952A-DA9FF0D11F28}"/>
          </ac:spMkLst>
        </pc:spChg>
        <pc:grpChg chg="add mod">
          <ac:chgData name="Minesh Patel" userId="a66d4990ec83ac90" providerId="LiveId" clId="{B97F8FE2-9461-4CFE-A336-39272FD5B119}" dt="2021-09-21T11:42:28.879" v="57258" actId="164"/>
          <ac:grpSpMkLst>
            <pc:docMk/>
            <pc:sldMk cId="889819999" sldId="635"/>
            <ac:grpSpMk id="3" creationId="{7EDC6210-1C2E-4903-BCB1-F04995384BF8}"/>
          </ac:grpSpMkLst>
        </pc:grpChg>
        <pc:grpChg chg="add mod">
          <ac:chgData name="Minesh Patel" userId="a66d4990ec83ac90" providerId="LiveId" clId="{B97F8FE2-9461-4CFE-A336-39272FD5B119}" dt="2021-09-21T13:57:17.467" v="71013"/>
          <ac:grpSpMkLst>
            <pc:docMk/>
            <pc:sldMk cId="889819999" sldId="635"/>
            <ac:grpSpMk id="21" creationId="{29F2C40F-7436-4D94-90A7-9D4BD86311A5}"/>
          </ac:grpSpMkLst>
        </pc:grpChg>
        <pc:grpChg chg="del">
          <ac:chgData name="Minesh Patel" userId="a66d4990ec83ac90" providerId="LiveId" clId="{B97F8FE2-9461-4CFE-A336-39272FD5B119}" dt="2021-09-21T00:11:04.178" v="37965" actId="478"/>
          <ac:grpSpMkLst>
            <pc:docMk/>
            <pc:sldMk cId="889819999" sldId="635"/>
            <ac:grpSpMk id="27" creationId="{F65FBCCC-B2AE-4AC7-AAE4-F88F1B22E156}"/>
          </ac:grpSpMkLst>
        </pc:grpChg>
        <pc:grpChg chg="del">
          <ac:chgData name="Minesh Patel" userId="a66d4990ec83ac90" providerId="LiveId" clId="{B97F8FE2-9461-4CFE-A336-39272FD5B119}" dt="2021-09-21T13:57:17.102" v="71012" actId="478"/>
          <ac:grpSpMkLst>
            <pc:docMk/>
            <pc:sldMk cId="889819999" sldId="635"/>
            <ac:grpSpMk id="31" creationId="{AA5D1D8F-EA8A-46B3-A0C1-970C129BEC23}"/>
          </ac:grpSpMkLst>
        </pc:grpChg>
        <pc:grpChg chg="del">
          <ac:chgData name="Minesh Patel" userId="a66d4990ec83ac90" providerId="LiveId" clId="{B97F8FE2-9461-4CFE-A336-39272FD5B119}" dt="2021-09-21T00:11:04.178" v="37965" actId="478"/>
          <ac:grpSpMkLst>
            <pc:docMk/>
            <pc:sldMk cId="889819999" sldId="635"/>
            <ac:grpSpMk id="39" creationId="{3CF2DD08-23D6-490F-819B-5C4110562392}"/>
          </ac:grpSpMkLst>
        </pc:grpChg>
        <pc:grpChg chg="del">
          <ac:chgData name="Minesh Patel" userId="a66d4990ec83ac90" providerId="LiveId" clId="{B97F8FE2-9461-4CFE-A336-39272FD5B119}" dt="2021-09-21T00:11:04.178" v="37965" actId="478"/>
          <ac:grpSpMkLst>
            <pc:docMk/>
            <pc:sldMk cId="889819999" sldId="635"/>
            <ac:grpSpMk id="45" creationId="{8CE16438-6396-44A3-B7CB-D742B7277AD4}"/>
          </ac:grpSpMkLst>
        </pc:grpChg>
        <pc:grpChg chg="del">
          <ac:chgData name="Minesh Patel" userId="a66d4990ec83ac90" providerId="LiveId" clId="{B97F8FE2-9461-4CFE-A336-39272FD5B119}" dt="2021-09-21T00:11:04.178" v="37965" actId="478"/>
          <ac:grpSpMkLst>
            <pc:docMk/>
            <pc:sldMk cId="889819999" sldId="635"/>
            <ac:grpSpMk id="60" creationId="{EF871BAA-5E3E-46EA-BCDA-6AB15AB677F3}"/>
          </ac:grpSpMkLst>
        </pc:grpChg>
        <pc:cxnChg chg="add del mod">
          <ac:chgData name="Minesh Patel" userId="a66d4990ec83ac90" providerId="LiveId" clId="{B97F8FE2-9461-4CFE-A336-39272FD5B119}" dt="2021-09-21T00:14:58.344" v="38121" actId="478"/>
          <ac:cxnSpMkLst>
            <pc:docMk/>
            <pc:sldMk cId="889819999" sldId="635"/>
            <ac:cxnSpMk id="53" creationId="{37BF0120-38F8-4DC2-806B-64708EAB250B}"/>
          </ac:cxnSpMkLst>
        </pc:cxnChg>
        <pc:cxnChg chg="add del mod">
          <ac:chgData name="Minesh Patel" userId="a66d4990ec83ac90" providerId="LiveId" clId="{B97F8FE2-9461-4CFE-A336-39272FD5B119}" dt="2021-09-21T00:14:58.344" v="38121" actId="478"/>
          <ac:cxnSpMkLst>
            <pc:docMk/>
            <pc:sldMk cId="889819999" sldId="635"/>
            <ac:cxnSpMk id="54" creationId="{B76AB1ED-786C-4B52-B3AB-02AE085478DE}"/>
          </ac:cxnSpMkLst>
        </pc:cxnChg>
        <pc:cxnChg chg="add mod">
          <ac:chgData name="Minesh Patel" userId="a66d4990ec83ac90" providerId="LiveId" clId="{B97F8FE2-9461-4CFE-A336-39272FD5B119}" dt="2021-09-21T11:42:28.879" v="57258" actId="164"/>
          <ac:cxnSpMkLst>
            <pc:docMk/>
            <pc:sldMk cId="889819999" sldId="635"/>
            <ac:cxnSpMk id="59" creationId="{09D95D41-ACC2-47AB-B266-568DC42206B4}"/>
          </ac:cxnSpMkLst>
        </pc:cxnChg>
        <pc:cxnChg chg="add del mod">
          <ac:chgData name="Minesh Patel" userId="a66d4990ec83ac90" providerId="LiveId" clId="{B97F8FE2-9461-4CFE-A336-39272FD5B119}" dt="2021-09-21T00:16:02.571" v="38157" actId="478"/>
          <ac:cxnSpMkLst>
            <pc:docMk/>
            <pc:sldMk cId="889819999" sldId="635"/>
            <ac:cxnSpMk id="65" creationId="{6C1B504B-3153-4843-AA83-9DE92F0A6DEC}"/>
          </ac:cxnSpMkLst>
        </pc:cxnChg>
        <pc:cxnChg chg="del">
          <ac:chgData name="Minesh Patel" userId="a66d4990ec83ac90" providerId="LiveId" clId="{B97F8FE2-9461-4CFE-A336-39272FD5B119}" dt="2021-09-21T00:11:04.178" v="37965" actId="478"/>
          <ac:cxnSpMkLst>
            <pc:docMk/>
            <pc:sldMk cId="889819999" sldId="635"/>
            <ac:cxnSpMk id="66" creationId="{138D6411-DB6C-43F6-BE80-B6888AF6446F}"/>
          </ac:cxnSpMkLst>
        </pc:cxnChg>
        <pc:cxnChg chg="del">
          <ac:chgData name="Minesh Patel" userId="a66d4990ec83ac90" providerId="LiveId" clId="{B97F8FE2-9461-4CFE-A336-39272FD5B119}" dt="2021-09-21T00:11:04.178" v="37965" actId="478"/>
          <ac:cxnSpMkLst>
            <pc:docMk/>
            <pc:sldMk cId="889819999" sldId="635"/>
            <ac:cxnSpMk id="67" creationId="{ACA548C1-B6A8-428A-98BD-A3618725B6A4}"/>
          </ac:cxnSpMkLst>
        </pc:cxnChg>
        <pc:cxnChg chg="del">
          <ac:chgData name="Minesh Patel" userId="a66d4990ec83ac90" providerId="LiveId" clId="{B97F8FE2-9461-4CFE-A336-39272FD5B119}" dt="2021-09-21T00:11:04.178" v="37965" actId="478"/>
          <ac:cxnSpMkLst>
            <pc:docMk/>
            <pc:sldMk cId="889819999" sldId="635"/>
            <ac:cxnSpMk id="68" creationId="{82F2F069-2A4D-4924-8BF4-1DD617689599}"/>
          </ac:cxnSpMkLst>
        </pc:cxnChg>
        <pc:cxnChg chg="add mod ord">
          <ac:chgData name="Minesh Patel" userId="a66d4990ec83ac90" providerId="LiveId" clId="{B97F8FE2-9461-4CFE-A336-39272FD5B119}" dt="2021-09-21T11:42:28.879" v="57258" actId="164"/>
          <ac:cxnSpMkLst>
            <pc:docMk/>
            <pc:sldMk cId="889819999" sldId="635"/>
            <ac:cxnSpMk id="72" creationId="{DED75857-E12D-47C7-959D-3834E8208113}"/>
          </ac:cxnSpMkLst>
        </pc:cxnChg>
        <pc:cxnChg chg="add del mod ord">
          <ac:chgData name="Minesh Patel" userId="a66d4990ec83ac90" providerId="LiveId" clId="{B97F8FE2-9461-4CFE-A336-39272FD5B119}" dt="2021-09-21T00:16:02.571" v="38157" actId="478"/>
          <ac:cxnSpMkLst>
            <pc:docMk/>
            <pc:sldMk cId="889819999" sldId="635"/>
            <ac:cxnSpMk id="73" creationId="{06DF6B5F-D0B9-4904-BF10-EADD904C9E5A}"/>
          </ac:cxnSpMkLst>
        </pc:cxnChg>
      </pc:sldChg>
      <pc:sldChg chg="add">
        <pc:chgData name="Minesh Patel" userId="a66d4990ec83ac90" providerId="LiveId" clId="{B97F8FE2-9461-4CFE-A336-39272FD5B119}" dt="2021-09-21T00:27:24.825" v="39020"/>
        <pc:sldMkLst>
          <pc:docMk/>
          <pc:sldMk cId="183486007" sldId="636"/>
        </pc:sldMkLst>
      </pc:sldChg>
      <pc:sldChg chg="addSp delSp modSp new mod ord delAnim modAnim">
        <pc:chgData name="Minesh Patel" userId="a66d4990ec83ac90" providerId="LiveId" clId="{B97F8FE2-9461-4CFE-A336-39272FD5B119}" dt="2021-09-21T13:57:25.120" v="71017"/>
        <pc:sldMkLst>
          <pc:docMk/>
          <pc:sldMk cId="3534374452" sldId="637"/>
        </pc:sldMkLst>
        <pc:spChg chg="mod">
          <ac:chgData name="Minesh Patel" userId="a66d4990ec83ac90" providerId="LiveId" clId="{B97F8FE2-9461-4CFE-A336-39272FD5B119}" dt="2021-09-21T00:42:54.808" v="39456" actId="20577"/>
          <ac:spMkLst>
            <pc:docMk/>
            <pc:sldMk cId="3534374452" sldId="637"/>
            <ac:spMk id="2" creationId="{21C17079-4006-4246-B06A-8A3F63F186B3}"/>
          </ac:spMkLst>
        </pc:spChg>
        <pc:spChg chg="mod">
          <ac:chgData name="Minesh Patel" userId="a66d4990ec83ac90" providerId="LiveId" clId="{B97F8FE2-9461-4CFE-A336-39272FD5B119}" dt="2021-09-21T13:54:10.585" v="70894" actId="27636"/>
          <ac:spMkLst>
            <pc:docMk/>
            <pc:sldMk cId="3534374452" sldId="637"/>
            <ac:spMk id="3" creationId="{8FE23BD6-ADEE-468C-A46A-8EDDD0E86F03}"/>
          </ac:spMkLst>
        </pc:spChg>
        <pc:spChg chg="add del mod">
          <ac:chgData name="Minesh Patel" userId="a66d4990ec83ac90" providerId="LiveId" clId="{B97F8FE2-9461-4CFE-A336-39272FD5B119}" dt="2021-09-21T00:57:15.338" v="40356" actId="478"/>
          <ac:spMkLst>
            <pc:docMk/>
            <pc:sldMk cId="3534374452" sldId="637"/>
            <ac:spMk id="7" creationId="{205A5835-690C-4858-94C5-6CEDB9A0D77E}"/>
          </ac:spMkLst>
        </pc:spChg>
        <pc:spChg chg="add del mod">
          <ac:chgData name="Minesh Patel" userId="a66d4990ec83ac90" providerId="LiveId" clId="{B97F8FE2-9461-4CFE-A336-39272FD5B119}" dt="2021-09-21T13:51:49.559" v="70790" actId="478"/>
          <ac:spMkLst>
            <pc:docMk/>
            <pc:sldMk cId="3534374452" sldId="637"/>
            <ac:spMk id="7" creationId="{788BAB35-003F-4F8C-A5B2-0A5C3B334A32}"/>
          </ac:spMkLst>
        </pc:spChg>
        <pc:spChg chg="add del mod">
          <ac:chgData name="Minesh Patel" userId="a66d4990ec83ac90" providerId="LiveId" clId="{B97F8FE2-9461-4CFE-A336-39272FD5B119}" dt="2021-09-21T00:57:11.561" v="40355" actId="478"/>
          <ac:spMkLst>
            <pc:docMk/>
            <pc:sldMk cId="3534374452" sldId="637"/>
            <ac:spMk id="8" creationId="{181A4FCA-AD49-482C-8AA6-6367F68E73AD}"/>
          </ac:spMkLst>
        </pc:spChg>
        <pc:spChg chg="mod">
          <ac:chgData name="Minesh Patel" userId="a66d4990ec83ac90" providerId="LiveId" clId="{B97F8FE2-9461-4CFE-A336-39272FD5B119}" dt="2021-09-21T13:57:25.120" v="71017"/>
          <ac:spMkLst>
            <pc:docMk/>
            <pc:sldMk cId="3534374452" sldId="637"/>
            <ac:spMk id="9" creationId="{DD97B820-419B-4CA4-AF5F-1FCEBA79C634}"/>
          </ac:spMkLst>
        </pc:spChg>
        <pc:spChg chg="add del mod">
          <ac:chgData name="Minesh Patel" userId="a66d4990ec83ac90" providerId="LiveId" clId="{B97F8FE2-9461-4CFE-A336-39272FD5B119}" dt="2021-09-21T00:57:11.192" v="40354" actId="478"/>
          <ac:spMkLst>
            <pc:docMk/>
            <pc:sldMk cId="3534374452" sldId="637"/>
            <ac:spMk id="9" creationId="{F679C0E0-B3DA-4F92-A6AE-357E02A82A36}"/>
          </ac:spMkLst>
        </pc:spChg>
        <pc:spChg chg="mod">
          <ac:chgData name="Minesh Patel" userId="a66d4990ec83ac90" providerId="LiveId" clId="{B97F8FE2-9461-4CFE-A336-39272FD5B119}" dt="2021-09-21T13:57:25.120" v="71017"/>
          <ac:spMkLst>
            <pc:docMk/>
            <pc:sldMk cId="3534374452" sldId="637"/>
            <ac:spMk id="10" creationId="{B6870F14-9483-4F30-9EC4-5605A95DC119}"/>
          </ac:spMkLst>
        </pc:spChg>
        <pc:spChg chg="mod">
          <ac:chgData name="Minesh Patel" userId="a66d4990ec83ac90" providerId="LiveId" clId="{B97F8FE2-9461-4CFE-A336-39272FD5B119}" dt="2021-09-21T13:57:25.120" v="71017"/>
          <ac:spMkLst>
            <pc:docMk/>
            <pc:sldMk cId="3534374452" sldId="637"/>
            <ac:spMk id="11" creationId="{4616D2F3-E228-4F07-87E1-44DE0BEA8E79}"/>
          </ac:spMkLst>
        </pc:spChg>
        <pc:spChg chg="mod">
          <ac:chgData name="Minesh Patel" userId="a66d4990ec83ac90" providerId="LiveId" clId="{B97F8FE2-9461-4CFE-A336-39272FD5B119}" dt="2021-09-21T13:57:25.120" v="71017"/>
          <ac:spMkLst>
            <pc:docMk/>
            <pc:sldMk cId="3534374452" sldId="637"/>
            <ac:spMk id="12" creationId="{9140DDAC-E4AF-4EB2-AA34-BC0B49DEEDBB}"/>
          </ac:spMkLst>
        </pc:spChg>
        <pc:spChg chg="mod">
          <ac:chgData name="Minesh Patel" userId="a66d4990ec83ac90" providerId="LiveId" clId="{B97F8FE2-9461-4CFE-A336-39272FD5B119}" dt="2021-09-21T13:57:25.120" v="71017"/>
          <ac:spMkLst>
            <pc:docMk/>
            <pc:sldMk cId="3534374452" sldId="637"/>
            <ac:spMk id="13" creationId="{ED24F81D-18AD-4DB6-9CB7-EBF67D7E8C96}"/>
          </ac:spMkLst>
        </pc:spChg>
        <pc:grpChg chg="add mod">
          <ac:chgData name="Minesh Patel" userId="a66d4990ec83ac90" providerId="LiveId" clId="{B97F8FE2-9461-4CFE-A336-39272FD5B119}" dt="2021-09-21T13:57:25.120" v="71017"/>
          <ac:grpSpMkLst>
            <pc:docMk/>
            <pc:sldMk cId="3534374452" sldId="637"/>
            <ac:grpSpMk id="8" creationId="{4F31F0B2-A997-43A7-85AD-E600BEFCBEF0}"/>
          </ac:grpSpMkLst>
        </pc:grpChg>
        <pc:picChg chg="add mod">
          <ac:chgData name="Minesh Patel" userId="a66d4990ec83ac90" providerId="LiveId" clId="{B97F8FE2-9461-4CFE-A336-39272FD5B119}" dt="2021-09-21T13:54:03.685" v="70888" actId="1076"/>
          <ac:picMkLst>
            <pc:docMk/>
            <pc:sldMk cId="3534374452" sldId="637"/>
            <ac:picMk id="6" creationId="{FB12FB0C-3D78-40F9-83F6-D8779D0F0425}"/>
          </ac:picMkLst>
        </pc:picChg>
      </pc:sldChg>
      <pc:sldChg chg="addSp modSp new mod ord modAnim modNotesTx">
        <pc:chgData name="Minesh Patel" userId="a66d4990ec83ac90" providerId="LiveId" clId="{B97F8FE2-9461-4CFE-A336-39272FD5B119}" dt="2021-09-21T13:57:23.858" v="71016"/>
        <pc:sldMkLst>
          <pc:docMk/>
          <pc:sldMk cId="2104783950" sldId="638"/>
        </pc:sldMkLst>
        <pc:spChg chg="mod">
          <ac:chgData name="Minesh Patel" userId="a66d4990ec83ac90" providerId="LiveId" clId="{B97F8FE2-9461-4CFE-A336-39272FD5B119}" dt="2021-09-21T00:54:58.185" v="40336" actId="20577"/>
          <ac:spMkLst>
            <pc:docMk/>
            <pc:sldMk cId="2104783950" sldId="638"/>
            <ac:spMk id="2" creationId="{B571D97D-F36B-4A6A-9DCD-1E99183CB228}"/>
          </ac:spMkLst>
        </pc:spChg>
        <pc:spChg chg="mod">
          <ac:chgData name="Minesh Patel" userId="a66d4990ec83ac90" providerId="LiveId" clId="{B97F8FE2-9461-4CFE-A336-39272FD5B119}" dt="2021-09-21T11:45:53.096" v="57818" actId="6549"/>
          <ac:spMkLst>
            <pc:docMk/>
            <pc:sldMk cId="2104783950" sldId="638"/>
            <ac:spMk id="3" creationId="{63F3922A-C85B-4212-AF43-07BE666F8C17}"/>
          </ac:spMkLst>
        </pc:spChg>
        <pc:spChg chg="mod">
          <ac:chgData name="Minesh Patel" userId="a66d4990ec83ac90" providerId="LiveId" clId="{B97F8FE2-9461-4CFE-A336-39272FD5B119}" dt="2021-09-21T13:57:23.858" v="71016"/>
          <ac:spMkLst>
            <pc:docMk/>
            <pc:sldMk cId="2104783950" sldId="638"/>
            <ac:spMk id="6" creationId="{FB58800C-07C6-49D6-8041-C675D2C38D8C}"/>
          </ac:spMkLst>
        </pc:spChg>
        <pc:spChg chg="mod">
          <ac:chgData name="Minesh Patel" userId="a66d4990ec83ac90" providerId="LiveId" clId="{B97F8FE2-9461-4CFE-A336-39272FD5B119}" dt="2021-09-21T13:57:23.858" v="71016"/>
          <ac:spMkLst>
            <pc:docMk/>
            <pc:sldMk cId="2104783950" sldId="638"/>
            <ac:spMk id="7" creationId="{E20CDBDD-1C0F-42DE-BB93-519ABF7829D7}"/>
          </ac:spMkLst>
        </pc:spChg>
        <pc:spChg chg="mod">
          <ac:chgData name="Minesh Patel" userId="a66d4990ec83ac90" providerId="LiveId" clId="{B97F8FE2-9461-4CFE-A336-39272FD5B119}" dt="2021-09-21T13:57:23.858" v="71016"/>
          <ac:spMkLst>
            <pc:docMk/>
            <pc:sldMk cId="2104783950" sldId="638"/>
            <ac:spMk id="8" creationId="{271CBA0D-74D0-4DB0-BCF2-C970E3C2C120}"/>
          </ac:spMkLst>
        </pc:spChg>
        <pc:spChg chg="mod">
          <ac:chgData name="Minesh Patel" userId="a66d4990ec83ac90" providerId="LiveId" clId="{B97F8FE2-9461-4CFE-A336-39272FD5B119}" dt="2021-09-21T13:57:23.858" v="71016"/>
          <ac:spMkLst>
            <pc:docMk/>
            <pc:sldMk cId="2104783950" sldId="638"/>
            <ac:spMk id="9" creationId="{B406BFBF-5AB4-43AF-A9F4-F2BC192315EA}"/>
          </ac:spMkLst>
        </pc:spChg>
        <pc:spChg chg="mod">
          <ac:chgData name="Minesh Patel" userId="a66d4990ec83ac90" providerId="LiveId" clId="{B97F8FE2-9461-4CFE-A336-39272FD5B119}" dt="2021-09-21T13:57:23.858" v="71016"/>
          <ac:spMkLst>
            <pc:docMk/>
            <pc:sldMk cId="2104783950" sldId="638"/>
            <ac:spMk id="10" creationId="{3FADB933-2290-4F42-B13B-404B896D0190}"/>
          </ac:spMkLst>
        </pc:spChg>
        <pc:grpChg chg="add mod">
          <ac:chgData name="Minesh Patel" userId="a66d4990ec83ac90" providerId="LiveId" clId="{B97F8FE2-9461-4CFE-A336-39272FD5B119}" dt="2021-09-21T13:57:23.858" v="71016"/>
          <ac:grpSpMkLst>
            <pc:docMk/>
            <pc:sldMk cId="2104783950" sldId="638"/>
            <ac:grpSpMk id="5" creationId="{699D4FE9-731F-4483-8A75-8A1C29F10E16}"/>
          </ac:grpSpMkLst>
        </pc:grpChg>
      </pc:sldChg>
      <pc:sldChg chg="addSp delSp modSp new mod delAnim modAnim modNotesTx">
        <pc:chgData name="Minesh Patel" userId="a66d4990ec83ac90" providerId="LiveId" clId="{B97F8FE2-9461-4CFE-A336-39272FD5B119}" dt="2021-09-21T13:57:19.723" v="71014"/>
        <pc:sldMkLst>
          <pc:docMk/>
          <pc:sldMk cId="1892087644" sldId="639"/>
        </pc:sldMkLst>
        <pc:spChg chg="mod">
          <ac:chgData name="Minesh Patel" userId="a66d4990ec83ac90" providerId="LiveId" clId="{B97F8FE2-9461-4CFE-A336-39272FD5B119}" dt="2021-09-21T00:43:59.416" v="39554" actId="20577"/>
          <ac:spMkLst>
            <pc:docMk/>
            <pc:sldMk cId="1892087644" sldId="639"/>
            <ac:spMk id="2" creationId="{FEA1C2FF-65EB-43F2-BD50-FAA51780D28D}"/>
          </ac:spMkLst>
        </pc:spChg>
        <pc:spChg chg="mod">
          <ac:chgData name="Minesh Patel" userId="a66d4990ec83ac90" providerId="LiveId" clId="{B97F8FE2-9461-4CFE-A336-39272FD5B119}" dt="2021-09-21T00:54:16.836" v="40207" actId="207"/>
          <ac:spMkLst>
            <pc:docMk/>
            <pc:sldMk cId="1892087644" sldId="639"/>
            <ac:spMk id="3" creationId="{0E2EC248-7BF8-451B-BB29-ACAAF97F97E0}"/>
          </ac:spMkLst>
        </pc:spChg>
        <pc:spChg chg="mod ord">
          <ac:chgData name="Minesh Patel" userId="a66d4990ec83ac90" providerId="LiveId" clId="{B97F8FE2-9461-4CFE-A336-39272FD5B119}" dt="2021-09-21T00:50:06.824" v="39880" actId="20577"/>
          <ac:spMkLst>
            <pc:docMk/>
            <pc:sldMk cId="1892087644" sldId="639"/>
            <ac:spMk id="6" creationId="{D2BF7F49-9EC4-4F67-9DC3-728724E48098}"/>
          </ac:spMkLst>
        </pc:spChg>
        <pc:spChg chg="mod">
          <ac:chgData name="Minesh Patel" userId="a66d4990ec83ac90" providerId="LiveId" clId="{B97F8FE2-9461-4CFE-A336-39272FD5B119}" dt="2021-09-21T00:47:06.912" v="39827" actId="207"/>
          <ac:spMkLst>
            <pc:docMk/>
            <pc:sldMk cId="1892087644" sldId="639"/>
            <ac:spMk id="7" creationId="{F13D45FD-19BF-462E-8B3C-1BA7ADEA3298}"/>
          </ac:spMkLst>
        </pc:spChg>
        <pc:spChg chg="mod">
          <ac:chgData name="Minesh Patel" userId="a66d4990ec83ac90" providerId="LiveId" clId="{B97F8FE2-9461-4CFE-A336-39272FD5B119}" dt="2021-09-21T00:50:05.720" v="39879" actId="20577"/>
          <ac:spMkLst>
            <pc:docMk/>
            <pc:sldMk cId="1892087644" sldId="639"/>
            <ac:spMk id="8" creationId="{F4F40110-6AF8-42DA-A415-956718716B48}"/>
          </ac:spMkLst>
        </pc:spChg>
        <pc:spChg chg="mod">
          <ac:chgData name="Minesh Patel" userId="a66d4990ec83ac90" providerId="LiveId" clId="{B97F8FE2-9461-4CFE-A336-39272FD5B119}" dt="2021-09-21T00:47:21.436" v="39835" actId="108"/>
          <ac:spMkLst>
            <pc:docMk/>
            <pc:sldMk cId="1892087644" sldId="639"/>
            <ac:spMk id="9" creationId="{F77681B9-F189-43D8-AA74-21DA29F111D5}"/>
          </ac:spMkLst>
        </pc:spChg>
        <pc:spChg chg="mod">
          <ac:chgData name="Minesh Patel" userId="a66d4990ec83ac90" providerId="LiveId" clId="{B97F8FE2-9461-4CFE-A336-39272FD5B119}" dt="2021-09-21T00:46:50.162" v="39820"/>
          <ac:spMkLst>
            <pc:docMk/>
            <pc:sldMk cId="1892087644" sldId="639"/>
            <ac:spMk id="11" creationId="{34CA7736-BDE6-48CE-8D0A-51A73B70D2AA}"/>
          </ac:spMkLst>
        </pc:spChg>
        <pc:spChg chg="mod">
          <ac:chgData name="Minesh Patel" userId="a66d4990ec83ac90" providerId="LiveId" clId="{B97F8FE2-9461-4CFE-A336-39272FD5B119}" dt="2021-09-21T00:46:50.162" v="39820"/>
          <ac:spMkLst>
            <pc:docMk/>
            <pc:sldMk cId="1892087644" sldId="639"/>
            <ac:spMk id="15" creationId="{0B6398AE-8B03-4E88-91F8-2B01319F23C6}"/>
          </ac:spMkLst>
        </pc:spChg>
        <pc:spChg chg="mod ord">
          <ac:chgData name="Minesh Patel" userId="a66d4990ec83ac90" providerId="LiveId" clId="{B97F8FE2-9461-4CFE-A336-39272FD5B119}" dt="2021-09-21T00:48:31.389" v="39860" actId="166"/>
          <ac:spMkLst>
            <pc:docMk/>
            <pc:sldMk cId="1892087644" sldId="639"/>
            <ac:spMk id="16" creationId="{E00CC093-752C-4482-B1DF-688BEFF628FB}"/>
          </ac:spMkLst>
        </pc:spChg>
        <pc:spChg chg="mod">
          <ac:chgData name="Minesh Patel" userId="a66d4990ec83ac90" providerId="LiveId" clId="{B97F8FE2-9461-4CFE-A336-39272FD5B119}" dt="2021-09-21T00:47:59.027" v="39848"/>
          <ac:spMkLst>
            <pc:docMk/>
            <pc:sldMk cId="1892087644" sldId="639"/>
            <ac:spMk id="17" creationId="{8AC6F23B-4D37-4DC3-84F9-2B7FF0974718}"/>
          </ac:spMkLst>
        </pc:spChg>
        <pc:spChg chg="mod">
          <ac:chgData name="Minesh Patel" userId="a66d4990ec83ac90" providerId="LiveId" clId="{B97F8FE2-9461-4CFE-A336-39272FD5B119}" dt="2021-09-21T00:49:34.924" v="39870" actId="1076"/>
          <ac:spMkLst>
            <pc:docMk/>
            <pc:sldMk cId="1892087644" sldId="639"/>
            <ac:spMk id="18" creationId="{064F6D35-A05E-4E52-849D-F4F5E8030A70}"/>
          </ac:spMkLst>
        </pc:spChg>
        <pc:spChg chg="mod">
          <ac:chgData name="Minesh Patel" userId="a66d4990ec83ac90" providerId="LiveId" clId="{B97F8FE2-9461-4CFE-A336-39272FD5B119}" dt="2021-09-21T00:46:50.162" v="39820"/>
          <ac:spMkLst>
            <pc:docMk/>
            <pc:sldMk cId="1892087644" sldId="639"/>
            <ac:spMk id="19" creationId="{E7CB3FFD-1534-4603-AB6C-2B60AF73E62D}"/>
          </ac:spMkLst>
        </pc:spChg>
        <pc:spChg chg="mod">
          <ac:chgData name="Minesh Patel" userId="a66d4990ec83ac90" providerId="LiveId" clId="{B97F8FE2-9461-4CFE-A336-39272FD5B119}" dt="2021-09-21T00:48:04.881" v="39853" actId="108"/>
          <ac:spMkLst>
            <pc:docMk/>
            <pc:sldMk cId="1892087644" sldId="639"/>
            <ac:spMk id="20" creationId="{7F001E38-55F4-4060-B1CC-752D1A490645}"/>
          </ac:spMkLst>
        </pc:spChg>
        <pc:spChg chg="mod">
          <ac:chgData name="Minesh Patel" userId="a66d4990ec83ac90" providerId="LiveId" clId="{B97F8FE2-9461-4CFE-A336-39272FD5B119}" dt="2021-09-21T13:57:19.723" v="71014"/>
          <ac:spMkLst>
            <pc:docMk/>
            <pc:sldMk cId="1892087644" sldId="639"/>
            <ac:spMk id="21" creationId="{6256ADE0-BE25-45F2-A3A6-941DB848313E}"/>
          </ac:spMkLst>
        </pc:spChg>
        <pc:spChg chg="mod">
          <ac:chgData name="Minesh Patel" userId="a66d4990ec83ac90" providerId="LiveId" clId="{B97F8FE2-9461-4CFE-A336-39272FD5B119}" dt="2021-09-21T00:48:05.138" v="39854" actId="108"/>
          <ac:spMkLst>
            <pc:docMk/>
            <pc:sldMk cId="1892087644" sldId="639"/>
            <ac:spMk id="21" creationId="{B79D404D-83EE-40A8-8D88-18E9134877A6}"/>
          </ac:spMkLst>
        </pc:spChg>
        <pc:spChg chg="add del mod">
          <ac:chgData name="Minesh Patel" userId="a66d4990ec83ac90" providerId="LiveId" clId="{B97F8FE2-9461-4CFE-A336-39272FD5B119}" dt="2021-09-21T00:49:59.146" v="39876" actId="478"/>
          <ac:spMkLst>
            <pc:docMk/>
            <pc:sldMk cId="1892087644" sldId="639"/>
            <ac:spMk id="22" creationId="{4D346680-0221-4564-9F75-98A132F8D331}"/>
          </ac:spMkLst>
        </pc:spChg>
        <pc:spChg chg="mod">
          <ac:chgData name="Minesh Patel" userId="a66d4990ec83ac90" providerId="LiveId" clId="{B97F8FE2-9461-4CFE-A336-39272FD5B119}" dt="2021-09-21T13:57:19.723" v="71014"/>
          <ac:spMkLst>
            <pc:docMk/>
            <pc:sldMk cId="1892087644" sldId="639"/>
            <ac:spMk id="22" creationId="{D973C966-7919-4D27-9109-36D9EDCECB50}"/>
          </ac:spMkLst>
        </pc:spChg>
        <pc:spChg chg="add del mod">
          <ac:chgData name="Minesh Patel" userId="a66d4990ec83ac90" providerId="LiveId" clId="{B97F8FE2-9461-4CFE-A336-39272FD5B119}" dt="2021-09-21T00:49:59.146" v="39876" actId="478"/>
          <ac:spMkLst>
            <pc:docMk/>
            <pc:sldMk cId="1892087644" sldId="639"/>
            <ac:spMk id="23" creationId="{2DCC0318-7477-4043-9257-096EEFA8BDB9}"/>
          </ac:spMkLst>
        </pc:spChg>
        <pc:spChg chg="mod">
          <ac:chgData name="Minesh Patel" userId="a66d4990ec83ac90" providerId="LiveId" clId="{B97F8FE2-9461-4CFE-A336-39272FD5B119}" dt="2021-09-21T13:57:19.723" v="71014"/>
          <ac:spMkLst>
            <pc:docMk/>
            <pc:sldMk cId="1892087644" sldId="639"/>
            <ac:spMk id="23" creationId="{ACFE9542-6EA2-4E68-BF1F-F0BE7EFF8354}"/>
          </ac:spMkLst>
        </pc:spChg>
        <pc:spChg chg="mod">
          <ac:chgData name="Minesh Patel" userId="a66d4990ec83ac90" providerId="LiveId" clId="{B97F8FE2-9461-4CFE-A336-39272FD5B119}" dt="2021-09-21T13:57:19.723" v="71014"/>
          <ac:spMkLst>
            <pc:docMk/>
            <pc:sldMk cId="1892087644" sldId="639"/>
            <ac:spMk id="24" creationId="{38BD0B0E-C385-4716-BBC6-D6C0F0C9E708}"/>
          </ac:spMkLst>
        </pc:spChg>
        <pc:spChg chg="mod">
          <ac:chgData name="Minesh Patel" userId="a66d4990ec83ac90" providerId="LiveId" clId="{B97F8FE2-9461-4CFE-A336-39272FD5B119}" dt="2021-09-21T13:57:19.723" v="71014"/>
          <ac:spMkLst>
            <pc:docMk/>
            <pc:sldMk cId="1892087644" sldId="639"/>
            <ac:spMk id="25" creationId="{EA510B20-42B2-4A06-8938-02034AB495F8}"/>
          </ac:spMkLst>
        </pc:spChg>
        <pc:spChg chg="add del">
          <ac:chgData name="Minesh Patel" userId="a66d4990ec83ac90" providerId="LiveId" clId="{B97F8FE2-9461-4CFE-A336-39272FD5B119}" dt="2021-09-21T00:48:01.280" v="39851" actId="22"/>
          <ac:spMkLst>
            <pc:docMk/>
            <pc:sldMk cId="1892087644" sldId="639"/>
            <ac:spMk id="28" creationId="{9AF2A92B-A57E-4B82-A567-52368E81EBBF}"/>
          </ac:spMkLst>
        </pc:spChg>
        <pc:spChg chg="add mod">
          <ac:chgData name="Minesh Patel" userId="a66d4990ec83ac90" providerId="LiveId" clId="{B97F8FE2-9461-4CFE-A336-39272FD5B119}" dt="2021-09-21T11:44:39.259" v="57742" actId="164"/>
          <ac:spMkLst>
            <pc:docMk/>
            <pc:sldMk cId="1892087644" sldId="639"/>
            <ac:spMk id="29" creationId="{54C09A9E-B35A-41C1-AB66-0F96F52C0094}"/>
          </ac:spMkLst>
        </pc:spChg>
        <pc:spChg chg="add mod">
          <ac:chgData name="Minesh Patel" userId="a66d4990ec83ac90" providerId="LiveId" clId="{B97F8FE2-9461-4CFE-A336-39272FD5B119}" dt="2021-09-21T11:44:39.259" v="57742" actId="164"/>
          <ac:spMkLst>
            <pc:docMk/>
            <pc:sldMk cId="1892087644" sldId="639"/>
            <ac:spMk id="30" creationId="{1CBCABB3-8436-4674-95E4-BE98172CABF2}"/>
          </ac:spMkLst>
        </pc:spChg>
        <pc:spChg chg="add mod">
          <ac:chgData name="Minesh Patel" userId="a66d4990ec83ac90" providerId="LiveId" clId="{B97F8FE2-9461-4CFE-A336-39272FD5B119}" dt="2021-09-21T11:44:39.259" v="57742" actId="164"/>
          <ac:spMkLst>
            <pc:docMk/>
            <pc:sldMk cId="1892087644" sldId="639"/>
            <ac:spMk id="31" creationId="{D3A92743-EF90-4D29-8C49-B7341C1743A3}"/>
          </ac:spMkLst>
        </pc:spChg>
        <pc:spChg chg="add mod">
          <ac:chgData name="Minesh Patel" userId="a66d4990ec83ac90" providerId="LiveId" clId="{B97F8FE2-9461-4CFE-A336-39272FD5B119}" dt="2021-09-21T11:44:39.259" v="57742" actId="164"/>
          <ac:spMkLst>
            <pc:docMk/>
            <pc:sldMk cId="1892087644" sldId="639"/>
            <ac:spMk id="32" creationId="{E0154FC0-6977-4F23-9391-4EE3866225BB}"/>
          </ac:spMkLst>
        </pc:spChg>
        <pc:spChg chg="add mod">
          <ac:chgData name="Minesh Patel" userId="a66d4990ec83ac90" providerId="LiveId" clId="{B97F8FE2-9461-4CFE-A336-39272FD5B119}" dt="2021-09-21T11:44:44.335" v="57743" actId="164"/>
          <ac:spMkLst>
            <pc:docMk/>
            <pc:sldMk cId="1892087644" sldId="639"/>
            <ac:spMk id="33" creationId="{019783AD-F1D3-42F0-903E-719477F47523}"/>
          </ac:spMkLst>
        </pc:spChg>
        <pc:spChg chg="add mod">
          <ac:chgData name="Minesh Patel" userId="a66d4990ec83ac90" providerId="LiveId" clId="{B97F8FE2-9461-4CFE-A336-39272FD5B119}" dt="2021-09-21T11:44:44.335" v="57743" actId="164"/>
          <ac:spMkLst>
            <pc:docMk/>
            <pc:sldMk cId="1892087644" sldId="639"/>
            <ac:spMk id="34" creationId="{A939025E-B173-4C1F-85C4-DED67F98A1C5}"/>
          </ac:spMkLst>
        </pc:spChg>
        <pc:spChg chg="add mod">
          <ac:chgData name="Minesh Patel" userId="a66d4990ec83ac90" providerId="LiveId" clId="{B97F8FE2-9461-4CFE-A336-39272FD5B119}" dt="2021-09-21T11:44:44.335" v="57743" actId="164"/>
          <ac:spMkLst>
            <pc:docMk/>
            <pc:sldMk cId="1892087644" sldId="639"/>
            <ac:spMk id="35" creationId="{82D80B2F-D6E9-45A1-96DD-53C9F2A9F15F}"/>
          </ac:spMkLst>
        </pc:spChg>
        <pc:spChg chg="add mod">
          <ac:chgData name="Minesh Patel" userId="a66d4990ec83ac90" providerId="LiveId" clId="{B97F8FE2-9461-4CFE-A336-39272FD5B119}" dt="2021-09-21T00:54:49.723" v="40325" actId="20577"/>
          <ac:spMkLst>
            <pc:docMk/>
            <pc:sldMk cId="1892087644" sldId="639"/>
            <ac:spMk id="36" creationId="{1FC24043-03A1-4581-B656-BBC7B517AA41}"/>
          </ac:spMkLst>
        </pc:spChg>
        <pc:spChg chg="add mod">
          <ac:chgData name="Minesh Patel" userId="a66d4990ec83ac90" providerId="LiveId" clId="{B97F8FE2-9461-4CFE-A336-39272FD5B119}" dt="2021-09-21T00:52:37.985" v="40071" actId="571"/>
          <ac:spMkLst>
            <pc:docMk/>
            <pc:sldMk cId="1892087644" sldId="639"/>
            <ac:spMk id="37" creationId="{F778C771-190D-4214-988D-2816F06130A7}"/>
          </ac:spMkLst>
        </pc:spChg>
        <pc:spChg chg="add mod">
          <ac:chgData name="Minesh Patel" userId="a66d4990ec83ac90" providerId="LiveId" clId="{B97F8FE2-9461-4CFE-A336-39272FD5B119}" dt="2021-09-21T00:52:37.985" v="40071" actId="571"/>
          <ac:spMkLst>
            <pc:docMk/>
            <pc:sldMk cId="1892087644" sldId="639"/>
            <ac:spMk id="38" creationId="{F404F174-9560-40C9-9438-DAA65AA6B1A1}"/>
          </ac:spMkLst>
        </pc:spChg>
        <pc:grpChg chg="add mod">
          <ac:chgData name="Minesh Patel" userId="a66d4990ec83ac90" providerId="LiveId" clId="{B97F8FE2-9461-4CFE-A336-39272FD5B119}" dt="2021-09-21T11:44:39.259" v="57742" actId="164"/>
          <ac:grpSpMkLst>
            <pc:docMk/>
            <pc:sldMk cId="1892087644" sldId="639"/>
            <ac:grpSpMk id="5" creationId="{02935F03-B979-4F49-83F6-FA53DF6296C6}"/>
          </ac:grpSpMkLst>
        </pc:grpChg>
        <pc:grpChg chg="add del mod">
          <ac:chgData name="Minesh Patel" userId="a66d4990ec83ac90" providerId="LiveId" clId="{B97F8FE2-9461-4CFE-A336-39272FD5B119}" dt="2021-09-21T00:50:00.515" v="39877" actId="478"/>
          <ac:grpSpMkLst>
            <pc:docMk/>
            <pc:sldMk cId="1892087644" sldId="639"/>
            <ac:grpSpMk id="10" creationId="{41DE6686-634B-4869-83FB-CA6BE5BF026B}"/>
          </ac:grpSpMkLst>
        </pc:grpChg>
        <pc:grpChg chg="add mod">
          <ac:chgData name="Minesh Patel" userId="a66d4990ec83ac90" providerId="LiveId" clId="{B97F8FE2-9461-4CFE-A336-39272FD5B119}" dt="2021-09-21T11:44:39.259" v="57742" actId="164"/>
          <ac:grpSpMkLst>
            <pc:docMk/>
            <pc:sldMk cId="1892087644" sldId="639"/>
            <ac:grpSpMk id="10" creationId="{51A22E00-9615-4B76-A059-719E54DCC5E0}"/>
          </ac:grpSpMkLst>
        </pc:grpChg>
        <pc:grpChg chg="add mod">
          <ac:chgData name="Minesh Patel" userId="a66d4990ec83ac90" providerId="LiveId" clId="{B97F8FE2-9461-4CFE-A336-39272FD5B119}" dt="2021-09-21T11:44:44.335" v="57743" actId="164"/>
          <ac:grpSpMkLst>
            <pc:docMk/>
            <pc:sldMk cId="1892087644" sldId="639"/>
            <ac:grpSpMk id="11" creationId="{2A74B2F8-0AC7-432F-87E8-0E0003E1E1CC}"/>
          </ac:grpSpMkLst>
        </pc:grpChg>
        <pc:grpChg chg="add del mod">
          <ac:chgData name="Minesh Patel" userId="a66d4990ec83ac90" providerId="LiveId" clId="{B97F8FE2-9461-4CFE-A336-39272FD5B119}" dt="2021-09-21T00:49:59.146" v="39876" actId="478"/>
          <ac:grpSpMkLst>
            <pc:docMk/>
            <pc:sldMk cId="1892087644" sldId="639"/>
            <ac:grpSpMk id="14" creationId="{2B92653E-D14E-494D-B73F-385DEC3114FF}"/>
          </ac:grpSpMkLst>
        </pc:grpChg>
        <pc:grpChg chg="add mod">
          <ac:chgData name="Minesh Patel" userId="a66d4990ec83ac90" providerId="LiveId" clId="{B97F8FE2-9461-4CFE-A336-39272FD5B119}" dt="2021-09-21T13:57:19.723" v="71014"/>
          <ac:grpSpMkLst>
            <pc:docMk/>
            <pc:sldMk cId="1892087644" sldId="639"/>
            <ac:grpSpMk id="20" creationId="{46B3D56B-6B73-4869-AC96-88273600EB4B}"/>
          </ac:grpSpMkLst>
        </pc:grpChg>
        <pc:cxnChg chg="mod">
          <ac:chgData name="Minesh Patel" userId="a66d4990ec83ac90" providerId="LiveId" clId="{B97F8FE2-9461-4CFE-A336-39272FD5B119}" dt="2021-09-21T00:46:50.162" v="39820"/>
          <ac:cxnSpMkLst>
            <pc:docMk/>
            <pc:sldMk cId="1892087644" sldId="639"/>
            <ac:cxnSpMk id="12" creationId="{DAA50C22-5EE8-44E4-90DC-B2C69FFFFCEB}"/>
          </ac:cxnSpMkLst>
        </pc:cxnChg>
        <pc:cxnChg chg="mod">
          <ac:chgData name="Minesh Patel" userId="a66d4990ec83ac90" providerId="LiveId" clId="{B97F8FE2-9461-4CFE-A336-39272FD5B119}" dt="2021-09-21T00:46:50.162" v="39820"/>
          <ac:cxnSpMkLst>
            <pc:docMk/>
            <pc:sldMk cId="1892087644" sldId="639"/>
            <ac:cxnSpMk id="13" creationId="{91887301-8C46-4A12-8B16-1499E98875A6}"/>
          </ac:cxnSpMkLst>
        </pc:cxnChg>
        <pc:cxnChg chg="add del mod">
          <ac:chgData name="Minesh Patel" userId="a66d4990ec83ac90" providerId="LiveId" clId="{B97F8FE2-9461-4CFE-A336-39272FD5B119}" dt="2021-09-21T00:46:53.323" v="39822" actId="478"/>
          <ac:cxnSpMkLst>
            <pc:docMk/>
            <pc:sldMk cId="1892087644" sldId="639"/>
            <ac:cxnSpMk id="24" creationId="{66D84891-E69A-46D6-A965-D4B9F52D6458}"/>
          </ac:cxnSpMkLst>
        </pc:cxnChg>
        <pc:cxnChg chg="add del mod">
          <ac:chgData name="Minesh Patel" userId="a66d4990ec83ac90" providerId="LiveId" clId="{B97F8FE2-9461-4CFE-A336-39272FD5B119}" dt="2021-09-21T00:46:54.089" v="39823" actId="478"/>
          <ac:cxnSpMkLst>
            <pc:docMk/>
            <pc:sldMk cId="1892087644" sldId="639"/>
            <ac:cxnSpMk id="25" creationId="{B653EFE9-DDD9-47C4-AF6A-96AB58FFC259}"/>
          </ac:cxnSpMkLst>
        </pc:cxnChg>
        <pc:cxnChg chg="add del mod">
          <ac:chgData name="Minesh Patel" userId="a66d4990ec83ac90" providerId="LiveId" clId="{B97F8FE2-9461-4CFE-A336-39272FD5B119}" dt="2021-09-21T00:46:52.649" v="39821" actId="478"/>
          <ac:cxnSpMkLst>
            <pc:docMk/>
            <pc:sldMk cId="1892087644" sldId="639"/>
            <ac:cxnSpMk id="26" creationId="{AAB509DF-BDC5-4CCF-A3AC-115A6A9ED59A}"/>
          </ac:cxnSpMkLst>
        </pc:cxnChg>
      </pc:sldChg>
      <pc:sldChg chg="add">
        <pc:chgData name="Minesh Patel" userId="a66d4990ec83ac90" providerId="LiveId" clId="{B97F8FE2-9461-4CFE-A336-39272FD5B119}" dt="2021-09-21T11:51:06.753" v="58186"/>
        <pc:sldMkLst>
          <pc:docMk/>
          <pc:sldMk cId="498289566" sldId="640"/>
        </pc:sldMkLst>
      </pc:sldChg>
      <pc:sldChg chg="addSp delSp modSp new del mod">
        <pc:chgData name="Minesh Patel" userId="a66d4990ec83ac90" providerId="LiveId" clId="{B97F8FE2-9461-4CFE-A336-39272FD5B119}" dt="2021-09-21T11:51:00.393" v="58185" actId="2696"/>
        <pc:sldMkLst>
          <pc:docMk/>
          <pc:sldMk cId="1401158190" sldId="640"/>
        </pc:sldMkLst>
        <pc:spChg chg="mod">
          <ac:chgData name="Minesh Patel" userId="a66d4990ec83ac90" providerId="LiveId" clId="{B97F8FE2-9461-4CFE-A336-39272FD5B119}" dt="2021-09-21T01:22:56.088" v="40614" actId="20577"/>
          <ac:spMkLst>
            <pc:docMk/>
            <pc:sldMk cId="1401158190" sldId="640"/>
            <ac:spMk id="2" creationId="{E1E378EA-6FAD-416B-9347-F3AFFB35C7C7}"/>
          </ac:spMkLst>
        </pc:spChg>
        <pc:spChg chg="mod">
          <ac:chgData name="Minesh Patel" userId="a66d4990ec83ac90" providerId="LiveId" clId="{B97F8FE2-9461-4CFE-A336-39272FD5B119}" dt="2021-09-21T01:37:41.101" v="42057" actId="12"/>
          <ac:spMkLst>
            <pc:docMk/>
            <pc:sldMk cId="1401158190" sldId="640"/>
            <ac:spMk id="3" creationId="{0F913B56-3883-4A58-86A3-7ECDA2B4450A}"/>
          </ac:spMkLst>
        </pc:spChg>
        <pc:spChg chg="add mod">
          <ac:chgData name="Minesh Patel" userId="a66d4990ec83ac90" providerId="LiveId" clId="{B97F8FE2-9461-4CFE-A336-39272FD5B119}" dt="2021-09-21T01:40:00.407" v="42273" actId="14100"/>
          <ac:spMkLst>
            <pc:docMk/>
            <pc:sldMk cId="1401158190" sldId="640"/>
            <ac:spMk id="5" creationId="{88C4FC87-34C6-469A-B895-AD33BDD1B070}"/>
          </ac:spMkLst>
        </pc:spChg>
        <pc:spChg chg="add del mod">
          <ac:chgData name="Minesh Patel" userId="a66d4990ec83ac90" providerId="LiveId" clId="{B97F8FE2-9461-4CFE-A336-39272FD5B119}" dt="2021-09-21T01:39:57.271" v="42272" actId="478"/>
          <ac:spMkLst>
            <pc:docMk/>
            <pc:sldMk cId="1401158190" sldId="640"/>
            <ac:spMk id="7" creationId="{254D524E-69A8-4E8F-93F7-D9A8C42C2FA0}"/>
          </ac:spMkLst>
        </pc:spChg>
        <pc:picChg chg="add mod">
          <ac:chgData name="Minesh Patel" userId="a66d4990ec83ac90" providerId="LiveId" clId="{B97F8FE2-9461-4CFE-A336-39272FD5B119}" dt="2021-09-21T01:37:32.873" v="42052" actId="1076"/>
          <ac:picMkLst>
            <pc:docMk/>
            <pc:sldMk cId="1401158190" sldId="640"/>
            <ac:picMk id="6" creationId="{A3DBE929-E653-406D-A516-A478F1DAA9E9}"/>
          </ac:picMkLst>
        </pc:picChg>
      </pc:sldChg>
      <pc:sldChg chg="addSp delSp modSp new mod ord">
        <pc:chgData name="Minesh Patel" userId="a66d4990ec83ac90" providerId="LiveId" clId="{B97F8FE2-9461-4CFE-A336-39272FD5B119}" dt="2021-09-21T12:04:34.040" v="58466"/>
        <pc:sldMkLst>
          <pc:docMk/>
          <pc:sldMk cId="2843765525" sldId="641"/>
        </pc:sldMkLst>
        <pc:spChg chg="mod">
          <ac:chgData name="Minesh Patel" userId="a66d4990ec83ac90" providerId="LiveId" clId="{B97F8FE2-9461-4CFE-A336-39272FD5B119}" dt="2021-09-21T01:23:47.086" v="40710" actId="20577"/>
          <ac:spMkLst>
            <pc:docMk/>
            <pc:sldMk cId="2843765525" sldId="641"/>
            <ac:spMk id="2" creationId="{F1B647E1-C9C1-46C3-B1C1-3C78CF731366}"/>
          </ac:spMkLst>
        </pc:spChg>
        <pc:spChg chg="mod">
          <ac:chgData name="Minesh Patel" userId="a66d4990ec83ac90" providerId="LiveId" clId="{B97F8FE2-9461-4CFE-A336-39272FD5B119}" dt="2021-09-21T01:24:13.528" v="40711" actId="14100"/>
          <ac:spMkLst>
            <pc:docMk/>
            <pc:sldMk cId="2843765525" sldId="641"/>
            <ac:spMk id="3" creationId="{2F6EF3E2-1571-4F19-B174-97E1D6D613E1}"/>
          </ac:spMkLst>
        </pc:spChg>
        <pc:picChg chg="add mod">
          <ac:chgData name="Minesh Patel" userId="a66d4990ec83ac90" providerId="LiveId" clId="{B97F8FE2-9461-4CFE-A336-39272FD5B119}" dt="2021-09-21T01:37:09.833" v="42041" actId="1076"/>
          <ac:picMkLst>
            <pc:docMk/>
            <pc:sldMk cId="2843765525" sldId="641"/>
            <ac:picMk id="6" creationId="{DCFC749C-05A4-422F-A5F7-98CD565AB2C3}"/>
          </ac:picMkLst>
        </pc:picChg>
        <pc:cxnChg chg="add del mod">
          <ac:chgData name="Minesh Patel" userId="a66d4990ec83ac90" providerId="LiveId" clId="{B97F8FE2-9461-4CFE-A336-39272FD5B119}" dt="2021-09-21T01:40:56.953" v="42279" actId="478"/>
          <ac:cxnSpMkLst>
            <pc:docMk/>
            <pc:sldMk cId="2843765525" sldId="641"/>
            <ac:cxnSpMk id="8" creationId="{666AD622-9978-4B8F-B28A-6949F5A818B7}"/>
          </ac:cxnSpMkLst>
        </pc:cxnChg>
      </pc:sldChg>
      <pc:sldChg chg="addSp delSp modSp add mod chgLayout">
        <pc:chgData name="Minesh Patel" userId="a66d4990ec83ac90" providerId="LiveId" clId="{B97F8FE2-9461-4CFE-A336-39272FD5B119}" dt="2021-09-21T10:06:41.906" v="43327"/>
        <pc:sldMkLst>
          <pc:docMk/>
          <pc:sldMk cId="3395986460" sldId="642"/>
        </pc:sldMkLst>
        <pc:spChg chg="add del mod">
          <ac:chgData name="Minesh Patel" userId="a66d4990ec83ac90" providerId="LiveId" clId="{B97F8FE2-9461-4CFE-A336-39272FD5B119}" dt="2021-09-21T09:14:21.326" v="42786" actId="6264"/>
          <ac:spMkLst>
            <pc:docMk/>
            <pc:sldMk cId="3395986460" sldId="642"/>
            <ac:spMk id="2" creationId="{566DE5B7-AD6B-4B46-B84A-16F2A5A8E3EC}"/>
          </ac:spMkLst>
        </pc:spChg>
        <pc:spChg chg="add mod ord">
          <ac:chgData name="Minesh Patel" userId="a66d4990ec83ac90" providerId="LiveId" clId="{B97F8FE2-9461-4CFE-A336-39272FD5B119}" dt="2021-09-21T09:14:56.551" v="42800" actId="700"/>
          <ac:spMkLst>
            <pc:docMk/>
            <pc:sldMk cId="3395986460" sldId="642"/>
            <ac:spMk id="3" creationId="{D6499F3F-6749-46E6-9889-65AB1742B847}"/>
          </ac:spMkLst>
        </pc:spChg>
        <pc:spChg chg="add del mod">
          <ac:chgData name="Minesh Patel" userId="a66d4990ec83ac90" providerId="LiveId" clId="{B97F8FE2-9461-4CFE-A336-39272FD5B119}" dt="2021-09-21T09:14:51.181" v="42799" actId="6264"/>
          <ac:spMkLst>
            <pc:docMk/>
            <pc:sldMk cId="3395986460" sldId="642"/>
            <ac:spMk id="4" creationId="{181F446D-601B-40CB-9B1A-D29C0D66C3F4}"/>
          </ac:spMkLst>
        </pc:spChg>
        <pc:spChg chg="mod ord">
          <ac:chgData name="Minesh Patel" userId="a66d4990ec83ac90" providerId="LiveId" clId="{B97F8FE2-9461-4CFE-A336-39272FD5B119}" dt="2021-09-21T09:53:52.612" v="43144" actId="113"/>
          <ac:spMkLst>
            <pc:docMk/>
            <pc:sldMk cId="3395986460" sldId="642"/>
            <ac:spMk id="5" creationId="{00000000-0000-0000-0000-000000000000}"/>
          </ac:spMkLst>
        </pc:spChg>
        <pc:spChg chg="add del mod">
          <ac:chgData name="Minesh Patel" userId="a66d4990ec83ac90" providerId="LiveId" clId="{B97F8FE2-9461-4CFE-A336-39272FD5B119}" dt="2021-09-21T09:14:51.181" v="42799" actId="6264"/>
          <ac:spMkLst>
            <pc:docMk/>
            <pc:sldMk cId="3395986460" sldId="642"/>
            <ac:spMk id="6" creationId="{01DEE1A3-0924-408B-8573-75F84201A45F}"/>
          </ac:spMkLst>
        </pc:spChg>
        <pc:spChg chg="mod">
          <ac:chgData name="Minesh Patel" userId="a66d4990ec83ac90" providerId="LiveId" clId="{B97F8FE2-9461-4CFE-A336-39272FD5B119}" dt="2021-09-21T09:53:48.559" v="43141"/>
          <ac:spMkLst>
            <pc:docMk/>
            <pc:sldMk cId="3395986460" sldId="642"/>
            <ac:spMk id="9" creationId="{8C5A25B1-E614-4406-AD89-6BBD2FB22806}"/>
          </ac:spMkLst>
        </pc:spChg>
        <pc:spChg chg="mod">
          <ac:chgData name="Minesh Patel" userId="a66d4990ec83ac90" providerId="LiveId" clId="{B97F8FE2-9461-4CFE-A336-39272FD5B119}" dt="2021-09-21T09:53:48.559" v="43141"/>
          <ac:spMkLst>
            <pc:docMk/>
            <pc:sldMk cId="3395986460" sldId="642"/>
            <ac:spMk id="10" creationId="{C69E0534-F387-47A1-983B-F080DA4A20B9}"/>
          </ac:spMkLst>
        </pc:spChg>
        <pc:spChg chg="mod">
          <ac:chgData name="Minesh Patel" userId="a66d4990ec83ac90" providerId="LiveId" clId="{B97F8FE2-9461-4CFE-A336-39272FD5B119}" dt="2021-09-21T09:53:48.559" v="43141"/>
          <ac:spMkLst>
            <pc:docMk/>
            <pc:sldMk cId="3395986460" sldId="642"/>
            <ac:spMk id="11" creationId="{58E01809-51CF-4D6A-8E54-D93A5CB1B9FB}"/>
          </ac:spMkLst>
        </pc:spChg>
        <pc:spChg chg="mod">
          <ac:chgData name="Minesh Patel" userId="a66d4990ec83ac90" providerId="LiveId" clId="{B97F8FE2-9461-4CFE-A336-39272FD5B119}" dt="2021-09-21T09:53:48.559" v="43141"/>
          <ac:spMkLst>
            <pc:docMk/>
            <pc:sldMk cId="3395986460" sldId="642"/>
            <ac:spMk id="12" creationId="{E1DA74AB-243A-41C0-9533-A71A52556C9E}"/>
          </ac:spMkLst>
        </pc:spChg>
        <pc:spChg chg="mod">
          <ac:chgData name="Minesh Patel" userId="a66d4990ec83ac90" providerId="LiveId" clId="{B97F8FE2-9461-4CFE-A336-39272FD5B119}" dt="2021-09-21T09:53:48.559" v="43141"/>
          <ac:spMkLst>
            <pc:docMk/>
            <pc:sldMk cId="3395986460" sldId="642"/>
            <ac:spMk id="13" creationId="{B82E834D-30B7-4FC5-87D8-973D18127244}"/>
          </ac:spMkLst>
        </pc:spChg>
        <pc:spChg chg="add mod">
          <ac:chgData name="Minesh Patel" userId="a66d4990ec83ac90" providerId="LiveId" clId="{B97F8FE2-9461-4CFE-A336-39272FD5B119}" dt="2021-09-21T10:06:41.906" v="43327"/>
          <ac:spMkLst>
            <pc:docMk/>
            <pc:sldMk cId="3395986460" sldId="642"/>
            <ac:spMk id="14" creationId="{9B7E2929-AA5B-43F7-B3CC-751A1C5306E9}"/>
          </ac:spMkLst>
        </pc:spChg>
        <pc:spChg chg="del mod">
          <ac:chgData name="Minesh Patel" userId="a66d4990ec83ac90" providerId="LiveId" clId="{B97F8FE2-9461-4CFE-A336-39272FD5B119}" dt="2021-09-21T09:14:48.649" v="42798" actId="478"/>
          <ac:spMkLst>
            <pc:docMk/>
            <pc:sldMk cId="3395986460" sldId="642"/>
            <ac:spMk id="22" creationId="{00000000-0000-0000-0000-000000000000}"/>
          </ac:spMkLst>
        </pc:spChg>
        <pc:grpChg chg="add mod">
          <ac:chgData name="Minesh Patel" userId="a66d4990ec83ac90" providerId="LiveId" clId="{B97F8FE2-9461-4CFE-A336-39272FD5B119}" dt="2021-09-21T09:53:48.559" v="43141"/>
          <ac:grpSpMkLst>
            <pc:docMk/>
            <pc:sldMk cId="3395986460" sldId="642"/>
            <ac:grpSpMk id="8" creationId="{A9616347-48FB-4352-BB76-8A278F6F0A06}"/>
          </ac:grpSpMkLst>
        </pc:grpChg>
      </pc:sldChg>
      <pc:sldChg chg="addSp modSp add mod">
        <pc:chgData name="Minesh Patel" userId="a66d4990ec83ac90" providerId="LiveId" clId="{B97F8FE2-9461-4CFE-A336-39272FD5B119}" dt="2021-09-21T10:06:47.313" v="43332"/>
        <pc:sldMkLst>
          <pc:docMk/>
          <pc:sldMk cId="176672081" sldId="643"/>
        </pc:sldMkLst>
        <pc:spChg chg="mod">
          <ac:chgData name="Minesh Patel" userId="a66d4990ec83ac90" providerId="LiveId" clId="{B97F8FE2-9461-4CFE-A336-39272FD5B119}" dt="2021-09-21T09:17:35.406" v="42829" actId="2711"/>
          <ac:spMkLst>
            <pc:docMk/>
            <pc:sldMk cId="176672081" sldId="643"/>
            <ac:spMk id="5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8:01.769" v="42839" actId="113"/>
          <ac:spMkLst>
            <pc:docMk/>
            <pc:sldMk cId="176672081" sldId="643"/>
            <ac:spMk id="6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17:56.068" v="42835" actId="207"/>
          <ac:spMkLst>
            <pc:docMk/>
            <pc:sldMk cId="176672081" sldId="643"/>
            <ac:spMk id="8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54:06.874" v="43149"/>
          <ac:spMkLst>
            <pc:docMk/>
            <pc:sldMk cId="176672081" sldId="643"/>
            <ac:spMk id="9" creationId="{C3C2B87C-AEDC-45CA-B78A-09F35A6D5000}"/>
          </ac:spMkLst>
        </pc:spChg>
        <pc:spChg chg="mod">
          <ac:chgData name="Minesh Patel" userId="a66d4990ec83ac90" providerId="LiveId" clId="{B97F8FE2-9461-4CFE-A336-39272FD5B119}" dt="2021-09-21T09:54:06.874" v="43149"/>
          <ac:spMkLst>
            <pc:docMk/>
            <pc:sldMk cId="176672081" sldId="643"/>
            <ac:spMk id="10" creationId="{F31C3780-F5F1-401F-9371-FA130DD2915B}"/>
          </ac:spMkLst>
        </pc:spChg>
        <pc:spChg chg="mod">
          <ac:chgData name="Minesh Patel" userId="a66d4990ec83ac90" providerId="LiveId" clId="{B97F8FE2-9461-4CFE-A336-39272FD5B119}" dt="2021-09-21T09:54:06.874" v="43149"/>
          <ac:spMkLst>
            <pc:docMk/>
            <pc:sldMk cId="176672081" sldId="643"/>
            <ac:spMk id="11" creationId="{26F2F1F1-133C-4423-A6BD-EE725D3217A4}"/>
          </ac:spMkLst>
        </pc:spChg>
        <pc:spChg chg="mod">
          <ac:chgData name="Minesh Patel" userId="a66d4990ec83ac90" providerId="LiveId" clId="{B97F8FE2-9461-4CFE-A336-39272FD5B119}" dt="2021-09-21T09:54:06.874" v="43149"/>
          <ac:spMkLst>
            <pc:docMk/>
            <pc:sldMk cId="176672081" sldId="643"/>
            <ac:spMk id="12" creationId="{B7192B7C-64EC-4243-9EB3-470CF88AE8AB}"/>
          </ac:spMkLst>
        </pc:spChg>
        <pc:spChg chg="mod">
          <ac:chgData name="Minesh Patel" userId="a66d4990ec83ac90" providerId="LiveId" clId="{B97F8FE2-9461-4CFE-A336-39272FD5B119}" dt="2021-09-21T09:54:06.874" v="43149"/>
          <ac:spMkLst>
            <pc:docMk/>
            <pc:sldMk cId="176672081" sldId="643"/>
            <ac:spMk id="13" creationId="{51803488-85DD-47AB-9C0D-1BC9DADCC966}"/>
          </ac:spMkLst>
        </pc:spChg>
        <pc:spChg chg="add mod">
          <ac:chgData name="Minesh Patel" userId="a66d4990ec83ac90" providerId="LiveId" clId="{B97F8FE2-9461-4CFE-A336-39272FD5B119}" dt="2021-09-21T10:06:47.313" v="43332"/>
          <ac:spMkLst>
            <pc:docMk/>
            <pc:sldMk cId="176672081" sldId="643"/>
            <ac:spMk id="14" creationId="{81BD639B-1028-4BDA-9FE1-F6EB9FE17F00}"/>
          </ac:spMkLst>
        </pc:spChg>
        <pc:spChg chg="mod">
          <ac:chgData name="Minesh Patel" userId="a66d4990ec83ac90" providerId="LiveId" clId="{B97F8FE2-9461-4CFE-A336-39272FD5B119}" dt="2021-09-21T09:17:50.345" v="42834" actId="207"/>
          <ac:spMkLst>
            <pc:docMk/>
            <pc:sldMk cId="176672081" sldId="643"/>
            <ac:spMk id="22" creationId="{00000000-0000-0000-0000-000000000000}"/>
          </ac:spMkLst>
        </pc:spChg>
        <pc:grpChg chg="add mod">
          <ac:chgData name="Minesh Patel" userId="a66d4990ec83ac90" providerId="LiveId" clId="{B97F8FE2-9461-4CFE-A336-39272FD5B119}" dt="2021-09-21T09:54:06.874" v="43149"/>
          <ac:grpSpMkLst>
            <pc:docMk/>
            <pc:sldMk cId="176672081" sldId="643"/>
            <ac:grpSpMk id="7" creationId="{127F4C4C-7FA0-47AD-B9D0-47FD86755724}"/>
          </ac:grpSpMkLst>
        </pc:grpChg>
      </pc:sldChg>
      <pc:sldChg chg="addSp delSp modSp add mod chgLayout">
        <pc:chgData name="Minesh Patel" userId="a66d4990ec83ac90" providerId="LiveId" clId="{B97F8FE2-9461-4CFE-A336-39272FD5B119}" dt="2021-09-21T10:06:48.537" v="43334"/>
        <pc:sldMkLst>
          <pc:docMk/>
          <pc:sldMk cId="606000551" sldId="644"/>
        </pc:sldMkLst>
        <pc:spChg chg="add del mod">
          <ac:chgData name="Minesh Patel" userId="a66d4990ec83ac90" providerId="LiveId" clId="{B97F8FE2-9461-4CFE-A336-39272FD5B119}" dt="2021-09-21T09:18:15.705" v="42841" actId="6264"/>
          <ac:spMkLst>
            <pc:docMk/>
            <pc:sldMk cId="606000551" sldId="644"/>
            <ac:spMk id="2" creationId="{5590A9B7-8032-4F8B-B191-F0A28A5302BC}"/>
          </ac:spMkLst>
        </pc:spChg>
        <pc:spChg chg="add mod ord">
          <ac:chgData name="Minesh Patel" userId="a66d4990ec83ac90" providerId="LiveId" clId="{B97F8FE2-9461-4CFE-A336-39272FD5B119}" dt="2021-09-21T09:18:29.500" v="42848" actId="27636"/>
          <ac:spMkLst>
            <pc:docMk/>
            <pc:sldMk cId="606000551" sldId="644"/>
            <ac:spMk id="3" creationId="{61FAD31E-7B92-4CB1-9695-27CC574083AE}"/>
          </ac:spMkLst>
        </pc:spChg>
        <pc:spChg chg="mod ord">
          <ac:chgData name="Minesh Patel" userId="a66d4990ec83ac90" providerId="LiveId" clId="{B97F8FE2-9461-4CFE-A336-39272FD5B119}" dt="2021-09-21T09:18:27.694" v="42846" actId="6264"/>
          <ac:spMkLst>
            <pc:docMk/>
            <pc:sldMk cId="606000551" sldId="644"/>
            <ac:spMk id="4" creationId="{00000000-0000-0000-0000-000000000000}"/>
          </ac:spMkLst>
        </pc:spChg>
        <pc:spChg chg="add del mod">
          <ac:chgData name="Minesh Patel" userId="a66d4990ec83ac90" providerId="LiveId" clId="{B97F8FE2-9461-4CFE-A336-39272FD5B119}" dt="2021-09-21T09:18:27.694" v="42846" actId="6264"/>
          <ac:spMkLst>
            <pc:docMk/>
            <pc:sldMk cId="606000551" sldId="644"/>
            <ac:spMk id="5" creationId="{738A15D4-5D4F-4013-A7C0-398018E36A6A}"/>
          </ac:spMkLst>
        </pc:spChg>
        <pc:spChg chg="add del mod">
          <ac:chgData name="Minesh Patel" userId="a66d4990ec83ac90" providerId="LiveId" clId="{B97F8FE2-9461-4CFE-A336-39272FD5B119}" dt="2021-09-21T09:18:27.694" v="42846" actId="6264"/>
          <ac:spMkLst>
            <pc:docMk/>
            <pc:sldMk cId="606000551" sldId="644"/>
            <ac:spMk id="6" creationId="{06EBEA53-9611-425B-A11B-9B4E815F21DD}"/>
          </ac:spMkLst>
        </pc:spChg>
        <pc:spChg chg="mod">
          <ac:chgData name="Minesh Patel" userId="a66d4990ec83ac90" providerId="LiveId" clId="{B97F8FE2-9461-4CFE-A336-39272FD5B119}" dt="2021-09-21T09:54:09.822" v="43151"/>
          <ac:spMkLst>
            <pc:docMk/>
            <pc:sldMk cId="606000551" sldId="644"/>
            <ac:spMk id="9" creationId="{66A040F2-1E04-4827-82D9-B18DE3F4EA5B}"/>
          </ac:spMkLst>
        </pc:spChg>
        <pc:spChg chg="mod">
          <ac:chgData name="Minesh Patel" userId="a66d4990ec83ac90" providerId="LiveId" clId="{B97F8FE2-9461-4CFE-A336-39272FD5B119}" dt="2021-09-21T09:54:09.822" v="43151"/>
          <ac:spMkLst>
            <pc:docMk/>
            <pc:sldMk cId="606000551" sldId="644"/>
            <ac:spMk id="10" creationId="{8116AE69-9F63-427A-A2E6-68F1C8D8B9B7}"/>
          </ac:spMkLst>
        </pc:spChg>
        <pc:spChg chg="mod">
          <ac:chgData name="Minesh Patel" userId="a66d4990ec83ac90" providerId="LiveId" clId="{B97F8FE2-9461-4CFE-A336-39272FD5B119}" dt="2021-09-21T09:54:09.822" v="43151"/>
          <ac:spMkLst>
            <pc:docMk/>
            <pc:sldMk cId="606000551" sldId="644"/>
            <ac:spMk id="11" creationId="{7A57C8AC-4236-4131-9232-D917FB898348}"/>
          </ac:spMkLst>
        </pc:spChg>
        <pc:spChg chg="mod">
          <ac:chgData name="Minesh Patel" userId="a66d4990ec83ac90" providerId="LiveId" clId="{B97F8FE2-9461-4CFE-A336-39272FD5B119}" dt="2021-09-21T09:54:09.822" v="43151"/>
          <ac:spMkLst>
            <pc:docMk/>
            <pc:sldMk cId="606000551" sldId="644"/>
            <ac:spMk id="12" creationId="{162C4301-BE9F-4B45-A54E-0FCF6DB64C34}"/>
          </ac:spMkLst>
        </pc:spChg>
        <pc:spChg chg="mod">
          <ac:chgData name="Minesh Patel" userId="a66d4990ec83ac90" providerId="LiveId" clId="{B97F8FE2-9461-4CFE-A336-39272FD5B119}" dt="2021-09-21T09:54:09.822" v="43151"/>
          <ac:spMkLst>
            <pc:docMk/>
            <pc:sldMk cId="606000551" sldId="644"/>
            <ac:spMk id="13" creationId="{AD3F12E5-463E-4744-8234-54AB0689EF55}"/>
          </ac:spMkLst>
        </pc:spChg>
        <pc:spChg chg="add mod">
          <ac:chgData name="Minesh Patel" userId="a66d4990ec83ac90" providerId="LiveId" clId="{B97F8FE2-9461-4CFE-A336-39272FD5B119}" dt="2021-09-21T10:06:48.537" v="43334"/>
          <ac:spMkLst>
            <pc:docMk/>
            <pc:sldMk cId="606000551" sldId="644"/>
            <ac:spMk id="14" creationId="{4C58CAF2-524D-48E7-8FB0-1DCA0BEA2893}"/>
          </ac:spMkLst>
        </pc:spChg>
        <pc:spChg chg="del">
          <ac:chgData name="Minesh Patel" userId="a66d4990ec83ac90" providerId="LiveId" clId="{B97F8FE2-9461-4CFE-A336-39272FD5B119}" dt="2021-09-21T09:18:25.533" v="42845" actId="478"/>
          <ac:spMkLst>
            <pc:docMk/>
            <pc:sldMk cId="606000551" sldId="644"/>
            <ac:spMk id="22" creationId="{00000000-0000-0000-0000-000000000000}"/>
          </ac:spMkLst>
        </pc:spChg>
        <pc:grpChg chg="add mod">
          <ac:chgData name="Minesh Patel" userId="a66d4990ec83ac90" providerId="LiveId" clId="{B97F8FE2-9461-4CFE-A336-39272FD5B119}" dt="2021-09-21T09:54:09.822" v="43151"/>
          <ac:grpSpMkLst>
            <pc:docMk/>
            <pc:sldMk cId="606000551" sldId="644"/>
            <ac:grpSpMk id="8" creationId="{01F2276E-C556-440E-8257-9DDDF0309994}"/>
          </ac:grpSpMkLst>
        </pc:grpChg>
      </pc:sldChg>
      <pc:sldChg chg="modSp add mod">
        <pc:chgData name="Minesh Patel" userId="a66d4990ec83ac90" providerId="LiveId" clId="{B97F8FE2-9461-4CFE-A336-39272FD5B119}" dt="2021-09-21T09:52:25.277" v="43121" actId="20577"/>
        <pc:sldMkLst>
          <pc:docMk/>
          <pc:sldMk cId="902988318" sldId="645"/>
        </pc:sldMkLst>
        <pc:spChg chg="mod">
          <ac:chgData name="Minesh Patel" userId="a66d4990ec83ac90" providerId="LiveId" clId="{B97F8FE2-9461-4CFE-A336-39272FD5B119}" dt="2021-09-21T09:52:25.277" v="43121" actId="20577"/>
          <ac:spMkLst>
            <pc:docMk/>
            <pc:sldMk cId="902988318" sldId="645"/>
            <ac:spMk id="49" creationId="{F2BB2686-9642-46B6-B60B-0E3E0884F5B4}"/>
          </ac:spMkLst>
        </pc:spChg>
        <pc:spChg chg="mod">
          <ac:chgData name="Minesh Patel" userId="a66d4990ec83ac90" providerId="LiveId" clId="{B97F8FE2-9461-4CFE-A336-39272FD5B119}" dt="2021-09-21T09:26:49.338" v="42923" actId="20577"/>
          <ac:spMkLst>
            <pc:docMk/>
            <pc:sldMk cId="902988318" sldId="645"/>
            <ac:spMk id="88" creationId="{AA37C788-23EA-4FF9-8385-D3B2B927CF14}"/>
          </ac:spMkLst>
        </pc:spChg>
      </pc:sldChg>
      <pc:sldChg chg="addSp delSp modSp add mod">
        <pc:chgData name="Minesh Patel" userId="a66d4990ec83ac90" providerId="LiveId" clId="{B97F8FE2-9461-4CFE-A336-39272FD5B119}" dt="2021-09-21T09:52:46.690" v="43123"/>
        <pc:sldMkLst>
          <pc:docMk/>
          <pc:sldMk cId="1320491770" sldId="646"/>
        </pc:sldMkLst>
        <pc:spChg chg="mod">
          <ac:chgData name="Minesh Patel" userId="a66d4990ec83ac90" providerId="LiveId" clId="{B97F8FE2-9461-4CFE-A336-39272FD5B119}" dt="2021-09-21T09:52:46.690" v="43123"/>
          <ac:spMkLst>
            <pc:docMk/>
            <pc:sldMk cId="1320491770" sldId="646"/>
            <ac:spMk id="12" creationId="{4F36FD72-D5D8-43AE-B1BF-3589565168E3}"/>
          </ac:spMkLst>
        </pc:spChg>
        <pc:spChg chg="mod">
          <ac:chgData name="Minesh Patel" userId="a66d4990ec83ac90" providerId="LiveId" clId="{B97F8FE2-9461-4CFE-A336-39272FD5B119}" dt="2021-09-21T09:52:46.690" v="43123"/>
          <ac:spMkLst>
            <pc:docMk/>
            <pc:sldMk cId="1320491770" sldId="646"/>
            <ac:spMk id="13" creationId="{1EC71C74-02A3-4BD0-872C-70DF6963AF43}"/>
          </ac:spMkLst>
        </pc:spChg>
        <pc:spChg chg="mod">
          <ac:chgData name="Minesh Patel" userId="a66d4990ec83ac90" providerId="LiveId" clId="{B97F8FE2-9461-4CFE-A336-39272FD5B119}" dt="2021-09-21T09:52:46.690" v="43123"/>
          <ac:spMkLst>
            <pc:docMk/>
            <pc:sldMk cId="1320491770" sldId="646"/>
            <ac:spMk id="14" creationId="{54AF538F-80A0-4A7C-9110-6080D7522855}"/>
          </ac:spMkLst>
        </pc:spChg>
        <pc:spChg chg="mod">
          <ac:chgData name="Minesh Patel" userId="a66d4990ec83ac90" providerId="LiveId" clId="{B97F8FE2-9461-4CFE-A336-39272FD5B119}" dt="2021-09-21T09:52:46.690" v="43123"/>
          <ac:spMkLst>
            <pc:docMk/>
            <pc:sldMk cId="1320491770" sldId="646"/>
            <ac:spMk id="15" creationId="{B0C1CB1B-E05E-494A-BBF2-A96844BF0657}"/>
          </ac:spMkLst>
        </pc:spChg>
        <pc:spChg chg="mod">
          <ac:chgData name="Minesh Patel" userId="a66d4990ec83ac90" providerId="LiveId" clId="{B97F8FE2-9461-4CFE-A336-39272FD5B119}" dt="2021-09-21T09:52:46.690" v="43123"/>
          <ac:spMkLst>
            <pc:docMk/>
            <pc:sldMk cId="1320491770" sldId="646"/>
            <ac:spMk id="16" creationId="{7FB8CF4B-E75A-4077-BBF3-04EE5AEF1CEB}"/>
          </ac:spMkLst>
        </pc:spChg>
        <pc:grpChg chg="add mod">
          <ac:chgData name="Minesh Patel" userId="a66d4990ec83ac90" providerId="LiveId" clId="{B97F8FE2-9461-4CFE-A336-39272FD5B119}" dt="2021-09-21T09:52:46.690" v="43123"/>
          <ac:grpSpMkLst>
            <pc:docMk/>
            <pc:sldMk cId="1320491770" sldId="646"/>
            <ac:grpSpMk id="11" creationId="{12B99A2A-44F6-4688-8A7F-46FC6835B486}"/>
          </ac:grpSpMkLst>
        </pc:grpChg>
        <pc:grpChg chg="del">
          <ac:chgData name="Minesh Patel" userId="a66d4990ec83ac90" providerId="LiveId" clId="{B97F8FE2-9461-4CFE-A336-39272FD5B119}" dt="2021-09-21T09:52:46.348" v="43122" actId="478"/>
          <ac:grpSpMkLst>
            <pc:docMk/>
            <pc:sldMk cId="1320491770" sldId="646"/>
            <ac:grpSpMk id="17" creationId="{E75775F1-0E18-44C0-A268-568DC1466BD1}"/>
          </ac:grpSpMkLst>
        </pc:grpChg>
      </pc:sldChg>
      <pc:sldChg chg="add">
        <pc:chgData name="Minesh Patel" userId="a66d4990ec83ac90" providerId="LiveId" clId="{B97F8FE2-9461-4CFE-A336-39272FD5B119}" dt="2021-09-21T09:03:15.862" v="42720"/>
        <pc:sldMkLst>
          <pc:docMk/>
          <pc:sldMk cId="2807313008" sldId="647"/>
        </pc:sldMkLst>
      </pc:sldChg>
      <pc:sldChg chg="addSp delSp modSp add mod">
        <pc:chgData name="Minesh Patel" userId="a66d4990ec83ac90" providerId="LiveId" clId="{B97F8FE2-9461-4CFE-A336-39272FD5B119}" dt="2021-09-21T10:07:09.089" v="43353"/>
        <pc:sldMkLst>
          <pc:docMk/>
          <pc:sldMk cId="1352361260" sldId="648"/>
        </pc:sldMkLst>
        <pc:spChg chg="add del mod">
          <ac:chgData name="Minesh Patel" userId="a66d4990ec83ac90" providerId="LiveId" clId="{B97F8FE2-9461-4CFE-A336-39272FD5B119}" dt="2021-09-21T10:07:09.089" v="43353"/>
          <ac:spMkLst>
            <pc:docMk/>
            <pc:sldMk cId="1352361260" sldId="648"/>
            <ac:spMk id="45" creationId="{A6C129D4-A3BB-4088-B9CF-214A8A18E1B6}"/>
          </ac:spMkLst>
        </pc:spChg>
        <pc:spChg chg="mod">
          <ac:chgData name="Minesh Patel" userId="a66d4990ec83ac90" providerId="LiveId" clId="{B97F8FE2-9461-4CFE-A336-39272FD5B119}" dt="2021-09-21T09:56:00.552" v="43186" actId="20577"/>
          <ac:spMkLst>
            <pc:docMk/>
            <pc:sldMk cId="1352361260" sldId="648"/>
            <ac:spMk id="49" creationId="{2F4EF508-70AA-4A9A-8C7B-20B1FF9CD8AC}"/>
          </ac:spMkLst>
        </pc:spChg>
        <pc:spChg chg="mod">
          <ac:chgData name="Minesh Patel" userId="a66d4990ec83ac90" providerId="LiveId" clId="{B97F8FE2-9461-4CFE-A336-39272FD5B119}" dt="2021-09-21T09:26:59.435" v="42925" actId="20577"/>
          <ac:spMkLst>
            <pc:docMk/>
            <pc:sldMk cId="1352361260" sldId="648"/>
            <ac:spMk id="88" creationId="{AA37C788-23EA-4FF9-8385-D3B2B927CF14}"/>
          </ac:spMkLst>
        </pc:spChg>
      </pc:sldChg>
      <pc:sldChg chg="addSp delSp modSp add mod modNotesTx">
        <pc:chgData name="Minesh Patel" userId="a66d4990ec83ac90" providerId="LiveId" clId="{B97F8FE2-9461-4CFE-A336-39272FD5B119}" dt="2021-09-21T14:24:56.279" v="71558" actId="20577"/>
        <pc:sldMkLst>
          <pc:docMk/>
          <pc:sldMk cId="4030768747" sldId="649"/>
        </pc:sldMkLst>
        <pc:spChg chg="mod">
          <ac:chgData name="Minesh Patel" userId="a66d4990ec83ac90" providerId="LiveId" clId="{B97F8FE2-9461-4CFE-A336-39272FD5B119}" dt="2021-09-21T09:56:06.730" v="43188"/>
          <ac:spMkLst>
            <pc:docMk/>
            <pc:sldMk cId="4030768747" sldId="649"/>
            <ac:spMk id="12" creationId="{480F7AAE-7563-4E0E-91C2-4427FFB74258}"/>
          </ac:spMkLst>
        </pc:spChg>
        <pc:spChg chg="mod">
          <ac:chgData name="Minesh Patel" userId="a66d4990ec83ac90" providerId="LiveId" clId="{B97F8FE2-9461-4CFE-A336-39272FD5B119}" dt="2021-09-21T09:56:06.730" v="43188"/>
          <ac:spMkLst>
            <pc:docMk/>
            <pc:sldMk cId="4030768747" sldId="649"/>
            <ac:spMk id="13" creationId="{F0748D68-D062-41D7-8EF4-9D1553E19A6B}"/>
          </ac:spMkLst>
        </pc:spChg>
        <pc:spChg chg="mod">
          <ac:chgData name="Minesh Patel" userId="a66d4990ec83ac90" providerId="LiveId" clId="{B97F8FE2-9461-4CFE-A336-39272FD5B119}" dt="2021-09-21T09:56:06.730" v="43188"/>
          <ac:spMkLst>
            <pc:docMk/>
            <pc:sldMk cId="4030768747" sldId="649"/>
            <ac:spMk id="14" creationId="{5B78CB7B-9903-44AC-A699-A9ACCBFD4122}"/>
          </ac:spMkLst>
        </pc:spChg>
        <pc:spChg chg="mod">
          <ac:chgData name="Minesh Patel" userId="a66d4990ec83ac90" providerId="LiveId" clId="{B97F8FE2-9461-4CFE-A336-39272FD5B119}" dt="2021-09-21T09:56:06.730" v="43188"/>
          <ac:spMkLst>
            <pc:docMk/>
            <pc:sldMk cId="4030768747" sldId="649"/>
            <ac:spMk id="15" creationId="{641F4C56-FCA0-4F32-8B32-62886C5F77B7}"/>
          </ac:spMkLst>
        </pc:spChg>
        <pc:spChg chg="mod">
          <ac:chgData name="Minesh Patel" userId="a66d4990ec83ac90" providerId="LiveId" clId="{B97F8FE2-9461-4CFE-A336-39272FD5B119}" dt="2021-09-21T09:56:06.730" v="43188"/>
          <ac:spMkLst>
            <pc:docMk/>
            <pc:sldMk cId="4030768747" sldId="649"/>
            <ac:spMk id="16" creationId="{085B25B0-884B-4E95-BC0E-19ED5D9750B3}"/>
          </ac:spMkLst>
        </pc:spChg>
        <pc:grpChg chg="add mod">
          <ac:chgData name="Minesh Patel" userId="a66d4990ec83ac90" providerId="LiveId" clId="{B97F8FE2-9461-4CFE-A336-39272FD5B119}" dt="2021-09-21T09:56:06.730" v="43188"/>
          <ac:grpSpMkLst>
            <pc:docMk/>
            <pc:sldMk cId="4030768747" sldId="649"/>
            <ac:grpSpMk id="11" creationId="{6B8A52A8-D95D-41B7-8BF0-4A3A5AF862C5}"/>
          </ac:grpSpMkLst>
        </pc:grpChg>
        <pc:grpChg chg="del">
          <ac:chgData name="Minesh Patel" userId="a66d4990ec83ac90" providerId="LiveId" clId="{B97F8FE2-9461-4CFE-A336-39272FD5B119}" dt="2021-09-21T09:56:06.312" v="43187" actId="478"/>
          <ac:grpSpMkLst>
            <pc:docMk/>
            <pc:sldMk cId="4030768747" sldId="649"/>
            <ac:grpSpMk id="18" creationId="{0137DF52-A799-4E3C-AB93-CAAD45A282D9}"/>
          </ac:grpSpMkLst>
        </pc:grpChg>
      </pc:sldChg>
      <pc:sldChg chg="addSp modSp add mod">
        <pc:chgData name="Minesh Patel" userId="a66d4990ec83ac90" providerId="LiveId" clId="{B97F8FE2-9461-4CFE-A336-39272FD5B119}" dt="2021-09-21T10:07:14.081" v="43355"/>
        <pc:sldMkLst>
          <pc:docMk/>
          <pc:sldMk cId="1985674061" sldId="650"/>
        </pc:sldMkLst>
        <pc:spChg chg="mod">
          <ac:chgData name="Minesh Patel" userId="a66d4990ec83ac90" providerId="LiveId" clId="{B97F8FE2-9461-4CFE-A336-39272FD5B119}" dt="2021-09-21T09:27:21.688" v="42926" actId="2711"/>
          <ac:spMkLst>
            <pc:docMk/>
            <pc:sldMk cId="1985674061" sldId="650"/>
            <ac:spMk id="2" creationId="{6FAF6D94-F2D1-4E88-A909-B4DF4E002525}"/>
          </ac:spMkLst>
        </pc:spChg>
        <pc:spChg chg="mod">
          <ac:chgData name="Minesh Patel" userId="a66d4990ec83ac90" providerId="LiveId" clId="{B97F8FE2-9461-4CFE-A336-39272FD5B119}" dt="2021-09-21T09:27:21.688" v="42926" actId="2711"/>
          <ac:spMkLst>
            <pc:docMk/>
            <pc:sldMk cId="1985674061" sldId="650"/>
            <ac:spMk id="49" creationId="{CD8A06E8-DFC7-423D-B137-EDC45C1B1AD4}"/>
          </ac:spMkLst>
        </pc:spChg>
        <pc:spChg chg="mod">
          <ac:chgData name="Minesh Patel" userId="a66d4990ec83ac90" providerId="LiveId" clId="{B97F8FE2-9461-4CFE-A336-39272FD5B119}" dt="2021-09-21T09:27:21.688" v="42926" actId="2711"/>
          <ac:spMkLst>
            <pc:docMk/>
            <pc:sldMk cId="1985674061" sldId="650"/>
            <ac:spMk id="50" creationId="{30E8EE1A-EB06-4931-B36B-EB15DA39B6CF}"/>
          </ac:spMkLst>
        </pc:spChg>
        <pc:spChg chg="mod">
          <ac:chgData name="Minesh Patel" userId="a66d4990ec83ac90" providerId="LiveId" clId="{B97F8FE2-9461-4CFE-A336-39272FD5B119}" dt="2021-09-21T09:27:21.688" v="42926" actId="2711"/>
          <ac:spMkLst>
            <pc:docMk/>
            <pc:sldMk cId="1985674061" sldId="650"/>
            <ac:spMk id="85" creationId="{3646A859-0D1A-442B-9237-C38520D2019C}"/>
          </ac:spMkLst>
        </pc:spChg>
        <pc:spChg chg="mod">
          <ac:chgData name="Minesh Patel" userId="a66d4990ec83ac90" providerId="LiveId" clId="{B97F8FE2-9461-4CFE-A336-39272FD5B119}" dt="2021-09-21T09:27:21.688" v="42926" actId="2711"/>
          <ac:spMkLst>
            <pc:docMk/>
            <pc:sldMk cId="1985674061" sldId="650"/>
            <ac:spMk id="97" creationId="{5532F03A-9141-40F7-841F-86291569D1C1}"/>
          </ac:spMkLst>
        </pc:spChg>
        <pc:spChg chg="mod">
          <ac:chgData name="Minesh Patel" userId="a66d4990ec83ac90" providerId="LiveId" clId="{B97F8FE2-9461-4CFE-A336-39272FD5B119}" dt="2021-09-21T09:27:21.688" v="42926" actId="2711"/>
          <ac:spMkLst>
            <pc:docMk/>
            <pc:sldMk cId="1985674061" sldId="650"/>
            <ac:spMk id="98" creationId="{D92324E9-2916-4DA5-8BD9-D7A99907CABF}"/>
          </ac:spMkLst>
        </pc:spChg>
        <pc:spChg chg="mod">
          <ac:chgData name="Minesh Patel" userId="a66d4990ec83ac90" providerId="LiveId" clId="{B97F8FE2-9461-4CFE-A336-39272FD5B119}" dt="2021-09-21T09:27:21.688" v="42926" actId="2711"/>
          <ac:spMkLst>
            <pc:docMk/>
            <pc:sldMk cId="1985674061" sldId="650"/>
            <ac:spMk id="99" creationId="{8A1553A6-DF73-4BB7-BDFA-BF7C4BF00EA3}"/>
          </ac:spMkLst>
        </pc:spChg>
        <pc:spChg chg="mod">
          <ac:chgData name="Minesh Patel" userId="a66d4990ec83ac90" providerId="LiveId" clId="{B97F8FE2-9461-4CFE-A336-39272FD5B119}" dt="2021-09-21T09:27:21.688" v="42926" actId="2711"/>
          <ac:spMkLst>
            <pc:docMk/>
            <pc:sldMk cId="1985674061" sldId="650"/>
            <ac:spMk id="100" creationId="{BA226651-3DBB-4C29-926D-37DE3D057128}"/>
          </ac:spMkLst>
        </pc:spChg>
        <pc:spChg chg="mod">
          <ac:chgData name="Minesh Patel" userId="a66d4990ec83ac90" providerId="LiveId" clId="{B97F8FE2-9461-4CFE-A336-39272FD5B119}" dt="2021-09-21T09:27:21.688" v="42926" actId="2711"/>
          <ac:spMkLst>
            <pc:docMk/>
            <pc:sldMk cId="1985674061" sldId="650"/>
            <ac:spMk id="101" creationId="{52F4C29A-6C11-40B8-AC53-F7CB8DDF3D7E}"/>
          </ac:spMkLst>
        </pc:spChg>
        <pc:spChg chg="mod">
          <ac:chgData name="Minesh Patel" userId="a66d4990ec83ac90" providerId="LiveId" clId="{B97F8FE2-9461-4CFE-A336-39272FD5B119}" dt="2021-09-21T09:56:09.010" v="43190"/>
          <ac:spMkLst>
            <pc:docMk/>
            <pc:sldMk cId="1985674061" sldId="650"/>
            <ac:spMk id="123" creationId="{F2623A00-CC2C-4D51-AF36-2A2F5E4BFA23}"/>
          </ac:spMkLst>
        </pc:spChg>
        <pc:spChg chg="mod">
          <ac:chgData name="Minesh Patel" userId="a66d4990ec83ac90" providerId="LiveId" clId="{B97F8FE2-9461-4CFE-A336-39272FD5B119}" dt="2021-09-21T09:56:09.010" v="43190"/>
          <ac:spMkLst>
            <pc:docMk/>
            <pc:sldMk cId="1985674061" sldId="650"/>
            <ac:spMk id="124" creationId="{57DB6962-2E76-4939-87C6-5B9B96EAAA8D}"/>
          </ac:spMkLst>
        </pc:spChg>
        <pc:spChg chg="mod">
          <ac:chgData name="Minesh Patel" userId="a66d4990ec83ac90" providerId="LiveId" clId="{B97F8FE2-9461-4CFE-A336-39272FD5B119}" dt="2021-09-21T09:56:09.010" v="43190"/>
          <ac:spMkLst>
            <pc:docMk/>
            <pc:sldMk cId="1985674061" sldId="650"/>
            <ac:spMk id="125" creationId="{4757BC53-E0A7-4822-ACD7-DE3F9E410AF5}"/>
          </ac:spMkLst>
        </pc:spChg>
        <pc:spChg chg="mod">
          <ac:chgData name="Minesh Patel" userId="a66d4990ec83ac90" providerId="LiveId" clId="{B97F8FE2-9461-4CFE-A336-39272FD5B119}" dt="2021-09-21T09:27:21.688" v="42926" actId="2711"/>
          <ac:spMkLst>
            <pc:docMk/>
            <pc:sldMk cId="1985674061" sldId="650"/>
            <ac:spMk id="128" creationId="{A4632E75-488D-4B39-917C-DC0282C6951C}"/>
          </ac:spMkLst>
        </pc:spChg>
        <pc:spChg chg="mod">
          <ac:chgData name="Minesh Patel" userId="a66d4990ec83ac90" providerId="LiveId" clId="{B97F8FE2-9461-4CFE-A336-39272FD5B119}" dt="2021-09-21T09:27:21.688" v="42926" actId="2711"/>
          <ac:spMkLst>
            <pc:docMk/>
            <pc:sldMk cId="1985674061" sldId="650"/>
            <ac:spMk id="129" creationId="{B5031F36-74A6-40F6-9DA2-186A02D5D086}"/>
          </ac:spMkLst>
        </pc:spChg>
        <pc:spChg chg="mod">
          <ac:chgData name="Minesh Patel" userId="a66d4990ec83ac90" providerId="LiveId" clId="{B97F8FE2-9461-4CFE-A336-39272FD5B119}" dt="2021-09-21T09:27:21.688" v="42926" actId="2711"/>
          <ac:spMkLst>
            <pc:docMk/>
            <pc:sldMk cId="1985674061" sldId="650"/>
            <ac:spMk id="138" creationId="{451B07B0-B8A2-470F-A462-2C8094A78D36}"/>
          </ac:spMkLst>
        </pc:spChg>
        <pc:spChg chg="mod">
          <ac:chgData name="Minesh Patel" userId="a66d4990ec83ac90" providerId="LiveId" clId="{B97F8FE2-9461-4CFE-A336-39272FD5B119}" dt="2021-09-21T09:27:21.688" v="42926" actId="2711"/>
          <ac:spMkLst>
            <pc:docMk/>
            <pc:sldMk cId="1985674061" sldId="650"/>
            <ac:spMk id="139" creationId="{F5E1D0AC-97BB-4EAD-AB1E-2F0653278C2D}"/>
          </ac:spMkLst>
        </pc:spChg>
        <pc:spChg chg="mod">
          <ac:chgData name="Minesh Patel" userId="a66d4990ec83ac90" providerId="LiveId" clId="{B97F8FE2-9461-4CFE-A336-39272FD5B119}" dt="2021-09-21T09:27:21.688" v="42926" actId="2711"/>
          <ac:spMkLst>
            <pc:docMk/>
            <pc:sldMk cId="1985674061" sldId="650"/>
            <ac:spMk id="140" creationId="{C6BF34AD-90AE-4501-8F9E-0F82288D3418}"/>
          </ac:spMkLst>
        </pc:spChg>
        <pc:spChg chg="mod">
          <ac:chgData name="Minesh Patel" userId="a66d4990ec83ac90" providerId="LiveId" clId="{B97F8FE2-9461-4CFE-A336-39272FD5B119}" dt="2021-09-21T09:27:21.688" v="42926" actId="2711"/>
          <ac:spMkLst>
            <pc:docMk/>
            <pc:sldMk cId="1985674061" sldId="650"/>
            <ac:spMk id="141" creationId="{C27F406C-952F-4998-998B-79FCB8C87319}"/>
          </ac:spMkLst>
        </pc:spChg>
        <pc:spChg chg="mod">
          <ac:chgData name="Minesh Patel" userId="a66d4990ec83ac90" providerId="LiveId" clId="{B97F8FE2-9461-4CFE-A336-39272FD5B119}" dt="2021-09-21T09:27:21.688" v="42926" actId="2711"/>
          <ac:spMkLst>
            <pc:docMk/>
            <pc:sldMk cId="1985674061" sldId="650"/>
            <ac:spMk id="142" creationId="{4B71D016-DB55-48D7-836F-423625A4833E}"/>
          </ac:spMkLst>
        </pc:spChg>
        <pc:spChg chg="mod">
          <ac:chgData name="Minesh Patel" userId="a66d4990ec83ac90" providerId="LiveId" clId="{B97F8FE2-9461-4CFE-A336-39272FD5B119}" dt="2021-09-21T09:27:21.688" v="42926" actId="2711"/>
          <ac:spMkLst>
            <pc:docMk/>
            <pc:sldMk cId="1985674061" sldId="650"/>
            <ac:spMk id="143" creationId="{29074BB4-7FFB-455B-8C82-5BE3C3A151F6}"/>
          </ac:spMkLst>
        </pc:spChg>
        <pc:spChg chg="mod">
          <ac:chgData name="Minesh Patel" userId="a66d4990ec83ac90" providerId="LiveId" clId="{B97F8FE2-9461-4CFE-A336-39272FD5B119}" dt="2021-09-21T09:27:21.688" v="42926" actId="2711"/>
          <ac:spMkLst>
            <pc:docMk/>
            <pc:sldMk cId="1985674061" sldId="650"/>
            <ac:spMk id="151" creationId="{ABD19EB7-CD1B-4AE2-9816-FB99BC54E8C7}"/>
          </ac:spMkLst>
        </pc:spChg>
        <pc:spChg chg="mod">
          <ac:chgData name="Minesh Patel" userId="a66d4990ec83ac90" providerId="LiveId" clId="{B97F8FE2-9461-4CFE-A336-39272FD5B119}" dt="2021-09-21T09:27:21.688" v="42926" actId="2711"/>
          <ac:spMkLst>
            <pc:docMk/>
            <pc:sldMk cId="1985674061" sldId="650"/>
            <ac:spMk id="152" creationId="{93CB1A77-8231-422B-9F7F-84864E6C75A4}"/>
          </ac:spMkLst>
        </pc:spChg>
        <pc:spChg chg="mod">
          <ac:chgData name="Minesh Patel" userId="a66d4990ec83ac90" providerId="LiveId" clId="{B97F8FE2-9461-4CFE-A336-39272FD5B119}" dt="2021-09-21T09:27:21.688" v="42926" actId="2711"/>
          <ac:spMkLst>
            <pc:docMk/>
            <pc:sldMk cId="1985674061" sldId="650"/>
            <ac:spMk id="153" creationId="{ED822894-1F16-4C23-8BE9-364BEF48FE5A}"/>
          </ac:spMkLst>
        </pc:spChg>
        <pc:spChg chg="mod">
          <ac:chgData name="Minesh Patel" userId="a66d4990ec83ac90" providerId="LiveId" clId="{B97F8FE2-9461-4CFE-A336-39272FD5B119}" dt="2021-09-21T09:27:21.688" v="42926" actId="2711"/>
          <ac:spMkLst>
            <pc:docMk/>
            <pc:sldMk cId="1985674061" sldId="650"/>
            <ac:spMk id="154" creationId="{00ADC2EC-9178-443A-9C3F-BB71C46A866D}"/>
          </ac:spMkLst>
        </pc:spChg>
        <pc:spChg chg="mod">
          <ac:chgData name="Minesh Patel" userId="a66d4990ec83ac90" providerId="LiveId" clId="{B97F8FE2-9461-4CFE-A336-39272FD5B119}" dt="2021-09-21T09:27:21.688" v="42926" actId="2711"/>
          <ac:spMkLst>
            <pc:docMk/>
            <pc:sldMk cId="1985674061" sldId="650"/>
            <ac:spMk id="155" creationId="{846CE35A-1406-4881-9639-69187E174F1E}"/>
          </ac:spMkLst>
        </pc:spChg>
        <pc:spChg chg="mod">
          <ac:chgData name="Minesh Patel" userId="a66d4990ec83ac90" providerId="LiveId" clId="{B97F8FE2-9461-4CFE-A336-39272FD5B119}" dt="2021-09-21T09:27:21.688" v="42926" actId="2711"/>
          <ac:spMkLst>
            <pc:docMk/>
            <pc:sldMk cId="1985674061" sldId="650"/>
            <ac:spMk id="156" creationId="{38DE0ABD-C0F9-4413-8A27-591DBF1CCFF9}"/>
          </ac:spMkLst>
        </pc:spChg>
        <pc:spChg chg="mod">
          <ac:chgData name="Minesh Patel" userId="a66d4990ec83ac90" providerId="LiveId" clId="{B97F8FE2-9461-4CFE-A336-39272FD5B119}" dt="2021-09-21T09:27:21.688" v="42926" actId="2711"/>
          <ac:spMkLst>
            <pc:docMk/>
            <pc:sldMk cId="1985674061" sldId="650"/>
            <ac:spMk id="157" creationId="{019BD9FE-4953-48F4-9B58-F7CE63B60CED}"/>
          </ac:spMkLst>
        </pc:spChg>
        <pc:spChg chg="mod">
          <ac:chgData name="Minesh Patel" userId="a66d4990ec83ac90" providerId="LiveId" clId="{B97F8FE2-9461-4CFE-A336-39272FD5B119}" dt="2021-09-21T09:27:21.688" v="42926" actId="2711"/>
          <ac:spMkLst>
            <pc:docMk/>
            <pc:sldMk cId="1985674061" sldId="650"/>
            <ac:spMk id="159" creationId="{90579ECF-37E9-4CE8-90DA-FF9C30DF8D61}"/>
          </ac:spMkLst>
        </pc:spChg>
        <pc:spChg chg="mod">
          <ac:chgData name="Minesh Patel" userId="a66d4990ec83ac90" providerId="LiveId" clId="{B97F8FE2-9461-4CFE-A336-39272FD5B119}" dt="2021-09-21T09:27:21.688" v="42926" actId="2711"/>
          <ac:spMkLst>
            <pc:docMk/>
            <pc:sldMk cId="1985674061" sldId="650"/>
            <ac:spMk id="160" creationId="{DD881C1D-0944-4EF9-82B8-BA9D869B50FB}"/>
          </ac:spMkLst>
        </pc:spChg>
        <pc:spChg chg="mod">
          <ac:chgData name="Minesh Patel" userId="a66d4990ec83ac90" providerId="LiveId" clId="{B97F8FE2-9461-4CFE-A336-39272FD5B119}" dt="2021-09-21T09:27:21.688" v="42926" actId="2711"/>
          <ac:spMkLst>
            <pc:docMk/>
            <pc:sldMk cId="1985674061" sldId="650"/>
            <ac:spMk id="161" creationId="{7CF3B153-BDC3-434A-BC24-A869B0A6154B}"/>
          </ac:spMkLst>
        </pc:spChg>
        <pc:spChg chg="mod">
          <ac:chgData name="Minesh Patel" userId="a66d4990ec83ac90" providerId="LiveId" clId="{B97F8FE2-9461-4CFE-A336-39272FD5B119}" dt="2021-09-21T09:27:21.688" v="42926" actId="2711"/>
          <ac:spMkLst>
            <pc:docMk/>
            <pc:sldMk cId="1985674061" sldId="650"/>
            <ac:spMk id="162" creationId="{0F09D36F-D480-4979-981E-F57701CE7134}"/>
          </ac:spMkLst>
        </pc:spChg>
        <pc:spChg chg="mod">
          <ac:chgData name="Minesh Patel" userId="a66d4990ec83ac90" providerId="LiveId" clId="{B97F8FE2-9461-4CFE-A336-39272FD5B119}" dt="2021-09-21T09:27:21.688" v="42926" actId="2711"/>
          <ac:spMkLst>
            <pc:docMk/>
            <pc:sldMk cId="1985674061" sldId="650"/>
            <ac:spMk id="163" creationId="{FEBEFA25-728F-4331-A549-9DD118D99FE7}"/>
          </ac:spMkLst>
        </pc:spChg>
        <pc:spChg chg="mod">
          <ac:chgData name="Minesh Patel" userId="a66d4990ec83ac90" providerId="LiveId" clId="{B97F8FE2-9461-4CFE-A336-39272FD5B119}" dt="2021-09-21T09:27:21.688" v="42926" actId="2711"/>
          <ac:spMkLst>
            <pc:docMk/>
            <pc:sldMk cId="1985674061" sldId="650"/>
            <ac:spMk id="164" creationId="{10B5F204-9E01-491D-B696-59E99631C9CA}"/>
          </ac:spMkLst>
        </pc:spChg>
        <pc:spChg chg="mod">
          <ac:chgData name="Minesh Patel" userId="a66d4990ec83ac90" providerId="LiveId" clId="{B97F8FE2-9461-4CFE-A336-39272FD5B119}" dt="2021-09-21T09:27:21.688" v="42926" actId="2711"/>
          <ac:spMkLst>
            <pc:docMk/>
            <pc:sldMk cId="1985674061" sldId="650"/>
            <ac:spMk id="165" creationId="{E6B5C5EF-B790-4243-8BBC-962BC39C9C6F}"/>
          </ac:spMkLst>
        </pc:spChg>
        <pc:spChg chg="mod">
          <ac:chgData name="Minesh Patel" userId="a66d4990ec83ac90" providerId="LiveId" clId="{B97F8FE2-9461-4CFE-A336-39272FD5B119}" dt="2021-09-21T09:27:21.688" v="42926" actId="2711"/>
          <ac:spMkLst>
            <pc:docMk/>
            <pc:sldMk cId="1985674061" sldId="650"/>
            <ac:spMk id="166" creationId="{02AF7AF4-C9ED-44F5-8798-5A17B084B323}"/>
          </ac:spMkLst>
        </pc:spChg>
        <pc:spChg chg="mod">
          <ac:chgData name="Minesh Patel" userId="a66d4990ec83ac90" providerId="LiveId" clId="{B97F8FE2-9461-4CFE-A336-39272FD5B119}" dt="2021-09-21T09:27:21.688" v="42926" actId="2711"/>
          <ac:spMkLst>
            <pc:docMk/>
            <pc:sldMk cId="1985674061" sldId="650"/>
            <ac:spMk id="167" creationId="{134E7015-E69E-455A-9569-96ECBD3BD9BE}"/>
          </ac:spMkLst>
        </pc:spChg>
        <pc:spChg chg="mod">
          <ac:chgData name="Minesh Patel" userId="a66d4990ec83ac90" providerId="LiveId" clId="{B97F8FE2-9461-4CFE-A336-39272FD5B119}" dt="2021-09-21T09:27:21.688" v="42926" actId="2711"/>
          <ac:spMkLst>
            <pc:docMk/>
            <pc:sldMk cId="1985674061" sldId="650"/>
            <ac:spMk id="171" creationId="{0C172059-076A-4BCB-88BB-CAFBE3D3A15E}"/>
          </ac:spMkLst>
        </pc:spChg>
        <pc:spChg chg="mod">
          <ac:chgData name="Minesh Patel" userId="a66d4990ec83ac90" providerId="LiveId" clId="{B97F8FE2-9461-4CFE-A336-39272FD5B119}" dt="2021-09-21T09:27:21.688" v="42926" actId="2711"/>
          <ac:spMkLst>
            <pc:docMk/>
            <pc:sldMk cId="1985674061" sldId="650"/>
            <ac:spMk id="186" creationId="{DAE26FE3-1B80-45B4-A59C-5670E39790FE}"/>
          </ac:spMkLst>
        </pc:spChg>
        <pc:spChg chg="mod">
          <ac:chgData name="Minesh Patel" userId="a66d4990ec83ac90" providerId="LiveId" clId="{B97F8FE2-9461-4CFE-A336-39272FD5B119}" dt="2021-09-21T09:27:21.688" v="42926" actId="2711"/>
          <ac:spMkLst>
            <pc:docMk/>
            <pc:sldMk cId="1985674061" sldId="650"/>
            <ac:spMk id="187" creationId="{C9E061DF-D742-4E83-9A63-157E862A82C1}"/>
          </ac:spMkLst>
        </pc:spChg>
        <pc:spChg chg="mod">
          <ac:chgData name="Minesh Patel" userId="a66d4990ec83ac90" providerId="LiveId" clId="{B97F8FE2-9461-4CFE-A336-39272FD5B119}" dt="2021-09-21T09:56:09.010" v="43190"/>
          <ac:spMkLst>
            <pc:docMk/>
            <pc:sldMk cId="1985674061" sldId="650"/>
            <ac:spMk id="189" creationId="{3D47B123-A0AE-487E-8F3C-E211B3CFEA7E}"/>
          </ac:spMkLst>
        </pc:spChg>
        <pc:spChg chg="mod">
          <ac:chgData name="Minesh Patel" userId="a66d4990ec83ac90" providerId="LiveId" clId="{B97F8FE2-9461-4CFE-A336-39272FD5B119}" dt="2021-09-21T09:56:09.010" v="43190"/>
          <ac:spMkLst>
            <pc:docMk/>
            <pc:sldMk cId="1985674061" sldId="650"/>
            <ac:spMk id="191" creationId="{BAC3AB91-D890-4CC7-986B-2DDD14F4A8B1}"/>
          </ac:spMkLst>
        </pc:spChg>
        <pc:spChg chg="add mod">
          <ac:chgData name="Minesh Patel" userId="a66d4990ec83ac90" providerId="LiveId" clId="{B97F8FE2-9461-4CFE-A336-39272FD5B119}" dt="2021-09-21T10:07:14.081" v="43355"/>
          <ac:spMkLst>
            <pc:docMk/>
            <pc:sldMk cId="1985674061" sldId="650"/>
            <ac:spMk id="192" creationId="{25D8492D-1CCA-4395-99AC-82EAB050EE9D}"/>
          </ac:spMkLst>
        </pc:spChg>
        <pc:grpChg chg="mod">
          <ac:chgData name="Minesh Patel" userId="a66d4990ec83ac90" providerId="LiveId" clId="{B97F8FE2-9461-4CFE-A336-39272FD5B119}" dt="2021-09-21T09:56:20.213" v="43191" actId="1076"/>
          <ac:grpSpMkLst>
            <pc:docMk/>
            <pc:sldMk cId="1985674061" sldId="650"/>
            <ac:grpSpMk id="4" creationId="{C216775E-980C-4D63-97DF-3008F6B0047F}"/>
          </ac:grpSpMkLst>
        </pc:grpChg>
        <pc:grpChg chg="mod">
          <ac:chgData name="Minesh Patel" userId="a66d4990ec83ac90" providerId="LiveId" clId="{B97F8FE2-9461-4CFE-A336-39272FD5B119}" dt="2021-09-21T09:56:20.213" v="43191" actId="1076"/>
          <ac:grpSpMkLst>
            <pc:docMk/>
            <pc:sldMk cId="1985674061" sldId="650"/>
            <ac:grpSpMk id="5" creationId="{F7A7F73C-AA3B-44E5-979E-F5724D9FEA11}"/>
          </ac:grpSpMkLst>
        </pc:grpChg>
        <pc:grpChg chg="mod">
          <ac:chgData name="Minesh Patel" userId="a66d4990ec83ac90" providerId="LiveId" clId="{B97F8FE2-9461-4CFE-A336-39272FD5B119}" dt="2021-09-21T09:56:20.213" v="43191" actId="1076"/>
          <ac:grpSpMkLst>
            <pc:docMk/>
            <pc:sldMk cId="1985674061" sldId="650"/>
            <ac:grpSpMk id="6" creationId="{2C794E5A-C7C7-4058-8A47-46D7BC61FD5E}"/>
          </ac:grpSpMkLst>
        </pc:grpChg>
        <pc:grpChg chg="mod">
          <ac:chgData name="Minesh Patel" userId="a66d4990ec83ac90" providerId="LiveId" clId="{B97F8FE2-9461-4CFE-A336-39272FD5B119}" dt="2021-09-21T09:56:20.213" v="43191" actId="1076"/>
          <ac:grpSpMkLst>
            <pc:docMk/>
            <pc:sldMk cId="1985674061" sldId="650"/>
            <ac:grpSpMk id="8" creationId="{BCB4E7F5-13C8-41CD-A91B-E3CC3458E0BD}"/>
          </ac:grpSpMkLst>
        </pc:grpChg>
        <pc:grpChg chg="mod">
          <ac:chgData name="Minesh Patel" userId="a66d4990ec83ac90" providerId="LiveId" clId="{B97F8FE2-9461-4CFE-A336-39272FD5B119}" dt="2021-09-21T09:56:20.213" v="43191" actId="1076"/>
          <ac:grpSpMkLst>
            <pc:docMk/>
            <pc:sldMk cId="1985674061" sldId="650"/>
            <ac:grpSpMk id="44" creationId="{7BFB25B3-858B-4DF7-B267-5B33D965A278}"/>
          </ac:grpSpMkLst>
        </pc:grpChg>
        <pc:grpChg chg="mod">
          <ac:chgData name="Minesh Patel" userId="a66d4990ec83ac90" providerId="LiveId" clId="{B97F8FE2-9461-4CFE-A336-39272FD5B119}" dt="2021-09-21T09:56:20.213" v="43191" actId="1076"/>
          <ac:grpSpMkLst>
            <pc:docMk/>
            <pc:sldMk cId="1985674061" sldId="650"/>
            <ac:grpSpMk id="47" creationId="{9A5C7986-2DBC-4E00-A108-8444B9497B8D}"/>
          </ac:grpSpMkLst>
        </pc:grpChg>
        <pc:grpChg chg="add mod">
          <ac:chgData name="Minesh Patel" userId="a66d4990ec83ac90" providerId="LiveId" clId="{B97F8FE2-9461-4CFE-A336-39272FD5B119}" dt="2021-09-21T09:56:09.010" v="43190"/>
          <ac:grpSpMkLst>
            <pc:docMk/>
            <pc:sldMk cId="1985674061" sldId="650"/>
            <ac:grpSpMk id="122" creationId="{730492AF-B365-46F3-B8EC-1D326491A489}"/>
          </ac:grpSpMkLst>
        </pc:grpChg>
      </pc:sldChg>
      <pc:sldChg chg="addSp modSp add mod">
        <pc:chgData name="Minesh Patel" userId="a66d4990ec83ac90" providerId="LiveId" clId="{B97F8FE2-9461-4CFE-A336-39272FD5B119}" dt="2021-09-21T10:07:16.787" v="43357"/>
        <pc:sldMkLst>
          <pc:docMk/>
          <pc:sldMk cId="357915793" sldId="651"/>
        </pc:sldMkLst>
        <pc:spChg chg="mod">
          <ac:chgData name="Minesh Patel" userId="a66d4990ec83ac90" providerId="LiveId" clId="{B97F8FE2-9461-4CFE-A336-39272FD5B119}" dt="2021-09-21T09:27:46.860" v="42931" actId="2711"/>
          <ac:spMkLst>
            <pc:docMk/>
            <pc:sldMk cId="357915793" sldId="651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27:46.860" v="42931" actId="2711"/>
          <ac:spMkLst>
            <pc:docMk/>
            <pc:sldMk cId="357915793" sldId="651"/>
            <ac:spMk id="3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56:30.565" v="43194" actId="1076"/>
          <ac:spMkLst>
            <pc:docMk/>
            <pc:sldMk cId="357915793" sldId="651"/>
            <ac:spMk id="5" creationId="{F7595E6F-E2DA-43BB-A57A-6DD5F83BD74D}"/>
          </ac:spMkLst>
        </pc:spChg>
        <pc:spChg chg="mod">
          <ac:chgData name="Minesh Patel" userId="a66d4990ec83ac90" providerId="LiveId" clId="{B97F8FE2-9461-4CFE-A336-39272FD5B119}" dt="2021-09-21T09:56:30.565" v="43194" actId="1076"/>
          <ac:spMkLst>
            <pc:docMk/>
            <pc:sldMk cId="357915793" sldId="651"/>
            <ac:spMk id="16" creationId="{3E78F803-2567-4F69-80C2-2C0B79B694B0}"/>
          </ac:spMkLst>
        </pc:spChg>
        <pc:spChg chg="mod">
          <ac:chgData name="Minesh Patel" userId="a66d4990ec83ac90" providerId="LiveId" clId="{B97F8FE2-9461-4CFE-A336-39272FD5B119}" dt="2021-09-21T09:56:24.399" v="43193"/>
          <ac:spMkLst>
            <pc:docMk/>
            <pc:sldMk cId="357915793" sldId="651"/>
            <ac:spMk id="30" creationId="{84C08C30-F8D6-4F66-932F-B399ADF6A5B7}"/>
          </ac:spMkLst>
        </pc:spChg>
        <pc:spChg chg="mod">
          <ac:chgData name="Minesh Patel" userId="a66d4990ec83ac90" providerId="LiveId" clId="{B97F8FE2-9461-4CFE-A336-39272FD5B119}" dt="2021-09-21T09:56:24.399" v="43193"/>
          <ac:spMkLst>
            <pc:docMk/>
            <pc:sldMk cId="357915793" sldId="651"/>
            <ac:spMk id="31" creationId="{69904579-F2FF-44D4-B177-B6CB2E236FE6}"/>
          </ac:spMkLst>
        </pc:spChg>
        <pc:spChg chg="mod">
          <ac:chgData name="Minesh Patel" userId="a66d4990ec83ac90" providerId="LiveId" clId="{B97F8FE2-9461-4CFE-A336-39272FD5B119}" dt="2021-09-21T09:56:24.399" v="43193"/>
          <ac:spMkLst>
            <pc:docMk/>
            <pc:sldMk cId="357915793" sldId="651"/>
            <ac:spMk id="32" creationId="{D0835E85-8C31-4061-B62C-A4E689A8CEAC}"/>
          </ac:spMkLst>
        </pc:spChg>
        <pc:spChg chg="mod">
          <ac:chgData name="Minesh Patel" userId="a66d4990ec83ac90" providerId="LiveId" clId="{B97F8FE2-9461-4CFE-A336-39272FD5B119}" dt="2021-09-21T09:56:24.399" v="43193"/>
          <ac:spMkLst>
            <pc:docMk/>
            <pc:sldMk cId="357915793" sldId="651"/>
            <ac:spMk id="33" creationId="{6638772F-0617-4711-9595-69F4D95BE27A}"/>
          </ac:spMkLst>
        </pc:spChg>
        <pc:spChg chg="mod">
          <ac:chgData name="Minesh Patel" userId="a66d4990ec83ac90" providerId="LiveId" clId="{B97F8FE2-9461-4CFE-A336-39272FD5B119}" dt="2021-09-21T09:56:24.399" v="43193"/>
          <ac:spMkLst>
            <pc:docMk/>
            <pc:sldMk cId="357915793" sldId="651"/>
            <ac:spMk id="34" creationId="{F35F731D-EE2F-4B1A-8496-C5293453ACA0}"/>
          </ac:spMkLst>
        </pc:spChg>
        <pc:spChg chg="add mod">
          <ac:chgData name="Minesh Patel" userId="a66d4990ec83ac90" providerId="LiveId" clId="{B97F8FE2-9461-4CFE-A336-39272FD5B119}" dt="2021-09-21T10:07:16.787" v="43357"/>
          <ac:spMkLst>
            <pc:docMk/>
            <pc:sldMk cId="357915793" sldId="651"/>
            <ac:spMk id="35" creationId="{29601EEC-C65E-4A63-9E26-558DD4100C63}"/>
          </ac:spMkLst>
        </pc:spChg>
        <pc:grpChg chg="mod">
          <ac:chgData name="Minesh Patel" userId="a66d4990ec83ac90" providerId="LiveId" clId="{B97F8FE2-9461-4CFE-A336-39272FD5B119}" dt="2021-09-21T09:56:30.565" v="43194" actId="1076"/>
          <ac:grpSpMkLst>
            <pc:docMk/>
            <pc:sldMk cId="357915793" sldId="651"/>
            <ac:grpSpMk id="25" creationId="{D61B6163-85C0-4EA9-863B-DBB903CB0636}"/>
          </ac:grpSpMkLst>
        </pc:grpChg>
        <pc:grpChg chg="mod">
          <ac:chgData name="Minesh Patel" userId="a66d4990ec83ac90" providerId="LiveId" clId="{B97F8FE2-9461-4CFE-A336-39272FD5B119}" dt="2021-09-21T09:56:30.565" v="43194" actId="1076"/>
          <ac:grpSpMkLst>
            <pc:docMk/>
            <pc:sldMk cId="357915793" sldId="651"/>
            <ac:grpSpMk id="26" creationId="{55DD8372-5461-4C9B-B762-6C298F692E68}"/>
          </ac:grpSpMkLst>
        </pc:grpChg>
        <pc:grpChg chg="mod">
          <ac:chgData name="Minesh Patel" userId="a66d4990ec83ac90" providerId="LiveId" clId="{B97F8FE2-9461-4CFE-A336-39272FD5B119}" dt="2021-09-21T09:56:30.565" v="43194" actId="1076"/>
          <ac:grpSpMkLst>
            <pc:docMk/>
            <pc:sldMk cId="357915793" sldId="651"/>
            <ac:grpSpMk id="27" creationId="{E85C79FD-EC04-4ADA-8BF5-4DE917015BCC}"/>
          </ac:grpSpMkLst>
        </pc:grpChg>
        <pc:grpChg chg="mod">
          <ac:chgData name="Minesh Patel" userId="a66d4990ec83ac90" providerId="LiveId" clId="{B97F8FE2-9461-4CFE-A336-39272FD5B119}" dt="2021-09-21T09:56:30.565" v="43194" actId="1076"/>
          <ac:grpSpMkLst>
            <pc:docMk/>
            <pc:sldMk cId="357915793" sldId="651"/>
            <ac:grpSpMk id="28" creationId="{82D0D9CA-E392-4CE3-BE4F-3AE3F7932B1B}"/>
          </ac:grpSpMkLst>
        </pc:grpChg>
        <pc:grpChg chg="add mod">
          <ac:chgData name="Minesh Patel" userId="a66d4990ec83ac90" providerId="LiveId" clId="{B97F8FE2-9461-4CFE-A336-39272FD5B119}" dt="2021-09-21T09:56:24.399" v="43193"/>
          <ac:grpSpMkLst>
            <pc:docMk/>
            <pc:sldMk cId="357915793" sldId="651"/>
            <ac:grpSpMk id="29" creationId="{1E395CD6-DDEE-48CE-9D28-746985B6EF79}"/>
          </ac:grpSpMkLst>
        </pc:grpChg>
      </pc:sldChg>
      <pc:sldChg chg="addSp modSp add">
        <pc:chgData name="Minesh Patel" userId="a66d4990ec83ac90" providerId="LiveId" clId="{B97F8FE2-9461-4CFE-A336-39272FD5B119}" dt="2021-09-21T10:07:23.134" v="43362"/>
        <pc:sldMkLst>
          <pc:docMk/>
          <pc:sldMk cId="3442478098" sldId="652"/>
        </pc:sldMkLst>
        <pc:spChg chg="mod">
          <ac:chgData name="Minesh Patel" userId="a66d4990ec83ac90" providerId="LiveId" clId="{B97F8FE2-9461-4CFE-A336-39272FD5B119}" dt="2021-09-21T09:29:20.625" v="42941" actId="2711"/>
          <ac:spMkLst>
            <pc:docMk/>
            <pc:sldMk cId="3442478098" sldId="652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29:20.625" v="42941" actId="2711"/>
          <ac:spMkLst>
            <pc:docMk/>
            <pc:sldMk cId="3442478098" sldId="652"/>
            <ac:spMk id="29" creationId="{1E0DAE84-58CD-4488-9B6F-DA1D1117A1B1}"/>
          </ac:spMkLst>
        </pc:spChg>
        <pc:spChg chg="mod">
          <ac:chgData name="Minesh Patel" userId="a66d4990ec83ac90" providerId="LiveId" clId="{B97F8FE2-9461-4CFE-A336-39272FD5B119}" dt="2021-09-21T09:29:20.625" v="42941" actId="2711"/>
          <ac:spMkLst>
            <pc:docMk/>
            <pc:sldMk cId="3442478098" sldId="652"/>
            <ac:spMk id="31" creationId="{6610E962-D3D2-4214-915C-BEA8EC958880}"/>
          </ac:spMkLst>
        </pc:spChg>
        <pc:spChg chg="mod">
          <ac:chgData name="Minesh Patel" userId="a66d4990ec83ac90" providerId="LiveId" clId="{B97F8FE2-9461-4CFE-A336-39272FD5B119}" dt="2021-09-21T09:58:00.718" v="43203"/>
          <ac:spMkLst>
            <pc:docMk/>
            <pc:sldMk cId="3442478098" sldId="652"/>
            <ac:spMk id="33" creationId="{F05717F5-7E98-434F-839A-C1C158F7A8A1}"/>
          </ac:spMkLst>
        </pc:spChg>
        <pc:spChg chg="mod">
          <ac:chgData name="Minesh Patel" userId="a66d4990ec83ac90" providerId="LiveId" clId="{B97F8FE2-9461-4CFE-A336-39272FD5B119}" dt="2021-09-21T09:58:00.718" v="43203"/>
          <ac:spMkLst>
            <pc:docMk/>
            <pc:sldMk cId="3442478098" sldId="652"/>
            <ac:spMk id="34" creationId="{874B3D07-DBAB-4EE8-B539-1BAE236B5A81}"/>
          </ac:spMkLst>
        </pc:spChg>
        <pc:spChg chg="mod">
          <ac:chgData name="Minesh Patel" userId="a66d4990ec83ac90" providerId="LiveId" clId="{B97F8FE2-9461-4CFE-A336-39272FD5B119}" dt="2021-09-21T09:58:00.718" v="43203"/>
          <ac:spMkLst>
            <pc:docMk/>
            <pc:sldMk cId="3442478098" sldId="652"/>
            <ac:spMk id="35" creationId="{C82FF0DD-9E2E-4624-B862-070D9F4BB02E}"/>
          </ac:spMkLst>
        </pc:spChg>
        <pc:spChg chg="mod">
          <ac:chgData name="Minesh Patel" userId="a66d4990ec83ac90" providerId="LiveId" clId="{B97F8FE2-9461-4CFE-A336-39272FD5B119}" dt="2021-09-21T09:58:00.718" v="43203"/>
          <ac:spMkLst>
            <pc:docMk/>
            <pc:sldMk cId="3442478098" sldId="652"/>
            <ac:spMk id="37" creationId="{00358D7F-1563-4635-A193-DA09800EEF9A}"/>
          </ac:spMkLst>
        </pc:spChg>
        <pc:spChg chg="mod">
          <ac:chgData name="Minesh Patel" userId="a66d4990ec83ac90" providerId="LiveId" clId="{B97F8FE2-9461-4CFE-A336-39272FD5B119}" dt="2021-09-21T09:58:00.718" v="43203"/>
          <ac:spMkLst>
            <pc:docMk/>
            <pc:sldMk cId="3442478098" sldId="652"/>
            <ac:spMk id="39" creationId="{E286BBB4-1EE3-4DB7-B9AF-E16690FC5AF2}"/>
          </ac:spMkLst>
        </pc:spChg>
        <pc:spChg chg="mod">
          <ac:chgData name="Minesh Patel" userId="a66d4990ec83ac90" providerId="LiveId" clId="{B97F8FE2-9461-4CFE-A336-39272FD5B119}" dt="2021-09-21T09:29:20.625" v="42941" actId="2711"/>
          <ac:spMkLst>
            <pc:docMk/>
            <pc:sldMk cId="3442478098" sldId="652"/>
            <ac:spMk id="40" creationId="{383A3F42-56C3-4CE4-BBB0-795E8E3F11C5}"/>
          </ac:spMkLst>
        </pc:spChg>
        <pc:spChg chg="add mod">
          <ac:chgData name="Minesh Patel" userId="a66d4990ec83ac90" providerId="LiveId" clId="{B97F8FE2-9461-4CFE-A336-39272FD5B119}" dt="2021-09-21T10:07:23.134" v="43362"/>
          <ac:spMkLst>
            <pc:docMk/>
            <pc:sldMk cId="3442478098" sldId="652"/>
            <ac:spMk id="41" creationId="{13EFE4D4-CD66-4070-9D35-DF1368A3CA40}"/>
          </ac:spMkLst>
        </pc:spChg>
        <pc:grpChg chg="mod">
          <ac:chgData name="Minesh Patel" userId="a66d4990ec83ac90" providerId="LiveId" clId="{B97F8FE2-9461-4CFE-A336-39272FD5B119}" dt="2021-09-21T09:29:20.625" v="42941" actId="2711"/>
          <ac:grpSpMkLst>
            <pc:docMk/>
            <pc:sldMk cId="3442478098" sldId="652"/>
            <ac:grpSpMk id="8" creationId="{D85E0949-214C-4327-825C-5C750DCA2E7B}"/>
          </ac:grpSpMkLst>
        </pc:grpChg>
        <pc:grpChg chg="mod">
          <ac:chgData name="Minesh Patel" userId="a66d4990ec83ac90" providerId="LiveId" clId="{B97F8FE2-9461-4CFE-A336-39272FD5B119}" dt="2021-09-21T09:29:20.625" v="42941" actId="2711"/>
          <ac:grpSpMkLst>
            <pc:docMk/>
            <pc:sldMk cId="3442478098" sldId="652"/>
            <ac:grpSpMk id="10" creationId="{57D83E7C-5BDF-4DC9-A33F-D61A9DAE1789}"/>
          </ac:grpSpMkLst>
        </pc:grpChg>
        <pc:grpChg chg="mod">
          <ac:chgData name="Minesh Patel" userId="a66d4990ec83ac90" providerId="LiveId" clId="{B97F8FE2-9461-4CFE-A336-39272FD5B119}" dt="2021-09-21T09:29:20.625" v="42941" actId="2711"/>
          <ac:grpSpMkLst>
            <pc:docMk/>
            <pc:sldMk cId="3442478098" sldId="652"/>
            <ac:grpSpMk id="12" creationId="{BC6C6926-D4B4-4002-9588-44561E9DE63C}"/>
          </ac:grpSpMkLst>
        </pc:grpChg>
        <pc:grpChg chg="mod">
          <ac:chgData name="Minesh Patel" userId="a66d4990ec83ac90" providerId="LiveId" clId="{B97F8FE2-9461-4CFE-A336-39272FD5B119}" dt="2021-09-21T09:29:20.625" v="42941" actId="2711"/>
          <ac:grpSpMkLst>
            <pc:docMk/>
            <pc:sldMk cId="3442478098" sldId="652"/>
            <ac:grpSpMk id="13" creationId="{56AC3465-79EF-4921-A24A-8F71C85C308C}"/>
          </ac:grpSpMkLst>
        </pc:grpChg>
        <pc:grpChg chg="mod">
          <ac:chgData name="Minesh Patel" userId="a66d4990ec83ac90" providerId="LiveId" clId="{B97F8FE2-9461-4CFE-A336-39272FD5B119}" dt="2021-09-21T09:29:20.625" v="42941" actId="2711"/>
          <ac:grpSpMkLst>
            <pc:docMk/>
            <pc:sldMk cId="3442478098" sldId="652"/>
            <ac:grpSpMk id="14" creationId="{59B9F506-9D60-4D17-B2DE-811BC64268CF}"/>
          </ac:grpSpMkLst>
        </pc:grpChg>
        <pc:grpChg chg="add mod">
          <ac:chgData name="Minesh Patel" userId="a66d4990ec83ac90" providerId="LiveId" clId="{B97F8FE2-9461-4CFE-A336-39272FD5B119}" dt="2021-09-21T09:58:00.718" v="43203"/>
          <ac:grpSpMkLst>
            <pc:docMk/>
            <pc:sldMk cId="3442478098" sldId="652"/>
            <ac:grpSpMk id="32" creationId="{F82E21B6-8842-4CCC-84D6-B88425AD0D9A}"/>
          </ac:grpSpMkLst>
        </pc:grpChg>
      </pc:sldChg>
      <pc:sldChg chg="addSp modSp add">
        <pc:chgData name="Minesh Patel" userId="a66d4990ec83ac90" providerId="LiveId" clId="{B97F8FE2-9461-4CFE-A336-39272FD5B119}" dt="2021-09-21T10:07:29.184" v="43366"/>
        <pc:sldMkLst>
          <pc:docMk/>
          <pc:sldMk cId="2428256225" sldId="653"/>
        </pc:sldMkLst>
        <pc:spChg chg="mod">
          <ac:chgData name="Minesh Patel" userId="a66d4990ec83ac90" providerId="LiveId" clId="{B97F8FE2-9461-4CFE-A336-39272FD5B119}" dt="2021-09-21T09:58:35.869" v="43208"/>
          <ac:spMkLst>
            <pc:docMk/>
            <pc:sldMk cId="2428256225" sldId="653"/>
            <ac:spMk id="5" creationId="{ECD56C40-05F2-4955-BE11-7713C0B93E61}"/>
          </ac:spMkLst>
        </pc:spChg>
        <pc:spChg chg="mod">
          <ac:chgData name="Minesh Patel" userId="a66d4990ec83ac90" providerId="LiveId" clId="{B97F8FE2-9461-4CFE-A336-39272FD5B119}" dt="2021-09-21T09:58:35.869" v="43208"/>
          <ac:spMkLst>
            <pc:docMk/>
            <pc:sldMk cId="2428256225" sldId="653"/>
            <ac:spMk id="6" creationId="{54B2D949-0118-49FF-9F50-DEB8616EF9E0}"/>
          </ac:spMkLst>
        </pc:spChg>
        <pc:spChg chg="mod">
          <ac:chgData name="Minesh Patel" userId="a66d4990ec83ac90" providerId="LiveId" clId="{B97F8FE2-9461-4CFE-A336-39272FD5B119}" dt="2021-09-21T09:58:35.869" v="43208"/>
          <ac:spMkLst>
            <pc:docMk/>
            <pc:sldMk cId="2428256225" sldId="653"/>
            <ac:spMk id="7" creationId="{A04CE78B-E40C-499E-8F69-1F92BA422D03}"/>
          </ac:spMkLst>
        </pc:spChg>
        <pc:spChg chg="mod">
          <ac:chgData name="Minesh Patel" userId="a66d4990ec83ac90" providerId="LiveId" clId="{B97F8FE2-9461-4CFE-A336-39272FD5B119}" dt="2021-09-21T09:58:35.869" v="43208"/>
          <ac:spMkLst>
            <pc:docMk/>
            <pc:sldMk cId="2428256225" sldId="653"/>
            <ac:spMk id="8" creationId="{A377F16D-A7A0-4FDB-9EC0-71A4F85075E5}"/>
          </ac:spMkLst>
        </pc:spChg>
        <pc:spChg chg="mod">
          <ac:chgData name="Minesh Patel" userId="a66d4990ec83ac90" providerId="LiveId" clId="{B97F8FE2-9461-4CFE-A336-39272FD5B119}" dt="2021-09-21T09:58:35.869" v="43208"/>
          <ac:spMkLst>
            <pc:docMk/>
            <pc:sldMk cId="2428256225" sldId="653"/>
            <ac:spMk id="9" creationId="{AD70E746-D2FB-4A7D-BB4F-D9D64F25846B}"/>
          </ac:spMkLst>
        </pc:spChg>
        <pc:spChg chg="add mod">
          <ac:chgData name="Minesh Patel" userId="a66d4990ec83ac90" providerId="LiveId" clId="{B97F8FE2-9461-4CFE-A336-39272FD5B119}" dt="2021-09-21T10:07:29.184" v="43366"/>
          <ac:spMkLst>
            <pc:docMk/>
            <pc:sldMk cId="2428256225" sldId="653"/>
            <ac:spMk id="10" creationId="{9F175527-3F96-476A-B914-0675018930DC}"/>
          </ac:spMkLst>
        </pc:spChg>
        <pc:grpChg chg="add mod">
          <ac:chgData name="Minesh Patel" userId="a66d4990ec83ac90" providerId="LiveId" clId="{B97F8FE2-9461-4CFE-A336-39272FD5B119}" dt="2021-09-21T09:58:35.869" v="43208"/>
          <ac:grpSpMkLst>
            <pc:docMk/>
            <pc:sldMk cId="2428256225" sldId="653"/>
            <ac:grpSpMk id="4" creationId="{EE54EDA0-B24A-4C2E-81B1-C790669B0071}"/>
          </ac:grpSpMkLst>
        </pc:grpChg>
      </pc:sldChg>
      <pc:sldChg chg="addSp modSp add mod">
        <pc:chgData name="Minesh Patel" userId="a66d4990ec83ac90" providerId="LiveId" clId="{B97F8FE2-9461-4CFE-A336-39272FD5B119}" dt="2021-09-21T10:07:31.899" v="43368"/>
        <pc:sldMkLst>
          <pc:docMk/>
          <pc:sldMk cId="733406140" sldId="654"/>
        </pc:sldMkLst>
        <pc:spChg chg="mod">
          <ac:chgData name="Minesh Patel" userId="a66d4990ec83ac90" providerId="LiveId" clId="{B97F8FE2-9461-4CFE-A336-39272FD5B119}" dt="2021-09-21T09:30:28.093" v="42946" actId="2711"/>
          <ac:spMkLst>
            <pc:docMk/>
            <pc:sldMk cId="733406140" sldId="654"/>
            <ac:spMk id="3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30:28.093" v="42946" actId="2711"/>
          <ac:spMkLst>
            <pc:docMk/>
            <pc:sldMk cId="733406140" sldId="654"/>
            <ac:spMk id="24" creationId="{F6D4FD44-EBD7-473D-B2BF-27855D4FD781}"/>
          </ac:spMkLst>
        </pc:spChg>
        <pc:spChg chg="mod">
          <ac:chgData name="Minesh Patel" userId="a66d4990ec83ac90" providerId="LiveId" clId="{B97F8FE2-9461-4CFE-A336-39272FD5B119}" dt="2021-09-21T09:30:28.093" v="42946" actId="2711"/>
          <ac:spMkLst>
            <pc:docMk/>
            <pc:sldMk cId="733406140" sldId="654"/>
            <ac:spMk id="26" creationId="{C90788F6-238C-4712-A55D-E8D34AE675DC}"/>
          </ac:spMkLst>
        </pc:spChg>
        <pc:spChg chg="mod">
          <ac:chgData name="Minesh Patel" userId="a66d4990ec83ac90" providerId="LiveId" clId="{B97F8FE2-9461-4CFE-A336-39272FD5B119}" dt="2021-09-21T09:30:28.093" v="42946" actId="2711"/>
          <ac:spMkLst>
            <pc:docMk/>
            <pc:sldMk cId="733406140" sldId="654"/>
            <ac:spMk id="27" creationId="{BF7D1451-D327-4C76-BB97-1A68844E12B2}"/>
          </ac:spMkLst>
        </pc:spChg>
        <pc:spChg chg="mod">
          <ac:chgData name="Minesh Patel" userId="a66d4990ec83ac90" providerId="LiveId" clId="{B97F8FE2-9461-4CFE-A336-39272FD5B119}" dt="2021-09-21T09:58:39.343" v="43210"/>
          <ac:spMkLst>
            <pc:docMk/>
            <pc:sldMk cId="733406140" sldId="654"/>
            <ac:spMk id="31" creationId="{4E1E078A-74BA-423E-B606-768B0EB352C7}"/>
          </ac:spMkLst>
        </pc:spChg>
        <pc:spChg chg="mod">
          <ac:chgData name="Minesh Patel" userId="a66d4990ec83ac90" providerId="LiveId" clId="{B97F8FE2-9461-4CFE-A336-39272FD5B119}" dt="2021-09-21T09:30:28.093" v="42946" actId="2711"/>
          <ac:spMkLst>
            <pc:docMk/>
            <pc:sldMk cId="733406140" sldId="654"/>
            <ac:spMk id="32" creationId="{AE9657CC-5502-45B2-AFAC-ACF9AE7893E2}"/>
          </ac:spMkLst>
        </pc:spChg>
        <pc:spChg chg="mod">
          <ac:chgData name="Minesh Patel" userId="a66d4990ec83ac90" providerId="LiveId" clId="{B97F8FE2-9461-4CFE-A336-39272FD5B119}" dt="2021-09-21T09:58:39.343" v="43210"/>
          <ac:spMkLst>
            <pc:docMk/>
            <pc:sldMk cId="733406140" sldId="654"/>
            <ac:spMk id="33" creationId="{AEF2107C-9E6C-45EC-9529-CC6B845FB444}"/>
          </ac:spMkLst>
        </pc:spChg>
        <pc:spChg chg="mod">
          <ac:chgData name="Minesh Patel" userId="a66d4990ec83ac90" providerId="LiveId" clId="{B97F8FE2-9461-4CFE-A336-39272FD5B119}" dt="2021-09-21T09:58:39.343" v="43210"/>
          <ac:spMkLst>
            <pc:docMk/>
            <pc:sldMk cId="733406140" sldId="654"/>
            <ac:spMk id="35" creationId="{6CCBCB4E-B1A8-40DC-88E8-51BCAD3DF592}"/>
          </ac:spMkLst>
        </pc:spChg>
        <pc:spChg chg="mod">
          <ac:chgData name="Minesh Patel" userId="a66d4990ec83ac90" providerId="LiveId" clId="{B97F8FE2-9461-4CFE-A336-39272FD5B119}" dt="2021-09-21T09:58:39.343" v="43210"/>
          <ac:spMkLst>
            <pc:docMk/>
            <pc:sldMk cId="733406140" sldId="654"/>
            <ac:spMk id="36" creationId="{3C0BD82D-66EE-4DC4-9692-BF1333A89047}"/>
          </ac:spMkLst>
        </pc:spChg>
        <pc:spChg chg="mod">
          <ac:chgData name="Minesh Patel" userId="a66d4990ec83ac90" providerId="LiveId" clId="{B97F8FE2-9461-4CFE-A336-39272FD5B119}" dt="2021-09-21T09:58:39.343" v="43210"/>
          <ac:spMkLst>
            <pc:docMk/>
            <pc:sldMk cId="733406140" sldId="654"/>
            <ac:spMk id="37" creationId="{DC2F4001-2140-4238-BE10-CA9D2394EF05}"/>
          </ac:spMkLst>
        </pc:spChg>
        <pc:spChg chg="add mod">
          <ac:chgData name="Minesh Patel" userId="a66d4990ec83ac90" providerId="LiveId" clId="{B97F8FE2-9461-4CFE-A336-39272FD5B119}" dt="2021-09-21T10:07:31.899" v="43368"/>
          <ac:spMkLst>
            <pc:docMk/>
            <pc:sldMk cId="733406140" sldId="654"/>
            <ac:spMk id="39" creationId="{42B85BBC-7F24-480F-942D-BB83FCED019A}"/>
          </ac:spMkLst>
        </pc:spChg>
        <pc:spChg chg="mod">
          <ac:chgData name="Minesh Patel" userId="a66d4990ec83ac90" providerId="LiveId" clId="{B97F8FE2-9461-4CFE-A336-39272FD5B119}" dt="2021-09-21T09:30:28.093" v="42946" actId="2711"/>
          <ac:spMkLst>
            <pc:docMk/>
            <pc:sldMk cId="733406140" sldId="654"/>
            <ac:spMk id="42" creationId="{AACB6F0E-D0F2-424E-B0A4-6801419CA461}"/>
          </ac:spMkLst>
        </pc:spChg>
        <pc:spChg chg="mod">
          <ac:chgData name="Minesh Patel" userId="a66d4990ec83ac90" providerId="LiveId" clId="{B97F8FE2-9461-4CFE-A336-39272FD5B119}" dt="2021-09-21T09:30:28.093" v="42946" actId="2711"/>
          <ac:spMkLst>
            <pc:docMk/>
            <pc:sldMk cId="733406140" sldId="654"/>
            <ac:spMk id="43" creationId="{9AAE86FD-5A0C-4C62-A8B6-4DB3E9F120B5}"/>
          </ac:spMkLst>
        </pc:spChg>
        <pc:spChg chg="mod">
          <ac:chgData name="Minesh Patel" userId="a66d4990ec83ac90" providerId="LiveId" clId="{B97F8FE2-9461-4CFE-A336-39272FD5B119}" dt="2021-09-21T09:30:28.093" v="42946" actId="2711"/>
          <ac:spMkLst>
            <pc:docMk/>
            <pc:sldMk cId="733406140" sldId="654"/>
            <ac:spMk id="46" creationId="{25D6FE8C-107A-42FA-9F35-5876409FEF92}"/>
          </ac:spMkLst>
        </pc:spChg>
        <pc:spChg chg="mod">
          <ac:chgData name="Minesh Patel" userId="a66d4990ec83ac90" providerId="LiveId" clId="{B97F8FE2-9461-4CFE-A336-39272FD5B119}" dt="2021-09-21T09:58:45.081" v="43211" actId="1076"/>
          <ac:spMkLst>
            <pc:docMk/>
            <pc:sldMk cId="733406140" sldId="654"/>
            <ac:spMk id="48" creationId="{CB5786E9-2F64-4A0B-A7AE-0092C0D71C68}"/>
          </ac:spMkLst>
        </pc:spChg>
        <pc:spChg chg="mod">
          <ac:chgData name="Minesh Patel" userId="a66d4990ec83ac90" providerId="LiveId" clId="{B97F8FE2-9461-4CFE-A336-39272FD5B119}" dt="2021-09-21T09:58:45.081" v="43211" actId="1076"/>
          <ac:spMkLst>
            <pc:docMk/>
            <pc:sldMk cId="733406140" sldId="654"/>
            <ac:spMk id="49" creationId="{C2DD1A82-4ACD-4323-B75B-DCFB6784BDBB}"/>
          </ac:spMkLst>
        </pc:spChg>
        <pc:spChg chg="mod">
          <ac:chgData name="Minesh Patel" userId="a66d4990ec83ac90" providerId="LiveId" clId="{B97F8FE2-9461-4CFE-A336-39272FD5B119}" dt="2021-09-21T09:58:45.081" v="43211" actId="1076"/>
          <ac:spMkLst>
            <pc:docMk/>
            <pc:sldMk cId="733406140" sldId="654"/>
            <ac:spMk id="51" creationId="{08A3DE9A-34EE-4AD2-BABF-2921C8134FF3}"/>
          </ac:spMkLst>
        </pc:spChg>
        <pc:spChg chg="mod">
          <ac:chgData name="Minesh Patel" userId="a66d4990ec83ac90" providerId="LiveId" clId="{B97F8FE2-9461-4CFE-A336-39272FD5B119}" dt="2021-09-21T09:58:45.081" v="43211" actId="1076"/>
          <ac:spMkLst>
            <pc:docMk/>
            <pc:sldMk cId="733406140" sldId="654"/>
            <ac:spMk id="61" creationId="{F361F97A-6E1D-42C6-928C-85D9979A30AB}"/>
          </ac:spMkLst>
        </pc:spChg>
        <pc:spChg chg="mod">
          <ac:chgData name="Minesh Patel" userId="a66d4990ec83ac90" providerId="LiveId" clId="{B97F8FE2-9461-4CFE-A336-39272FD5B119}" dt="2021-09-21T09:58:45.081" v="43211" actId="1076"/>
          <ac:spMkLst>
            <pc:docMk/>
            <pc:sldMk cId="733406140" sldId="654"/>
            <ac:spMk id="62" creationId="{257D2C72-DB4F-44BC-9313-64D226062978}"/>
          </ac:spMkLst>
        </pc:spChg>
        <pc:grpChg chg="mod">
          <ac:chgData name="Minesh Patel" userId="a66d4990ec83ac90" providerId="LiveId" clId="{B97F8FE2-9461-4CFE-A336-39272FD5B119}" dt="2021-09-21T09:58:45.081" v="43211" actId="1076"/>
          <ac:grpSpMkLst>
            <pc:docMk/>
            <pc:sldMk cId="733406140" sldId="654"/>
            <ac:grpSpMk id="21" creationId="{7A6C1953-F6C8-489E-B33C-1E0EB4FDB412}"/>
          </ac:grpSpMkLst>
        </pc:grpChg>
        <pc:grpChg chg="add mod">
          <ac:chgData name="Minesh Patel" userId="a66d4990ec83ac90" providerId="LiveId" clId="{B97F8FE2-9461-4CFE-A336-39272FD5B119}" dt="2021-09-21T09:58:39.343" v="43210"/>
          <ac:grpSpMkLst>
            <pc:docMk/>
            <pc:sldMk cId="733406140" sldId="654"/>
            <ac:grpSpMk id="30" creationId="{5DE78981-1112-41A4-A3DD-B2D6D99C55A4}"/>
          </ac:grpSpMkLst>
        </pc:grpChg>
        <pc:grpChg chg="mod">
          <ac:chgData name="Minesh Patel" userId="a66d4990ec83ac90" providerId="LiveId" clId="{B97F8FE2-9461-4CFE-A336-39272FD5B119}" dt="2021-09-21T09:58:45.081" v="43211" actId="1076"/>
          <ac:grpSpMkLst>
            <pc:docMk/>
            <pc:sldMk cId="733406140" sldId="654"/>
            <ac:grpSpMk id="52" creationId="{DCBE0F57-725F-4577-BCC2-0DC4A172CF84}"/>
          </ac:grpSpMkLst>
        </pc:grpChg>
        <pc:grpChg chg="mod">
          <ac:chgData name="Minesh Patel" userId="a66d4990ec83ac90" providerId="LiveId" clId="{B97F8FE2-9461-4CFE-A336-39272FD5B119}" dt="2021-09-21T09:58:45.081" v="43211" actId="1076"/>
          <ac:grpSpMkLst>
            <pc:docMk/>
            <pc:sldMk cId="733406140" sldId="654"/>
            <ac:grpSpMk id="55" creationId="{DFEF0F56-B3FF-4039-BB89-175F167EAA5E}"/>
          </ac:grpSpMkLst>
        </pc:grpChg>
        <pc:grpChg chg="mod">
          <ac:chgData name="Minesh Patel" userId="a66d4990ec83ac90" providerId="LiveId" clId="{B97F8FE2-9461-4CFE-A336-39272FD5B119}" dt="2021-09-21T09:58:45.081" v="43211" actId="1076"/>
          <ac:grpSpMkLst>
            <pc:docMk/>
            <pc:sldMk cId="733406140" sldId="654"/>
            <ac:grpSpMk id="58" creationId="{9199E48F-80B7-4ED8-B822-405D89AB6427}"/>
          </ac:grpSpMkLst>
        </pc:grpChg>
      </pc:sldChg>
      <pc:sldChg chg="addSp modSp add mod">
        <pc:chgData name="Minesh Patel" userId="a66d4990ec83ac90" providerId="LiveId" clId="{B97F8FE2-9461-4CFE-A336-39272FD5B119}" dt="2021-09-21T10:07:36.237" v="43372"/>
        <pc:sldMkLst>
          <pc:docMk/>
          <pc:sldMk cId="472673113" sldId="655"/>
        </pc:sldMkLst>
        <pc:spChg chg="mod">
          <ac:chgData name="Minesh Patel" userId="a66d4990ec83ac90" providerId="LiveId" clId="{B97F8FE2-9461-4CFE-A336-39272FD5B119}" dt="2021-09-21T09:04:00.534" v="42735" actId="27636"/>
          <ac:spMkLst>
            <pc:docMk/>
            <pc:sldMk cId="472673113" sldId="655"/>
            <ac:spMk id="2" creationId="{6FAF6D94-F2D1-4E88-A909-B4DF4E002525}"/>
          </ac:spMkLst>
        </pc:spChg>
        <pc:spChg chg="mod">
          <ac:chgData name="Minesh Patel" userId="a66d4990ec83ac90" providerId="LiveId" clId="{B97F8FE2-9461-4CFE-A336-39272FD5B119}" dt="2021-09-21T09:59:17.156" v="43219"/>
          <ac:spMkLst>
            <pc:docMk/>
            <pc:sldMk cId="472673113" sldId="655"/>
            <ac:spMk id="9" creationId="{FD64E64A-DDB7-40D6-BB5F-9D2DA5DAE4D1}"/>
          </ac:spMkLst>
        </pc:spChg>
        <pc:spChg chg="mod">
          <ac:chgData name="Minesh Patel" userId="a66d4990ec83ac90" providerId="LiveId" clId="{B97F8FE2-9461-4CFE-A336-39272FD5B119}" dt="2021-09-21T09:59:17.156" v="43219"/>
          <ac:spMkLst>
            <pc:docMk/>
            <pc:sldMk cId="472673113" sldId="655"/>
            <ac:spMk id="10" creationId="{643CB8DE-896F-455B-A6E8-2E9329418310}"/>
          </ac:spMkLst>
        </pc:spChg>
        <pc:spChg chg="mod">
          <ac:chgData name="Minesh Patel" userId="a66d4990ec83ac90" providerId="LiveId" clId="{B97F8FE2-9461-4CFE-A336-39272FD5B119}" dt="2021-09-21T09:59:17.156" v="43219"/>
          <ac:spMkLst>
            <pc:docMk/>
            <pc:sldMk cId="472673113" sldId="655"/>
            <ac:spMk id="11" creationId="{680373AB-AFFC-42D0-ABD4-1A61527660AA}"/>
          </ac:spMkLst>
        </pc:spChg>
        <pc:spChg chg="mod">
          <ac:chgData name="Minesh Patel" userId="a66d4990ec83ac90" providerId="LiveId" clId="{B97F8FE2-9461-4CFE-A336-39272FD5B119}" dt="2021-09-21T09:59:17.156" v="43219"/>
          <ac:spMkLst>
            <pc:docMk/>
            <pc:sldMk cId="472673113" sldId="655"/>
            <ac:spMk id="12" creationId="{09139CA7-B221-4507-B437-C36FA97E4740}"/>
          </ac:spMkLst>
        </pc:spChg>
        <pc:spChg chg="mod">
          <ac:chgData name="Minesh Patel" userId="a66d4990ec83ac90" providerId="LiveId" clId="{B97F8FE2-9461-4CFE-A336-39272FD5B119}" dt="2021-09-21T09:59:17.156" v="43219"/>
          <ac:spMkLst>
            <pc:docMk/>
            <pc:sldMk cId="472673113" sldId="655"/>
            <ac:spMk id="13" creationId="{E6C90B24-19F6-4269-BE07-75AA6298FDAB}"/>
          </ac:spMkLst>
        </pc:spChg>
        <pc:spChg chg="add mod">
          <ac:chgData name="Minesh Patel" userId="a66d4990ec83ac90" providerId="LiveId" clId="{B97F8FE2-9461-4CFE-A336-39272FD5B119}" dt="2021-09-21T10:07:36.237" v="43372"/>
          <ac:spMkLst>
            <pc:docMk/>
            <pc:sldMk cId="472673113" sldId="655"/>
            <ac:spMk id="14" creationId="{B025C7E2-99D5-4E16-865A-3362C1A6EA0A}"/>
          </ac:spMkLst>
        </pc:spChg>
        <pc:grpChg chg="add mod">
          <ac:chgData name="Minesh Patel" userId="a66d4990ec83ac90" providerId="LiveId" clId="{B97F8FE2-9461-4CFE-A336-39272FD5B119}" dt="2021-09-21T09:59:17.156" v="43219"/>
          <ac:grpSpMkLst>
            <pc:docMk/>
            <pc:sldMk cId="472673113" sldId="655"/>
            <ac:grpSpMk id="8" creationId="{54902478-7057-42DC-971F-9D8846D6DB3E}"/>
          </ac:grpSpMkLst>
        </pc:grpChg>
      </pc:sldChg>
      <pc:sldChg chg="modSp add del mod">
        <pc:chgData name="Minesh Patel" userId="a66d4990ec83ac90" providerId="LiveId" clId="{B97F8FE2-9461-4CFE-A336-39272FD5B119}" dt="2021-09-21T09:34:07.451" v="42964" actId="2696"/>
        <pc:sldMkLst>
          <pc:docMk/>
          <pc:sldMk cId="127262728" sldId="656"/>
        </pc:sldMkLst>
        <pc:spChg chg="mod">
          <ac:chgData name="Minesh Patel" userId="a66d4990ec83ac90" providerId="LiveId" clId="{B97F8FE2-9461-4CFE-A336-39272FD5B119}" dt="2021-09-21T09:31:37.924" v="42951" actId="2711"/>
          <ac:spMkLst>
            <pc:docMk/>
            <pc:sldMk cId="127262728" sldId="656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31:37.924" v="42951" actId="2711"/>
          <ac:spMkLst>
            <pc:docMk/>
            <pc:sldMk cId="127262728" sldId="656"/>
            <ac:spMk id="5" creationId="{19D1596F-82AF-4E4F-B062-D29444FD6FC0}"/>
          </ac:spMkLst>
        </pc:spChg>
        <pc:spChg chg="mod">
          <ac:chgData name="Minesh Patel" userId="a66d4990ec83ac90" providerId="LiveId" clId="{B97F8FE2-9461-4CFE-A336-39272FD5B119}" dt="2021-09-21T09:31:37.924" v="42951" actId="2711"/>
          <ac:spMkLst>
            <pc:docMk/>
            <pc:sldMk cId="127262728" sldId="656"/>
            <ac:spMk id="16" creationId="{57B5DA9B-218D-4C05-953F-41E5D1FD328B}"/>
          </ac:spMkLst>
        </pc:spChg>
        <pc:spChg chg="mod">
          <ac:chgData name="Minesh Patel" userId="a66d4990ec83ac90" providerId="LiveId" clId="{B97F8FE2-9461-4CFE-A336-39272FD5B119}" dt="2021-09-21T09:31:37.924" v="42951" actId="2711"/>
          <ac:spMkLst>
            <pc:docMk/>
            <pc:sldMk cId="127262728" sldId="656"/>
            <ac:spMk id="49" creationId="{3999C2CF-34D9-43D2-9A30-814E14737647}"/>
          </ac:spMkLst>
        </pc:spChg>
        <pc:spChg chg="mod">
          <ac:chgData name="Minesh Patel" userId="a66d4990ec83ac90" providerId="LiveId" clId="{B97F8FE2-9461-4CFE-A336-39272FD5B119}" dt="2021-09-21T09:31:37.924" v="42951" actId="2711"/>
          <ac:spMkLst>
            <pc:docMk/>
            <pc:sldMk cId="127262728" sldId="656"/>
            <ac:spMk id="50" creationId="{7E7225C9-1B9A-46BD-B54D-4203B8E7E501}"/>
          </ac:spMkLst>
        </pc:spChg>
        <pc:spChg chg="mod">
          <ac:chgData name="Minesh Patel" userId="a66d4990ec83ac90" providerId="LiveId" clId="{B97F8FE2-9461-4CFE-A336-39272FD5B119}" dt="2021-09-21T09:31:37.924" v="42951" actId="2711"/>
          <ac:spMkLst>
            <pc:docMk/>
            <pc:sldMk cId="127262728" sldId="656"/>
            <ac:spMk id="51" creationId="{BF455FAC-0123-4C85-A4D1-28DDB828FB87}"/>
          </ac:spMkLst>
        </pc:spChg>
        <pc:spChg chg="mod">
          <ac:chgData name="Minesh Patel" userId="a66d4990ec83ac90" providerId="LiveId" clId="{B97F8FE2-9461-4CFE-A336-39272FD5B119}" dt="2021-09-21T09:31:37.924" v="42951" actId="2711"/>
          <ac:spMkLst>
            <pc:docMk/>
            <pc:sldMk cId="127262728" sldId="656"/>
            <ac:spMk id="52" creationId="{722DE7DC-46A0-436B-8DF9-97E5FC85ACBF}"/>
          </ac:spMkLst>
        </pc:spChg>
        <pc:spChg chg="mod">
          <ac:chgData name="Minesh Patel" userId="a66d4990ec83ac90" providerId="LiveId" clId="{B97F8FE2-9461-4CFE-A336-39272FD5B119}" dt="2021-09-21T09:31:37.924" v="42951" actId="2711"/>
          <ac:spMkLst>
            <pc:docMk/>
            <pc:sldMk cId="127262728" sldId="656"/>
            <ac:spMk id="53" creationId="{F13E7CC8-EFAF-4C22-8368-940B5C18E120}"/>
          </ac:spMkLst>
        </pc:spChg>
        <pc:spChg chg="mod">
          <ac:chgData name="Minesh Patel" userId="a66d4990ec83ac90" providerId="LiveId" clId="{B97F8FE2-9461-4CFE-A336-39272FD5B119}" dt="2021-09-21T09:31:37.924" v="42951" actId="2711"/>
          <ac:spMkLst>
            <pc:docMk/>
            <pc:sldMk cId="127262728" sldId="656"/>
            <ac:spMk id="54" creationId="{1AFF6BC0-CE10-4010-8CAA-A756213D1346}"/>
          </ac:spMkLst>
        </pc:spChg>
        <pc:spChg chg="mod">
          <ac:chgData name="Minesh Patel" userId="a66d4990ec83ac90" providerId="LiveId" clId="{B97F8FE2-9461-4CFE-A336-39272FD5B119}" dt="2021-09-21T09:31:37.924" v="42951" actId="2711"/>
          <ac:spMkLst>
            <pc:docMk/>
            <pc:sldMk cId="127262728" sldId="656"/>
            <ac:spMk id="55" creationId="{D154B2AA-7182-486B-88D8-010D56727C06}"/>
          </ac:spMkLst>
        </pc:spChg>
        <pc:spChg chg="mod">
          <ac:chgData name="Minesh Patel" userId="a66d4990ec83ac90" providerId="LiveId" clId="{B97F8FE2-9461-4CFE-A336-39272FD5B119}" dt="2021-09-21T09:31:37.924" v="42951" actId="2711"/>
          <ac:spMkLst>
            <pc:docMk/>
            <pc:sldMk cId="127262728" sldId="656"/>
            <ac:spMk id="57" creationId="{3EC04E25-6E32-49BF-B2A5-A54F6045B174}"/>
          </ac:spMkLst>
        </pc:spChg>
        <pc:spChg chg="mod">
          <ac:chgData name="Minesh Patel" userId="a66d4990ec83ac90" providerId="LiveId" clId="{B97F8FE2-9461-4CFE-A336-39272FD5B119}" dt="2021-09-21T09:31:37.924" v="42951" actId="2711"/>
          <ac:spMkLst>
            <pc:docMk/>
            <pc:sldMk cId="127262728" sldId="656"/>
            <ac:spMk id="58" creationId="{5BFFBBA0-9CD1-416C-8CBD-FFB2A814A4AC}"/>
          </ac:spMkLst>
        </pc:spChg>
        <pc:spChg chg="mod">
          <ac:chgData name="Minesh Patel" userId="a66d4990ec83ac90" providerId="LiveId" clId="{B97F8FE2-9461-4CFE-A336-39272FD5B119}" dt="2021-09-21T09:31:37.924" v="42951" actId="2711"/>
          <ac:spMkLst>
            <pc:docMk/>
            <pc:sldMk cId="127262728" sldId="656"/>
            <ac:spMk id="59" creationId="{7C4FA599-E5FB-4282-97BC-67EB020486D8}"/>
          </ac:spMkLst>
        </pc:spChg>
        <pc:spChg chg="mod">
          <ac:chgData name="Minesh Patel" userId="a66d4990ec83ac90" providerId="LiveId" clId="{B97F8FE2-9461-4CFE-A336-39272FD5B119}" dt="2021-09-21T09:31:37.924" v="42951" actId="2711"/>
          <ac:spMkLst>
            <pc:docMk/>
            <pc:sldMk cId="127262728" sldId="656"/>
            <ac:spMk id="60" creationId="{82710262-03BD-4794-870D-9047B5B517F3}"/>
          </ac:spMkLst>
        </pc:spChg>
        <pc:spChg chg="mod">
          <ac:chgData name="Minesh Patel" userId="a66d4990ec83ac90" providerId="LiveId" clId="{B97F8FE2-9461-4CFE-A336-39272FD5B119}" dt="2021-09-21T09:31:37.924" v="42951" actId="2711"/>
          <ac:spMkLst>
            <pc:docMk/>
            <pc:sldMk cId="127262728" sldId="656"/>
            <ac:spMk id="61" creationId="{532B9190-F0D4-4984-B742-566E4B0049BB}"/>
          </ac:spMkLst>
        </pc:spChg>
        <pc:spChg chg="mod">
          <ac:chgData name="Minesh Patel" userId="a66d4990ec83ac90" providerId="LiveId" clId="{B97F8FE2-9461-4CFE-A336-39272FD5B119}" dt="2021-09-21T09:31:37.924" v="42951" actId="2711"/>
          <ac:spMkLst>
            <pc:docMk/>
            <pc:sldMk cId="127262728" sldId="656"/>
            <ac:spMk id="62" creationId="{A57A104F-7542-485D-A495-CB067B3A3C0E}"/>
          </ac:spMkLst>
        </pc:spChg>
        <pc:spChg chg="mod">
          <ac:chgData name="Minesh Patel" userId="a66d4990ec83ac90" providerId="LiveId" clId="{B97F8FE2-9461-4CFE-A336-39272FD5B119}" dt="2021-09-21T09:31:37.924" v="42951" actId="2711"/>
          <ac:spMkLst>
            <pc:docMk/>
            <pc:sldMk cId="127262728" sldId="656"/>
            <ac:spMk id="63" creationId="{7C749EF7-10CB-411D-B64D-0D7985B4FB38}"/>
          </ac:spMkLst>
        </pc:spChg>
        <pc:spChg chg="mod">
          <ac:chgData name="Minesh Patel" userId="a66d4990ec83ac90" providerId="LiveId" clId="{B97F8FE2-9461-4CFE-A336-39272FD5B119}" dt="2021-09-21T09:31:37.924" v="42951" actId="2711"/>
          <ac:spMkLst>
            <pc:docMk/>
            <pc:sldMk cId="127262728" sldId="656"/>
            <ac:spMk id="64" creationId="{720FD5DF-833A-4C94-AF3C-2935AC8DB6DE}"/>
          </ac:spMkLst>
        </pc:spChg>
        <pc:spChg chg="mod">
          <ac:chgData name="Minesh Patel" userId="a66d4990ec83ac90" providerId="LiveId" clId="{B97F8FE2-9461-4CFE-A336-39272FD5B119}" dt="2021-09-21T09:31:37.924" v="42951" actId="2711"/>
          <ac:spMkLst>
            <pc:docMk/>
            <pc:sldMk cId="127262728" sldId="656"/>
            <ac:spMk id="65" creationId="{6B724A96-7434-495B-BCF4-448E73B680E3}"/>
          </ac:spMkLst>
        </pc:spChg>
        <pc:spChg chg="mod">
          <ac:chgData name="Minesh Patel" userId="a66d4990ec83ac90" providerId="LiveId" clId="{B97F8FE2-9461-4CFE-A336-39272FD5B119}" dt="2021-09-21T09:31:37.924" v="42951" actId="2711"/>
          <ac:spMkLst>
            <pc:docMk/>
            <pc:sldMk cId="127262728" sldId="656"/>
            <ac:spMk id="67" creationId="{D113F574-416E-4923-A6E7-0065CE599C34}"/>
          </ac:spMkLst>
        </pc:spChg>
        <pc:spChg chg="mod">
          <ac:chgData name="Minesh Patel" userId="a66d4990ec83ac90" providerId="LiveId" clId="{B97F8FE2-9461-4CFE-A336-39272FD5B119}" dt="2021-09-21T09:31:37.924" v="42951" actId="2711"/>
          <ac:spMkLst>
            <pc:docMk/>
            <pc:sldMk cId="127262728" sldId="656"/>
            <ac:spMk id="72" creationId="{E8E12DB7-1DD5-472A-86BF-2FF4C3A026E1}"/>
          </ac:spMkLst>
        </pc:spChg>
        <pc:spChg chg="mod">
          <ac:chgData name="Minesh Patel" userId="a66d4990ec83ac90" providerId="LiveId" clId="{B97F8FE2-9461-4CFE-A336-39272FD5B119}" dt="2021-09-21T09:31:37.924" v="42951" actId="2711"/>
          <ac:spMkLst>
            <pc:docMk/>
            <pc:sldMk cId="127262728" sldId="656"/>
            <ac:spMk id="75" creationId="{5537ACBA-1FDB-4E4F-B6F8-D57C05C1C502}"/>
          </ac:spMkLst>
        </pc:spChg>
        <pc:spChg chg="mod">
          <ac:chgData name="Minesh Patel" userId="a66d4990ec83ac90" providerId="LiveId" clId="{B97F8FE2-9461-4CFE-A336-39272FD5B119}" dt="2021-09-21T09:31:37.924" v="42951" actId="2711"/>
          <ac:spMkLst>
            <pc:docMk/>
            <pc:sldMk cId="127262728" sldId="656"/>
            <ac:spMk id="77" creationId="{2B744564-2B8F-4A4B-AE34-F1AD347D1D8F}"/>
          </ac:spMkLst>
        </pc:spChg>
        <pc:spChg chg="mod">
          <ac:chgData name="Minesh Patel" userId="a66d4990ec83ac90" providerId="LiveId" clId="{B97F8FE2-9461-4CFE-A336-39272FD5B119}" dt="2021-09-21T09:31:37.924" v="42951" actId="2711"/>
          <ac:spMkLst>
            <pc:docMk/>
            <pc:sldMk cId="127262728" sldId="656"/>
            <ac:spMk id="96" creationId="{24DC7B5A-41A9-431C-9880-5B7B4F210E68}"/>
          </ac:spMkLst>
        </pc:spChg>
        <pc:spChg chg="mod">
          <ac:chgData name="Minesh Patel" userId="a66d4990ec83ac90" providerId="LiveId" clId="{B97F8FE2-9461-4CFE-A336-39272FD5B119}" dt="2021-09-21T09:31:37.924" v="42951" actId="2711"/>
          <ac:spMkLst>
            <pc:docMk/>
            <pc:sldMk cId="127262728" sldId="656"/>
            <ac:spMk id="105" creationId="{D650E2AA-FAFF-42DA-ACC7-5A8FCD014B8A}"/>
          </ac:spMkLst>
        </pc:spChg>
        <pc:spChg chg="mod">
          <ac:chgData name="Minesh Patel" userId="a66d4990ec83ac90" providerId="LiveId" clId="{B97F8FE2-9461-4CFE-A336-39272FD5B119}" dt="2021-09-21T09:31:37.924" v="42951" actId="2711"/>
          <ac:spMkLst>
            <pc:docMk/>
            <pc:sldMk cId="127262728" sldId="656"/>
            <ac:spMk id="106" creationId="{8B9AC3E4-A5DE-4B75-B245-442ED2321CA9}"/>
          </ac:spMkLst>
        </pc:spChg>
        <pc:spChg chg="mod">
          <ac:chgData name="Minesh Patel" userId="a66d4990ec83ac90" providerId="LiveId" clId="{B97F8FE2-9461-4CFE-A336-39272FD5B119}" dt="2021-09-21T09:31:37.924" v="42951" actId="2711"/>
          <ac:spMkLst>
            <pc:docMk/>
            <pc:sldMk cId="127262728" sldId="656"/>
            <ac:spMk id="112" creationId="{B59E8A7D-E7FF-4307-A106-48DBB61EE48F}"/>
          </ac:spMkLst>
        </pc:spChg>
        <pc:spChg chg="mod">
          <ac:chgData name="Minesh Patel" userId="a66d4990ec83ac90" providerId="LiveId" clId="{B97F8FE2-9461-4CFE-A336-39272FD5B119}" dt="2021-09-21T09:31:37.924" v="42951" actId="2711"/>
          <ac:spMkLst>
            <pc:docMk/>
            <pc:sldMk cId="127262728" sldId="656"/>
            <ac:spMk id="113" creationId="{AD6547C1-6B55-4D94-BD6A-61EE4F316FF4}"/>
          </ac:spMkLst>
        </pc:spChg>
        <pc:spChg chg="mod">
          <ac:chgData name="Minesh Patel" userId="a66d4990ec83ac90" providerId="LiveId" clId="{B97F8FE2-9461-4CFE-A336-39272FD5B119}" dt="2021-09-21T09:31:37.924" v="42951" actId="2711"/>
          <ac:spMkLst>
            <pc:docMk/>
            <pc:sldMk cId="127262728" sldId="656"/>
            <ac:spMk id="129" creationId="{6F71CFC8-65DA-4B0B-9973-473D2C02714A}"/>
          </ac:spMkLst>
        </pc:spChg>
        <pc:spChg chg="mod">
          <ac:chgData name="Minesh Patel" userId="a66d4990ec83ac90" providerId="LiveId" clId="{B97F8FE2-9461-4CFE-A336-39272FD5B119}" dt="2021-09-21T09:31:37.924" v="42951" actId="2711"/>
          <ac:spMkLst>
            <pc:docMk/>
            <pc:sldMk cId="127262728" sldId="656"/>
            <ac:spMk id="130" creationId="{FE80D85C-08AB-4CBE-B68A-0DEBC6125F75}"/>
          </ac:spMkLst>
        </pc:spChg>
      </pc:sldChg>
      <pc:sldChg chg="add">
        <pc:chgData name="Minesh Patel" userId="a66d4990ec83ac90" providerId="LiveId" clId="{B97F8FE2-9461-4CFE-A336-39272FD5B119}" dt="2021-09-21T09:34:26.654" v="42967"/>
        <pc:sldMkLst>
          <pc:docMk/>
          <pc:sldMk cId="674954258" sldId="656"/>
        </pc:sldMkLst>
      </pc:sldChg>
      <pc:sldChg chg="add del">
        <pc:chgData name="Minesh Patel" userId="a66d4990ec83ac90" providerId="LiveId" clId="{B97F8FE2-9461-4CFE-A336-39272FD5B119}" dt="2021-09-21T09:34:19.727" v="42966" actId="2696"/>
        <pc:sldMkLst>
          <pc:docMk/>
          <pc:sldMk cId="2497642078" sldId="656"/>
        </pc:sldMkLst>
      </pc:sldChg>
      <pc:sldChg chg="addSp modSp add mod">
        <pc:chgData name="Minesh Patel" userId="a66d4990ec83ac90" providerId="LiveId" clId="{B97F8FE2-9461-4CFE-A336-39272FD5B119}" dt="2021-09-21T10:07:50.128" v="43382"/>
        <pc:sldMkLst>
          <pc:docMk/>
          <pc:sldMk cId="1677761546" sldId="657"/>
        </pc:sldMkLst>
        <pc:spChg chg="mod">
          <ac:chgData name="Minesh Patel" userId="a66d4990ec83ac90" providerId="LiveId" clId="{B97F8FE2-9461-4CFE-A336-39272FD5B119}" dt="2021-09-21T09:32:33.728" v="42956" actId="2711"/>
          <ac:spMkLst>
            <pc:docMk/>
            <pc:sldMk cId="1677761546" sldId="657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32:33.728" v="42956" actId="2711"/>
          <ac:spMkLst>
            <pc:docMk/>
            <pc:sldMk cId="1677761546" sldId="657"/>
            <ac:spMk id="3" creationId="{6BE30CCA-87AC-469A-A1FC-D1D88530DE3F}"/>
          </ac:spMkLst>
        </pc:spChg>
        <pc:spChg chg="mod">
          <ac:chgData name="Minesh Patel" userId="a66d4990ec83ac90" providerId="LiveId" clId="{B97F8FE2-9461-4CFE-A336-39272FD5B119}" dt="2021-09-21T09:32:33.728" v="42956" actId="2711"/>
          <ac:spMkLst>
            <pc:docMk/>
            <pc:sldMk cId="1677761546" sldId="657"/>
            <ac:spMk id="4" creationId="{A879A821-59AF-4870-946E-52AEF5B65792}"/>
          </ac:spMkLst>
        </pc:spChg>
        <pc:spChg chg="mod">
          <ac:chgData name="Minesh Patel" userId="a66d4990ec83ac90" providerId="LiveId" clId="{B97F8FE2-9461-4CFE-A336-39272FD5B119}" dt="2021-09-21T09:32:33.728" v="42956" actId="2711"/>
          <ac:spMkLst>
            <pc:docMk/>
            <pc:sldMk cId="1677761546" sldId="657"/>
            <ac:spMk id="5" creationId="{FD108F91-F10E-42DB-AA07-501708A121BD}"/>
          </ac:spMkLst>
        </pc:spChg>
        <pc:spChg chg="mod">
          <ac:chgData name="Minesh Patel" userId="a66d4990ec83ac90" providerId="LiveId" clId="{B97F8FE2-9461-4CFE-A336-39272FD5B119}" dt="2021-09-21T09:32:33.728" v="42956" actId="2711"/>
          <ac:spMkLst>
            <pc:docMk/>
            <pc:sldMk cId="1677761546" sldId="657"/>
            <ac:spMk id="6" creationId="{D717B734-106C-4FF5-A0C0-8F1CE7FF5A89}"/>
          </ac:spMkLst>
        </pc:spChg>
        <pc:spChg chg="mod">
          <ac:chgData name="Minesh Patel" userId="a66d4990ec83ac90" providerId="LiveId" clId="{B97F8FE2-9461-4CFE-A336-39272FD5B119}" dt="2021-09-21T09:32:33.728" v="42956" actId="2711"/>
          <ac:spMkLst>
            <pc:docMk/>
            <pc:sldMk cId="1677761546" sldId="657"/>
            <ac:spMk id="8" creationId="{06D267C9-742D-40AB-AE93-084EC2EE5256}"/>
          </ac:spMkLst>
        </pc:spChg>
        <pc:spChg chg="mod">
          <ac:chgData name="Minesh Patel" userId="a66d4990ec83ac90" providerId="LiveId" clId="{B97F8FE2-9461-4CFE-A336-39272FD5B119}" dt="2021-09-21T09:32:33.728" v="42956" actId="2711"/>
          <ac:spMkLst>
            <pc:docMk/>
            <pc:sldMk cId="1677761546" sldId="657"/>
            <ac:spMk id="9" creationId="{01466386-3A8E-485F-AF77-6EB534EDF408}"/>
          </ac:spMkLst>
        </pc:spChg>
        <pc:spChg chg="mod">
          <ac:chgData name="Minesh Patel" userId="a66d4990ec83ac90" providerId="LiveId" clId="{B97F8FE2-9461-4CFE-A336-39272FD5B119}" dt="2021-09-21T09:32:33.728" v="42956" actId="2711"/>
          <ac:spMkLst>
            <pc:docMk/>
            <pc:sldMk cId="1677761546" sldId="657"/>
            <ac:spMk id="10" creationId="{6D13F569-12C5-420F-B861-43486D4CB9F1}"/>
          </ac:spMkLst>
        </pc:spChg>
        <pc:spChg chg="mod">
          <ac:chgData name="Minesh Patel" userId="a66d4990ec83ac90" providerId="LiveId" clId="{B97F8FE2-9461-4CFE-A336-39272FD5B119}" dt="2021-09-21T09:32:33.728" v="42956" actId="2711"/>
          <ac:spMkLst>
            <pc:docMk/>
            <pc:sldMk cId="1677761546" sldId="657"/>
            <ac:spMk id="11" creationId="{80461A66-B61A-4D77-A351-157355F58AD5}"/>
          </ac:spMkLst>
        </pc:spChg>
        <pc:spChg chg="mod">
          <ac:chgData name="Minesh Patel" userId="a66d4990ec83ac90" providerId="LiveId" clId="{B97F8FE2-9461-4CFE-A336-39272FD5B119}" dt="2021-09-21T09:32:33.728" v="42956" actId="2711"/>
          <ac:spMkLst>
            <pc:docMk/>
            <pc:sldMk cId="1677761546" sldId="657"/>
            <ac:spMk id="14" creationId="{54D3F223-98C8-4788-8E23-40413041B484}"/>
          </ac:spMkLst>
        </pc:spChg>
        <pc:spChg chg="mod">
          <ac:chgData name="Minesh Patel" userId="a66d4990ec83ac90" providerId="LiveId" clId="{B97F8FE2-9461-4CFE-A336-39272FD5B119}" dt="2021-09-21T09:32:33.728" v="42956" actId="2711"/>
          <ac:spMkLst>
            <pc:docMk/>
            <pc:sldMk cId="1677761546" sldId="657"/>
            <ac:spMk id="15" creationId="{37064378-5269-4A1A-B436-F42F61F516A2}"/>
          </ac:spMkLst>
        </pc:spChg>
        <pc:spChg chg="mod">
          <ac:chgData name="Minesh Patel" userId="a66d4990ec83ac90" providerId="LiveId" clId="{B97F8FE2-9461-4CFE-A336-39272FD5B119}" dt="2021-09-21T09:32:33.728" v="42956" actId="2711"/>
          <ac:spMkLst>
            <pc:docMk/>
            <pc:sldMk cId="1677761546" sldId="657"/>
            <ac:spMk id="17" creationId="{8B59F425-F004-4306-A344-55F7C0FB047C}"/>
          </ac:spMkLst>
        </pc:spChg>
        <pc:spChg chg="mod">
          <ac:chgData name="Minesh Patel" userId="a66d4990ec83ac90" providerId="LiveId" clId="{B97F8FE2-9461-4CFE-A336-39272FD5B119}" dt="2021-09-21T09:59:31.141" v="43229"/>
          <ac:spMkLst>
            <pc:docMk/>
            <pc:sldMk cId="1677761546" sldId="657"/>
            <ac:spMk id="34" creationId="{335D0875-E726-41A6-8DC5-1167AD2477EE}"/>
          </ac:spMkLst>
        </pc:spChg>
        <pc:spChg chg="mod">
          <ac:chgData name="Minesh Patel" userId="a66d4990ec83ac90" providerId="LiveId" clId="{B97F8FE2-9461-4CFE-A336-39272FD5B119}" dt="2021-09-21T09:59:31.141" v="43229"/>
          <ac:spMkLst>
            <pc:docMk/>
            <pc:sldMk cId="1677761546" sldId="657"/>
            <ac:spMk id="35" creationId="{AEAA6509-3AE8-43F7-8D40-AFA3354C6025}"/>
          </ac:spMkLst>
        </pc:spChg>
        <pc:spChg chg="mod">
          <ac:chgData name="Minesh Patel" userId="a66d4990ec83ac90" providerId="LiveId" clId="{B97F8FE2-9461-4CFE-A336-39272FD5B119}" dt="2021-09-21T09:59:31.141" v="43229"/>
          <ac:spMkLst>
            <pc:docMk/>
            <pc:sldMk cId="1677761546" sldId="657"/>
            <ac:spMk id="36" creationId="{1726D28E-FE0B-40B1-AE2C-9CE24B552891}"/>
          </ac:spMkLst>
        </pc:spChg>
        <pc:spChg chg="mod">
          <ac:chgData name="Minesh Patel" userId="a66d4990ec83ac90" providerId="LiveId" clId="{B97F8FE2-9461-4CFE-A336-39272FD5B119}" dt="2021-09-21T09:59:31.141" v="43229"/>
          <ac:spMkLst>
            <pc:docMk/>
            <pc:sldMk cId="1677761546" sldId="657"/>
            <ac:spMk id="37" creationId="{5F5B8F87-E7BB-4C22-9896-FCF86916942C}"/>
          </ac:spMkLst>
        </pc:spChg>
        <pc:spChg chg="mod">
          <ac:chgData name="Minesh Patel" userId="a66d4990ec83ac90" providerId="LiveId" clId="{B97F8FE2-9461-4CFE-A336-39272FD5B119}" dt="2021-09-21T09:32:33.728" v="42956" actId="2711"/>
          <ac:spMkLst>
            <pc:docMk/>
            <pc:sldMk cId="1677761546" sldId="657"/>
            <ac:spMk id="38" creationId="{E95FF578-D28A-4214-9C5B-ED8618BFE70D}"/>
          </ac:spMkLst>
        </pc:spChg>
        <pc:spChg chg="mod">
          <ac:chgData name="Minesh Patel" userId="a66d4990ec83ac90" providerId="LiveId" clId="{B97F8FE2-9461-4CFE-A336-39272FD5B119}" dt="2021-09-21T09:59:31.141" v="43229"/>
          <ac:spMkLst>
            <pc:docMk/>
            <pc:sldMk cId="1677761546" sldId="657"/>
            <ac:spMk id="39" creationId="{BE7E33FA-A000-40F3-9A8C-E4BB2C54654C}"/>
          </ac:spMkLst>
        </pc:spChg>
        <pc:spChg chg="add mod">
          <ac:chgData name="Minesh Patel" userId="a66d4990ec83ac90" providerId="LiveId" clId="{B97F8FE2-9461-4CFE-A336-39272FD5B119}" dt="2021-09-21T10:07:50.128" v="43382"/>
          <ac:spMkLst>
            <pc:docMk/>
            <pc:sldMk cId="1677761546" sldId="657"/>
            <ac:spMk id="40" creationId="{A012DF45-3EBA-4CC1-A1B5-FB6C728870B1}"/>
          </ac:spMkLst>
        </pc:spChg>
        <pc:spChg chg="mod">
          <ac:chgData name="Minesh Patel" userId="a66d4990ec83ac90" providerId="LiveId" clId="{B97F8FE2-9461-4CFE-A336-39272FD5B119}" dt="2021-09-21T09:32:33.728" v="42956" actId="2711"/>
          <ac:spMkLst>
            <pc:docMk/>
            <pc:sldMk cId="1677761546" sldId="657"/>
            <ac:spMk id="53" creationId="{94BBB814-4BF1-4E69-8CF4-C5D0AFA937A9}"/>
          </ac:spMkLst>
        </pc:spChg>
        <pc:spChg chg="mod">
          <ac:chgData name="Minesh Patel" userId="a66d4990ec83ac90" providerId="LiveId" clId="{B97F8FE2-9461-4CFE-A336-39272FD5B119}" dt="2021-09-21T09:32:33.728" v="42956" actId="2711"/>
          <ac:spMkLst>
            <pc:docMk/>
            <pc:sldMk cId="1677761546" sldId="657"/>
            <ac:spMk id="54" creationId="{1F640C73-6671-43B9-B216-7BBF68B8F855}"/>
          </ac:spMkLst>
        </pc:spChg>
        <pc:spChg chg="mod">
          <ac:chgData name="Minesh Patel" userId="a66d4990ec83ac90" providerId="LiveId" clId="{B97F8FE2-9461-4CFE-A336-39272FD5B119}" dt="2021-09-21T09:32:33.728" v="42956" actId="2711"/>
          <ac:spMkLst>
            <pc:docMk/>
            <pc:sldMk cId="1677761546" sldId="657"/>
            <ac:spMk id="59" creationId="{C9833677-9785-4D0D-B435-5D932B6CD297}"/>
          </ac:spMkLst>
        </pc:spChg>
        <pc:spChg chg="mod">
          <ac:chgData name="Minesh Patel" userId="a66d4990ec83ac90" providerId="LiveId" clId="{B97F8FE2-9461-4CFE-A336-39272FD5B119}" dt="2021-09-21T09:32:33.728" v="42956" actId="2711"/>
          <ac:spMkLst>
            <pc:docMk/>
            <pc:sldMk cId="1677761546" sldId="657"/>
            <ac:spMk id="60" creationId="{49EEB652-4A34-4949-A911-084E3ABF61FC}"/>
          </ac:spMkLst>
        </pc:spChg>
        <pc:spChg chg="mod">
          <ac:chgData name="Minesh Patel" userId="a66d4990ec83ac90" providerId="LiveId" clId="{B97F8FE2-9461-4CFE-A336-39272FD5B119}" dt="2021-09-21T09:32:45.890" v="42958" actId="1076"/>
          <ac:spMkLst>
            <pc:docMk/>
            <pc:sldMk cId="1677761546" sldId="657"/>
            <ac:spMk id="62" creationId="{4605A128-D230-43FE-B3D8-D5FA688A2FF7}"/>
          </ac:spMkLst>
        </pc:spChg>
        <pc:spChg chg="mod">
          <ac:chgData name="Minesh Patel" userId="a66d4990ec83ac90" providerId="LiveId" clId="{B97F8FE2-9461-4CFE-A336-39272FD5B119}" dt="2021-09-21T09:32:33.728" v="42956" actId="2711"/>
          <ac:spMkLst>
            <pc:docMk/>
            <pc:sldMk cId="1677761546" sldId="657"/>
            <ac:spMk id="65" creationId="{60BF255D-EBFA-4122-8B8D-7CC0FCEA513B}"/>
          </ac:spMkLst>
        </pc:spChg>
        <pc:grpChg chg="add mod">
          <ac:chgData name="Minesh Patel" userId="a66d4990ec83ac90" providerId="LiveId" clId="{B97F8FE2-9461-4CFE-A336-39272FD5B119}" dt="2021-09-21T09:59:31.141" v="43229"/>
          <ac:grpSpMkLst>
            <pc:docMk/>
            <pc:sldMk cId="1677761546" sldId="657"/>
            <ac:grpSpMk id="32" creationId="{69AD461C-F4C2-4728-A08B-7DECC645D87C}"/>
          </ac:grpSpMkLst>
        </pc:grpChg>
      </pc:sldChg>
      <pc:sldChg chg="addSp modSp add">
        <pc:chgData name="Minesh Patel" userId="a66d4990ec83ac90" providerId="LiveId" clId="{B97F8FE2-9461-4CFE-A336-39272FD5B119}" dt="2021-09-21T10:00:20.623" v="43251"/>
        <pc:sldMkLst>
          <pc:docMk/>
          <pc:sldMk cId="1991774179" sldId="658"/>
        </pc:sldMkLst>
        <pc:spChg chg="mod">
          <ac:chgData name="Minesh Patel" userId="a66d4990ec83ac90" providerId="LiveId" clId="{B97F8FE2-9461-4CFE-A336-39272FD5B119}" dt="2021-09-21T10:00:20.623" v="43251"/>
          <ac:spMkLst>
            <pc:docMk/>
            <pc:sldMk cId="1991774179" sldId="658"/>
            <ac:spMk id="6" creationId="{BF9278DE-0CB1-4056-9FDF-5E42BE60E1DB}"/>
          </ac:spMkLst>
        </pc:spChg>
        <pc:spChg chg="mod">
          <ac:chgData name="Minesh Patel" userId="a66d4990ec83ac90" providerId="LiveId" clId="{B97F8FE2-9461-4CFE-A336-39272FD5B119}" dt="2021-09-21T10:00:20.623" v="43251"/>
          <ac:spMkLst>
            <pc:docMk/>
            <pc:sldMk cId="1991774179" sldId="658"/>
            <ac:spMk id="7" creationId="{58CA8C6D-8187-4E1F-83D7-42E78BCC5333}"/>
          </ac:spMkLst>
        </pc:spChg>
        <pc:spChg chg="mod">
          <ac:chgData name="Minesh Patel" userId="a66d4990ec83ac90" providerId="LiveId" clId="{B97F8FE2-9461-4CFE-A336-39272FD5B119}" dt="2021-09-21T10:00:20.623" v="43251"/>
          <ac:spMkLst>
            <pc:docMk/>
            <pc:sldMk cId="1991774179" sldId="658"/>
            <ac:spMk id="8" creationId="{F228C9DA-E633-4C1D-AD7C-CF118043708A}"/>
          </ac:spMkLst>
        </pc:spChg>
        <pc:spChg chg="mod">
          <ac:chgData name="Minesh Patel" userId="a66d4990ec83ac90" providerId="LiveId" clId="{B97F8FE2-9461-4CFE-A336-39272FD5B119}" dt="2021-09-21T10:00:20.623" v="43251"/>
          <ac:spMkLst>
            <pc:docMk/>
            <pc:sldMk cId="1991774179" sldId="658"/>
            <ac:spMk id="9" creationId="{D5A7054E-7FA4-4CF6-8B3A-27099CAA91DA}"/>
          </ac:spMkLst>
        </pc:spChg>
        <pc:spChg chg="mod">
          <ac:chgData name="Minesh Patel" userId="a66d4990ec83ac90" providerId="LiveId" clId="{B97F8FE2-9461-4CFE-A336-39272FD5B119}" dt="2021-09-21T10:00:20.623" v="43251"/>
          <ac:spMkLst>
            <pc:docMk/>
            <pc:sldMk cId="1991774179" sldId="658"/>
            <ac:spMk id="10" creationId="{D5520C3E-085D-4271-ADCA-12B91F9B003C}"/>
          </ac:spMkLst>
        </pc:spChg>
        <pc:grpChg chg="add mod">
          <ac:chgData name="Minesh Patel" userId="a66d4990ec83ac90" providerId="LiveId" clId="{B97F8FE2-9461-4CFE-A336-39272FD5B119}" dt="2021-09-21T10:00:20.623" v="43251"/>
          <ac:grpSpMkLst>
            <pc:docMk/>
            <pc:sldMk cId="1991774179" sldId="658"/>
            <ac:grpSpMk id="5" creationId="{79BE3A18-70AA-4EEA-9155-93C7625A2B6C}"/>
          </ac:grpSpMkLst>
        </pc:grpChg>
      </pc:sldChg>
      <pc:sldChg chg="add">
        <pc:chgData name="Minesh Patel" userId="a66d4990ec83ac90" providerId="LiveId" clId="{B97F8FE2-9461-4CFE-A336-39272FD5B119}" dt="2021-09-21T10:00:55.523" v="43257"/>
        <pc:sldMkLst>
          <pc:docMk/>
          <pc:sldMk cId="2642141610" sldId="659"/>
        </pc:sldMkLst>
      </pc:sldChg>
      <pc:sldChg chg="addSp delSp modSp add del mod chgLayout">
        <pc:chgData name="Minesh Patel" userId="a66d4990ec83ac90" providerId="LiveId" clId="{B97F8FE2-9461-4CFE-A336-39272FD5B119}" dt="2021-09-21T10:00:48.953" v="43256" actId="2696"/>
        <pc:sldMkLst>
          <pc:docMk/>
          <pc:sldMk cId="3192769894" sldId="659"/>
        </pc:sldMkLst>
        <pc:spChg chg="mod ord">
          <ac:chgData name="Minesh Patel" userId="a66d4990ec83ac90" providerId="LiveId" clId="{B97F8FE2-9461-4CFE-A336-39272FD5B119}" dt="2021-09-21T09:39:10.235" v="42976" actId="2711"/>
          <ac:spMkLst>
            <pc:docMk/>
            <pc:sldMk cId="3192769894" sldId="659"/>
            <ac:spMk id="2" creationId="{00000000-0000-0000-0000-000000000000}"/>
          </ac:spMkLst>
        </pc:spChg>
        <pc:spChg chg="add del mod">
          <ac:chgData name="Minesh Patel" userId="a66d4990ec83ac90" providerId="LiveId" clId="{B97F8FE2-9461-4CFE-A336-39272FD5B119}" dt="2021-09-21T09:06:27.481" v="42747" actId="6264"/>
          <ac:spMkLst>
            <pc:docMk/>
            <pc:sldMk cId="3192769894" sldId="659"/>
            <ac:spMk id="6" creationId="{04C42A83-4150-4118-89D9-6C81215BD4D3}"/>
          </ac:spMkLst>
        </pc:spChg>
        <pc:spChg chg="add del mod">
          <ac:chgData name="Minesh Patel" userId="a66d4990ec83ac90" providerId="LiveId" clId="{B97F8FE2-9461-4CFE-A336-39272FD5B119}" dt="2021-09-21T09:06:27.481" v="42747" actId="6264"/>
          <ac:spMkLst>
            <pc:docMk/>
            <pc:sldMk cId="3192769894" sldId="659"/>
            <ac:spMk id="7" creationId="{38BD5B9C-4BE8-4E45-9140-171A5BFE11DD}"/>
          </ac:spMkLst>
        </pc:spChg>
        <pc:spChg chg="mod ord">
          <ac:chgData name="Minesh Patel" userId="a66d4990ec83ac90" providerId="LiveId" clId="{B97F8FE2-9461-4CFE-A336-39272FD5B119}" dt="2021-09-21T09:39:10.235" v="42976" actId="2711"/>
          <ac:spMkLst>
            <pc:docMk/>
            <pc:sldMk cId="3192769894" sldId="659"/>
            <ac:spMk id="8" creationId="{5103C8C6-59BD-4DDB-90C4-4B529A55CCE0}"/>
          </ac:spMkLst>
        </pc:spChg>
        <pc:spChg chg="add del mod ord">
          <ac:chgData name="Minesh Patel" userId="a66d4990ec83ac90" providerId="LiveId" clId="{B97F8FE2-9461-4CFE-A336-39272FD5B119}" dt="2021-09-21T09:06:29.804" v="42748" actId="478"/>
          <ac:spMkLst>
            <pc:docMk/>
            <pc:sldMk cId="3192769894" sldId="659"/>
            <ac:spMk id="9" creationId="{F1715318-3152-41F9-ACD3-0B1008706B95}"/>
          </ac:spMkLst>
        </pc:spChg>
        <pc:spChg chg="mod">
          <ac:chgData name="Minesh Patel" userId="a66d4990ec83ac90" providerId="LiveId" clId="{B97F8FE2-9461-4CFE-A336-39272FD5B119}" dt="2021-09-21T09:39:37.578" v="42982" actId="1076"/>
          <ac:spMkLst>
            <pc:docMk/>
            <pc:sldMk cId="3192769894" sldId="659"/>
            <ac:spMk id="11" creationId="{7A2E08EC-F9FF-4EFB-8944-18D6F170A511}"/>
          </ac:spMkLst>
        </pc:spChg>
        <pc:spChg chg="mod">
          <ac:chgData name="Minesh Patel" userId="a66d4990ec83ac90" providerId="LiveId" clId="{B97F8FE2-9461-4CFE-A336-39272FD5B119}" dt="2021-09-21T09:39:25.239" v="42978" actId="14100"/>
          <ac:spMkLst>
            <pc:docMk/>
            <pc:sldMk cId="3192769894" sldId="659"/>
            <ac:spMk id="29" creationId="{C4EEE0DD-6142-446B-8F04-7956AE2E78D2}"/>
          </ac:spMkLst>
        </pc:spChg>
        <pc:spChg chg="mod">
          <ac:chgData name="Minesh Patel" userId="a66d4990ec83ac90" providerId="LiveId" clId="{B97F8FE2-9461-4CFE-A336-39272FD5B119}" dt="2021-09-21T09:39:18.781" v="42977" actId="2711"/>
          <ac:spMkLst>
            <pc:docMk/>
            <pc:sldMk cId="3192769894" sldId="659"/>
            <ac:spMk id="32" creationId="{4720822E-AA6F-4986-8D67-BEC3D53F3E16}"/>
          </ac:spMkLst>
        </pc:spChg>
        <pc:spChg chg="mod">
          <ac:chgData name="Minesh Patel" userId="a66d4990ec83ac90" providerId="LiveId" clId="{B97F8FE2-9461-4CFE-A336-39272FD5B119}" dt="2021-09-21T09:39:27.467" v="42979" actId="14100"/>
          <ac:spMkLst>
            <pc:docMk/>
            <pc:sldMk cId="3192769894" sldId="659"/>
            <ac:spMk id="36" creationId="{9D7165EE-5E28-4055-B80F-5222941C17F1}"/>
          </ac:spMkLst>
        </pc:spChg>
        <pc:spChg chg="mod">
          <ac:chgData name="Minesh Patel" userId="a66d4990ec83ac90" providerId="LiveId" clId="{B97F8FE2-9461-4CFE-A336-39272FD5B119}" dt="2021-09-21T09:39:18.781" v="42977" actId="2711"/>
          <ac:spMkLst>
            <pc:docMk/>
            <pc:sldMk cId="3192769894" sldId="659"/>
            <ac:spMk id="38" creationId="{5A110B03-33AB-4277-9490-7D78D87AEC61}"/>
          </ac:spMkLst>
        </pc:spChg>
        <pc:spChg chg="mod">
          <ac:chgData name="Minesh Patel" userId="a66d4990ec83ac90" providerId="LiveId" clId="{B97F8FE2-9461-4CFE-A336-39272FD5B119}" dt="2021-09-21T09:39:18.781" v="42977" actId="2711"/>
          <ac:spMkLst>
            <pc:docMk/>
            <pc:sldMk cId="3192769894" sldId="659"/>
            <ac:spMk id="40" creationId="{0C7DAE69-0F47-40B5-9C7F-A82185DAEB1F}"/>
          </ac:spMkLst>
        </pc:spChg>
        <pc:spChg chg="mod">
          <ac:chgData name="Minesh Patel" userId="a66d4990ec83ac90" providerId="LiveId" clId="{B97F8FE2-9461-4CFE-A336-39272FD5B119}" dt="2021-09-21T09:39:18.781" v="42977" actId="2711"/>
          <ac:spMkLst>
            <pc:docMk/>
            <pc:sldMk cId="3192769894" sldId="659"/>
            <ac:spMk id="42" creationId="{2A3E6C3C-9B1B-4BCC-8FF2-9CA3ABCB0605}"/>
          </ac:spMkLst>
        </pc:spChg>
        <pc:spChg chg="mod">
          <ac:chgData name="Minesh Patel" userId="a66d4990ec83ac90" providerId="LiveId" clId="{B97F8FE2-9461-4CFE-A336-39272FD5B119}" dt="2021-09-21T09:39:18.781" v="42977" actId="2711"/>
          <ac:spMkLst>
            <pc:docMk/>
            <pc:sldMk cId="3192769894" sldId="659"/>
            <ac:spMk id="46" creationId="{03CCDA72-19BC-4E0D-8B83-641315976A86}"/>
          </ac:spMkLst>
        </pc:spChg>
        <pc:spChg chg="mod">
          <ac:chgData name="Minesh Patel" userId="a66d4990ec83ac90" providerId="LiveId" clId="{B97F8FE2-9461-4CFE-A336-39272FD5B119}" dt="2021-09-21T09:39:18.781" v="42977" actId="2711"/>
          <ac:spMkLst>
            <pc:docMk/>
            <pc:sldMk cId="3192769894" sldId="659"/>
            <ac:spMk id="57" creationId="{6E6C19D1-AAEB-44C9-81C7-C5E1F5C46FAA}"/>
          </ac:spMkLst>
        </pc:spChg>
        <pc:spChg chg="mod">
          <ac:chgData name="Minesh Patel" userId="a66d4990ec83ac90" providerId="LiveId" clId="{B97F8FE2-9461-4CFE-A336-39272FD5B119}" dt="2021-09-21T09:39:18.781" v="42977" actId="2711"/>
          <ac:spMkLst>
            <pc:docMk/>
            <pc:sldMk cId="3192769894" sldId="659"/>
            <ac:spMk id="62" creationId="{7F85C315-B2B8-46BE-8E40-5CC55E595159}"/>
          </ac:spMkLst>
        </pc:spChg>
        <pc:spChg chg="mod">
          <ac:chgData name="Minesh Patel" userId="a66d4990ec83ac90" providerId="LiveId" clId="{B97F8FE2-9461-4CFE-A336-39272FD5B119}" dt="2021-09-21T09:39:18.781" v="42977" actId="2711"/>
          <ac:spMkLst>
            <pc:docMk/>
            <pc:sldMk cId="3192769894" sldId="659"/>
            <ac:spMk id="68" creationId="{E1DDC305-F551-4C8C-AD64-630E1DDE512A}"/>
          </ac:spMkLst>
        </pc:spChg>
        <pc:spChg chg="add del mod">
          <ac:chgData name="Minesh Patel" userId="a66d4990ec83ac90" providerId="LiveId" clId="{B97F8FE2-9461-4CFE-A336-39272FD5B119}" dt="2021-09-21T09:06:23.434" v="42746"/>
          <ac:spMkLst>
            <pc:docMk/>
            <pc:sldMk cId="3192769894" sldId="659"/>
            <ac:spMk id="74" creationId="{28286F7C-9969-4C69-B087-D862C937A849}"/>
          </ac:spMkLst>
        </pc:spChg>
        <pc:spChg chg="mod">
          <ac:chgData name="Minesh Patel" userId="a66d4990ec83ac90" providerId="LiveId" clId="{B97F8FE2-9461-4CFE-A336-39272FD5B119}" dt="2021-09-21T09:39:18.781" v="42977" actId="2711"/>
          <ac:spMkLst>
            <pc:docMk/>
            <pc:sldMk cId="3192769894" sldId="659"/>
            <ac:spMk id="83" creationId="{93EE2133-4137-405B-8825-E831BB2B1BDD}"/>
          </ac:spMkLst>
        </pc:spChg>
        <pc:spChg chg="mod">
          <ac:chgData name="Minesh Patel" userId="a66d4990ec83ac90" providerId="LiveId" clId="{B97F8FE2-9461-4CFE-A336-39272FD5B119}" dt="2021-09-21T09:39:45.002" v="42984" actId="2711"/>
          <ac:spMkLst>
            <pc:docMk/>
            <pc:sldMk cId="3192769894" sldId="659"/>
            <ac:spMk id="84" creationId="{C182B551-5DA4-4EB4-A5B7-4B5B95215498}"/>
          </ac:spMkLst>
        </pc:spChg>
        <pc:spChg chg="mod">
          <ac:chgData name="Minesh Patel" userId="a66d4990ec83ac90" providerId="LiveId" clId="{B97F8FE2-9461-4CFE-A336-39272FD5B119}" dt="2021-09-21T09:39:45.002" v="42984" actId="2711"/>
          <ac:spMkLst>
            <pc:docMk/>
            <pc:sldMk cId="3192769894" sldId="659"/>
            <ac:spMk id="85" creationId="{EDD945C3-6ECB-48CF-A56A-87BF12793448}"/>
          </ac:spMkLst>
        </pc:spChg>
        <pc:spChg chg="mod">
          <ac:chgData name="Minesh Patel" userId="a66d4990ec83ac90" providerId="LiveId" clId="{B97F8FE2-9461-4CFE-A336-39272FD5B119}" dt="2021-09-21T09:39:45.002" v="42984" actId="2711"/>
          <ac:spMkLst>
            <pc:docMk/>
            <pc:sldMk cId="3192769894" sldId="659"/>
            <ac:spMk id="90" creationId="{0A0A27BC-2970-4FAB-8093-7460EA025B0C}"/>
          </ac:spMkLst>
        </pc:spChg>
        <pc:spChg chg="mod">
          <ac:chgData name="Minesh Patel" userId="a66d4990ec83ac90" providerId="LiveId" clId="{B97F8FE2-9461-4CFE-A336-39272FD5B119}" dt="2021-09-21T09:39:10.235" v="42976" actId="2711"/>
          <ac:spMkLst>
            <pc:docMk/>
            <pc:sldMk cId="3192769894" sldId="659"/>
            <ac:spMk id="91" creationId="{BC028E24-3CFD-40F9-8281-B03BA4245244}"/>
          </ac:spMkLst>
        </pc:spChg>
        <pc:spChg chg="mod">
          <ac:chgData name="Minesh Patel" userId="a66d4990ec83ac90" providerId="LiveId" clId="{B97F8FE2-9461-4CFE-A336-39272FD5B119}" dt="2021-09-21T09:39:10.235" v="42976" actId="2711"/>
          <ac:spMkLst>
            <pc:docMk/>
            <pc:sldMk cId="3192769894" sldId="659"/>
            <ac:spMk id="92" creationId="{2AC94D62-5C55-40A5-86CC-08FA69AB4264}"/>
          </ac:spMkLst>
        </pc:spChg>
        <pc:spChg chg="mod">
          <ac:chgData name="Minesh Patel" userId="a66d4990ec83ac90" providerId="LiveId" clId="{B97F8FE2-9461-4CFE-A336-39272FD5B119}" dt="2021-09-21T09:39:10.235" v="42976" actId="2711"/>
          <ac:spMkLst>
            <pc:docMk/>
            <pc:sldMk cId="3192769894" sldId="659"/>
            <ac:spMk id="93" creationId="{D0035080-E0FA-4C67-9DB4-8AFB11F97BB6}"/>
          </ac:spMkLst>
        </pc:spChg>
        <pc:spChg chg="mod">
          <ac:chgData name="Minesh Patel" userId="a66d4990ec83ac90" providerId="LiveId" clId="{B97F8FE2-9461-4CFE-A336-39272FD5B119}" dt="2021-09-21T09:39:10.235" v="42976" actId="2711"/>
          <ac:spMkLst>
            <pc:docMk/>
            <pc:sldMk cId="3192769894" sldId="659"/>
            <ac:spMk id="94" creationId="{369258F1-04E2-4D49-9D77-5C565F82939D}"/>
          </ac:spMkLst>
        </pc:spChg>
        <pc:spChg chg="mod">
          <ac:chgData name="Minesh Patel" userId="a66d4990ec83ac90" providerId="LiveId" clId="{B97F8FE2-9461-4CFE-A336-39272FD5B119}" dt="2021-09-21T09:39:10.235" v="42976" actId="2711"/>
          <ac:spMkLst>
            <pc:docMk/>
            <pc:sldMk cId="3192769894" sldId="659"/>
            <ac:spMk id="95" creationId="{8FA1E04C-BAFA-4BE3-8C71-0136C2E17588}"/>
          </ac:spMkLst>
        </pc:spChg>
        <pc:spChg chg="mod">
          <ac:chgData name="Minesh Patel" userId="a66d4990ec83ac90" providerId="LiveId" clId="{B97F8FE2-9461-4CFE-A336-39272FD5B119}" dt="2021-09-21T09:39:10.235" v="42976" actId="2711"/>
          <ac:spMkLst>
            <pc:docMk/>
            <pc:sldMk cId="3192769894" sldId="659"/>
            <ac:spMk id="96" creationId="{9C36B8A3-ABCF-4DCD-981C-83EFE92ADAFD}"/>
          </ac:spMkLst>
        </pc:spChg>
        <pc:spChg chg="mod">
          <ac:chgData name="Minesh Patel" userId="a66d4990ec83ac90" providerId="LiveId" clId="{B97F8FE2-9461-4CFE-A336-39272FD5B119}" dt="2021-09-21T09:39:10.235" v="42976" actId="2711"/>
          <ac:spMkLst>
            <pc:docMk/>
            <pc:sldMk cId="3192769894" sldId="659"/>
            <ac:spMk id="97" creationId="{C52C6E2D-0154-4C24-8390-A0D7695238E9}"/>
          </ac:spMkLst>
        </pc:spChg>
        <pc:spChg chg="mod">
          <ac:chgData name="Minesh Patel" userId="a66d4990ec83ac90" providerId="LiveId" clId="{B97F8FE2-9461-4CFE-A336-39272FD5B119}" dt="2021-09-21T09:39:10.235" v="42976" actId="2711"/>
          <ac:spMkLst>
            <pc:docMk/>
            <pc:sldMk cId="3192769894" sldId="659"/>
            <ac:spMk id="98" creationId="{023704CC-36B0-4673-BBE7-94E0FEC26C03}"/>
          </ac:spMkLst>
        </pc:spChg>
        <pc:spChg chg="mod">
          <ac:chgData name="Minesh Patel" userId="a66d4990ec83ac90" providerId="LiveId" clId="{B97F8FE2-9461-4CFE-A336-39272FD5B119}" dt="2021-09-21T09:39:10.235" v="42976" actId="2711"/>
          <ac:spMkLst>
            <pc:docMk/>
            <pc:sldMk cId="3192769894" sldId="659"/>
            <ac:spMk id="99" creationId="{B7EE8027-B5B0-40C0-A067-93B1E7CD8466}"/>
          </ac:spMkLst>
        </pc:spChg>
        <pc:spChg chg="mod">
          <ac:chgData name="Minesh Patel" userId="a66d4990ec83ac90" providerId="LiveId" clId="{B97F8FE2-9461-4CFE-A336-39272FD5B119}" dt="2021-09-21T09:39:57.194" v="42987" actId="2711"/>
          <ac:spMkLst>
            <pc:docMk/>
            <pc:sldMk cId="3192769894" sldId="659"/>
            <ac:spMk id="104" creationId="{B21E4902-7D82-4392-888C-F9412BA67755}"/>
          </ac:spMkLst>
        </pc:spChg>
        <pc:spChg chg="mod">
          <ac:chgData name="Minesh Patel" userId="a66d4990ec83ac90" providerId="LiveId" clId="{B97F8FE2-9461-4CFE-A336-39272FD5B119}" dt="2021-09-21T09:39:57.194" v="42987" actId="2711"/>
          <ac:spMkLst>
            <pc:docMk/>
            <pc:sldMk cId="3192769894" sldId="659"/>
            <ac:spMk id="105" creationId="{18142AB4-CF0A-4FCB-90A7-D06841078ED8}"/>
          </ac:spMkLst>
        </pc:spChg>
        <pc:spChg chg="mod">
          <ac:chgData name="Minesh Patel" userId="a66d4990ec83ac90" providerId="LiveId" clId="{B97F8FE2-9461-4CFE-A336-39272FD5B119}" dt="2021-09-21T09:39:10.235" v="42976" actId="2711"/>
          <ac:spMkLst>
            <pc:docMk/>
            <pc:sldMk cId="3192769894" sldId="659"/>
            <ac:spMk id="124" creationId="{B48AA4FB-7C61-4656-94C7-99ADBF6970E6}"/>
          </ac:spMkLst>
        </pc:spChg>
        <pc:spChg chg="mod">
          <ac:chgData name="Minesh Patel" userId="a66d4990ec83ac90" providerId="LiveId" clId="{B97F8FE2-9461-4CFE-A336-39272FD5B119}" dt="2021-09-21T09:39:10.235" v="42976" actId="2711"/>
          <ac:spMkLst>
            <pc:docMk/>
            <pc:sldMk cId="3192769894" sldId="659"/>
            <ac:spMk id="125" creationId="{60064774-C92C-47B4-BA09-7D8E356CB2F2}"/>
          </ac:spMkLst>
        </pc:spChg>
        <pc:spChg chg="mod">
          <ac:chgData name="Minesh Patel" userId="a66d4990ec83ac90" providerId="LiveId" clId="{B97F8FE2-9461-4CFE-A336-39272FD5B119}" dt="2021-09-21T09:39:10.235" v="42976" actId="2711"/>
          <ac:spMkLst>
            <pc:docMk/>
            <pc:sldMk cId="3192769894" sldId="659"/>
            <ac:spMk id="126" creationId="{70439799-FD8E-4956-B97B-3041B2789F09}"/>
          </ac:spMkLst>
        </pc:spChg>
        <pc:spChg chg="mod">
          <ac:chgData name="Minesh Patel" userId="a66d4990ec83ac90" providerId="LiveId" clId="{B97F8FE2-9461-4CFE-A336-39272FD5B119}" dt="2021-09-21T09:39:10.235" v="42976" actId="2711"/>
          <ac:spMkLst>
            <pc:docMk/>
            <pc:sldMk cId="3192769894" sldId="659"/>
            <ac:spMk id="127" creationId="{EA761164-006D-4D39-9060-C2D81E675D6B}"/>
          </ac:spMkLst>
        </pc:spChg>
        <pc:spChg chg="mod">
          <ac:chgData name="Minesh Patel" userId="a66d4990ec83ac90" providerId="LiveId" clId="{B97F8FE2-9461-4CFE-A336-39272FD5B119}" dt="2021-09-21T09:39:48.954" v="42985" actId="2711"/>
          <ac:spMkLst>
            <pc:docMk/>
            <pc:sldMk cId="3192769894" sldId="659"/>
            <ac:spMk id="129" creationId="{7F9C5789-A508-434B-B1F8-0EC39DB4224B}"/>
          </ac:spMkLst>
        </pc:spChg>
        <pc:spChg chg="mod">
          <ac:chgData name="Minesh Patel" userId="a66d4990ec83ac90" providerId="LiveId" clId="{B97F8FE2-9461-4CFE-A336-39272FD5B119}" dt="2021-09-21T09:39:10.235" v="42976" actId="2711"/>
          <ac:spMkLst>
            <pc:docMk/>
            <pc:sldMk cId="3192769894" sldId="659"/>
            <ac:spMk id="130" creationId="{C1F0DF18-6D65-4C77-B6C5-A376FEEA3764}"/>
          </ac:spMkLst>
        </pc:spChg>
        <pc:spChg chg="mod">
          <ac:chgData name="Minesh Patel" userId="a66d4990ec83ac90" providerId="LiveId" clId="{B97F8FE2-9461-4CFE-A336-39272FD5B119}" dt="2021-09-21T09:39:10.235" v="42976" actId="2711"/>
          <ac:spMkLst>
            <pc:docMk/>
            <pc:sldMk cId="3192769894" sldId="659"/>
            <ac:spMk id="132" creationId="{08B27A71-8BA0-4B96-9D00-221BB04D4967}"/>
          </ac:spMkLst>
        </pc:spChg>
        <pc:spChg chg="mod">
          <ac:chgData name="Minesh Patel" userId="a66d4990ec83ac90" providerId="LiveId" clId="{B97F8FE2-9461-4CFE-A336-39272FD5B119}" dt="2021-09-21T09:39:10.235" v="42976" actId="2711"/>
          <ac:spMkLst>
            <pc:docMk/>
            <pc:sldMk cId="3192769894" sldId="659"/>
            <ac:spMk id="133" creationId="{5EF3D177-ECAA-4E13-B403-125056C11706}"/>
          </ac:spMkLst>
        </pc:spChg>
        <pc:spChg chg="mod">
          <ac:chgData name="Minesh Patel" userId="a66d4990ec83ac90" providerId="LiveId" clId="{B97F8FE2-9461-4CFE-A336-39272FD5B119}" dt="2021-09-21T09:39:10.235" v="42976" actId="2711"/>
          <ac:spMkLst>
            <pc:docMk/>
            <pc:sldMk cId="3192769894" sldId="659"/>
            <ac:spMk id="134" creationId="{1DDF0384-5041-4BD7-9DEF-A186C913602C}"/>
          </ac:spMkLst>
        </pc:spChg>
        <pc:spChg chg="mod">
          <ac:chgData name="Minesh Patel" userId="a66d4990ec83ac90" providerId="LiveId" clId="{B97F8FE2-9461-4CFE-A336-39272FD5B119}" dt="2021-09-21T09:39:10.235" v="42976" actId="2711"/>
          <ac:spMkLst>
            <pc:docMk/>
            <pc:sldMk cId="3192769894" sldId="659"/>
            <ac:spMk id="135" creationId="{4135E874-2736-4C29-B411-36DA5C246C89}"/>
          </ac:spMkLst>
        </pc:spChg>
        <pc:spChg chg="mod">
          <ac:chgData name="Minesh Patel" userId="a66d4990ec83ac90" providerId="LiveId" clId="{B97F8FE2-9461-4CFE-A336-39272FD5B119}" dt="2021-09-21T09:39:10.235" v="42976" actId="2711"/>
          <ac:spMkLst>
            <pc:docMk/>
            <pc:sldMk cId="3192769894" sldId="659"/>
            <ac:spMk id="136" creationId="{38FDC123-B481-49D6-8E3C-8CBBFBB785A7}"/>
          </ac:spMkLst>
        </pc:spChg>
        <pc:spChg chg="mod">
          <ac:chgData name="Minesh Patel" userId="a66d4990ec83ac90" providerId="LiveId" clId="{B97F8FE2-9461-4CFE-A336-39272FD5B119}" dt="2021-09-21T09:39:10.235" v="42976" actId="2711"/>
          <ac:spMkLst>
            <pc:docMk/>
            <pc:sldMk cId="3192769894" sldId="659"/>
            <ac:spMk id="137" creationId="{2FEB399D-74B1-400B-9F6D-A325EE3957E3}"/>
          </ac:spMkLst>
        </pc:spChg>
        <pc:spChg chg="mod">
          <ac:chgData name="Minesh Patel" userId="a66d4990ec83ac90" providerId="LiveId" clId="{B97F8FE2-9461-4CFE-A336-39272FD5B119}" dt="2021-09-21T09:39:10.235" v="42976" actId="2711"/>
          <ac:spMkLst>
            <pc:docMk/>
            <pc:sldMk cId="3192769894" sldId="659"/>
            <ac:spMk id="138" creationId="{E22E7F9C-CC62-410A-ABDC-54D750AF92B1}"/>
          </ac:spMkLst>
        </pc:spChg>
        <pc:spChg chg="mod">
          <ac:chgData name="Minesh Patel" userId="a66d4990ec83ac90" providerId="LiveId" clId="{B97F8FE2-9461-4CFE-A336-39272FD5B119}" dt="2021-09-21T09:39:10.235" v="42976" actId="2711"/>
          <ac:spMkLst>
            <pc:docMk/>
            <pc:sldMk cId="3192769894" sldId="659"/>
            <ac:spMk id="139" creationId="{4F9F4EC6-D8FE-4596-AFD6-BD572475F6D0}"/>
          </ac:spMkLst>
        </pc:spChg>
        <pc:spChg chg="mod">
          <ac:chgData name="Minesh Patel" userId="a66d4990ec83ac90" providerId="LiveId" clId="{B97F8FE2-9461-4CFE-A336-39272FD5B119}" dt="2021-09-21T09:39:10.235" v="42976" actId="2711"/>
          <ac:spMkLst>
            <pc:docMk/>
            <pc:sldMk cId="3192769894" sldId="659"/>
            <ac:spMk id="140" creationId="{7C5CE91C-3E4B-4ABC-B577-AFC98ACDE735}"/>
          </ac:spMkLst>
        </pc:spChg>
        <pc:spChg chg="mod">
          <ac:chgData name="Minesh Patel" userId="a66d4990ec83ac90" providerId="LiveId" clId="{B97F8FE2-9461-4CFE-A336-39272FD5B119}" dt="2021-09-21T09:39:10.235" v="42976" actId="2711"/>
          <ac:spMkLst>
            <pc:docMk/>
            <pc:sldMk cId="3192769894" sldId="659"/>
            <ac:spMk id="141" creationId="{8D97102D-37E8-45C9-9B54-19B5593A00CB}"/>
          </ac:spMkLst>
        </pc:spChg>
        <pc:spChg chg="mod">
          <ac:chgData name="Minesh Patel" userId="a66d4990ec83ac90" providerId="LiveId" clId="{B97F8FE2-9461-4CFE-A336-39272FD5B119}" dt="2021-09-21T09:39:53.289" v="42986" actId="2711"/>
          <ac:spMkLst>
            <pc:docMk/>
            <pc:sldMk cId="3192769894" sldId="659"/>
            <ac:spMk id="143" creationId="{4B594E46-3CBF-4CB6-87AF-3DC3E2461F1E}"/>
          </ac:spMkLst>
        </pc:spChg>
        <pc:spChg chg="mod">
          <ac:chgData name="Minesh Patel" userId="a66d4990ec83ac90" providerId="LiveId" clId="{B97F8FE2-9461-4CFE-A336-39272FD5B119}" dt="2021-09-21T09:39:53.289" v="42986" actId="2711"/>
          <ac:spMkLst>
            <pc:docMk/>
            <pc:sldMk cId="3192769894" sldId="659"/>
            <ac:spMk id="146" creationId="{AAC663C4-2B74-4B8A-8917-95425252E10A}"/>
          </ac:spMkLst>
        </pc:spChg>
        <pc:grpChg chg="mod">
          <ac:chgData name="Minesh Patel" userId="a66d4990ec83ac90" providerId="LiveId" clId="{B97F8FE2-9461-4CFE-A336-39272FD5B119}" dt="2021-09-21T09:39:34.780" v="42980" actId="1076"/>
          <ac:grpSpMkLst>
            <pc:docMk/>
            <pc:sldMk cId="3192769894" sldId="659"/>
            <ac:grpSpMk id="3" creationId="{4659B28D-2A7C-4F79-B082-A9AC43936444}"/>
          </ac:grpSpMkLst>
        </pc:grpChg>
        <pc:grpChg chg="mod">
          <ac:chgData name="Minesh Patel" userId="a66d4990ec83ac90" providerId="LiveId" clId="{B97F8FE2-9461-4CFE-A336-39272FD5B119}" dt="2021-09-21T09:39:39.950" v="42983" actId="1076"/>
          <ac:grpSpMkLst>
            <pc:docMk/>
            <pc:sldMk cId="3192769894" sldId="659"/>
            <ac:grpSpMk id="4" creationId="{2346BA82-1F4E-447C-B494-54BEA5920052}"/>
          </ac:grpSpMkLst>
        </pc:grpChg>
        <pc:cxnChg chg="mod">
          <ac:chgData name="Minesh Patel" userId="a66d4990ec83ac90" providerId="LiveId" clId="{B97F8FE2-9461-4CFE-A336-39272FD5B119}" dt="2021-09-21T09:39:25.239" v="42978" actId="14100"/>
          <ac:cxnSpMkLst>
            <pc:docMk/>
            <pc:sldMk cId="3192769894" sldId="659"/>
            <ac:cxnSpMk id="55" creationId="{55B27A5F-7887-4E50-9A32-F0AD3A65F987}"/>
          </ac:cxnSpMkLst>
        </pc:cxnChg>
        <pc:cxnChg chg="mod">
          <ac:chgData name="Minesh Patel" userId="a66d4990ec83ac90" providerId="LiveId" clId="{B97F8FE2-9461-4CFE-A336-39272FD5B119}" dt="2021-09-21T09:39:27.467" v="42979" actId="14100"/>
          <ac:cxnSpMkLst>
            <pc:docMk/>
            <pc:sldMk cId="3192769894" sldId="659"/>
            <ac:cxnSpMk id="60" creationId="{06C7F991-6BB4-4C8B-A1A0-B68AC725EED2}"/>
          </ac:cxnSpMkLst>
        </pc:cxnChg>
      </pc:sldChg>
      <pc:sldChg chg="addSp modSp add mod">
        <pc:chgData name="Minesh Patel" userId="a66d4990ec83ac90" providerId="LiveId" clId="{B97F8FE2-9461-4CFE-A336-39272FD5B119}" dt="2021-09-21T10:02:49.474" v="43261"/>
        <pc:sldMkLst>
          <pc:docMk/>
          <pc:sldMk cId="2182428471" sldId="660"/>
        </pc:sldMkLst>
        <pc:spChg chg="mod">
          <ac:chgData name="Minesh Patel" userId="a66d4990ec83ac90" providerId="LiveId" clId="{B97F8FE2-9461-4CFE-A336-39272FD5B119}" dt="2021-09-21T09:40:51.151" v="42997" actId="2711"/>
          <ac:spMkLst>
            <pc:docMk/>
            <pc:sldMk cId="2182428471" sldId="660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40:51.151" v="42997" actId="2711"/>
          <ac:spMkLst>
            <pc:docMk/>
            <pc:sldMk cId="2182428471" sldId="660"/>
            <ac:spMk id="6" creationId="{BE1CB986-6CFF-4F6B-8BFF-C4D85EC16BDC}"/>
          </ac:spMkLst>
        </pc:spChg>
        <pc:spChg chg="mod">
          <ac:chgData name="Minesh Patel" userId="a66d4990ec83ac90" providerId="LiveId" clId="{B97F8FE2-9461-4CFE-A336-39272FD5B119}" dt="2021-09-21T09:40:51.151" v="42997" actId="2711"/>
          <ac:spMkLst>
            <pc:docMk/>
            <pc:sldMk cId="2182428471" sldId="660"/>
            <ac:spMk id="7" creationId="{4899FAEF-935F-44FB-A0DA-13C11AA5EF42}"/>
          </ac:spMkLst>
        </pc:spChg>
        <pc:spChg chg="mod">
          <ac:chgData name="Minesh Patel" userId="a66d4990ec83ac90" providerId="LiveId" clId="{B97F8FE2-9461-4CFE-A336-39272FD5B119}" dt="2021-09-21T09:40:51.151" v="42997" actId="2711"/>
          <ac:spMkLst>
            <pc:docMk/>
            <pc:sldMk cId="2182428471" sldId="660"/>
            <ac:spMk id="9" creationId="{2C4F0FC0-0BFE-456D-A249-295EF53C7E06}"/>
          </ac:spMkLst>
        </pc:spChg>
        <pc:spChg chg="mod">
          <ac:chgData name="Minesh Patel" userId="a66d4990ec83ac90" providerId="LiveId" clId="{B97F8FE2-9461-4CFE-A336-39272FD5B119}" dt="2021-09-21T09:40:51.151" v="42997" actId="2711"/>
          <ac:spMkLst>
            <pc:docMk/>
            <pc:sldMk cId="2182428471" sldId="660"/>
            <ac:spMk id="10" creationId="{A529C5D8-C948-47CB-9D7B-489C50E318AC}"/>
          </ac:spMkLst>
        </pc:spChg>
        <pc:spChg chg="mod">
          <ac:chgData name="Minesh Patel" userId="a66d4990ec83ac90" providerId="LiveId" clId="{B97F8FE2-9461-4CFE-A336-39272FD5B119}" dt="2021-09-21T09:40:51.151" v="42997" actId="2711"/>
          <ac:spMkLst>
            <pc:docMk/>
            <pc:sldMk cId="2182428471" sldId="660"/>
            <ac:spMk id="12" creationId="{E7925C4F-97DC-48C2-B524-AD241E20BACB}"/>
          </ac:spMkLst>
        </pc:spChg>
        <pc:spChg chg="mod">
          <ac:chgData name="Minesh Patel" userId="a66d4990ec83ac90" providerId="LiveId" clId="{B97F8FE2-9461-4CFE-A336-39272FD5B119}" dt="2021-09-21T09:41:06.373" v="43003" actId="113"/>
          <ac:spMkLst>
            <pc:docMk/>
            <pc:sldMk cId="2182428471" sldId="660"/>
            <ac:spMk id="14" creationId="{163C0518-6083-40E7-A877-7599CF072BC3}"/>
          </ac:spMkLst>
        </pc:spChg>
        <pc:spChg chg="mod">
          <ac:chgData name="Minesh Patel" userId="a66d4990ec83ac90" providerId="LiveId" clId="{B97F8FE2-9461-4CFE-A336-39272FD5B119}" dt="2021-09-21T10:02:49.474" v="43261"/>
          <ac:spMkLst>
            <pc:docMk/>
            <pc:sldMk cId="2182428471" sldId="660"/>
            <ac:spMk id="17" creationId="{A535F271-65F3-4685-884E-E96D9ACE7BE6}"/>
          </ac:spMkLst>
        </pc:spChg>
        <pc:spChg chg="mod">
          <ac:chgData name="Minesh Patel" userId="a66d4990ec83ac90" providerId="LiveId" clId="{B97F8FE2-9461-4CFE-A336-39272FD5B119}" dt="2021-09-21T10:02:49.474" v="43261"/>
          <ac:spMkLst>
            <pc:docMk/>
            <pc:sldMk cId="2182428471" sldId="660"/>
            <ac:spMk id="18" creationId="{9F8B7685-9368-476E-A61A-07473F4DAFD1}"/>
          </ac:spMkLst>
        </pc:spChg>
        <pc:spChg chg="mod">
          <ac:chgData name="Minesh Patel" userId="a66d4990ec83ac90" providerId="LiveId" clId="{B97F8FE2-9461-4CFE-A336-39272FD5B119}" dt="2021-09-21T10:02:49.474" v="43261"/>
          <ac:spMkLst>
            <pc:docMk/>
            <pc:sldMk cId="2182428471" sldId="660"/>
            <ac:spMk id="19" creationId="{C616CD82-A224-4A7E-AEB5-A6C471A6BA91}"/>
          </ac:spMkLst>
        </pc:spChg>
        <pc:spChg chg="mod">
          <ac:chgData name="Minesh Patel" userId="a66d4990ec83ac90" providerId="LiveId" clId="{B97F8FE2-9461-4CFE-A336-39272FD5B119}" dt="2021-09-21T10:02:49.474" v="43261"/>
          <ac:spMkLst>
            <pc:docMk/>
            <pc:sldMk cId="2182428471" sldId="660"/>
            <ac:spMk id="20" creationId="{F0A3B60A-63FC-4F02-8A77-EDE20BE77666}"/>
          </ac:spMkLst>
        </pc:spChg>
        <pc:spChg chg="mod">
          <ac:chgData name="Minesh Patel" userId="a66d4990ec83ac90" providerId="LiveId" clId="{B97F8FE2-9461-4CFE-A336-39272FD5B119}" dt="2021-09-21T10:02:49.474" v="43261"/>
          <ac:spMkLst>
            <pc:docMk/>
            <pc:sldMk cId="2182428471" sldId="660"/>
            <ac:spMk id="21" creationId="{513E6AF3-AF11-4743-93EB-A39CAD02BE12}"/>
          </ac:spMkLst>
        </pc:spChg>
        <pc:grpChg chg="add mod">
          <ac:chgData name="Minesh Patel" userId="a66d4990ec83ac90" providerId="LiveId" clId="{B97F8FE2-9461-4CFE-A336-39272FD5B119}" dt="2021-09-21T10:02:49.474" v="43261"/>
          <ac:grpSpMkLst>
            <pc:docMk/>
            <pc:sldMk cId="2182428471" sldId="660"/>
            <ac:grpSpMk id="16" creationId="{4BA42C9E-9EF5-48BD-BE7B-6E4390FB971F}"/>
          </ac:grpSpMkLst>
        </pc:grpChg>
      </pc:sldChg>
      <pc:sldChg chg="addSp modSp add mod">
        <pc:chgData name="Minesh Patel" userId="a66d4990ec83ac90" providerId="LiveId" clId="{B97F8FE2-9461-4CFE-A336-39272FD5B119}" dt="2021-09-21T10:02:55.886" v="43264"/>
        <pc:sldMkLst>
          <pc:docMk/>
          <pc:sldMk cId="2702601189" sldId="661"/>
        </pc:sldMkLst>
        <pc:spChg chg="mod">
          <ac:chgData name="Minesh Patel" userId="a66d4990ec83ac90" providerId="LiveId" clId="{B97F8FE2-9461-4CFE-A336-39272FD5B119}" dt="2021-09-21T09:41:34.527" v="43006" actId="2711"/>
          <ac:spMkLst>
            <pc:docMk/>
            <pc:sldMk cId="2702601189" sldId="661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41:34.527" v="43006" actId="2711"/>
          <ac:spMkLst>
            <pc:docMk/>
            <pc:sldMk cId="2702601189" sldId="661"/>
            <ac:spMk id="7" creationId="{20732A8D-4B35-40BF-B9AA-39226724E922}"/>
          </ac:spMkLst>
        </pc:spChg>
        <pc:spChg chg="mod">
          <ac:chgData name="Minesh Patel" userId="a66d4990ec83ac90" providerId="LiveId" clId="{B97F8FE2-9461-4CFE-A336-39272FD5B119}" dt="2021-09-21T09:41:34.527" v="43006" actId="2711"/>
          <ac:spMkLst>
            <pc:docMk/>
            <pc:sldMk cId="2702601189" sldId="661"/>
            <ac:spMk id="9" creationId="{C8CB8AF1-0075-41BE-A774-C1E3F41C3F58}"/>
          </ac:spMkLst>
        </pc:spChg>
        <pc:spChg chg="mod">
          <ac:chgData name="Minesh Patel" userId="a66d4990ec83ac90" providerId="LiveId" clId="{B97F8FE2-9461-4CFE-A336-39272FD5B119}" dt="2021-09-21T09:41:34.527" v="43006" actId="2711"/>
          <ac:spMkLst>
            <pc:docMk/>
            <pc:sldMk cId="2702601189" sldId="661"/>
            <ac:spMk id="10" creationId="{8DC3AD30-0065-40CA-827F-843F72D4C74D}"/>
          </ac:spMkLst>
        </pc:spChg>
        <pc:spChg chg="mod">
          <ac:chgData name="Minesh Patel" userId="a66d4990ec83ac90" providerId="LiveId" clId="{B97F8FE2-9461-4CFE-A336-39272FD5B119}" dt="2021-09-21T09:41:34.527" v="43006" actId="2711"/>
          <ac:spMkLst>
            <pc:docMk/>
            <pc:sldMk cId="2702601189" sldId="661"/>
            <ac:spMk id="11" creationId="{8D367F33-0072-4F4D-980A-F3DB048FFBD6}"/>
          </ac:spMkLst>
        </pc:spChg>
        <pc:spChg chg="mod">
          <ac:chgData name="Minesh Patel" userId="a66d4990ec83ac90" providerId="LiveId" clId="{B97F8FE2-9461-4CFE-A336-39272FD5B119}" dt="2021-09-21T09:41:34.527" v="43006" actId="2711"/>
          <ac:spMkLst>
            <pc:docMk/>
            <pc:sldMk cId="2702601189" sldId="661"/>
            <ac:spMk id="12" creationId="{CA4C6647-EB48-4B5F-8CA5-39AC4CF667BF}"/>
          </ac:spMkLst>
        </pc:spChg>
        <pc:spChg chg="mod">
          <ac:chgData name="Minesh Patel" userId="a66d4990ec83ac90" providerId="LiveId" clId="{B97F8FE2-9461-4CFE-A336-39272FD5B119}" dt="2021-09-21T09:41:34.527" v="43006" actId="2711"/>
          <ac:spMkLst>
            <pc:docMk/>
            <pc:sldMk cId="2702601189" sldId="661"/>
            <ac:spMk id="13" creationId="{1ADA5ED8-CB7B-498E-9B81-ECA07AA67E45}"/>
          </ac:spMkLst>
        </pc:spChg>
        <pc:spChg chg="mod">
          <ac:chgData name="Minesh Patel" userId="a66d4990ec83ac90" providerId="LiveId" clId="{B97F8FE2-9461-4CFE-A336-39272FD5B119}" dt="2021-09-21T09:41:34.527" v="43006" actId="2711"/>
          <ac:spMkLst>
            <pc:docMk/>
            <pc:sldMk cId="2702601189" sldId="661"/>
            <ac:spMk id="14" creationId="{38CCF82C-B233-48F9-8B31-5D92F9FC8117}"/>
          </ac:spMkLst>
        </pc:spChg>
        <pc:spChg chg="mod">
          <ac:chgData name="Minesh Patel" userId="a66d4990ec83ac90" providerId="LiveId" clId="{B97F8FE2-9461-4CFE-A336-39272FD5B119}" dt="2021-09-21T09:41:34.527" v="43006" actId="2711"/>
          <ac:spMkLst>
            <pc:docMk/>
            <pc:sldMk cId="2702601189" sldId="661"/>
            <ac:spMk id="15" creationId="{71F9197A-CCF5-4C3F-AFBB-06932116CE5C}"/>
          </ac:spMkLst>
        </pc:spChg>
        <pc:spChg chg="mod">
          <ac:chgData name="Minesh Patel" userId="a66d4990ec83ac90" providerId="LiveId" clId="{B97F8FE2-9461-4CFE-A336-39272FD5B119}" dt="2021-09-21T09:41:34.527" v="43006" actId="2711"/>
          <ac:spMkLst>
            <pc:docMk/>
            <pc:sldMk cId="2702601189" sldId="661"/>
            <ac:spMk id="16" creationId="{E42EDBBF-4969-4195-BE53-7D89B8A7FE35}"/>
          </ac:spMkLst>
        </pc:spChg>
        <pc:spChg chg="mod">
          <ac:chgData name="Minesh Patel" userId="a66d4990ec83ac90" providerId="LiveId" clId="{B97F8FE2-9461-4CFE-A336-39272FD5B119}" dt="2021-09-21T10:02:55.886" v="43264"/>
          <ac:spMkLst>
            <pc:docMk/>
            <pc:sldMk cId="2702601189" sldId="661"/>
            <ac:spMk id="18" creationId="{4CAD8F7F-3A1A-44AD-B9A7-D2419D4934A4}"/>
          </ac:spMkLst>
        </pc:spChg>
        <pc:spChg chg="mod">
          <ac:chgData name="Minesh Patel" userId="a66d4990ec83ac90" providerId="LiveId" clId="{B97F8FE2-9461-4CFE-A336-39272FD5B119}" dt="2021-09-21T10:02:55.886" v="43264"/>
          <ac:spMkLst>
            <pc:docMk/>
            <pc:sldMk cId="2702601189" sldId="661"/>
            <ac:spMk id="19" creationId="{8BE810E0-8FDE-4CBF-9834-82AFCF0C085D}"/>
          </ac:spMkLst>
        </pc:spChg>
        <pc:spChg chg="mod">
          <ac:chgData name="Minesh Patel" userId="a66d4990ec83ac90" providerId="LiveId" clId="{B97F8FE2-9461-4CFE-A336-39272FD5B119}" dt="2021-09-21T10:02:55.886" v="43264"/>
          <ac:spMkLst>
            <pc:docMk/>
            <pc:sldMk cId="2702601189" sldId="661"/>
            <ac:spMk id="20" creationId="{FCFB6AF6-179E-4C33-88A6-74F022CD2CA2}"/>
          </ac:spMkLst>
        </pc:spChg>
        <pc:spChg chg="mod">
          <ac:chgData name="Minesh Patel" userId="a66d4990ec83ac90" providerId="LiveId" clId="{B97F8FE2-9461-4CFE-A336-39272FD5B119}" dt="2021-09-21T10:02:55.886" v="43264"/>
          <ac:spMkLst>
            <pc:docMk/>
            <pc:sldMk cId="2702601189" sldId="661"/>
            <ac:spMk id="21" creationId="{697137ED-C69D-456D-910E-DAC021BD83DF}"/>
          </ac:spMkLst>
        </pc:spChg>
        <pc:spChg chg="mod">
          <ac:chgData name="Minesh Patel" userId="a66d4990ec83ac90" providerId="LiveId" clId="{B97F8FE2-9461-4CFE-A336-39272FD5B119}" dt="2021-09-21T10:02:55.886" v="43264"/>
          <ac:spMkLst>
            <pc:docMk/>
            <pc:sldMk cId="2702601189" sldId="661"/>
            <ac:spMk id="22" creationId="{00F83396-3F00-48FE-A751-386B89E22958}"/>
          </ac:spMkLst>
        </pc:spChg>
        <pc:grpChg chg="add mod">
          <ac:chgData name="Minesh Patel" userId="a66d4990ec83ac90" providerId="LiveId" clId="{B97F8FE2-9461-4CFE-A336-39272FD5B119}" dt="2021-09-21T10:02:55.886" v="43264"/>
          <ac:grpSpMkLst>
            <pc:docMk/>
            <pc:sldMk cId="2702601189" sldId="661"/>
            <ac:grpSpMk id="17" creationId="{CA86EAD4-D115-4D3F-82CB-AB15BD60AF95}"/>
          </ac:grpSpMkLst>
        </pc:grpChg>
      </pc:sldChg>
      <pc:sldChg chg="addSp modSp add">
        <pc:chgData name="Minesh Patel" userId="a66d4990ec83ac90" providerId="LiveId" clId="{B97F8FE2-9461-4CFE-A336-39272FD5B119}" dt="2021-09-21T10:03:00.975" v="43266"/>
        <pc:sldMkLst>
          <pc:docMk/>
          <pc:sldMk cId="4045219556" sldId="662"/>
        </pc:sldMkLst>
        <pc:spChg chg="mod">
          <ac:chgData name="Minesh Patel" userId="a66d4990ec83ac90" providerId="LiveId" clId="{B97F8FE2-9461-4CFE-A336-39272FD5B119}" dt="2021-09-21T10:03:00.975" v="43266"/>
          <ac:spMkLst>
            <pc:docMk/>
            <pc:sldMk cId="4045219556" sldId="662"/>
            <ac:spMk id="6" creationId="{D741EBC4-98D6-4DB1-BB68-33E416BCB977}"/>
          </ac:spMkLst>
        </pc:spChg>
        <pc:spChg chg="mod">
          <ac:chgData name="Minesh Patel" userId="a66d4990ec83ac90" providerId="LiveId" clId="{B97F8FE2-9461-4CFE-A336-39272FD5B119}" dt="2021-09-21T10:03:00.975" v="43266"/>
          <ac:spMkLst>
            <pc:docMk/>
            <pc:sldMk cId="4045219556" sldId="662"/>
            <ac:spMk id="7" creationId="{46A41808-2D29-4456-A8CB-689791583B87}"/>
          </ac:spMkLst>
        </pc:spChg>
        <pc:spChg chg="mod">
          <ac:chgData name="Minesh Patel" userId="a66d4990ec83ac90" providerId="LiveId" clId="{B97F8FE2-9461-4CFE-A336-39272FD5B119}" dt="2021-09-21T10:03:00.975" v="43266"/>
          <ac:spMkLst>
            <pc:docMk/>
            <pc:sldMk cId="4045219556" sldId="662"/>
            <ac:spMk id="8" creationId="{48CAA84B-4A50-4BC9-BFDD-3D2E52719A72}"/>
          </ac:spMkLst>
        </pc:spChg>
        <pc:spChg chg="mod">
          <ac:chgData name="Minesh Patel" userId="a66d4990ec83ac90" providerId="LiveId" clId="{B97F8FE2-9461-4CFE-A336-39272FD5B119}" dt="2021-09-21T10:03:00.975" v="43266"/>
          <ac:spMkLst>
            <pc:docMk/>
            <pc:sldMk cId="4045219556" sldId="662"/>
            <ac:spMk id="9" creationId="{727CF881-177B-42A7-9E3E-93D27B52A881}"/>
          </ac:spMkLst>
        </pc:spChg>
        <pc:spChg chg="mod">
          <ac:chgData name="Minesh Patel" userId="a66d4990ec83ac90" providerId="LiveId" clId="{B97F8FE2-9461-4CFE-A336-39272FD5B119}" dt="2021-09-21T10:03:00.975" v="43266"/>
          <ac:spMkLst>
            <pc:docMk/>
            <pc:sldMk cId="4045219556" sldId="662"/>
            <ac:spMk id="10" creationId="{70CED318-E9F5-4D83-9DFE-8CE9CF4FA61E}"/>
          </ac:spMkLst>
        </pc:spChg>
        <pc:grpChg chg="add mod">
          <ac:chgData name="Minesh Patel" userId="a66d4990ec83ac90" providerId="LiveId" clId="{B97F8FE2-9461-4CFE-A336-39272FD5B119}" dt="2021-09-21T10:03:00.975" v="43266"/>
          <ac:grpSpMkLst>
            <pc:docMk/>
            <pc:sldMk cId="4045219556" sldId="662"/>
            <ac:grpSpMk id="5" creationId="{91B0E565-B1ED-468F-BC79-8C30A3054D6E}"/>
          </ac:grpSpMkLst>
        </pc:grpChg>
      </pc:sldChg>
      <pc:sldChg chg="addSp modSp add mod">
        <pc:chgData name="Minesh Patel" userId="a66d4990ec83ac90" providerId="LiveId" clId="{B97F8FE2-9461-4CFE-A336-39272FD5B119}" dt="2021-09-21T10:03:28.798" v="43274"/>
        <pc:sldMkLst>
          <pc:docMk/>
          <pc:sldMk cId="3557054967" sldId="663"/>
        </pc:sldMkLst>
        <pc:spChg chg="mod">
          <ac:chgData name="Minesh Patel" userId="a66d4990ec83ac90" providerId="LiveId" clId="{B97F8FE2-9461-4CFE-A336-39272FD5B119}" dt="2021-09-21T09:42:34.374" v="43019" actId="2711"/>
          <ac:spMkLst>
            <pc:docMk/>
            <pc:sldMk cId="3557054967" sldId="663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42:34.374" v="43019" actId="2711"/>
          <ac:spMkLst>
            <pc:docMk/>
            <pc:sldMk cId="3557054967" sldId="663"/>
            <ac:spMk id="3" creationId="{1568EFD1-DB44-4150-850D-BBF67016985B}"/>
          </ac:spMkLst>
        </pc:spChg>
        <pc:spChg chg="mod">
          <ac:chgData name="Minesh Patel" userId="a66d4990ec83ac90" providerId="LiveId" clId="{B97F8FE2-9461-4CFE-A336-39272FD5B119}" dt="2021-09-21T09:42:34.374" v="43019" actId="2711"/>
          <ac:spMkLst>
            <pc:docMk/>
            <pc:sldMk cId="3557054967" sldId="663"/>
            <ac:spMk id="4" creationId="{5E2FF22B-3DFB-407D-9EE5-8BA4D547C8B4}"/>
          </ac:spMkLst>
        </pc:spChg>
        <pc:spChg chg="mod">
          <ac:chgData name="Minesh Patel" userId="a66d4990ec83ac90" providerId="LiveId" clId="{B97F8FE2-9461-4CFE-A336-39272FD5B119}" dt="2021-09-21T09:42:34.374" v="43019" actId="2711"/>
          <ac:spMkLst>
            <pc:docMk/>
            <pc:sldMk cId="3557054967" sldId="663"/>
            <ac:spMk id="5" creationId="{BE744CD1-D43B-492A-B25B-9238E604165B}"/>
          </ac:spMkLst>
        </pc:spChg>
        <pc:spChg chg="mod">
          <ac:chgData name="Minesh Patel" userId="a66d4990ec83ac90" providerId="LiveId" clId="{B97F8FE2-9461-4CFE-A336-39272FD5B119}" dt="2021-09-21T09:42:34.374" v="43019" actId="2711"/>
          <ac:spMkLst>
            <pc:docMk/>
            <pc:sldMk cId="3557054967" sldId="663"/>
            <ac:spMk id="6" creationId="{44B6803E-9732-436A-BA63-3B38A6AEC35F}"/>
          </ac:spMkLst>
        </pc:spChg>
        <pc:spChg chg="mod">
          <ac:chgData name="Minesh Patel" userId="a66d4990ec83ac90" providerId="LiveId" clId="{B97F8FE2-9461-4CFE-A336-39272FD5B119}" dt="2021-09-21T09:42:34.374" v="43019" actId="2711"/>
          <ac:spMkLst>
            <pc:docMk/>
            <pc:sldMk cId="3557054967" sldId="663"/>
            <ac:spMk id="7" creationId="{3F074243-D206-4766-B2FA-75C31407F51A}"/>
          </ac:spMkLst>
        </pc:spChg>
        <pc:spChg chg="mod">
          <ac:chgData name="Minesh Patel" userId="a66d4990ec83ac90" providerId="LiveId" clId="{B97F8FE2-9461-4CFE-A336-39272FD5B119}" dt="2021-09-21T09:42:34.374" v="43019" actId="2711"/>
          <ac:spMkLst>
            <pc:docMk/>
            <pc:sldMk cId="3557054967" sldId="663"/>
            <ac:spMk id="8" creationId="{5103C8C6-59BD-4DDB-90C4-4B529A55CCE0}"/>
          </ac:spMkLst>
        </pc:spChg>
        <pc:spChg chg="mod">
          <ac:chgData name="Minesh Patel" userId="a66d4990ec83ac90" providerId="LiveId" clId="{B97F8FE2-9461-4CFE-A336-39272FD5B119}" dt="2021-09-21T09:42:34.374" v="43019" actId="2711"/>
          <ac:spMkLst>
            <pc:docMk/>
            <pc:sldMk cId="3557054967" sldId="663"/>
            <ac:spMk id="12" creationId="{16F0E8DF-F625-4A8C-8159-DA4D89B7FAB4}"/>
          </ac:spMkLst>
        </pc:spChg>
        <pc:spChg chg="mod">
          <ac:chgData name="Minesh Patel" userId="a66d4990ec83ac90" providerId="LiveId" clId="{B97F8FE2-9461-4CFE-A336-39272FD5B119}" dt="2021-09-21T09:42:34.374" v="43019" actId="2711"/>
          <ac:spMkLst>
            <pc:docMk/>
            <pc:sldMk cId="3557054967" sldId="663"/>
            <ac:spMk id="13" creationId="{E8771549-3A46-47CF-A952-C31E272DF7A6}"/>
          </ac:spMkLst>
        </pc:spChg>
        <pc:spChg chg="mod">
          <ac:chgData name="Minesh Patel" userId="a66d4990ec83ac90" providerId="LiveId" clId="{B97F8FE2-9461-4CFE-A336-39272FD5B119}" dt="2021-09-21T09:42:34.374" v="43019" actId="2711"/>
          <ac:spMkLst>
            <pc:docMk/>
            <pc:sldMk cId="3557054967" sldId="663"/>
            <ac:spMk id="14" creationId="{7D964F94-B162-4962-AD42-D6E40A2EFE09}"/>
          </ac:spMkLst>
        </pc:spChg>
        <pc:spChg chg="mod">
          <ac:chgData name="Minesh Patel" userId="a66d4990ec83ac90" providerId="LiveId" clId="{B97F8FE2-9461-4CFE-A336-39272FD5B119}" dt="2021-09-21T09:42:34.374" v="43019" actId="2711"/>
          <ac:spMkLst>
            <pc:docMk/>
            <pc:sldMk cId="3557054967" sldId="663"/>
            <ac:spMk id="15" creationId="{2888070E-262A-4FEE-91C5-CA3523E3D530}"/>
          </ac:spMkLst>
        </pc:spChg>
        <pc:spChg chg="mod">
          <ac:chgData name="Minesh Patel" userId="a66d4990ec83ac90" providerId="LiveId" clId="{B97F8FE2-9461-4CFE-A336-39272FD5B119}" dt="2021-09-21T09:42:34.374" v="43019" actId="2711"/>
          <ac:spMkLst>
            <pc:docMk/>
            <pc:sldMk cId="3557054967" sldId="663"/>
            <ac:spMk id="16" creationId="{79DCBE7D-F930-4134-85D6-6F195A8D4C51}"/>
          </ac:spMkLst>
        </pc:spChg>
        <pc:spChg chg="mod">
          <ac:chgData name="Minesh Patel" userId="a66d4990ec83ac90" providerId="LiveId" clId="{B97F8FE2-9461-4CFE-A336-39272FD5B119}" dt="2021-09-21T09:42:34.374" v="43019" actId="2711"/>
          <ac:spMkLst>
            <pc:docMk/>
            <pc:sldMk cId="3557054967" sldId="663"/>
            <ac:spMk id="19" creationId="{D10D789D-C1E5-4468-978E-6A700E9BA582}"/>
          </ac:spMkLst>
        </pc:spChg>
        <pc:spChg chg="mod">
          <ac:chgData name="Minesh Patel" userId="a66d4990ec83ac90" providerId="LiveId" clId="{B97F8FE2-9461-4CFE-A336-39272FD5B119}" dt="2021-09-21T09:42:34.374" v="43019" actId="2711"/>
          <ac:spMkLst>
            <pc:docMk/>
            <pc:sldMk cId="3557054967" sldId="663"/>
            <ac:spMk id="20" creationId="{F09AE5AD-19A0-47CF-B8BC-FD9B26C22CF9}"/>
          </ac:spMkLst>
        </pc:spChg>
        <pc:spChg chg="mod">
          <ac:chgData name="Minesh Patel" userId="a66d4990ec83ac90" providerId="LiveId" clId="{B97F8FE2-9461-4CFE-A336-39272FD5B119}" dt="2021-09-21T09:42:34.374" v="43019" actId="2711"/>
          <ac:spMkLst>
            <pc:docMk/>
            <pc:sldMk cId="3557054967" sldId="663"/>
            <ac:spMk id="21" creationId="{D8AFD28C-AC06-4EAF-97D5-60A6173F1D1C}"/>
          </ac:spMkLst>
        </pc:spChg>
        <pc:spChg chg="mod">
          <ac:chgData name="Minesh Patel" userId="a66d4990ec83ac90" providerId="LiveId" clId="{B97F8FE2-9461-4CFE-A336-39272FD5B119}" dt="2021-09-21T09:42:34.374" v="43019" actId="2711"/>
          <ac:spMkLst>
            <pc:docMk/>
            <pc:sldMk cId="3557054967" sldId="663"/>
            <ac:spMk id="26" creationId="{466BE35B-DE81-4DA0-8447-70D007FE077F}"/>
          </ac:spMkLst>
        </pc:spChg>
        <pc:spChg chg="mod">
          <ac:chgData name="Minesh Patel" userId="a66d4990ec83ac90" providerId="LiveId" clId="{B97F8FE2-9461-4CFE-A336-39272FD5B119}" dt="2021-09-21T09:42:34.374" v="43019" actId="2711"/>
          <ac:spMkLst>
            <pc:docMk/>
            <pc:sldMk cId="3557054967" sldId="663"/>
            <ac:spMk id="28" creationId="{D122A07F-B7D5-4729-B990-5E993D54AF1C}"/>
          </ac:spMkLst>
        </pc:spChg>
        <pc:spChg chg="mod">
          <ac:chgData name="Minesh Patel" userId="a66d4990ec83ac90" providerId="LiveId" clId="{B97F8FE2-9461-4CFE-A336-39272FD5B119}" dt="2021-09-21T09:42:34.374" v="43019" actId="2711"/>
          <ac:spMkLst>
            <pc:docMk/>
            <pc:sldMk cId="3557054967" sldId="663"/>
            <ac:spMk id="30" creationId="{02488C83-B852-468C-AC46-C15FB7F88128}"/>
          </ac:spMkLst>
        </pc:spChg>
        <pc:spChg chg="mod">
          <ac:chgData name="Minesh Patel" userId="a66d4990ec83ac90" providerId="LiveId" clId="{B97F8FE2-9461-4CFE-A336-39272FD5B119}" dt="2021-09-21T10:03:28.798" v="43274"/>
          <ac:spMkLst>
            <pc:docMk/>
            <pc:sldMk cId="3557054967" sldId="663"/>
            <ac:spMk id="34" creationId="{2676FDBC-2936-4328-9CDD-0C9BB9B5622B}"/>
          </ac:spMkLst>
        </pc:spChg>
        <pc:spChg chg="mod">
          <ac:chgData name="Minesh Patel" userId="a66d4990ec83ac90" providerId="LiveId" clId="{B97F8FE2-9461-4CFE-A336-39272FD5B119}" dt="2021-09-21T10:03:28.798" v="43274"/>
          <ac:spMkLst>
            <pc:docMk/>
            <pc:sldMk cId="3557054967" sldId="663"/>
            <ac:spMk id="35" creationId="{0914DEAB-E350-4D33-B729-9BBA4D50E54B}"/>
          </ac:spMkLst>
        </pc:spChg>
        <pc:spChg chg="mod">
          <ac:chgData name="Minesh Patel" userId="a66d4990ec83ac90" providerId="LiveId" clId="{B97F8FE2-9461-4CFE-A336-39272FD5B119}" dt="2021-09-21T10:03:28.798" v="43274"/>
          <ac:spMkLst>
            <pc:docMk/>
            <pc:sldMk cId="3557054967" sldId="663"/>
            <ac:spMk id="36" creationId="{2D5F955B-DDB7-4177-B0EF-8FD5C717CE53}"/>
          </ac:spMkLst>
        </pc:spChg>
        <pc:spChg chg="mod">
          <ac:chgData name="Minesh Patel" userId="a66d4990ec83ac90" providerId="LiveId" clId="{B97F8FE2-9461-4CFE-A336-39272FD5B119}" dt="2021-09-21T10:03:28.798" v="43274"/>
          <ac:spMkLst>
            <pc:docMk/>
            <pc:sldMk cId="3557054967" sldId="663"/>
            <ac:spMk id="37" creationId="{F19360B0-D32D-4179-8F2C-C0187614BD3D}"/>
          </ac:spMkLst>
        </pc:spChg>
        <pc:spChg chg="mod">
          <ac:chgData name="Minesh Patel" userId="a66d4990ec83ac90" providerId="LiveId" clId="{B97F8FE2-9461-4CFE-A336-39272FD5B119}" dt="2021-09-21T10:03:28.798" v="43274"/>
          <ac:spMkLst>
            <pc:docMk/>
            <pc:sldMk cId="3557054967" sldId="663"/>
            <ac:spMk id="38" creationId="{0597FC6D-82EA-48C6-A0C0-593AFBB97A33}"/>
          </ac:spMkLst>
        </pc:spChg>
        <pc:spChg chg="mod">
          <ac:chgData name="Minesh Patel" userId="a66d4990ec83ac90" providerId="LiveId" clId="{B97F8FE2-9461-4CFE-A336-39272FD5B119}" dt="2021-09-21T09:42:34.374" v="43019" actId="2711"/>
          <ac:spMkLst>
            <pc:docMk/>
            <pc:sldMk cId="3557054967" sldId="663"/>
            <ac:spMk id="39" creationId="{F17800CB-982B-4F47-B184-E0614C6EFA0F}"/>
          </ac:spMkLst>
        </pc:spChg>
        <pc:spChg chg="mod">
          <ac:chgData name="Minesh Patel" userId="a66d4990ec83ac90" providerId="LiveId" clId="{B97F8FE2-9461-4CFE-A336-39272FD5B119}" dt="2021-09-21T09:42:34.374" v="43019" actId="2711"/>
          <ac:spMkLst>
            <pc:docMk/>
            <pc:sldMk cId="3557054967" sldId="663"/>
            <ac:spMk id="41" creationId="{8D12E685-00B0-455E-8B79-91E707912CBA}"/>
          </ac:spMkLst>
        </pc:spChg>
        <pc:spChg chg="mod">
          <ac:chgData name="Minesh Patel" userId="a66d4990ec83ac90" providerId="LiveId" clId="{B97F8FE2-9461-4CFE-A336-39272FD5B119}" dt="2021-09-21T09:42:34.374" v="43019" actId="2711"/>
          <ac:spMkLst>
            <pc:docMk/>
            <pc:sldMk cId="3557054967" sldId="663"/>
            <ac:spMk id="65" creationId="{052FE41C-2653-44F9-88C7-E9C45FA75455}"/>
          </ac:spMkLst>
        </pc:spChg>
        <pc:grpChg chg="add mod">
          <ac:chgData name="Minesh Patel" userId="a66d4990ec83ac90" providerId="LiveId" clId="{B97F8FE2-9461-4CFE-A336-39272FD5B119}" dt="2021-09-21T10:03:28.798" v="43274"/>
          <ac:grpSpMkLst>
            <pc:docMk/>
            <pc:sldMk cId="3557054967" sldId="663"/>
            <ac:grpSpMk id="33" creationId="{53B0D012-7A3E-43FD-BD13-1C5C696CCEB7}"/>
          </ac:grpSpMkLst>
        </pc:grpChg>
      </pc:sldChg>
      <pc:sldChg chg="addSp modSp add mod">
        <pc:chgData name="Minesh Patel" userId="a66d4990ec83ac90" providerId="LiveId" clId="{B97F8FE2-9461-4CFE-A336-39272FD5B119}" dt="2021-09-21T10:04:52.752" v="43290"/>
        <pc:sldMkLst>
          <pc:docMk/>
          <pc:sldMk cId="218722158" sldId="664"/>
        </pc:sldMkLst>
        <pc:spChg chg="mod">
          <ac:chgData name="Minesh Patel" userId="a66d4990ec83ac90" providerId="LiveId" clId="{B97F8FE2-9461-4CFE-A336-39272FD5B119}" dt="2021-09-21T09:43:22.988" v="43025" actId="2711"/>
          <ac:spMkLst>
            <pc:docMk/>
            <pc:sldMk cId="218722158" sldId="664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43:30.124" v="43026" actId="2711"/>
          <ac:spMkLst>
            <pc:docMk/>
            <pc:sldMk cId="218722158" sldId="664"/>
            <ac:spMk id="5" creationId="{9524B372-4F87-490F-8557-DE89FFAFB2D1}"/>
          </ac:spMkLst>
        </pc:spChg>
        <pc:spChg chg="mod">
          <ac:chgData name="Minesh Patel" userId="a66d4990ec83ac90" providerId="LiveId" clId="{B97F8FE2-9461-4CFE-A336-39272FD5B119}" dt="2021-09-21T09:43:22.988" v="43025" actId="2711"/>
          <ac:spMkLst>
            <pc:docMk/>
            <pc:sldMk cId="218722158" sldId="664"/>
            <ac:spMk id="7" creationId="{2A14E5FC-B5E3-4224-8DCE-167604A65A66}"/>
          </ac:spMkLst>
        </pc:spChg>
        <pc:spChg chg="mod">
          <ac:chgData name="Minesh Patel" userId="a66d4990ec83ac90" providerId="LiveId" clId="{B97F8FE2-9461-4CFE-A336-39272FD5B119}" dt="2021-09-21T09:43:22.988" v="43025" actId="2711"/>
          <ac:spMkLst>
            <pc:docMk/>
            <pc:sldMk cId="218722158" sldId="664"/>
            <ac:spMk id="9" creationId="{696BC9BD-3136-44A1-A54F-85F1F913A5A6}"/>
          </ac:spMkLst>
        </pc:spChg>
        <pc:spChg chg="mod">
          <ac:chgData name="Minesh Patel" userId="a66d4990ec83ac90" providerId="LiveId" clId="{B97F8FE2-9461-4CFE-A336-39272FD5B119}" dt="2021-09-21T09:43:22.988" v="43025" actId="2711"/>
          <ac:spMkLst>
            <pc:docMk/>
            <pc:sldMk cId="218722158" sldId="664"/>
            <ac:spMk id="10" creationId="{7D24FA79-9278-44ED-BC48-B4E9C123F83D}"/>
          </ac:spMkLst>
        </pc:spChg>
        <pc:spChg chg="mod">
          <ac:chgData name="Minesh Patel" userId="a66d4990ec83ac90" providerId="LiveId" clId="{B97F8FE2-9461-4CFE-A336-39272FD5B119}" dt="2021-09-21T09:43:22.988" v="43025" actId="2711"/>
          <ac:spMkLst>
            <pc:docMk/>
            <pc:sldMk cId="218722158" sldId="664"/>
            <ac:spMk id="11" creationId="{C898B966-9073-4107-8CCF-D843B6B838D2}"/>
          </ac:spMkLst>
        </pc:spChg>
        <pc:spChg chg="mod">
          <ac:chgData name="Minesh Patel" userId="a66d4990ec83ac90" providerId="LiveId" clId="{B97F8FE2-9461-4CFE-A336-39272FD5B119}" dt="2021-09-21T09:43:34.507" v="43027" actId="2711"/>
          <ac:spMkLst>
            <pc:docMk/>
            <pc:sldMk cId="218722158" sldId="664"/>
            <ac:spMk id="13" creationId="{21195F91-9EE4-49F3-90E8-745D330F61BE}"/>
          </ac:spMkLst>
        </pc:spChg>
        <pc:spChg chg="mod">
          <ac:chgData name="Minesh Patel" userId="a66d4990ec83ac90" providerId="LiveId" clId="{B97F8FE2-9461-4CFE-A336-39272FD5B119}" dt="2021-09-21T09:43:38.489" v="43028" actId="2711"/>
          <ac:spMkLst>
            <pc:docMk/>
            <pc:sldMk cId="218722158" sldId="664"/>
            <ac:spMk id="14" creationId="{E44569A2-71C8-42D1-A431-9340BF2592B2}"/>
          </ac:spMkLst>
        </pc:spChg>
        <pc:spChg chg="mod">
          <ac:chgData name="Minesh Patel" userId="a66d4990ec83ac90" providerId="LiveId" clId="{B97F8FE2-9461-4CFE-A336-39272FD5B119}" dt="2021-09-21T10:04:52.752" v="43290"/>
          <ac:spMkLst>
            <pc:docMk/>
            <pc:sldMk cId="218722158" sldId="664"/>
            <ac:spMk id="17" creationId="{A7AB1B15-4BF3-44A5-AA2E-48D2937C13FC}"/>
          </ac:spMkLst>
        </pc:spChg>
        <pc:spChg chg="mod">
          <ac:chgData name="Minesh Patel" userId="a66d4990ec83ac90" providerId="LiveId" clId="{B97F8FE2-9461-4CFE-A336-39272FD5B119}" dt="2021-09-21T10:04:52.752" v="43290"/>
          <ac:spMkLst>
            <pc:docMk/>
            <pc:sldMk cId="218722158" sldId="664"/>
            <ac:spMk id="18" creationId="{F5B5BBB6-90EB-43B8-A376-6E261F6209C2}"/>
          </ac:spMkLst>
        </pc:spChg>
        <pc:spChg chg="mod">
          <ac:chgData name="Minesh Patel" userId="a66d4990ec83ac90" providerId="LiveId" clId="{B97F8FE2-9461-4CFE-A336-39272FD5B119}" dt="2021-09-21T10:04:52.752" v="43290"/>
          <ac:spMkLst>
            <pc:docMk/>
            <pc:sldMk cId="218722158" sldId="664"/>
            <ac:spMk id="19" creationId="{DEB54D0B-1574-4CA7-9A0C-04C2A12C5CE0}"/>
          </ac:spMkLst>
        </pc:spChg>
        <pc:spChg chg="mod">
          <ac:chgData name="Minesh Patel" userId="a66d4990ec83ac90" providerId="LiveId" clId="{B97F8FE2-9461-4CFE-A336-39272FD5B119}" dt="2021-09-21T10:04:52.752" v="43290"/>
          <ac:spMkLst>
            <pc:docMk/>
            <pc:sldMk cId="218722158" sldId="664"/>
            <ac:spMk id="20" creationId="{790D1987-DA36-43F8-BF89-A1D0953C3FF0}"/>
          </ac:spMkLst>
        </pc:spChg>
        <pc:spChg chg="mod">
          <ac:chgData name="Minesh Patel" userId="a66d4990ec83ac90" providerId="LiveId" clId="{B97F8FE2-9461-4CFE-A336-39272FD5B119}" dt="2021-09-21T10:04:52.752" v="43290"/>
          <ac:spMkLst>
            <pc:docMk/>
            <pc:sldMk cId="218722158" sldId="664"/>
            <ac:spMk id="21" creationId="{D3652DE2-B3A3-439D-95BA-44F0224EBA9E}"/>
          </ac:spMkLst>
        </pc:spChg>
        <pc:grpChg chg="add mod">
          <ac:chgData name="Minesh Patel" userId="a66d4990ec83ac90" providerId="LiveId" clId="{B97F8FE2-9461-4CFE-A336-39272FD5B119}" dt="2021-09-21T10:04:52.752" v="43290"/>
          <ac:grpSpMkLst>
            <pc:docMk/>
            <pc:sldMk cId="218722158" sldId="664"/>
            <ac:grpSpMk id="16" creationId="{AA2818F0-16E5-4E1D-9583-C2ADCF8CEF65}"/>
          </ac:grpSpMkLst>
        </pc:grpChg>
      </pc:sldChg>
      <pc:sldChg chg="addSp modSp add">
        <pc:chgData name="Minesh Patel" userId="a66d4990ec83ac90" providerId="LiveId" clId="{B97F8FE2-9461-4CFE-A336-39272FD5B119}" dt="2021-09-21T10:04:55.781" v="43292"/>
        <pc:sldMkLst>
          <pc:docMk/>
          <pc:sldMk cId="3616706463" sldId="665"/>
        </pc:sldMkLst>
        <pc:spChg chg="mod">
          <ac:chgData name="Minesh Patel" userId="a66d4990ec83ac90" providerId="LiveId" clId="{B97F8FE2-9461-4CFE-A336-39272FD5B119}" dt="2021-09-21T10:04:55.781" v="43292"/>
          <ac:spMkLst>
            <pc:docMk/>
            <pc:sldMk cId="3616706463" sldId="665"/>
            <ac:spMk id="6" creationId="{873C8AAF-5C96-42BB-B679-16813E995503}"/>
          </ac:spMkLst>
        </pc:spChg>
        <pc:spChg chg="mod">
          <ac:chgData name="Minesh Patel" userId="a66d4990ec83ac90" providerId="LiveId" clId="{B97F8FE2-9461-4CFE-A336-39272FD5B119}" dt="2021-09-21T10:04:55.781" v="43292"/>
          <ac:spMkLst>
            <pc:docMk/>
            <pc:sldMk cId="3616706463" sldId="665"/>
            <ac:spMk id="7" creationId="{747AD74A-008D-4F01-B8C1-AAE93DFDBF73}"/>
          </ac:spMkLst>
        </pc:spChg>
        <pc:spChg chg="mod">
          <ac:chgData name="Minesh Patel" userId="a66d4990ec83ac90" providerId="LiveId" clId="{B97F8FE2-9461-4CFE-A336-39272FD5B119}" dt="2021-09-21T10:04:55.781" v="43292"/>
          <ac:spMkLst>
            <pc:docMk/>
            <pc:sldMk cId="3616706463" sldId="665"/>
            <ac:spMk id="8" creationId="{594505F0-6FD8-4C1D-BA49-6F25D855FA11}"/>
          </ac:spMkLst>
        </pc:spChg>
        <pc:spChg chg="mod">
          <ac:chgData name="Minesh Patel" userId="a66d4990ec83ac90" providerId="LiveId" clId="{B97F8FE2-9461-4CFE-A336-39272FD5B119}" dt="2021-09-21T10:04:55.781" v="43292"/>
          <ac:spMkLst>
            <pc:docMk/>
            <pc:sldMk cId="3616706463" sldId="665"/>
            <ac:spMk id="9" creationId="{85528400-FB4A-410A-B42C-4E3FF717F8D6}"/>
          </ac:spMkLst>
        </pc:spChg>
        <pc:spChg chg="mod">
          <ac:chgData name="Minesh Patel" userId="a66d4990ec83ac90" providerId="LiveId" clId="{B97F8FE2-9461-4CFE-A336-39272FD5B119}" dt="2021-09-21T10:04:55.781" v="43292"/>
          <ac:spMkLst>
            <pc:docMk/>
            <pc:sldMk cId="3616706463" sldId="665"/>
            <ac:spMk id="10" creationId="{70CD59B2-4FE1-4E3E-9159-FBAE77E7F658}"/>
          </ac:spMkLst>
        </pc:spChg>
        <pc:grpChg chg="add mod">
          <ac:chgData name="Minesh Patel" userId="a66d4990ec83ac90" providerId="LiveId" clId="{B97F8FE2-9461-4CFE-A336-39272FD5B119}" dt="2021-09-21T10:04:55.781" v="43292"/>
          <ac:grpSpMkLst>
            <pc:docMk/>
            <pc:sldMk cId="3616706463" sldId="665"/>
            <ac:grpSpMk id="5" creationId="{BC71EBB2-C3C1-42AE-B9F5-79BD94E7BD81}"/>
          </ac:grpSpMkLst>
        </pc:grpChg>
      </pc:sldChg>
      <pc:sldChg chg="addSp modSp add">
        <pc:chgData name="Minesh Patel" userId="a66d4990ec83ac90" providerId="LiveId" clId="{B97F8FE2-9461-4CFE-A336-39272FD5B119}" dt="2021-09-21T10:04:57.879" v="43293"/>
        <pc:sldMkLst>
          <pc:docMk/>
          <pc:sldMk cId="1594536866" sldId="666"/>
        </pc:sldMkLst>
        <pc:spChg chg="mod">
          <ac:chgData name="Minesh Patel" userId="a66d4990ec83ac90" providerId="LiveId" clId="{B97F8FE2-9461-4CFE-A336-39272FD5B119}" dt="2021-09-21T10:04:57.879" v="43293"/>
          <ac:spMkLst>
            <pc:docMk/>
            <pc:sldMk cId="1594536866" sldId="666"/>
            <ac:spMk id="7" creationId="{E127998A-57FA-40FD-A4D3-77674C6D4BAA}"/>
          </ac:spMkLst>
        </pc:spChg>
        <pc:spChg chg="mod">
          <ac:chgData name="Minesh Patel" userId="a66d4990ec83ac90" providerId="LiveId" clId="{B97F8FE2-9461-4CFE-A336-39272FD5B119}" dt="2021-09-21T10:04:57.879" v="43293"/>
          <ac:spMkLst>
            <pc:docMk/>
            <pc:sldMk cId="1594536866" sldId="666"/>
            <ac:spMk id="8" creationId="{6EBCC800-BA72-4CB0-A70F-89620FA6D82D}"/>
          </ac:spMkLst>
        </pc:spChg>
        <pc:spChg chg="mod">
          <ac:chgData name="Minesh Patel" userId="a66d4990ec83ac90" providerId="LiveId" clId="{B97F8FE2-9461-4CFE-A336-39272FD5B119}" dt="2021-09-21T10:04:57.879" v="43293"/>
          <ac:spMkLst>
            <pc:docMk/>
            <pc:sldMk cId="1594536866" sldId="666"/>
            <ac:spMk id="9" creationId="{07C19383-D51E-4874-8805-F1C737B6CB10}"/>
          </ac:spMkLst>
        </pc:spChg>
        <pc:spChg chg="mod">
          <ac:chgData name="Minesh Patel" userId="a66d4990ec83ac90" providerId="LiveId" clId="{B97F8FE2-9461-4CFE-A336-39272FD5B119}" dt="2021-09-21T10:04:57.879" v="43293"/>
          <ac:spMkLst>
            <pc:docMk/>
            <pc:sldMk cId="1594536866" sldId="666"/>
            <ac:spMk id="10" creationId="{7302EA55-3771-4B19-90DB-DCEC12605E70}"/>
          </ac:spMkLst>
        </pc:spChg>
        <pc:spChg chg="mod">
          <ac:chgData name="Minesh Patel" userId="a66d4990ec83ac90" providerId="LiveId" clId="{B97F8FE2-9461-4CFE-A336-39272FD5B119}" dt="2021-09-21T10:04:57.879" v="43293"/>
          <ac:spMkLst>
            <pc:docMk/>
            <pc:sldMk cId="1594536866" sldId="666"/>
            <ac:spMk id="11" creationId="{93A72C18-4572-4CF7-A176-0669F284669D}"/>
          </ac:spMkLst>
        </pc:spChg>
        <pc:grpChg chg="add mod">
          <ac:chgData name="Minesh Patel" userId="a66d4990ec83ac90" providerId="LiveId" clId="{B97F8FE2-9461-4CFE-A336-39272FD5B119}" dt="2021-09-21T10:04:57.879" v="43293"/>
          <ac:grpSpMkLst>
            <pc:docMk/>
            <pc:sldMk cId="1594536866" sldId="666"/>
            <ac:grpSpMk id="5" creationId="{90CF9DD8-6E77-4EF7-AC8C-61B4B4D02681}"/>
          </ac:grpSpMkLst>
        </pc:grpChg>
      </pc:sldChg>
      <pc:sldChg chg="addSp delSp modSp add mod">
        <pc:chgData name="Minesh Patel" userId="a66d4990ec83ac90" providerId="LiveId" clId="{B97F8FE2-9461-4CFE-A336-39272FD5B119}" dt="2021-09-21T10:05:23.956" v="43310"/>
        <pc:sldMkLst>
          <pc:docMk/>
          <pc:sldMk cId="723737410" sldId="667"/>
        </pc:sldMkLst>
        <pc:spChg chg="mod">
          <ac:chgData name="Minesh Patel" userId="a66d4990ec83ac90" providerId="LiveId" clId="{B97F8FE2-9461-4CFE-A336-39272FD5B119}" dt="2021-09-21T09:44:38.719" v="43038" actId="2711"/>
          <ac:spMkLst>
            <pc:docMk/>
            <pc:sldMk cId="723737410" sldId="667"/>
            <ac:spMk id="2" creationId="{00000000-0000-0000-0000-000000000000}"/>
          </ac:spMkLst>
        </pc:spChg>
        <pc:spChg chg="del mod">
          <ac:chgData name="Minesh Patel" userId="a66d4990ec83ac90" providerId="LiveId" clId="{B97F8FE2-9461-4CFE-A336-39272FD5B119}" dt="2021-09-21T10:05:23.436" v="43309" actId="478"/>
          <ac:spMkLst>
            <pc:docMk/>
            <pc:sldMk cId="723737410" sldId="667"/>
            <ac:spMk id="8" creationId="{5103C8C6-59BD-4DDB-90C4-4B529A55CCE0}"/>
          </ac:spMkLst>
        </pc:spChg>
        <pc:spChg chg="mod">
          <ac:chgData name="Minesh Patel" userId="a66d4990ec83ac90" providerId="LiveId" clId="{B97F8FE2-9461-4CFE-A336-39272FD5B119}" dt="2021-09-21T10:05:21.056" v="43307"/>
          <ac:spMkLst>
            <pc:docMk/>
            <pc:sldMk cId="723737410" sldId="667"/>
            <ac:spMk id="20" creationId="{35418501-7401-404E-8AA8-E6B01596CF89}"/>
          </ac:spMkLst>
        </pc:spChg>
        <pc:spChg chg="mod">
          <ac:chgData name="Minesh Patel" userId="a66d4990ec83ac90" providerId="LiveId" clId="{B97F8FE2-9461-4CFE-A336-39272FD5B119}" dt="2021-09-21T10:05:21.056" v="43307"/>
          <ac:spMkLst>
            <pc:docMk/>
            <pc:sldMk cId="723737410" sldId="667"/>
            <ac:spMk id="21" creationId="{34E5DAD3-319C-4AA2-807E-8E1B41E14C00}"/>
          </ac:spMkLst>
        </pc:spChg>
        <pc:spChg chg="mod">
          <ac:chgData name="Minesh Patel" userId="a66d4990ec83ac90" providerId="LiveId" clId="{B97F8FE2-9461-4CFE-A336-39272FD5B119}" dt="2021-09-21T10:05:21.056" v="43307"/>
          <ac:spMkLst>
            <pc:docMk/>
            <pc:sldMk cId="723737410" sldId="667"/>
            <ac:spMk id="22" creationId="{4246AE3E-FE9B-4B46-B998-44081DCF1D00}"/>
          </ac:spMkLst>
        </pc:spChg>
        <pc:spChg chg="mod">
          <ac:chgData name="Minesh Patel" userId="a66d4990ec83ac90" providerId="LiveId" clId="{B97F8FE2-9461-4CFE-A336-39272FD5B119}" dt="2021-09-21T10:05:21.056" v="43307"/>
          <ac:spMkLst>
            <pc:docMk/>
            <pc:sldMk cId="723737410" sldId="667"/>
            <ac:spMk id="23" creationId="{EDF1D030-F89B-48F6-9402-7AFCDDDD5D13}"/>
          </ac:spMkLst>
        </pc:spChg>
        <pc:spChg chg="mod">
          <ac:chgData name="Minesh Patel" userId="a66d4990ec83ac90" providerId="LiveId" clId="{B97F8FE2-9461-4CFE-A336-39272FD5B119}" dt="2021-09-21T10:05:21.056" v="43307"/>
          <ac:spMkLst>
            <pc:docMk/>
            <pc:sldMk cId="723737410" sldId="667"/>
            <ac:spMk id="24" creationId="{70ACF3F5-3011-4B38-8D9D-4DE7CAF6A2C7}"/>
          </ac:spMkLst>
        </pc:spChg>
        <pc:spChg chg="mod">
          <ac:chgData name="Minesh Patel" userId="a66d4990ec83ac90" providerId="LiveId" clId="{B97F8FE2-9461-4CFE-A336-39272FD5B119}" dt="2021-09-21T10:05:23.956" v="43310"/>
          <ac:spMkLst>
            <pc:docMk/>
            <pc:sldMk cId="723737410" sldId="667"/>
            <ac:spMk id="26" creationId="{20B2D9A1-BAF4-4E43-99E6-ED612EEAA307}"/>
          </ac:spMkLst>
        </pc:spChg>
        <pc:spChg chg="mod">
          <ac:chgData name="Minesh Patel" userId="a66d4990ec83ac90" providerId="LiveId" clId="{B97F8FE2-9461-4CFE-A336-39272FD5B119}" dt="2021-09-21T10:05:23.956" v="43310"/>
          <ac:spMkLst>
            <pc:docMk/>
            <pc:sldMk cId="723737410" sldId="667"/>
            <ac:spMk id="27" creationId="{0E2606A6-5DC8-4834-9344-38388B32A67D}"/>
          </ac:spMkLst>
        </pc:spChg>
        <pc:spChg chg="mod">
          <ac:chgData name="Minesh Patel" userId="a66d4990ec83ac90" providerId="LiveId" clId="{B97F8FE2-9461-4CFE-A336-39272FD5B119}" dt="2021-09-21T10:05:23.956" v="43310"/>
          <ac:spMkLst>
            <pc:docMk/>
            <pc:sldMk cId="723737410" sldId="667"/>
            <ac:spMk id="28" creationId="{8478CBCE-931F-4EA1-BF0B-5CAC1008AE28}"/>
          </ac:spMkLst>
        </pc:spChg>
        <pc:spChg chg="mod">
          <ac:chgData name="Minesh Patel" userId="a66d4990ec83ac90" providerId="LiveId" clId="{B97F8FE2-9461-4CFE-A336-39272FD5B119}" dt="2021-09-21T10:05:23.956" v="43310"/>
          <ac:spMkLst>
            <pc:docMk/>
            <pc:sldMk cId="723737410" sldId="667"/>
            <ac:spMk id="29" creationId="{41199AAB-3918-4513-926C-E6CA98C027A9}"/>
          </ac:spMkLst>
        </pc:spChg>
        <pc:spChg chg="mod">
          <ac:chgData name="Minesh Patel" userId="a66d4990ec83ac90" providerId="LiveId" clId="{B97F8FE2-9461-4CFE-A336-39272FD5B119}" dt="2021-09-21T10:05:23.956" v="43310"/>
          <ac:spMkLst>
            <pc:docMk/>
            <pc:sldMk cId="723737410" sldId="667"/>
            <ac:spMk id="30" creationId="{8926A199-BB42-40CE-BB7C-3490266CF89A}"/>
          </ac:spMkLst>
        </pc:spChg>
        <pc:spChg chg="mod">
          <ac:chgData name="Minesh Patel" userId="a66d4990ec83ac90" providerId="LiveId" clId="{B97F8FE2-9461-4CFE-A336-39272FD5B119}" dt="2021-09-21T09:44:38.719" v="43038" actId="2711"/>
          <ac:spMkLst>
            <pc:docMk/>
            <pc:sldMk cId="723737410" sldId="667"/>
            <ac:spMk id="44" creationId="{2B807562-26E7-48B8-9BCA-F6E307CFB060}"/>
          </ac:spMkLst>
        </pc:spChg>
        <pc:spChg chg="mod">
          <ac:chgData name="Minesh Patel" userId="a66d4990ec83ac90" providerId="LiveId" clId="{B97F8FE2-9461-4CFE-A336-39272FD5B119}" dt="2021-09-21T09:44:38.719" v="43038" actId="2711"/>
          <ac:spMkLst>
            <pc:docMk/>
            <pc:sldMk cId="723737410" sldId="667"/>
            <ac:spMk id="70" creationId="{8BF3D805-BAB4-40A0-A38D-8F07BE36315F}"/>
          </ac:spMkLst>
        </pc:spChg>
        <pc:spChg chg="mod">
          <ac:chgData name="Minesh Patel" userId="a66d4990ec83ac90" providerId="LiveId" clId="{B97F8FE2-9461-4CFE-A336-39272FD5B119}" dt="2021-09-21T09:44:38.719" v="43038" actId="2711"/>
          <ac:spMkLst>
            <pc:docMk/>
            <pc:sldMk cId="723737410" sldId="667"/>
            <ac:spMk id="71" creationId="{5F9CACAB-0E31-452E-9994-E71254B81213}"/>
          </ac:spMkLst>
        </pc:spChg>
        <pc:spChg chg="mod">
          <ac:chgData name="Minesh Patel" userId="a66d4990ec83ac90" providerId="LiveId" clId="{B97F8FE2-9461-4CFE-A336-39272FD5B119}" dt="2021-09-21T09:44:38.719" v="43038" actId="2711"/>
          <ac:spMkLst>
            <pc:docMk/>
            <pc:sldMk cId="723737410" sldId="667"/>
            <ac:spMk id="72" creationId="{5CF5DECA-9F7C-46F7-9B08-AAE58D14BD7E}"/>
          </ac:spMkLst>
        </pc:spChg>
        <pc:spChg chg="mod">
          <ac:chgData name="Minesh Patel" userId="a66d4990ec83ac90" providerId="LiveId" clId="{B97F8FE2-9461-4CFE-A336-39272FD5B119}" dt="2021-09-21T09:44:38.719" v="43038" actId="2711"/>
          <ac:spMkLst>
            <pc:docMk/>
            <pc:sldMk cId="723737410" sldId="667"/>
            <ac:spMk id="75" creationId="{65408A96-874A-4195-8189-8A1F92F6A6B3}"/>
          </ac:spMkLst>
        </pc:spChg>
        <pc:spChg chg="mod">
          <ac:chgData name="Minesh Patel" userId="a66d4990ec83ac90" providerId="LiveId" clId="{B97F8FE2-9461-4CFE-A336-39272FD5B119}" dt="2021-09-21T09:44:38.719" v="43038" actId="2711"/>
          <ac:spMkLst>
            <pc:docMk/>
            <pc:sldMk cId="723737410" sldId="667"/>
            <ac:spMk id="76" creationId="{41EDD0C5-0E16-455C-9FCE-2BE70A63FDCE}"/>
          </ac:spMkLst>
        </pc:spChg>
        <pc:spChg chg="mod">
          <ac:chgData name="Minesh Patel" userId="a66d4990ec83ac90" providerId="LiveId" clId="{B97F8FE2-9461-4CFE-A336-39272FD5B119}" dt="2021-09-21T09:44:38.719" v="43038" actId="2711"/>
          <ac:spMkLst>
            <pc:docMk/>
            <pc:sldMk cId="723737410" sldId="667"/>
            <ac:spMk id="77" creationId="{960BF49E-70CC-430E-B330-DBF06C65C19C}"/>
          </ac:spMkLst>
        </pc:spChg>
        <pc:spChg chg="mod">
          <ac:chgData name="Minesh Patel" userId="a66d4990ec83ac90" providerId="LiveId" clId="{B97F8FE2-9461-4CFE-A336-39272FD5B119}" dt="2021-09-21T09:44:38.719" v="43038" actId="2711"/>
          <ac:spMkLst>
            <pc:docMk/>
            <pc:sldMk cId="723737410" sldId="667"/>
            <ac:spMk id="81" creationId="{612D9B6E-0EDD-4B18-95C0-5E385BC869B4}"/>
          </ac:spMkLst>
        </pc:spChg>
        <pc:spChg chg="mod">
          <ac:chgData name="Minesh Patel" userId="a66d4990ec83ac90" providerId="LiveId" clId="{B97F8FE2-9461-4CFE-A336-39272FD5B119}" dt="2021-09-21T09:44:38.719" v="43038" actId="2711"/>
          <ac:spMkLst>
            <pc:docMk/>
            <pc:sldMk cId="723737410" sldId="667"/>
            <ac:spMk id="82" creationId="{5688F51E-F6DB-4F4D-BDE8-9647DFEA9581}"/>
          </ac:spMkLst>
        </pc:spChg>
        <pc:grpChg chg="add del mod">
          <ac:chgData name="Minesh Patel" userId="a66d4990ec83ac90" providerId="LiveId" clId="{B97F8FE2-9461-4CFE-A336-39272FD5B119}" dt="2021-09-21T10:05:21.968" v="43308"/>
          <ac:grpSpMkLst>
            <pc:docMk/>
            <pc:sldMk cId="723737410" sldId="667"/>
            <ac:grpSpMk id="19" creationId="{17FF44DC-6732-4244-A7AF-E9C12D8AB73A}"/>
          </ac:grpSpMkLst>
        </pc:grpChg>
        <pc:grpChg chg="add mod">
          <ac:chgData name="Minesh Patel" userId="a66d4990ec83ac90" providerId="LiveId" clId="{B97F8FE2-9461-4CFE-A336-39272FD5B119}" dt="2021-09-21T10:05:23.956" v="43310"/>
          <ac:grpSpMkLst>
            <pc:docMk/>
            <pc:sldMk cId="723737410" sldId="667"/>
            <ac:grpSpMk id="25" creationId="{A59641E2-40A5-4EDD-822F-18D1AD42ACE1}"/>
          </ac:grpSpMkLst>
        </pc:grpChg>
      </pc:sldChg>
      <pc:sldChg chg="addSp delSp modSp add mod">
        <pc:chgData name="Minesh Patel" userId="a66d4990ec83ac90" providerId="LiveId" clId="{B97F8FE2-9461-4CFE-A336-39272FD5B119}" dt="2021-09-21T10:05:30.098" v="43314"/>
        <pc:sldMkLst>
          <pc:docMk/>
          <pc:sldMk cId="779581149" sldId="668"/>
        </pc:sldMkLst>
        <pc:spChg chg="mod">
          <ac:chgData name="Minesh Patel" userId="a66d4990ec83ac90" providerId="LiveId" clId="{B97F8FE2-9461-4CFE-A336-39272FD5B119}" dt="2021-09-21T09:44:49.514" v="43040" actId="2711"/>
          <ac:spMkLst>
            <pc:docMk/>
            <pc:sldMk cId="779581149" sldId="668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10:05:30.098" v="43314"/>
          <ac:spMkLst>
            <pc:docMk/>
            <pc:sldMk cId="779581149" sldId="668"/>
            <ac:spMk id="7" creationId="{2D3EE045-57EF-45A5-8B4C-3D986563E0F6}"/>
          </ac:spMkLst>
        </pc:spChg>
        <pc:spChg chg="del mod">
          <ac:chgData name="Minesh Patel" userId="a66d4990ec83ac90" providerId="LiveId" clId="{B97F8FE2-9461-4CFE-A336-39272FD5B119}" dt="2021-09-21T10:05:29.706" v="43313" actId="478"/>
          <ac:spMkLst>
            <pc:docMk/>
            <pc:sldMk cId="779581149" sldId="668"/>
            <ac:spMk id="8" creationId="{5103C8C6-59BD-4DDB-90C4-4B529A55CCE0}"/>
          </ac:spMkLst>
        </pc:spChg>
        <pc:spChg chg="mod">
          <ac:chgData name="Minesh Patel" userId="a66d4990ec83ac90" providerId="LiveId" clId="{B97F8FE2-9461-4CFE-A336-39272FD5B119}" dt="2021-09-21T10:05:30.098" v="43314"/>
          <ac:spMkLst>
            <pc:docMk/>
            <pc:sldMk cId="779581149" sldId="668"/>
            <ac:spMk id="9" creationId="{643BC697-2FCE-4AE4-988B-B0CEC5E0CEAE}"/>
          </ac:spMkLst>
        </pc:spChg>
        <pc:spChg chg="mod">
          <ac:chgData name="Minesh Patel" userId="a66d4990ec83ac90" providerId="LiveId" clId="{B97F8FE2-9461-4CFE-A336-39272FD5B119}" dt="2021-09-21T10:05:30.098" v="43314"/>
          <ac:spMkLst>
            <pc:docMk/>
            <pc:sldMk cId="779581149" sldId="668"/>
            <ac:spMk id="10" creationId="{082162F2-0968-481E-83F8-BCA0257C1D9B}"/>
          </ac:spMkLst>
        </pc:spChg>
        <pc:spChg chg="mod">
          <ac:chgData name="Minesh Patel" userId="a66d4990ec83ac90" providerId="LiveId" clId="{B97F8FE2-9461-4CFE-A336-39272FD5B119}" dt="2021-09-21T10:05:30.098" v="43314"/>
          <ac:spMkLst>
            <pc:docMk/>
            <pc:sldMk cId="779581149" sldId="668"/>
            <ac:spMk id="11" creationId="{2DA3A8EB-ADAD-475E-8828-DB3668F566D6}"/>
          </ac:spMkLst>
        </pc:spChg>
        <pc:spChg chg="mod">
          <ac:chgData name="Minesh Patel" userId="a66d4990ec83ac90" providerId="LiveId" clId="{B97F8FE2-9461-4CFE-A336-39272FD5B119}" dt="2021-09-21T10:05:30.098" v="43314"/>
          <ac:spMkLst>
            <pc:docMk/>
            <pc:sldMk cId="779581149" sldId="668"/>
            <ac:spMk id="12" creationId="{2BC8F6CF-7F33-425B-86A0-45DD0482FA01}"/>
          </ac:spMkLst>
        </pc:spChg>
        <pc:spChg chg="mod">
          <ac:chgData name="Minesh Patel" userId="a66d4990ec83ac90" providerId="LiveId" clId="{B97F8FE2-9461-4CFE-A336-39272FD5B119}" dt="2021-09-21T09:44:49.514" v="43040" actId="2711"/>
          <ac:spMkLst>
            <pc:docMk/>
            <pc:sldMk cId="779581149" sldId="668"/>
            <ac:spMk id="44" creationId="{2B807562-26E7-48B8-9BCA-F6E307CFB060}"/>
          </ac:spMkLst>
        </pc:spChg>
        <pc:grpChg chg="add mod">
          <ac:chgData name="Minesh Patel" userId="a66d4990ec83ac90" providerId="LiveId" clId="{B97F8FE2-9461-4CFE-A336-39272FD5B119}" dt="2021-09-21T10:05:30.098" v="43314"/>
          <ac:grpSpMkLst>
            <pc:docMk/>
            <pc:sldMk cId="779581149" sldId="668"/>
            <ac:grpSpMk id="6" creationId="{6A7E9214-9154-4FA9-B575-44D9D94153A1}"/>
          </ac:grpSpMkLst>
        </pc:grpChg>
        <pc:picChg chg="mod">
          <ac:chgData name="Minesh Patel" userId="a66d4990ec83ac90" providerId="LiveId" clId="{B97F8FE2-9461-4CFE-A336-39272FD5B119}" dt="2021-09-21T09:44:49.514" v="43040" actId="2711"/>
          <ac:picMkLst>
            <pc:docMk/>
            <pc:sldMk cId="779581149" sldId="668"/>
            <ac:picMk id="19" creationId="{25280025-9876-4789-8753-BA6827F23F2B}"/>
          </ac:picMkLst>
        </pc:picChg>
      </pc:sldChg>
      <pc:sldChg chg="addSp delSp modSp add mod">
        <pc:chgData name="Minesh Patel" userId="a66d4990ec83ac90" providerId="LiveId" clId="{B97F8FE2-9461-4CFE-A336-39272FD5B119}" dt="2021-09-21T10:05:34.376" v="43316"/>
        <pc:sldMkLst>
          <pc:docMk/>
          <pc:sldMk cId="3076964472" sldId="669"/>
        </pc:sldMkLst>
        <pc:spChg chg="mod">
          <ac:chgData name="Minesh Patel" userId="a66d4990ec83ac90" providerId="LiveId" clId="{B97F8FE2-9461-4CFE-A336-39272FD5B119}" dt="2021-09-21T09:44:59.504" v="43041" actId="2711"/>
          <ac:spMkLst>
            <pc:docMk/>
            <pc:sldMk cId="3076964472" sldId="669"/>
            <ac:spMk id="2" creationId="{00000000-0000-0000-0000-000000000000}"/>
          </ac:spMkLst>
        </pc:spChg>
        <pc:spChg chg="mod">
          <ac:chgData name="Minesh Patel" userId="a66d4990ec83ac90" providerId="LiveId" clId="{B97F8FE2-9461-4CFE-A336-39272FD5B119}" dt="2021-09-21T09:44:59.504" v="43041" actId="2711"/>
          <ac:spMkLst>
            <pc:docMk/>
            <pc:sldMk cId="3076964472" sldId="669"/>
            <ac:spMk id="7" creationId="{EDC3B247-CC59-49AF-B9F4-645265FD55A7}"/>
          </ac:spMkLst>
        </pc:spChg>
        <pc:spChg chg="del mod">
          <ac:chgData name="Minesh Patel" userId="a66d4990ec83ac90" providerId="LiveId" clId="{B97F8FE2-9461-4CFE-A336-39272FD5B119}" dt="2021-09-21T10:05:33.929" v="43315" actId="478"/>
          <ac:spMkLst>
            <pc:docMk/>
            <pc:sldMk cId="3076964472" sldId="669"/>
            <ac:spMk id="8" creationId="{5103C8C6-59BD-4DDB-90C4-4B529A55CCE0}"/>
          </ac:spMkLst>
        </pc:spChg>
        <pc:spChg chg="mod">
          <ac:chgData name="Minesh Patel" userId="a66d4990ec83ac90" providerId="LiveId" clId="{B97F8FE2-9461-4CFE-A336-39272FD5B119}" dt="2021-09-21T09:44:59.504" v="43041" actId="2711"/>
          <ac:spMkLst>
            <pc:docMk/>
            <pc:sldMk cId="3076964472" sldId="669"/>
            <ac:spMk id="9" creationId="{602E3648-A64B-457D-A0D5-CACBD94BE007}"/>
          </ac:spMkLst>
        </pc:spChg>
        <pc:spChg chg="mod">
          <ac:chgData name="Minesh Patel" userId="a66d4990ec83ac90" providerId="LiveId" clId="{B97F8FE2-9461-4CFE-A336-39272FD5B119}" dt="2021-09-21T09:44:59.504" v="43041" actId="2711"/>
          <ac:spMkLst>
            <pc:docMk/>
            <pc:sldMk cId="3076964472" sldId="669"/>
            <ac:spMk id="10" creationId="{F4D1ED2A-DA35-4D61-BE29-0DC0ECCCF8A6}"/>
          </ac:spMkLst>
        </pc:spChg>
        <pc:spChg chg="mod">
          <ac:chgData name="Minesh Patel" userId="a66d4990ec83ac90" providerId="LiveId" clId="{B97F8FE2-9461-4CFE-A336-39272FD5B119}" dt="2021-09-21T10:05:34.376" v="43316"/>
          <ac:spMkLst>
            <pc:docMk/>
            <pc:sldMk cId="3076964472" sldId="669"/>
            <ac:spMk id="12" creationId="{D23D1418-49E0-4309-A394-A85281B58E1A}"/>
          </ac:spMkLst>
        </pc:spChg>
        <pc:spChg chg="mod">
          <ac:chgData name="Minesh Patel" userId="a66d4990ec83ac90" providerId="LiveId" clId="{B97F8FE2-9461-4CFE-A336-39272FD5B119}" dt="2021-09-21T10:05:34.376" v="43316"/>
          <ac:spMkLst>
            <pc:docMk/>
            <pc:sldMk cId="3076964472" sldId="669"/>
            <ac:spMk id="13" creationId="{4CE218E3-9F36-407B-ACAC-28CE01EC7F4B}"/>
          </ac:spMkLst>
        </pc:spChg>
        <pc:spChg chg="mod">
          <ac:chgData name="Minesh Patel" userId="a66d4990ec83ac90" providerId="LiveId" clId="{B97F8FE2-9461-4CFE-A336-39272FD5B119}" dt="2021-09-21T10:05:34.376" v="43316"/>
          <ac:spMkLst>
            <pc:docMk/>
            <pc:sldMk cId="3076964472" sldId="669"/>
            <ac:spMk id="14" creationId="{A14F2A2E-7CA9-48F9-8E3D-8355D7CD4BF0}"/>
          </ac:spMkLst>
        </pc:spChg>
        <pc:spChg chg="mod">
          <ac:chgData name="Minesh Patel" userId="a66d4990ec83ac90" providerId="LiveId" clId="{B97F8FE2-9461-4CFE-A336-39272FD5B119}" dt="2021-09-21T10:05:34.376" v="43316"/>
          <ac:spMkLst>
            <pc:docMk/>
            <pc:sldMk cId="3076964472" sldId="669"/>
            <ac:spMk id="15" creationId="{181C8F08-46F2-46FC-BF3A-D6E01409243E}"/>
          </ac:spMkLst>
        </pc:spChg>
        <pc:spChg chg="mod">
          <ac:chgData name="Minesh Patel" userId="a66d4990ec83ac90" providerId="LiveId" clId="{B97F8FE2-9461-4CFE-A336-39272FD5B119}" dt="2021-09-21T10:05:34.376" v="43316"/>
          <ac:spMkLst>
            <pc:docMk/>
            <pc:sldMk cId="3076964472" sldId="669"/>
            <ac:spMk id="16" creationId="{408011E3-FA30-4D52-B741-2FFDDD601AC4}"/>
          </ac:spMkLst>
        </pc:spChg>
        <pc:spChg chg="mod">
          <ac:chgData name="Minesh Patel" userId="a66d4990ec83ac90" providerId="LiveId" clId="{B97F8FE2-9461-4CFE-A336-39272FD5B119}" dt="2021-09-21T09:44:59.504" v="43041" actId="2711"/>
          <ac:spMkLst>
            <pc:docMk/>
            <pc:sldMk cId="3076964472" sldId="669"/>
            <ac:spMk id="44" creationId="{2B807562-26E7-48B8-9BCA-F6E307CFB060}"/>
          </ac:spMkLst>
        </pc:spChg>
        <pc:grpChg chg="add mod">
          <ac:chgData name="Minesh Patel" userId="a66d4990ec83ac90" providerId="LiveId" clId="{B97F8FE2-9461-4CFE-A336-39272FD5B119}" dt="2021-09-21T10:05:34.376" v="43316"/>
          <ac:grpSpMkLst>
            <pc:docMk/>
            <pc:sldMk cId="3076964472" sldId="669"/>
            <ac:grpSpMk id="11" creationId="{870B2CBD-2647-49AE-8FFF-675B49BF0079}"/>
          </ac:grpSpMkLst>
        </pc:grpChg>
      </pc:sldChg>
      <pc:sldChg chg="addSp delSp modSp add mod">
        <pc:chgData name="Minesh Patel" userId="a66d4990ec83ac90" providerId="LiveId" clId="{B97F8FE2-9461-4CFE-A336-39272FD5B119}" dt="2021-09-21T10:07:38.389" v="43374"/>
        <pc:sldMkLst>
          <pc:docMk/>
          <pc:sldMk cId="1496965413" sldId="670"/>
        </pc:sldMkLst>
        <pc:spChg chg="mod">
          <ac:chgData name="Minesh Patel" userId="a66d4990ec83ac90" providerId="LiveId" clId="{B97F8FE2-9461-4CFE-A336-39272FD5B119}" dt="2021-09-21T09:59:21.207" v="43221"/>
          <ac:spMkLst>
            <pc:docMk/>
            <pc:sldMk cId="1496965413" sldId="670"/>
            <ac:spMk id="79" creationId="{504D4DBE-8812-4E43-8A21-A46ABE9C31F6}"/>
          </ac:spMkLst>
        </pc:spChg>
        <pc:spChg chg="mod">
          <ac:chgData name="Minesh Patel" userId="a66d4990ec83ac90" providerId="LiveId" clId="{B97F8FE2-9461-4CFE-A336-39272FD5B119}" dt="2021-09-21T09:59:21.207" v="43221"/>
          <ac:spMkLst>
            <pc:docMk/>
            <pc:sldMk cId="1496965413" sldId="670"/>
            <ac:spMk id="80" creationId="{9A2AE5CA-7176-4C6D-8AED-6AF4BC885FC2}"/>
          </ac:spMkLst>
        </pc:spChg>
        <pc:spChg chg="mod">
          <ac:chgData name="Minesh Patel" userId="a66d4990ec83ac90" providerId="LiveId" clId="{B97F8FE2-9461-4CFE-A336-39272FD5B119}" dt="2021-09-21T09:59:21.207" v="43221"/>
          <ac:spMkLst>
            <pc:docMk/>
            <pc:sldMk cId="1496965413" sldId="670"/>
            <ac:spMk id="81" creationId="{3F015E00-313F-436E-88E8-E500E0987CD4}"/>
          </ac:spMkLst>
        </pc:spChg>
        <pc:spChg chg="mod">
          <ac:chgData name="Minesh Patel" userId="a66d4990ec83ac90" providerId="LiveId" clId="{B97F8FE2-9461-4CFE-A336-39272FD5B119}" dt="2021-09-21T09:59:21.207" v="43221"/>
          <ac:spMkLst>
            <pc:docMk/>
            <pc:sldMk cId="1496965413" sldId="670"/>
            <ac:spMk id="82" creationId="{EF018A2F-484D-481B-BDFC-DFA797492B71}"/>
          </ac:spMkLst>
        </pc:spChg>
        <pc:spChg chg="mod">
          <ac:chgData name="Minesh Patel" userId="a66d4990ec83ac90" providerId="LiveId" clId="{B97F8FE2-9461-4CFE-A336-39272FD5B119}" dt="2021-09-21T09:59:21.207" v="43221"/>
          <ac:spMkLst>
            <pc:docMk/>
            <pc:sldMk cId="1496965413" sldId="670"/>
            <ac:spMk id="83" creationId="{AF5C592B-DDAE-484D-8C8C-31FDCBC6151D}"/>
          </ac:spMkLst>
        </pc:spChg>
        <pc:spChg chg="add del mod">
          <ac:chgData name="Minesh Patel" userId="a66d4990ec83ac90" providerId="LiveId" clId="{B97F8FE2-9461-4CFE-A336-39272FD5B119}" dt="2021-09-21T10:07:38.389" v="43374"/>
          <ac:spMkLst>
            <pc:docMk/>
            <pc:sldMk cId="1496965413" sldId="670"/>
            <ac:spMk id="84" creationId="{2F409038-3D81-4413-9777-8E82721C7C08}"/>
          </ac:spMkLst>
        </pc:spChg>
        <pc:grpChg chg="del">
          <ac:chgData name="Minesh Patel" userId="a66d4990ec83ac90" providerId="LiveId" clId="{B97F8FE2-9461-4CFE-A336-39272FD5B119}" dt="2021-09-21T09:59:20.841" v="43220" actId="478"/>
          <ac:grpSpMkLst>
            <pc:docMk/>
            <pc:sldMk cId="1496965413" sldId="670"/>
            <ac:grpSpMk id="66" creationId="{CD9B9F7F-77BD-4C3A-9FA7-888113C008B2}"/>
          </ac:grpSpMkLst>
        </pc:grpChg>
        <pc:grpChg chg="add mod">
          <ac:chgData name="Minesh Patel" userId="a66d4990ec83ac90" providerId="LiveId" clId="{B97F8FE2-9461-4CFE-A336-39272FD5B119}" dt="2021-09-21T09:59:21.207" v="43221"/>
          <ac:grpSpMkLst>
            <pc:docMk/>
            <pc:sldMk cId="1496965413" sldId="670"/>
            <ac:grpSpMk id="77" creationId="{056FD323-542E-46D8-9B70-14ED5BB6956D}"/>
          </ac:grpSpMkLst>
        </pc:grpChg>
      </pc:sldChg>
      <pc:sldChg chg="modSp add mod modNotesTx">
        <pc:chgData name="Minesh Patel" userId="a66d4990ec83ac90" providerId="LiveId" clId="{B97F8FE2-9461-4CFE-A336-39272FD5B119}" dt="2021-09-21T14:03:06.776" v="71111" actId="20577"/>
        <pc:sldMkLst>
          <pc:docMk/>
          <pc:sldMk cId="22861135" sldId="671"/>
        </pc:sldMkLst>
        <pc:spChg chg="mod">
          <ac:chgData name="Minesh Patel" userId="a66d4990ec83ac90" providerId="LiveId" clId="{B97F8FE2-9461-4CFE-A336-39272FD5B119}" dt="2021-09-21T09:50:32.237" v="43097" actId="113"/>
          <ac:spMkLst>
            <pc:docMk/>
            <pc:sldMk cId="22861135" sldId="671"/>
            <ac:spMk id="3" creationId="{1A99BFB1-81EC-4CB8-98C5-CCB6787ABB00}"/>
          </ac:spMkLst>
        </pc:spChg>
      </pc:sldChg>
      <pc:sldChg chg="modSp add mod ord modNotesTx">
        <pc:chgData name="Minesh Patel" userId="a66d4990ec83ac90" providerId="LiveId" clId="{B97F8FE2-9461-4CFE-A336-39272FD5B119}" dt="2021-09-21T14:10:11.975" v="71354" actId="20577"/>
        <pc:sldMkLst>
          <pc:docMk/>
          <pc:sldMk cId="3259092129" sldId="672"/>
        </pc:sldMkLst>
        <pc:spChg chg="mod">
          <ac:chgData name="Minesh Patel" userId="a66d4990ec83ac90" providerId="LiveId" clId="{B97F8FE2-9461-4CFE-A336-39272FD5B119}" dt="2021-09-21T09:50:51.399" v="43103" actId="113"/>
          <ac:spMkLst>
            <pc:docMk/>
            <pc:sldMk cId="3259092129" sldId="672"/>
            <ac:spMk id="3" creationId="{1A99BFB1-81EC-4CB8-98C5-CCB6787ABB00}"/>
          </ac:spMkLst>
        </pc:spChg>
      </pc:sldChg>
      <pc:sldChg chg="modSp add mod">
        <pc:chgData name="Minesh Patel" userId="a66d4990ec83ac90" providerId="LiveId" clId="{B97F8FE2-9461-4CFE-A336-39272FD5B119}" dt="2021-09-21T09:51:55.885" v="43105" actId="113"/>
        <pc:sldMkLst>
          <pc:docMk/>
          <pc:sldMk cId="2650186991" sldId="673"/>
        </pc:sldMkLst>
        <pc:spChg chg="mod">
          <ac:chgData name="Minesh Patel" userId="a66d4990ec83ac90" providerId="LiveId" clId="{B97F8FE2-9461-4CFE-A336-39272FD5B119}" dt="2021-09-21T09:51:55.885" v="43105" actId="113"/>
          <ac:spMkLst>
            <pc:docMk/>
            <pc:sldMk cId="2650186991" sldId="673"/>
            <ac:spMk id="3" creationId="{1A99BFB1-81EC-4CB8-98C5-CCB6787ABB00}"/>
          </ac:spMkLst>
        </pc:spChg>
      </pc:sldChg>
      <pc:sldChg chg="add del">
        <pc:chgData name="Minesh Patel" userId="a66d4990ec83ac90" providerId="LiveId" clId="{B97F8FE2-9461-4CFE-A336-39272FD5B119}" dt="2021-09-21T09:50:49.319" v="43102"/>
        <pc:sldMkLst>
          <pc:docMk/>
          <pc:sldMk cId="3572671025" sldId="673"/>
        </pc:sldMkLst>
      </pc:sldChg>
      <pc:sldChg chg="modSp add del mod">
        <pc:chgData name="Minesh Patel" userId="a66d4990ec83ac90" providerId="LiveId" clId="{B97F8FE2-9461-4CFE-A336-39272FD5B119}" dt="2021-09-21T10:13:14.257" v="43450" actId="47"/>
        <pc:sldMkLst>
          <pc:docMk/>
          <pc:sldMk cId="1007001884" sldId="674"/>
        </pc:sldMkLst>
        <pc:spChg chg="mod">
          <ac:chgData name="Minesh Patel" userId="a66d4990ec83ac90" providerId="LiveId" clId="{B97F8FE2-9461-4CFE-A336-39272FD5B119}" dt="2021-09-21T10:12:53.121" v="43441" actId="113"/>
          <ac:spMkLst>
            <pc:docMk/>
            <pc:sldMk cId="1007001884" sldId="674"/>
            <ac:spMk id="3" creationId="{1A99BFB1-81EC-4CB8-98C5-CCB6787ABB00}"/>
          </ac:spMkLst>
        </pc:spChg>
      </pc:sldChg>
      <pc:sldChg chg="add del">
        <pc:chgData name="Minesh Patel" userId="a66d4990ec83ac90" providerId="LiveId" clId="{B97F8FE2-9461-4CFE-A336-39272FD5B119}" dt="2021-09-21T10:15:44.345" v="43785"/>
        <pc:sldMkLst>
          <pc:docMk/>
          <pc:sldMk cId="1395241653" sldId="674"/>
        </pc:sldMkLst>
      </pc:sldChg>
      <pc:sldChg chg="addSp modSp add mod modNotesTx">
        <pc:chgData name="Minesh Patel" userId="a66d4990ec83ac90" providerId="LiveId" clId="{B97F8FE2-9461-4CFE-A336-39272FD5B119}" dt="2021-09-21T13:55:52.404" v="70963"/>
        <pc:sldMkLst>
          <pc:docMk/>
          <pc:sldMk cId="4289597877" sldId="674"/>
        </pc:sldMkLst>
        <pc:spChg chg="mod">
          <ac:chgData name="Minesh Patel" userId="a66d4990ec83ac90" providerId="LiveId" clId="{B97F8FE2-9461-4CFE-A336-39272FD5B119}" dt="2021-09-21T10:38:34.265" v="47380" actId="113"/>
          <ac:spMkLst>
            <pc:docMk/>
            <pc:sldMk cId="4289597877" sldId="674"/>
            <ac:spMk id="3" creationId="{1A99BFB1-81EC-4CB8-98C5-CCB6787ABB00}"/>
          </ac:spMkLst>
        </pc:spChg>
        <pc:spChg chg="mod">
          <ac:chgData name="Minesh Patel" userId="a66d4990ec83ac90" providerId="LiveId" clId="{B97F8FE2-9461-4CFE-A336-39272FD5B119}" dt="2021-09-21T13:55:52.404" v="70963"/>
          <ac:spMkLst>
            <pc:docMk/>
            <pc:sldMk cId="4289597877" sldId="674"/>
            <ac:spMk id="6" creationId="{BBE44CD9-D314-4F0A-9104-DB0F4B9EA47F}"/>
          </ac:spMkLst>
        </pc:spChg>
        <pc:spChg chg="mod">
          <ac:chgData name="Minesh Patel" userId="a66d4990ec83ac90" providerId="LiveId" clId="{B97F8FE2-9461-4CFE-A336-39272FD5B119}" dt="2021-09-21T13:55:52.404" v="70963"/>
          <ac:spMkLst>
            <pc:docMk/>
            <pc:sldMk cId="4289597877" sldId="674"/>
            <ac:spMk id="7" creationId="{20B7CF4C-5896-40B5-BB01-D74AC16F9949}"/>
          </ac:spMkLst>
        </pc:spChg>
        <pc:spChg chg="mod">
          <ac:chgData name="Minesh Patel" userId="a66d4990ec83ac90" providerId="LiveId" clId="{B97F8FE2-9461-4CFE-A336-39272FD5B119}" dt="2021-09-21T13:55:52.404" v="70963"/>
          <ac:spMkLst>
            <pc:docMk/>
            <pc:sldMk cId="4289597877" sldId="674"/>
            <ac:spMk id="8" creationId="{5F89DBEF-8710-48D4-9FA4-91801178A081}"/>
          </ac:spMkLst>
        </pc:spChg>
        <pc:spChg chg="mod">
          <ac:chgData name="Minesh Patel" userId="a66d4990ec83ac90" providerId="LiveId" clId="{B97F8FE2-9461-4CFE-A336-39272FD5B119}" dt="2021-09-21T13:55:52.404" v="70963"/>
          <ac:spMkLst>
            <pc:docMk/>
            <pc:sldMk cId="4289597877" sldId="674"/>
            <ac:spMk id="9" creationId="{30491929-1E33-4F24-95B2-B3E4E9BF5DDD}"/>
          </ac:spMkLst>
        </pc:spChg>
        <pc:spChg chg="mod">
          <ac:chgData name="Minesh Patel" userId="a66d4990ec83ac90" providerId="LiveId" clId="{B97F8FE2-9461-4CFE-A336-39272FD5B119}" dt="2021-09-21T13:55:52.404" v="70963"/>
          <ac:spMkLst>
            <pc:docMk/>
            <pc:sldMk cId="4289597877" sldId="674"/>
            <ac:spMk id="10" creationId="{A333DF16-E816-48E9-BC64-2ABAE8B7699F}"/>
          </ac:spMkLst>
        </pc:spChg>
        <pc:grpChg chg="add mod">
          <ac:chgData name="Minesh Patel" userId="a66d4990ec83ac90" providerId="LiveId" clId="{B97F8FE2-9461-4CFE-A336-39272FD5B119}" dt="2021-09-21T13:55:52.404" v="70963"/>
          <ac:grpSpMkLst>
            <pc:docMk/>
            <pc:sldMk cId="4289597877" sldId="674"/>
            <ac:grpSpMk id="5" creationId="{6CBC9472-C5DD-4802-AAEB-23B1A3F2520D}"/>
          </ac:grpSpMkLst>
        </pc:grpChg>
      </pc:sldChg>
      <pc:sldChg chg="addSp delSp modSp add mod modNotesTx">
        <pc:chgData name="Minesh Patel" userId="a66d4990ec83ac90" providerId="LiveId" clId="{B97F8FE2-9461-4CFE-A336-39272FD5B119}" dt="2021-09-21T13:56:16.963" v="70979"/>
        <pc:sldMkLst>
          <pc:docMk/>
          <pc:sldMk cId="3490688783" sldId="675"/>
        </pc:sldMkLst>
        <pc:spChg chg="add mod">
          <ac:chgData name="Minesh Patel" userId="a66d4990ec83ac90" providerId="LiveId" clId="{B97F8FE2-9461-4CFE-A336-39272FD5B119}" dt="2021-09-21T10:59:39.098" v="50680" actId="207"/>
          <ac:spMkLst>
            <pc:docMk/>
            <pc:sldMk cId="3490688783" sldId="675"/>
            <ac:spMk id="3" creationId="{221AA4CD-3D0F-4D05-9DCC-086E35966DB5}"/>
          </ac:spMkLst>
        </pc:spChg>
        <pc:spChg chg="mod">
          <ac:chgData name="Minesh Patel" userId="a66d4990ec83ac90" providerId="LiveId" clId="{B97F8FE2-9461-4CFE-A336-39272FD5B119}" dt="2021-09-21T13:56:16.963" v="70979"/>
          <ac:spMkLst>
            <pc:docMk/>
            <pc:sldMk cId="3490688783" sldId="675"/>
            <ac:spMk id="92" creationId="{F2AF069D-9022-4675-A0D9-2ACD2DCCF63B}"/>
          </ac:spMkLst>
        </pc:spChg>
        <pc:spChg chg="mod ord">
          <ac:chgData name="Minesh Patel" userId="a66d4990ec83ac90" providerId="LiveId" clId="{B97F8FE2-9461-4CFE-A336-39272FD5B119}" dt="2021-09-21T10:59:53.286" v="50683" actId="14100"/>
          <ac:spMkLst>
            <pc:docMk/>
            <pc:sldMk cId="3490688783" sldId="675"/>
            <ac:spMk id="116" creationId="{B52E25CD-7A78-4661-BF6C-F2DD9D1A4426}"/>
          </ac:spMkLst>
        </pc:spChg>
        <pc:spChg chg="mod">
          <ac:chgData name="Minesh Patel" userId="a66d4990ec83ac90" providerId="LiveId" clId="{B97F8FE2-9461-4CFE-A336-39272FD5B119}" dt="2021-09-21T13:56:16.963" v="70979"/>
          <ac:spMkLst>
            <pc:docMk/>
            <pc:sldMk cId="3490688783" sldId="675"/>
            <ac:spMk id="124" creationId="{B66AECAB-89FC-4F88-908A-D90185113364}"/>
          </ac:spMkLst>
        </pc:spChg>
        <pc:spChg chg="mod">
          <ac:chgData name="Minesh Patel" userId="a66d4990ec83ac90" providerId="LiveId" clId="{B97F8FE2-9461-4CFE-A336-39272FD5B119}" dt="2021-09-21T13:56:16.963" v="70979"/>
          <ac:spMkLst>
            <pc:docMk/>
            <pc:sldMk cId="3490688783" sldId="675"/>
            <ac:spMk id="125" creationId="{1880B278-A75C-4BAC-AEEB-968F50BB0B7C}"/>
          </ac:spMkLst>
        </pc:spChg>
        <pc:spChg chg="mod">
          <ac:chgData name="Minesh Patel" userId="a66d4990ec83ac90" providerId="LiveId" clId="{B97F8FE2-9461-4CFE-A336-39272FD5B119}" dt="2021-09-21T13:56:16.963" v="70979"/>
          <ac:spMkLst>
            <pc:docMk/>
            <pc:sldMk cId="3490688783" sldId="675"/>
            <ac:spMk id="126" creationId="{737B8EEA-C43F-4B6B-82EF-04CB2AD6FBB5}"/>
          </ac:spMkLst>
        </pc:spChg>
        <pc:spChg chg="mod">
          <ac:chgData name="Minesh Patel" userId="a66d4990ec83ac90" providerId="LiveId" clId="{B97F8FE2-9461-4CFE-A336-39272FD5B119}" dt="2021-09-21T13:56:16.963" v="70979"/>
          <ac:spMkLst>
            <pc:docMk/>
            <pc:sldMk cId="3490688783" sldId="675"/>
            <ac:spMk id="127" creationId="{34A1AE8F-97D0-466A-86D5-DE3280E277B1}"/>
          </ac:spMkLst>
        </pc:spChg>
        <pc:grpChg chg="del">
          <ac:chgData name="Minesh Patel" userId="a66d4990ec83ac90" providerId="LiveId" clId="{B97F8FE2-9461-4CFE-A336-39272FD5B119}" dt="2021-09-21T13:56:16.372" v="70978" actId="478"/>
          <ac:grpSpMkLst>
            <pc:docMk/>
            <pc:sldMk cId="3490688783" sldId="675"/>
            <ac:grpSpMk id="39" creationId="{59EE85B9-B9E7-4574-973A-1284B0D7BE4D}"/>
          </ac:grpSpMkLst>
        </pc:grpChg>
        <pc:grpChg chg="add mod">
          <ac:chgData name="Minesh Patel" userId="a66d4990ec83ac90" providerId="LiveId" clId="{B97F8FE2-9461-4CFE-A336-39272FD5B119}" dt="2021-09-21T13:56:16.963" v="70979"/>
          <ac:grpSpMkLst>
            <pc:docMk/>
            <pc:sldMk cId="3490688783" sldId="675"/>
            <ac:grpSpMk id="91" creationId="{74749AD9-BE81-46BC-8D38-DA07A7FF8F00}"/>
          </ac:grpSpMkLst>
        </pc:grpChg>
      </pc:sldChg>
      <pc:sldChg chg="addSp delSp modSp add mod modAnim modNotesTx">
        <pc:chgData name="Minesh Patel" userId="a66d4990ec83ac90" providerId="LiveId" clId="{B97F8FE2-9461-4CFE-A336-39272FD5B119}" dt="2021-09-21T13:56:31.347" v="70985"/>
        <pc:sldMkLst>
          <pc:docMk/>
          <pc:sldMk cId="1110541267" sldId="676"/>
        </pc:sldMkLst>
        <pc:spChg chg="add mod">
          <ac:chgData name="Minesh Patel" userId="a66d4990ec83ac90" providerId="LiveId" clId="{B97F8FE2-9461-4CFE-A336-39272FD5B119}" dt="2021-09-21T11:05:07.790" v="51553"/>
          <ac:spMkLst>
            <pc:docMk/>
            <pc:sldMk cId="1110541267" sldId="676"/>
            <ac:spMk id="68" creationId="{BAB86FA6-64C1-4266-90CE-22ACFF8DE971}"/>
          </ac:spMkLst>
        </pc:spChg>
        <pc:spChg chg="mod">
          <ac:chgData name="Minesh Patel" userId="a66d4990ec83ac90" providerId="LiveId" clId="{B97F8FE2-9461-4CFE-A336-39272FD5B119}" dt="2021-09-21T13:56:31.347" v="70985"/>
          <ac:spMkLst>
            <pc:docMk/>
            <pc:sldMk cId="1110541267" sldId="676"/>
            <ac:spMk id="70" creationId="{450652FB-FAE0-46C8-BF1B-58CE4F6BAB28}"/>
          </ac:spMkLst>
        </pc:spChg>
        <pc:spChg chg="mod">
          <ac:chgData name="Minesh Patel" userId="a66d4990ec83ac90" providerId="LiveId" clId="{B97F8FE2-9461-4CFE-A336-39272FD5B119}" dt="2021-09-21T13:56:31.347" v="70985"/>
          <ac:spMkLst>
            <pc:docMk/>
            <pc:sldMk cId="1110541267" sldId="676"/>
            <ac:spMk id="71" creationId="{16856DF8-480A-45DC-A2A2-7B1BA59FE30E}"/>
          </ac:spMkLst>
        </pc:spChg>
        <pc:spChg chg="mod">
          <ac:chgData name="Minesh Patel" userId="a66d4990ec83ac90" providerId="LiveId" clId="{B97F8FE2-9461-4CFE-A336-39272FD5B119}" dt="2021-09-21T13:56:31.347" v="70985"/>
          <ac:spMkLst>
            <pc:docMk/>
            <pc:sldMk cId="1110541267" sldId="676"/>
            <ac:spMk id="72" creationId="{1A0E2430-F7D7-4C2A-A9BA-1E3112A7081A}"/>
          </ac:spMkLst>
        </pc:spChg>
        <pc:spChg chg="mod">
          <ac:chgData name="Minesh Patel" userId="a66d4990ec83ac90" providerId="LiveId" clId="{B97F8FE2-9461-4CFE-A336-39272FD5B119}" dt="2021-09-21T13:56:31.347" v="70985"/>
          <ac:spMkLst>
            <pc:docMk/>
            <pc:sldMk cId="1110541267" sldId="676"/>
            <ac:spMk id="73" creationId="{9B6ED23A-39FF-4A63-AE3E-277F701C9FAD}"/>
          </ac:spMkLst>
        </pc:spChg>
        <pc:spChg chg="mod">
          <ac:chgData name="Minesh Patel" userId="a66d4990ec83ac90" providerId="LiveId" clId="{B97F8FE2-9461-4CFE-A336-39272FD5B119}" dt="2021-09-21T13:56:31.347" v="70985"/>
          <ac:spMkLst>
            <pc:docMk/>
            <pc:sldMk cId="1110541267" sldId="676"/>
            <ac:spMk id="74" creationId="{A614575B-F48D-4523-8C09-F2ED10EF2DDC}"/>
          </ac:spMkLst>
        </pc:spChg>
        <pc:spChg chg="mod ord">
          <ac:chgData name="Minesh Patel" userId="a66d4990ec83ac90" providerId="LiveId" clId="{B97F8FE2-9461-4CFE-A336-39272FD5B119}" dt="2021-09-21T11:05:58.711" v="51698" actId="20577"/>
          <ac:spMkLst>
            <pc:docMk/>
            <pc:sldMk cId="1110541267" sldId="676"/>
            <ac:spMk id="236" creationId="{7BF8FE8E-FCFC-43DE-BB11-23ADAFFFF887}"/>
          </ac:spMkLst>
        </pc:spChg>
        <pc:grpChg chg="del">
          <ac:chgData name="Minesh Patel" userId="a66d4990ec83ac90" providerId="LiveId" clId="{B97F8FE2-9461-4CFE-A336-39272FD5B119}" dt="2021-09-21T13:56:31.043" v="70984" actId="478"/>
          <ac:grpSpMkLst>
            <pc:docMk/>
            <pc:sldMk cId="1110541267" sldId="676"/>
            <ac:grpSpMk id="20" creationId="{FD9B8802-06FF-4942-B71F-A29B15FD20E1}"/>
          </ac:grpSpMkLst>
        </pc:grpChg>
        <pc:grpChg chg="add mod">
          <ac:chgData name="Minesh Patel" userId="a66d4990ec83ac90" providerId="LiveId" clId="{B97F8FE2-9461-4CFE-A336-39272FD5B119}" dt="2021-09-21T13:56:31.347" v="70985"/>
          <ac:grpSpMkLst>
            <pc:docMk/>
            <pc:sldMk cId="1110541267" sldId="676"/>
            <ac:grpSpMk id="69" creationId="{FE2444F2-4FAC-478B-B24C-298F03FFB54F}"/>
          </ac:grpSpMkLst>
        </pc:grpChg>
      </pc:sldChg>
      <pc:sldChg chg="add del">
        <pc:chgData name="Minesh Patel" userId="a66d4990ec83ac90" providerId="LiveId" clId="{B97F8FE2-9461-4CFE-A336-39272FD5B119}" dt="2021-09-21T10:54:03.679" v="49735"/>
        <pc:sldMkLst>
          <pc:docMk/>
          <pc:sldMk cId="4239526351" sldId="676"/>
        </pc:sldMkLst>
      </pc:sldChg>
      <pc:sldChg chg="addSp modSp add mod">
        <pc:chgData name="Minesh Patel" userId="a66d4990ec83ac90" providerId="LiveId" clId="{B97F8FE2-9461-4CFE-A336-39272FD5B119}" dt="2021-09-21T13:56:49.843" v="70996"/>
        <pc:sldMkLst>
          <pc:docMk/>
          <pc:sldMk cId="3103946655" sldId="677"/>
        </pc:sldMkLst>
        <pc:spChg chg="mod">
          <ac:chgData name="Minesh Patel" userId="a66d4990ec83ac90" providerId="LiveId" clId="{B97F8FE2-9461-4CFE-A336-39272FD5B119}" dt="2021-09-21T11:19:16.474" v="53977" actId="113"/>
          <ac:spMkLst>
            <pc:docMk/>
            <pc:sldMk cId="3103946655" sldId="677"/>
            <ac:spMk id="3" creationId="{1A99BFB1-81EC-4CB8-98C5-CCB6787ABB00}"/>
          </ac:spMkLst>
        </pc:spChg>
        <pc:spChg chg="mod">
          <ac:chgData name="Minesh Patel" userId="a66d4990ec83ac90" providerId="LiveId" clId="{B97F8FE2-9461-4CFE-A336-39272FD5B119}" dt="2021-09-21T13:56:49.843" v="70996"/>
          <ac:spMkLst>
            <pc:docMk/>
            <pc:sldMk cId="3103946655" sldId="677"/>
            <ac:spMk id="6" creationId="{96AF22EE-C11D-4672-BEF3-C017086BFCE5}"/>
          </ac:spMkLst>
        </pc:spChg>
        <pc:spChg chg="mod">
          <ac:chgData name="Minesh Patel" userId="a66d4990ec83ac90" providerId="LiveId" clId="{B97F8FE2-9461-4CFE-A336-39272FD5B119}" dt="2021-09-21T13:56:49.843" v="70996"/>
          <ac:spMkLst>
            <pc:docMk/>
            <pc:sldMk cId="3103946655" sldId="677"/>
            <ac:spMk id="7" creationId="{A0E85D5F-1D82-4BFE-B9D0-CCE12A5BE215}"/>
          </ac:spMkLst>
        </pc:spChg>
        <pc:spChg chg="mod">
          <ac:chgData name="Minesh Patel" userId="a66d4990ec83ac90" providerId="LiveId" clId="{B97F8FE2-9461-4CFE-A336-39272FD5B119}" dt="2021-09-21T13:56:49.843" v="70996"/>
          <ac:spMkLst>
            <pc:docMk/>
            <pc:sldMk cId="3103946655" sldId="677"/>
            <ac:spMk id="8" creationId="{C88ED0B8-7116-4C87-89CE-8AFA940042E0}"/>
          </ac:spMkLst>
        </pc:spChg>
        <pc:spChg chg="mod">
          <ac:chgData name="Minesh Patel" userId="a66d4990ec83ac90" providerId="LiveId" clId="{B97F8FE2-9461-4CFE-A336-39272FD5B119}" dt="2021-09-21T13:56:49.843" v="70996"/>
          <ac:spMkLst>
            <pc:docMk/>
            <pc:sldMk cId="3103946655" sldId="677"/>
            <ac:spMk id="9" creationId="{C5AB1B1E-A3CC-4DBA-97BF-ACBFE5CFFEA8}"/>
          </ac:spMkLst>
        </pc:spChg>
        <pc:spChg chg="mod">
          <ac:chgData name="Minesh Patel" userId="a66d4990ec83ac90" providerId="LiveId" clId="{B97F8FE2-9461-4CFE-A336-39272FD5B119}" dt="2021-09-21T13:56:49.843" v="70996"/>
          <ac:spMkLst>
            <pc:docMk/>
            <pc:sldMk cId="3103946655" sldId="677"/>
            <ac:spMk id="10" creationId="{478E980B-8BE7-4D58-A211-36E191535259}"/>
          </ac:spMkLst>
        </pc:spChg>
        <pc:grpChg chg="add mod">
          <ac:chgData name="Minesh Patel" userId="a66d4990ec83ac90" providerId="LiveId" clId="{B97F8FE2-9461-4CFE-A336-39272FD5B119}" dt="2021-09-21T13:56:49.843" v="70996"/>
          <ac:grpSpMkLst>
            <pc:docMk/>
            <pc:sldMk cId="3103946655" sldId="677"/>
            <ac:grpSpMk id="5" creationId="{8C059BA5-CD9F-479A-A8E8-715434D9EF76}"/>
          </ac:grpSpMkLst>
        </pc:grpChg>
      </pc:sldChg>
      <pc:sldChg chg="add del">
        <pc:chgData name="Minesh Patel" userId="a66d4990ec83ac90" providerId="LiveId" clId="{B97F8FE2-9461-4CFE-A336-39272FD5B119}" dt="2021-09-21T11:20:42.345" v="53982"/>
        <pc:sldMkLst>
          <pc:docMk/>
          <pc:sldMk cId="1942389983" sldId="678"/>
        </pc:sldMkLst>
      </pc:sldChg>
      <pc:sldChg chg="add del">
        <pc:chgData name="Minesh Patel" userId="a66d4990ec83ac90" providerId="LiveId" clId="{B97F8FE2-9461-4CFE-A336-39272FD5B119}" dt="2021-09-21T11:21:06.626" v="54091"/>
        <pc:sldMkLst>
          <pc:docMk/>
          <pc:sldMk cId="2739396649" sldId="678"/>
        </pc:sldMkLst>
      </pc:sldChg>
      <pc:sldChg chg="addSp delSp modSp add del mod modAnim modNotesTx">
        <pc:chgData name="Minesh Patel" userId="a66d4990ec83ac90" providerId="LiveId" clId="{B97F8FE2-9461-4CFE-A336-39272FD5B119}" dt="2021-09-21T11:40:45.565" v="56865" actId="47"/>
        <pc:sldMkLst>
          <pc:docMk/>
          <pc:sldMk cId="3906388698" sldId="678"/>
        </pc:sldMkLst>
        <pc:spChg chg="add del mod">
          <ac:chgData name="Minesh Patel" userId="a66d4990ec83ac90" providerId="LiveId" clId="{B97F8FE2-9461-4CFE-A336-39272FD5B119}" dt="2021-09-21T11:40:38.644" v="56862" actId="21"/>
          <ac:spMkLst>
            <pc:docMk/>
            <pc:sldMk cId="3906388698" sldId="678"/>
            <ac:spMk id="43" creationId="{775AD995-B97E-4142-B13E-D777A81EC876}"/>
          </ac:spMkLst>
        </pc:spChg>
        <pc:spChg chg="del mod ord">
          <ac:chgData name="Minesh Patel" userId="a66d4990ec83ac90" providerId="LiveId" clId="{B97F8FE2-9461-4CFE-A336-39272FD5B119}" dt="2021-09-21T11:40:38.644" v="56862" actId="21"/>
          <ac:spMkLst>
            <pc:docMk/>
            <pc:sldMk cId="3906388698" sldId="678"/>
            <ac:spMk id="80" creationId="{86A5AC07-CB3B-4B53-8EFA-A0ACF2AD1B49}"/>
          </ac:spMkLst>
        </pc:spChg>
      </pc:sldChg>
      <pc:sldChg chg="addSp delSp modSp add mod modAnim modNotesTx">
        <pc:chgData name="Minesh Patel" userId="a66d4990ec83ac90" providerId="LiveId" clId="{B97F8FE2-9461-4CFE-A336-39272FD5B119}" dt="2021-09-21T13:57:09.658" v="71008"/>
        <pc:sldMkLst>
          <pc:docMk/>
          <pc:sldMk cId="1334048390" sldId="679"/>
        </pc:sldMkLst>
        <pc:spChg chg="add mod">
          <ac:chgData name="Minesh Patel" userId="a66d4990ec83ac90" providerId="LiveId" clId="{B97F8FE2-9461-4CFE-A336-39272FD5B119}" dt="2021-09-21T11:40:39.506" v="56863"/>
          <ac:spMkLst>
            <pc:docMk/>
            <pc:sldMk cId="1334048390" sldId="679"/>
            <ac:spMk id="43" creationId="{43C89BE0-5946-4AA4-BE15-15C748FD4BBB}"/>
          </ac:spMkLst>
        </pc:spChg>
        <pc:spChg chg="add mod">
          <ac:chgData name="Minesh Patel" userId="a66d4990ec83ac90" providerId="LiveId" clId="{B97F8FE2-9461-4CFE-A336-39272FD5B119}" dt="2021-09-21T11:40:39.506" v="56863"/>
          <ac:spMkLst>
            <pc:docMk/>
            <pc:sldMk cId="1334048390" sldId="679"/>
            <ac:spMk id="44" creationId="{D31F767A-EE96-44E4-882A-1D62C6478B8D}"/>
          </ac:spMkLst>
        </pc:spChg>
        <pc:spChg chg="mod">
          <ac:chgData name="Minesh Patel" userId="a66d4990ec83ac90" providerId="LiveId" clId="{B97F8FE2-9461-4CFE-A336-39272FD5B119}" dt="2021-09-21T13:57:09.658" v="71008"/>
          <ac:spMkLst>
            <pc:docMk/>
            <pc:sldMk cId="1334048390" sldId="679"/>
            <ac:spMk id="54" creationId="{538E4910-4248-47C0-9BC5-DA7C532C917A}"/>
          </ac:spMkLst>
        </pc:spChg>
        <pc:spChg chg="mod">
          <ac:chgData name="Minesh Patel" userId="a66d4990ec83ac90" providerId="LiveId" clId="{B97F8FE2-9461-4CFE-A336-39272FD5B119}" dt="2021-09-21T13:57:09.658" v="71008"/>
          <ac:spMkLst>
            <pc:docMk/>
            <pc:sldMk cId="1334048390" sldId="679"/>
            <ac:spMk id="55" creationId="{150D24F1-942E-4648-B4EF-C2A24E3D92F3}"/>
          </ac:spMkLst>
        </pc:spChg>
        <pc:spChg chg="mod">
          <ac:chgData name="Minesh Patel" userId="a66d4990ec83ac90" providerId="LiveId" clId="{B97F8FE2-9461-4CFE-A336-39272FD5B119}" dt="2021-09-21T13:57:09.658" v="71008"/>
          <ac:spMkLst>
            <pc:docMk/>
            <pc:sldMk cId="1334048390" sldId="679"/>
            <ac:spMk id="56" creationId="{C5524845-1BAE-4D41-BECB-0FD6CFEDF1E8}"/>
          </ac:spMkLst>
        </pc:spChg>
        <pc:spChg chg="mod">
          <ac:chgData name="Minesh Patel" userId="a66d4990ec83ac90" providerId="LiveId" clId="{B97F8FE2-9461-4CFE-A336-39272FD5B119}" dt="2021-09-21T13:57:09.658" v="71008"/>
          <ac:spMkLst>
            <pc:docMk/>
            <pc:sldMk cId="1334048390" sldId="679"/>
            <ac:spMk id="59" creationId="{88CFF3D9-8B7C-4BE8-9A6F-C94388072C5A}"/>
          </ac:spMkLst>
        </pc:spChg>
        <pc:spChg chg="mod">
          <ac:chgData name="Minesh Patel" userId="a66d4990ec83ac90" providerId="LiveId" clId="{B97F8FE2-9461-4CFE-A336-39272FD5B119}" dt="2021-09-21T13:57:09.658" v="71008"/>
          <ac:spMkLst>
            <pc:docMk/>
            <pc:sldMk cId="1334048390" sldId="679"/>
            <ac:spMk id="65" creationId="{6ECDA0AF-C908-4908-9A1B-1C05F6C630CA}"/>
          </ac:spMkLst>
        </pc:spChg>
        <pc:grpChg chg="del">
          <ac:chgData name="Minesh Patel" userId="a66d4990ec83ac90" providerId="LiveId" clId="{B97F8FE2-9461-4CFE-A336-39272FD5B119}" dt="2021-09-21T13:57:09.248" v="71007" actId="478"/>
          <ac:grpSpMkLst>
            <pc:docMk/>
            <pc:sldMk cId="1334048390" sldId="679"/>
            <ac:grpSpMk id="31" creationId="{AA5D1D8F-EA8A-46B3-A0C1-970C129BEC23}"/>
          </ac:grpSpMkLst>
        </pc:grpChg>
        <pc:grpChg chg="add mod">
          <ac:chgData name="Minesh Patel" userId="a66d4990ec83ac90" providerId="LiveId" clId="{B97F8FE2-9461-4CFE-A336-39272FD5B119}" dt="2021-09-21T13:57:09.658" v="71008"/>
          <ac:grpSpMkLst>
            <pc:docMk/>
            <pc:sldMk cId="1334048390" sldId="679"/>
            <ac:grpSpMk id="53" creationId="{82E34E87-EE35-4212-8CCB-44A4B22D102B}"/>
          </ac:grpSpMkLst>
        </pc:grpChg>
      </pc:sldChg>
      <pc:sldChg chg="addSp modSp add mod modNotesTx">
        <pc:chgData name="Minesh Patel" userId="a66d4990ec83ac90" providerId="LiveId" clId="{B97F8FE2-9461-4CFE-A336-39272FD5B119}" dt="2021-09-21T13:57:22.286" v="71015"/>
        <pc:sldMkLst>
          <pc:docMk/>
          <pc:sldMk cId="471925701" sldId="680"/>
        </pc:sldMkLst>
        <pc:spChg chg="mod">
          <ac:chgData name="Minesh Patel" userId="a66d4990ec83ac90" providerId="LiveId" clId="{B97F8FE2-9461-4CFE-A336-39272FD5B119}" dt="2021-09-21T11:45:00.268" v="57749" actId="113"/>
          <ac:spMkLst>
            <pc:docMk/>
            <pc:sldMk cId="471925701" sldId="680"/>
            <ac:spMk id="3" creationId="{1A99BFB1-81EC-4CB8-98C5-CCB6787ABB00}"/>
          </ac:spMkLst>
        </pc:spChg>
        <pc:spChg chg="mod">
          <ac:chgData name="Minesh Patel" userId="a66d4990ec83ac90" providerId="LiveId" clId="{B97F8FE2-9461-4CFE-A336-39272FD5B119}" dt="2021-09-21T13:57:22.286" v="71015"/>
          <ac:spMkLst>
            <pc:docMk/>
            <pc:sldMk cId="471925701" sldId="680"/>
            <ac:spMk id="6" creationId="{CE7C94A0-CF62-4D04-9B43-A4DD2D2E89C0}"/>
          </ac:spMkLst>
        </pc:spChg>
        <pc:spChg chg="mod">
          <ac:chgData name="Minesh Patel" userId="a66d4990ec83ac90" providerId="LiveId" clId="{B97F8FE2-9461-4CFE-A336-39272FD5B119}" dt="2021-09-21T13:57:22.286" v="71015"/>
          <ac:spMkLst>
            <pc:docMk/>
            <pc:sldMk cId="471925701" sldId="680"/>
            <ac:spMk id="7" creationId="{D5705E8B-9697-4D28-B600-953F683534A8}"/>
          </ac:spMkLst>
        </pc:spChg>
        <pc:spChg chg="mod">
          <ac:chgData name="Minesh Patel" userId="a66d4990ec83ac90" providerId="LiveId" clId="{B97F8FE2-9461-4CFE-A336-39272FD5B119}" dt="2021-09-21T13:57:22.286" v="71015"/>
          <ac:spMkLst>
            <pc:docMk/>
            <pc:sldMk cId="471925701" sldId="680"/>
            <ac:spMk id="8" creationId="{A83DE611-A151-473C-9A7E-A895CBD70FDC}"/>
          </ac:spMkLst>
        </pc:spChg>
        <pc:spChg chg="mod">
          <ac:chgData name="Minesh Patel" userId="a66d4990ec83ac90" providerId="LiveId" clId="{B97F8FE2-9461-4CFE-A336-39272FD5B119}" dt="2021-09-21T13:57:22.286" v="71015"/>
          <ac:spMkLst>
            <pc:docMk/>
            <pc:sldMk cId="471925701" sldId="680"/>
            <ac:spMk id="9" creationId="{E2257F73-6361-4163-9E3A-6ADA13A7A139}"/>
          </ac:spMkLst>
        </pc:spChg>
        <pc:spChg chg="mod">
          <ac:chgData name="Minesh Patel" userId="a66d4990ec83ac90" providerId="LiveId" clId="{B97F8FE2-9461-4CFE-A336-39272FD5B119}" dt="2021-09-21T13:57:22.286" v="71015"/>
          <ac:spMkLst>
            <pc:docMk/>
            <pc:sldMk cId="471925701" sldId="680"/>
            <ac:spMk id="10" creationId="{256D71B7-997B-4B6B-9F27-93859510AE50}"/>
          </ac:spMkLst>
        </pc:spChg>
        <pc:grpChg chg="add mod">
          <ac:chgData name="Minesh Patel" userId="a66d4990ec83ac90" providerId="LiveId" clId="{B97F8FE2-9461-4CFE-A336-39272FD5B119}" dt="2021-09-21T13:57:22.286" v="71015"/>
          <ac:grpSpMkLst>
            <pc:docMk/>
            <pc:sldMk cId="471925701" sldId="680"/>
            <ac:grpSpMk id="5" creationId="{5220CBD0-A684-4316-8BF4-0F390B9F3141}"/>
          </ac:grpSpMkLst>
        </pc:grpChg>
      </pc:sldChg>
      <pc:sldChg chg="add del">
        <pc:chgData name="Minesh Patel" userId="a66d4990ec83ac90" providerId="LiveId" clId="{B97F8FE2-9461-4CFE-A336-39272FD5B119}" dt="2021-09-21T11:46:21.593" v="57897"/>
        <pc:sldMkLst>
          <pc:docMk/>
          <pc:sldMk cId="1855026377" sldId="681"/>
        </pc:sldMkLst>
      </pc:sldChg>
      <pc:sldChg chg="add del">
        <pc:chgData name="Minesh Patel" userId="a66d4990ec83ac90" providerId="LiveId" clId="{B97F8FE2-9461-4CFE-A336-39272FD5B119}" dt="2021-09-21T11:46:15.068" v="57881"/>
        <pc:sldMkLst>
          <pc:docMk/>
          <pc:sldMk cId="1856247092" sldId="681"/>
        </pc:sldMkLst>
      </pc:sldChg>
      <pc:sldChg chg="modSp new mod ord">
        <pc:chgData name="Minesh Patel" userId="a66d4990ec83ac90" providerId="LiveId" clId="{B97F8FE2-9461-4CFE-A336-39272FD5B119}" dt="2021-09-21T12:04:34.040" v="58466"/>
        <pc:sldMkLst>
          <pc:docMk/>
          <pc:sldMk cId="2350565034" sldId="681"/>
        </pc:sldMkLst>
        <pc:spChg chg="mod">
          <ac:chgData name="Minesh Patel" userId="a66d4990ec83ac90" providerId="LiveId" clId="{B97F8FE2-9461-4CFE-A336-39272FD5B119}" dt="2021-09-21T11:52:04.455" v="58243" actId="20577"/>
          <ac:spMkLst>
            <pc:docMk/>
            <pc:sldMk cId="2350565034" sldId="681"/>
            <ac:spMk id="2" creationId="{9D7FCEB4-1301-40C6-8243-325FF506B9B5}"/>
          </ac:spMkLst>
        </pc:spChg>
        <pc:spChg chg="mod">
          <ac:chgData name="Minesh Patel" userId="a66d4990ec83ac90" providerId="LiveId" clId="{B97F8FE2-9461-4CFE-A336-39272FD5B119}" dt="2021-09-21T12:03:52.106" v="58464" actId="14100"/>
          <ac:spMkLst>
            <pc:docMk/>
            <pc:sldMk cId="2350565034" sldId="681"/>
            <ac:spMk id="3" creationId="{827AC531-5605-420C-B835-114B18310155}"/>
          </ac:spMkLst>
        </pc:spChg>
      </pc:sldChg>
      <pc:sldChg chg="new del">
        <pc:chgData name="Minesh Patel" userId="a66d4990ec83ac90" providerId="LiveId" clId="{B97F8FE2-9461-4CFE-A336-39272FD5B119}" dt="2021-09-21T11:51:22.781" v="58188" actId="680"/>
        <pc:sldMkLst>
          <pc:docMk/>
          <pc:sldMk cId="3373360034" sldId="681"/>
        </pc:sldMkLst>
      </pc:sldChg>
      <pc:sldChg chg="addSp delSp modSp add mod modNotesTx">
        <pc:chgData name="Minesh Patel" userId="a66d4990ec83ac90" providerId="LiveId" clId="{B97F8FE2-9461-4CFE-A336-39272FD5B119}" dt="2021-09-21T12:14:55.554" v="58957"/>
        <pc:sldMkLst>
          <pc:docMk/>
          <pc:sldMk cId="1075673197" sldId="682"/>
        </pc:sldMkLst>
        <pc:spChg chg="mod">
          <ac:chgData name="Minesh Patel" userId="a66d4990ec83ac90" providerId="LiveId" clId="{B97F8FE2-9461-4CFE-A336-39272FD5B119}" dt="2021-09-21T12:05:23.924" v="58471" actId="113"/>
          <ac:spMkLst>
            <pc:docMk/>
            <pc:sldMk cId="1075673197" sldId="682"/>
            <ac:spMk id="3" creationId="{1A99BFB1-81EC-4CB8-98C5-CCB6787ABB00}"/>
          </ac:spMkLst>
        </pc:spChg>
        <pc:spChg chg="mod">
          <ac:chgData name="Minesh Patel" userId="a66d4990ec83ac90" providerId="LiveId" clId="{B97F8FE2-9461-4CFE-A336-39272FD5B119}" dt="2021-09-21T12:14:48.028" v="58954"/>
          <ac:spMkLst>
            <pc:docMk/>
            <pc:sldMk cId="1075673197" sldId="682"/>
            <ac:spMk id="6" creationId="{3159A2E6-4677-41D7-8BD8-30990E747CB9}"/>
          </ac:spMkLst>
        </pc:spChg>
        <pc:spChg chg="mod">
          <ac:chgData name="Minesh Patel" userId="a66d4990ec83ac90" providerId="LiveId" clId="{B97F8FE2-9461-4CFE-A336-39272FD5B119}" dt="2021-09-21T12:14:48.028" v="58954"/>
          <ac:spMkLst>
            <pc:docMk/>
            <pc:sldMk cId="1075673197" sldId="682"/>
            <ac:spMk id="7" creationId="{436577F5-BDBC-4BE1-91B0-612E3E7778E2}"/>
          </ac:spMkLst>
        </pc:spChg>
        <pc:spChg chg="mod">
          <ac:chgData name="Minesh Patel" userId="a66d4990ec83ac90" providerId="LiveId" clId="{B97F8FE2-9461-4CFE-A336-39272FD5B119}" dt="2021-09-21T12:14:48.028" v="58954"/>
          <ac:spMkLst>
            <pc:docMk/>
            <pc:sldMk cId="1075673197" sldId="682"/>
            <ac:spMk id="8" creationId="{348CCF85-30FE-48F4-8FAC-0A2C6A28A410}"/>
          </ac:spMkLst>
        </pc:spChg>
        <pc:spChg chg="mod">
          <ac:chgData name="Minesh Patel" userId="a66d4990ec83ac90" providerId="LiveId" clId="{B97F8FE2-9461-4CFE-A336-39272FD5B119}" dt="2021-09-21T12:14:48.028" v="58954"/>
          <ac:spMkLst>
            <pc:docMk/>
            <pc:sldMk cId="1075673197" sldId="682"/>
            <ac:spMk id="9" creationId="{3D5BE5B1-4D15-42A6-BFD3-31126ACD0A28}"/>
          </ac:spMkLst>
        </pc:spChg>
        <pc:spChg chg="mod">
          <ac:chgData name="Minesh Patel" userId="a66d4990ec83ac90" providerId="LiveId" clId="{B97F8FE2-9461-4CFE-A336-39272FD5B119}" dt="2021-09-21T12:14:48.028" v="58954"/>
          <ac:spMkLst>
            <pc:docMk/>
            <pc:sldMk cId="1075673197" sldId="682"/>
            <ac:spMk id="10" creationId="{E1AB90D6-2531-48D4-9515-B0E1166F627F}"/>
          </ac:spMkLst>
        </pc:spChg>
        <pc:spChg chg="mod">
          <ac:chgData name="Minesh Patel" userId="a66d4990ec83ac90" providerId="LiveId" clId="{B97F8FE2-9461-4CFE-A336-39272FD5B119}" dt="2021-09-21T12:14:48.028" v="58954"/>
          <ac:spMkLst>
            <pc:docMk/>
            <pc:sldMk cId="1075673197" sldId="682"/>
            <ac:spMk id="11" creationId="{482F3DF5-DDC0-416A-9FB1-F4AABFF5E403}"/>
          </ac:spMkLst>
        </pc:spChg>
        <pc:spChg chg="mod">
          <ac:chgData name="Minesh Patel" userId="a66d4990ec83ac90" providerId="LiveId" clId="{B97F8FE2-9461-4CFE-A336-39272FD5B119}" dt="2021-09-21T12:14:54.253" v="58956"/>
          <ac:spMkLst>
            <pc:docMk/>
            <pc:sldMk cId="1075673197" sldId="682"/>
            <ac:spMk id="13" creationId="{0BCC0938-819C-4D66-8826-F4AB76661F61}"/>
          </ac:spMkLst>
        </pc:spChg>
        <pc:spChg chg="mod">
          <ac:chgData name="Minesh Patel" userId="a66d4990ec83ac90" providerId="LiveId" clId="{B97F8FE2-9461-4CFE-A336-39272FD5B119}" dt="2021-09-21T12:14:54.253" v="58956"/>
          <ac:spMkLst>
            <pc:docMk/>
            <pc:sldMk cId="1075673197" sldId="682"/>
            <ac:spMk id="14" creationId="{A3B4F6A6-40AD-4C29-A75D-1DAFB8F7C6BA}"/>
          </ac:spMkLst>
        </pc:spChg>
        <pc:spChg chg="mod">
          <ac:chgData name="Minesh Patel" userId="a66d4990ec83ac90" providerId="LiveId" clId="{B97F8FE2-9461-4CFE-A336-39272FD5B119}" dt="2021-09-21T12:14:54.253" v="58956"/>
          <ac:spMkLst>
            <pc:docMk/>
            <pc:sldMk cId="1075673197" sldId="682"/>
            <ac:spMk id="15" creationId="{A266A02E-BB5C-44BD-8176-1AC2D6910011}"/>
          </ac:spMkLst>
        </pc:spChg>
        <pc:spChg chg="mod">
          <ac:chgData name="Minesh Patel" userId="a66d4990ec83ac90" providerId="LiveId" clId="{B97F8FE2-9461-4CFE-A336-39272FD5B119}" dt="2021-09-21T12:14:54.253" v="58956"/>
          <ac:spMkLst>
            <pc:docMk/>
            <pc:sldMk cId="1075673197" sldId="682"/>
            <ac:spMk id="16" creationId="{6CC97352-F6D6-4657-B104-4634F771378E}"/>
          </ac:spMkLst>
        </pc:spChg>
        <pc:spChg chg="mod">
          <ac:chgData name="Minesh Patel" userId="a66d4990ec83ac90" providerId="LiveId" clId="{B97F8FE2-9461-4CFE-A336-39272FD5B119}" dt="2021-09-21T12:14:54.253" v="58956"/>
          <ac:spMkLst>
            <pc:docMk/>
            <pc:sldMk cId="1075673197" sldId="682"/>
            <ac:spMk id="17" creationId="{76A67272-A608-4FF8-BBA3-2C34B64CA920}"/>
          </ac:spMkLst>
        </pc:spChg>
        <pc:spChg chg="mod">
          <ac:chgData name="Minesh Patel" userId="a66d4990ec83ac90" providerId="LiveId" clId="{B97F8FE2-9461-4CFE-A336-39272FD5B119}" dt="2021-09-21T12:14:54.253" v="58956"/>
          <ac:spMkLst>
            <pc:docMk/>
            <pc:sldMk cId="1075673197" sldId="682"/>
            <ac:spMk id="18" creationId="{F45615D6-242F-4E31-AECC-D05EF6CE344C}"/>
          </ac:spMkLst>
        </pc:spChg>
        <pc:grpChg chg="add del mod">
          <ac:chgData name="Minesh Patel" userId="a66d4990ec83ac90" providerId="LiveId" clId="{B97F8FE2-9461-4CFE-A336-39272FD5B119}" dt="2021-09-21T12:14:49.759" v="58955"/>
          <ac:grpSpMkLst>
            <pc:docMk/>
            <pc:sldMk cId="1075673197" sldId="682"/>
            <ac:grpSpMk id="5" creationId="{E1C41243-1101-475F-95EE-65B48CDFAF4C}"/>
          </ac:grpSpMkLst>
        </pc:grpChg>
        <pc:grpChg chg="add del mod">
          <ac:chgData name="Minesh Patel" userId="a66d4990ec83ac90" providerId="LiveId" clId="{B97F8FE2-9461-4CFE-A336-39272FD5B119}" dt="2021-09-21T12:14:55.554" v="58957"/>
          <ac:grpSpMkLst>
            <pc:docMk/>
            <pc:sldMk cId="1075673197" sldId="682"/>
            <ac:grpSpMk id="12" creationId="{71E6F812-46DD-458C-95C2-9F3389B7C05D}"/>
          </ac:grpSpMkLst>
        </pc:grpChg>
      </pc:sldChg>
      <pc:sldChg chg="addSp delSp modSp add mod addAnim delAnim modAnim modNotesTx">
        <pc:chgData name="Minesh Patel" userId="a66d4990ec83ac90" providerId="LiveId" clId="{B97F8FE2-9461-4CFE-A336-39272FD5B119}" dt="2021-09-21T12:14:46.506" v="58953"/>
        <pc:sldMkLst>
          <pc:docMk/>
          <pc:sldMk cId="3531725949" sldId="683"/>
        </pc:sldMkLst>
        <pc:spChg chg="add del mod">
          <ac:chgData name="Minesh Patel" userId="a66d4990ec83ac90" providerId="LiveId" clId="{B97F8FE2-9461-4CFE-A336-39272FD5B119}" dt="2021-09-21T12:12:14.735" v="58694" actId="478"/>
          <ac:spMkLst>
            <pc:docMk/>
            <pc:sldMk cId="3531725949" sldId="683"/>
            <ac:spMk id="5" creationId="{A0DB3DD0-5B8F-4902-8F1A-0DDF6FEAD086}"/>
          </ac:spMkLst>
        </pc:spChg>
        <pc:spChg chg="del">
          <ac:chgData name="Minesh Patel" userId="a66d4990ec83ac90" providerId="LiveId" clId="{B97F8FE2-9461-4CFE-A336-39272FD5B119}" dt="2021-09-21T12:12:02.618" v="58692" actId="478"/>
          <ac:spMkLst>
            <pc:docMk/>
            <pc:sldMk cId="3531725949" sldId="683"/>
            <ac:spMk id="7" creationId="{18F3E661-D2B7-4E88-BE0C-2BBCDBC3C6BB}"/>
          </ac:spMkLst>
        </pc:spChg>
        <pc:spChg chg="add del mod topLvl">
          <ac:chgData name="Minesh Patel" userId="a66d4990ec83ac90" providerId="LiveId" clId="{B97F8FE2-9461-4CFE-A336-39272FD5B119}" dt="2021-09-21T12:11:47.522" v="58689" actId="14100"/>
          <ac:spMkLst>
            <pc:docMk/>
            <pc:sldMk cId="3531725949" sldId="683"/>
            <ac:spMk id="13" creationId="{8FF52649-CFE4-4FF6-A53F-E6A5C620779A}"/>
          </ac:spMkLst>
        </pc:spChg>
        <pc:spChg chg="mod">
          <ac:chgData name="Minesh Patel" userId="a66d4990ec83ac90" providerId="LiveId" clId="{B97F8FE2-9461-4CFE-A336-39272FD5B119}" dt="2021-09-21T12:11:30.472" v="58681"/>
          <ac:spMkLst>
            <pc:docMk/>
            <pc:sldMk cId="3531725949" sldId="683"/>
            <ac:spMk id="16" creationId="{EEA62A8F-B187-4DCD-BB68-B67C21CF05EF}"/>
          </ac:spMkLst>
        </pc:spChg>
        <pc:spChg chg="mod">
          <ac:chgData name="Minesh Patel" userId="a66d4990ec83ac90" providerId="LiveId" clId="{B97F8FE2-9461-4CFE-A336-39272FD5B119}" dt="2021-09-21T12:11:30.472" v="58681"/>
          <ac:spMkLst>
            <pc:docMk/>
            <pc:sldMk cId="3531725949" sldId="683"/>
            <ac:spMk id="17" creationId="{ECA1E491-6D20-4970-A816-0EC9E3BA05B7}"/>
          </ac:spMkLst>
        </pc:spChg>
        <pc:spChg chg="mod">
          <ac:chgData name="Minesh Patel" userId="a66d4990ec83ac90" providerId="LiveId" clId="{B97F8FE2-9461-4CFE-A336-39272FD5B119}" dt="2021-09-21T12:13:06.438" v="58708" actId="1076"/>
          <ac:spMkLst>
            <pc:docMk/>
            <pc:sldMk cId="3531725949" sldId="683"/>
            <ac:spMk id="18" creationId="{9EEC37E0-4900-455E-AECD-5D512EF33DF6}"/>
          </ac:spMkLst>
        </pc:spChg>
        <pc:spChg chg="mod">
          <ac:chgData name="Minesh Patel" userId="a66d4990ec83ac90" providerId="LiveId" clId="{B97F8FE2-9461-4CFE-A336-39272FD5B119}" dt="2021-09-21T12:11:30.472" v="58681"/>
          <ac:spMkLst>
            <pc:docMk/>
            <pc:sldMk cId="3531725949" sldId="683"/>
            <ac:spMk id="19" creationId="{13041A88-4DFA-4103-BD11-12F842C280B2}"/>
          </ac:spMkLst>
        </pc:spChg>
        <pc:spChg chg="mod">
          <ac:chgData name="Minesh Patel" userId="a66d4990ec83ac90" providerId="LiveId" clId="{B97F8FE2-9461-4CFE-A336-39272FD5B119}" dt="2021-09-21T12:11:30.472" v="58681"/>
          <ac:spMkLst>
            <pc:docMk/>
            <pc:sldMk cId="3531725949" sldId="683"/>
            <ac:spMk id="20" creationId="{CD71A7AA-0BD0-445B-BAF4-270FC6D0A00F}"/>
          </ac:spMkLst>
        </pc:spChg>
        <pc:spChg chg="mod">
          <ac:chgData name="Minesh Patel" userId="a66d4990ec83ac90" providerId="LiveId" clId="{B97F8FE2-9461-4CFE-A336-39272FD5B119}" dt="2021-09-21T12:14:24.160" v="58934" actId="403"/>
          <ac:spMkLst>
            <pc:docMk/>
            <pc:sldMk cId="3531725949" sldId="683"/>
            <ac:spMk id="23" creationId="{9D02CA11-B953-4F53-BCF9-71D501F77F8F}"/>
          </ac:spMkLst>
        </pc:spChg>
        <pc:spChg chg="del">
          <ac:chgData name="Minesh Patel" userId="a66d4990ec83ac90" providerId="LiveId" clId="{B97F8FE2-9461-4CFE-A336-39272FD5B119}" dt="2021-09-21T12:11:36.415" v="58683" actId="478"/>
          <ac:spMkLst>
            <pc:docMk/>
            <pc:sldMk cId="3531725949" sldId="683"/>
            <ac:spMk id="25" creationId="{ADAAAA00-390E-427E-BA77-3FF57B56E6D6}"/>
          </ac:spMkLst>
        </pc:spChg>
        <pc:spChg chg="mod">
          <ac:chgData name="Minesh Patel" userId="a66d4990ec83ac90" providerId="LiveId" clId="{B97F8FE2-9461-4CFE-A336-39272FD5B119}" dt="2021-09-21T12:12:54.629" v="58704" actId="164"/>
          <ac:spMkLst>
            <pc:docMk/>
            <pc:sldMk cId="3531725949" sldId="683"/>
            <ac:spMk id="27" creationId="{1A8DD8F9-52A8-4425-A608-E54E1F6E67B9}"/>
          </ac:spMkLst>
        </pc:spChg>
        <pc:spChg chg="add mod">
          <ac:chgData name="Minesh Patel" userId="a66d4990ec83ac90" providerId="LiveId" clId="{B97F8FE2-9461-4CFE-A336-39272FD5B119}" dt="2021-09-21T12:14:26.431" v="58935" actId="14100"/>
          <ac:spMkLst>
            <pc:docMk/>
            <pc:sldMk cId="3531725949" sldId="683"/>
            <ac:spMk id="28" creationId="{A5318D2C-A5B5-42F8-B786-CCC782B52CF8}"/>
          </ac:spMkLst>
        </pc:spChg>
        <pc:spChg chg="add del mod">
          <ac:chgData name="Minesh Patel" userId="a66d4990ec83ac90" providerId="LiveId" clId="{B97F8FE2-9461-4CFE-A336-39272FD5B119}" dt="2021-09-21T12:14:45.997" v="58952" actId="478"/>
          <ac:spMkLst>
            <pc:docMk/>
            <pc:sldMk cId="3531725949" sldId="683"/>
            <ac:spMk id="30" creationId="{7719FDA5-CFD0-45C3-93B2-FF478E6727C5}"/>
          </ac:spMkLst>
        </pc:spChg>
        <pc:spChg chg="mod">
          <ac:chgData name="Minesh Patel" userId="a66d4990ec83ac90" providerId="LiveId" clId="{B97F8FE2-9461-4CFE-A336-39272FD5B119}" dt="2021-09-21T12:14:46.506" v="58953"/>
          <ac:spMkLst>
            <pc:docMk/>
            <pc:sldMk cId="3531725949" sldId="683"/>
            <ac:spMk id="34" creationId="{B6949109-8214-4A80-BF28-AE03BB0CF259}"/>
          </ac:spMkLst>
        </pc:spChg>
        <pc:spChg chg="mod">
          <ac:chgData name="Minesh Patel" userId="a66d4990ec83ac90" providerId="LiveId" clId="{B97F8FE2-9461-4CFE-A336-39272FD5B119}" dt="2021-09-21T12:14:46.506" v="58953"/>
          <ac:spMkLst>
            <pc:docMk/>
            <pc:sldMk cId="3531725949" sldId="683"/>
            <ac:spMk id="35" creationId="{756DC8F5-B2E1-4F03-97D7-28778993DC7C}"/>
          </ac:spMkLst>
        </pc:spChg>
        <pc:spChg chg="mod">
          <ac:chgData name="Minesh Patel" userId="a66d4990ec83ac90" providerId="LiveId" clId="{B97F8FE2-9461-4CFE-A336-39272FD5B119}" dt="2021-09-21T12:14:46.506" v="58953"/>
          <ac:spMkLst>
            <pc:docMk/>
            <pc:sldMk cId="3531725949" sldId="683"/>
            <ac:spMk id="36" creationId="{F0D2E0C6-282A-471F-B11C-7135E243BEE5}"/>
          </ac:spMkLst>
        </pc:spChg>
        <pc:spChg chg="mod">
          <ac:chgData name="Minesh Patel" userId="a66d4990ec83ac90" providerId="LiveId" clId="{B97F8FE2-9461-4CFE-A336-39272FD5B119}" dt="2021-09-21T12:14:46.506" v="58953"/>
          <ac:spMkLst>
            <pc:docMk/>
            <pc:sldMk cId="3531725949" sldId="683"/>
            <ac:spMk id="37" creationId="{FDD0128F-4D31-4008-A280-33E375848737}"/>
          </ac:spMkLst>
        </pc:spChg>
        <pc:spChg chg="mod">
          <ac:chgData name="Minesh Patel" userId="a66d4990ec83ac90" providerId="LiveId" clId="{B97F8FE2-9461-4CFE-A336-39272FD5B119}" dt="2021-09-21T12:14:46.506" v="58953"/>
          <ac:spMkLst>
            <pc:docMk/>
            <pc:sldMk cId="3531725949" sldId="683"/>
            <ac:spMk id="38" creationId="{B8D5EBEE-2314-4054-9B1A-AADA21E0376C}"/>
          </ac:spMkLst>
        </pc:spChg>
        <pc:spChg chg="mod">
          <ac:chgData name="Minesh Patel" userId="a66d4990ec83ac90" providerId="LiveId" clId="{B97F8FE2-9461-4CFE-A336-39272FD5B119}" dt="2021-09-21T12:14:46.506" v="58953"/>
          <ac:spMkLst>
            <pc:docMk/>
            <pc:sldMk cId="3531725949" sldId="683"/>
            <ac:spMk id="39" creationId="{A4EBD779-423D-49C2-B8D6-75DF88A789C9}"/>
          </ac:spMkLst>
        </pc:spChg>
        <pc:grpChg chg="add mod ord">
          <ac:chgData name="Minesh Patel" userId="a66d4990ec83ac90" providerId="LiveId" clId="{B97F8FE2-9461-4CFE-A336-39272FD5B119}" dt="2021-09-21T12:12:58.415" v="58705" actId="167"/>
          <ac:grpSpMkLst>
            <pc:docMk/>
            <pc:sldMk cId="3531725949" sldId="683"/>
            <ac:grpSpMk id="8" creationId="{E5EB09A6-4EF0-4BA0-A0F7-573C6A4B3EEB}"/>
          </ac:grpSpMkLst>
        </pc:grpChg>
        <pc:grpChg chg="add mod ord">
          <ac:chgData name="Minesh Patel" userId="a66d4990ec83ac90" providerId="LiveId" clId="{B97F8FE2-9461-4CFE-A336-39272FD5B119}" dt="2021-09-21T12:14:24.160" v="58934" actId="403"/>
          <ac:grpSpMkLst>
            <pc:docMk/>
            <pc:sldMk cId="3531725949" sldId="683"/>
            <ac:grpSpMk id="9" creationId="{16859C44-6F3B-4323-B8D1-52438FFB8E7D}"/>
          </ac:grpSpMkLst>
        </pc:grpChg>
        <pc:grpChg chg="add del mod">
          <ac:chgData name="Minesh Patel" userId="a66d4990ec83ac90" providerId="LiveId" clId="{B97F8FE2-9461-4CFE-A336-39272FD5B119}" dt="2021-09-21T12:12:54.629" v="58704" actId="164"/>
          <ac:grpSpMkLst>
            <pc:docMk/>
            <pc:sldMk cId="3531725949" sldId="683"/>
            <ac:grpSpMk id="12" creationId="{5A3BAB8D-56D1-4DC1-8740-3CFAD67940B3}"/>
          </ac:grpSpMkLst>
        </pc:grpChg>
        <pc:grpChg chg="mod topLvl">
          <ac:chgData name="Minesh Patel" userId="a66d4990ec83ac90" providerId="LiveId" clId="{B97F8FE2-9461-4CFE-A336-39272FD5B119}" dt="2021-09-21T12:11:42.213" v="58687" actId="478"/>
          <ac:grpSpMkLst>
            <pc:docMk/>
            <pc:sldMk cId="3531725949" sldId="683"/>
            <ac:grpSpMk id="14" creationId="{8C02CF1A-C50A-4DE3-9D1E-339F485A3B1E}"/>
          </ac:grpSpMkLst>
        </pc:grpChg>
        <pc:grpChg chg="add mod ord">
          <ac:chgData name="Minesh Patel" userId="a66d4990ec83ac90" providerId="LiveId" clId="{B97F8FE2-9461-4CFE-A336-39272FD5B119}" dt="2021-09-21T12:14:24.160" v="58934" actId="403"/>
          <ac:grpSpMkLst>
            <pc:docMk/>
            <pc:sldMk cId="3531725949" sldId="683"/>
            <ac:grpSpMk id="22" creationId="{85B352D7-4A8F-4E99-AAEF-820FF0F7C4C7}"/>
          </ac:grpSpMkLst>
        </pc:grpChg>
        <pc:grpChg chg="del">
          <ac:chgData name="Minesh Patel" userId="a66d4990ec83ac90" providerId="LiveId" clId="{B97F8FE2-9461-4CFE-A336-39272FD5B119}" dt="2021-09-21T12:12:01.263" v="58691" actId="478"/>
          <ac:grpSpMkLst>
            <pc:docMk/>
            <pc:sldMk cId="3531725949" sldId="683"/>
            <ac:grpSpMk id="32" creationId="{57C3975E-0B90-4908-AD5F-CD1CDA4AB0AE}"/>
          </ac:grpSpMkLst>
        </pc:grpChg>
        <pc:grpChg chg="add mod">
          <ac:chgData name="Minesh Patel" userId="a66d4990ec83ac90" providerId="LiveId" clId="{B97F8FE2-9461-4CFE-A336-39272FD5B119}" dt="2021-09-21T12:14:46.506" v="58953"/>
          <ac:grpSpMkLst>
            <pc:docMk/>
            <pc:sldMk cId="3531725949" sldId="683"/>
            <ac:grpSpMk id="33" creationId="{FB6F13D3-37EB-4564-A85A-1F5BB29DECC4}"/>
          </ac:grpSpMkLst>
        </pc:grpChg>
        <pc:cxnChg chg="del mod">
          <ac:chgData name="Minesh Patel" userId="a66d4990ec83ac90" providerId="LiveId" clId="{B97F8FE2-9461-4CFE-A336-39272FD5B119}" dt="2021-09-21T12:11:39.206" v="58685" actId="478"/>
          <ac:cxnSpMkLst>
            <pc:docMk/>
            <pc:sldMk cId="3531725949" sldId="683"/>
            <ac:cxnSpMk id="15" creationId="{AA5E9C3E-D600-4DA7-9B74-40B9BC4ADDF6}"/>
          </ac:cxnSpMkLst>
        </pc:cxnChg>
        <pc:cxnChg chg="mod">
          <ac:chgData name="Minesh Patel" userId="a66d4990ec83ac90" providerId="LiveId" clId="{B97F8FE2-9461-4CFE-A336-39272FD5B119}" dt="2021-09-21T12:14:24.160" v="58934" actId="403"/>
          <ac:cxnSpMkLst>
            <pc:docMk/>
            <pc:sldMk cId="3531725949" sldId="683"/>
            <ac:cxnSpMk id="24" creationId="{6AF8A7A0-3C20-4084-B281-0008BB362296}"/>
          </ac:cxnSpMkLst>
        </pc:cxnChg>
        <pc:cxnChg chg="mod">
          <ac:chgData name="Minesh Patel" userId="a66d4990ec83ac90" providerId="LiveId" clId="{B97F8FE2-9461-4CFE-A336-39272FD5B119}" dt="2021-09-21T12:12:54.629" v="58704" actId="164"/>
          <ac:cxnSpMkLst>
            <pc:docMk/>
            <pc:sldMk cId="3531725949" sldId="683"/>
            <ac:cxnSpMk id="29" creationId="{C063AB22-4F92-405E-88FB-96E8D1587684}"/>
          </ac:cxnSpMkLst>
        </pc:cxnChg>
      </pc:sldChg>
      <pc:sldChg chg="delSp add del mod delAnim">
        <pc:chgData name="Minesh Patel" userId="a66d4990ec83ac90" providerId="LiveId" clId="{B97F8FE2-9461-4CFE-A336-39272FD5B119}" dt="2021-09-21T12:32:16.246" v="60870" actId="47"/>
        <pc:sldMkLst>
          <pc:docMk/>
          <pc:sldMk cId="1854181245" sldId="684"/>
        </pc:sldMkLst>
        <pc:spChg chg="del">
          <ac:chgData name="Minesh Patel" userId="a66d4990ec83ac90" providerId="LiveId" clId="{B97F8FE2-9461-4CFE-A336-39272FD5B119}" dt="2021-09-21T12:32:08.610" v="60867" actId="21"/>
          <ac:spMkLst>
            <pc:docMk/>
            <pc:sldMk cId="1854181245" sldId="684"/>
            <ac:spMk id="40" creationId="{E6EB3B37-61D3-425F-ADDC-CC73ECE63343}"/>
          </ac:spMkLst>
        </pc:spChg>
      </pc:sldChg>
      <pc:sldChg chg="addSp modSp add mod modAnim modNotesTx">
        <pc:chgData name="Minesh Patel" userId="a66d4990ec83ac90" providerId="LiveId" clId="{B97F8FE2-9461-4CFE-A336-39272FD5B119}" dt="2021-09-21T12:33:52.633" v="61297"/>
        <pc:sldMkLst>
          <pc:docMk/>
          <pc:sldMk cId="1834617108" sldId="685"/>
        </pc:sldMkLst>
        <pc:spChg chg="add mod">
          <ac:chgData name="Minesh Patel" userId="a66d4990ec83ac90" providerId="LiveId" clId="{B97F8FE2-9461-4CFE-A336-39272FD5B119}" dt="2021-09-21T12:32:05.937" v="60866" actId="1076"/>
          <ac:spMkLst>
            <pc:docMk/>
            <pc:sldMk cId="1834617108" sldId="685"/>
            <ac:spMk id="40" creationId="{197CFAA4-FF21-459F-A751-D3D200A71EAE}"/>
          </ac:spMkLst>
        </pc:spChg>
        <pc:spChg chg="add mod">
          <ac:chgData name="Minesh Patel" userId="a66d4990ec83ac90" providerId="LiveId" clId="{B97F8FE2-9461-4CFE-A336-39272FD5B119}" dt="2021-09-21T12:32:09.904" v="60868"/>
          <ac:spMkLst>
            <pc:docMk/>
            <pc:sldMk cId="1834617108" sldId="685"/>
            <ac:spMk id="42" creationId="{15FD86E5-8C35-45EA-BF36-2196B6E278AD}"/>
          </ac:spMkLst>
        </pc:spChg>
      </pc:sldChg>
      <pc:sldChg chg="addSp delSp modSp add mod modAnim modNotesTx">
        <pc:chgData name="Minesh Patel" userId="a66d4990ec83ac90" providerId="LiveId" clId="{B97F8FE2-9461-4CFE-A336-39272FD5B119}" dt="2021-09-21T13:57:33.636" v="71022"/>
        <pc:sldMkLst>
          <pc:docMk/>
          <pc:sldMk cId="3206388552" sldId="686"/>
        </pc:sldMkLst>
        <pc:spChg chg="mod">
          <ac:chgData name="Minesh Patel" userId="a66d4990ec83ac90" providerId="LiveId" clId="{B97F8FE2-9461-4CFE-A336-39272FD5B119}" dt="2021-09-21T13:57:33.636" v="71022"/>
          <ac:spMkLst>
            <pc:docMk/>
            <pc:sldMk cId="3206388552" sldId="686"/>
            <ac:spMk id="18" creationId="{A29D461B-C0F5-4AC6-AFBA-A72C40728DED}"/>
          </ac:spMkLst>
        </pc:spChg>
        <pc:spChg chg="mod">
          <ac:chgData name="Minesh Patel" userId="a66d4990ec83ac90" providerId="LiveId" clId="{B97F8FE2-9461-4CFE-A336-39272FD5B119}" dt="2021-09-21T13:57:33.636" v="71022"/>
          <ac:spMkLst>
            <pc:docMk/>
            <pc:sldMk cId="3206388552" sldId="686"/>
            <ac:spMk id="19" creationId="{91A96430-606E-4CB5-ADE9-151B6F3958EA}"/>
          </ac:spMkLst>
        </pc:spChg>
        <pc:spChg chg="mod">
          <ac:chgData name="Minesh Patel" userId="a66d4990ec83ac90" providerId="LiveId" clId="{B97F8FE2-9461-4CFE-A336-39272FD5B119}" dt="2021-09-21T13:57:33.636" v="71022"/>
          <ac:spMkLst>
            <pc:docMk/>
            <pc:sldMk cId="3206388552" sldId="686"/>
            <ac:spMk id="20" creationId="{271FED20-D55E-4E8E-AFFF-5B73F327B844}"/>
          </ac:spMkLst>
        </pc:spChg>
        <pc:spChg chg="mod">
          <ac:chgData name="Minesh Patel" userId="a66d4990ec83ac90" providerId="LiveId" clId="{B97F8FE2-9461-4CFE-A336-39272FD5B119}" dt="2021-09-21T13:57:33.636" v="71022"/>
          <ac:spMkLst>
            <pc:docMk/>
            <pc:sldMk cId="3206388552" sldId="686"/>
            <ac:spMk id="21" creationId="{BBC59036-503C-43C3-9E38-F34CEACE9C07}"/>
          </ac:spMkLst>
        </pc:spChg>
        <pc:spChg chg="mod">
          <ac:chgData name="Minesh Patel" userId="a66d4990ec83ac90" providerId="LiveId" clId="{B97F8FE2-9461-4CFE-A336-39272FD5B119}" dt="2021-09-21T13:57:33.636" v="71022"/>
          <ac:spMkLst>
            <pc:docMk/>
            <pc:sldMk cId="3206388552" sldId="686"/>
            <ac:spMk id="22" creationId="{72CA9F75-1F19-49DB-8313-7674FD33EA94}"/>
          </ac:spMkLst>
        </pc:spChg>
        <pc:grpChg chg="add mod">
          <ac:chgData name="Minesh Patel" userId="a66d4990ec83ac90" providerId="LiveId" clId="{B97F8FE2-9461-4CFE-A336-39272FD5B119}" dt="2021-09-21T13:57:33.636" v="71022"/>
          <ac:grpSpMkLst>
            <pc:docMk/>
            <pc:sldMk cId="3206388552" sldId="686"/>
            <ac:grpSpMk id="11" creationId="{635BDBA0-74B1-48B5-BE57-668FACD5829E}"/>
          </ac:grpSpMkLst>
        </pc:grpChg>
        <pc:grpChg chg="del">
          <ac:chgData name="Minesh Patel" userId="a66d4990ec83ac90" providerId="LiveId" clId="{B97F8FE2-9461-4CFE-A336-39272FD5B119}" dt="2021-09-21T13:57:33.216" v="71021" actId="478"/>
          <ac:grpSpMkLst>
            <pc:docMk/>
            <pc:sldMk cId="3206388552" sldId="686"/>
            <ac:grpSpMk id="12" creationId="{6FE42773-7697-4654-8E03-4F7CD04422F0}"/>
          </ac:grpSpMkLst>
        </pc:grpChg>
      </pc:sldChg>
      <pc:sldChg chg="addSp modSp add mod modAnim modNotesTx">
        <pc:chgData name="Minesh Patel" userId="a66d4990ec83ac90" providerId="LiveId" clId="{B97F8FE2-9461-4CFE-A336-39272FD5B119}" dt="2021-09-21T13:57:27.014" v="71018"/>
        <pc:sldMkLst>
          <pc:docMk/>
          <pc:sldMk cId="798013883" sldId="687"/>
        </pc:sldMkLst>
        <pc:spChg chg="mod ord">
          <ac:chgData name="Minesh Patel" userId="a66d4990ec83ac90" providerId="LiveId" clId="{B97F8FE2-9461-4CFE-A336-39272FD5B119}" dt="2021-09-21T13:52:16.676" v="70814" actId="1076"/>
          <ac:spMkLst>
            <pc:docMk/>
            <pc:sldMk cId="798013883" sldId="687"/>
            <ac:spMk id="7" creationId="{788BAB35-003F-4F8C-A5B2-0A5C3B334A32}"/>
          </ac:spMkLst>
        </pc:spChg>
        <pc:spChg chg="add mod">
          <ac:chgData name="Minesh Patel" userId="a66d4990ec83ac90" providerId="LiveId" clId="{B97F8FE2-9461-4CFE-A336-39272FD5B119}" dt="2021-09-21T13:52:07.508" v="70811"/>
          <ac:spMkLst>
            <pc:docMk/>
            <pc:sldMk cId="798013883" sldId="687"/>
            <ac:spMk id="8" creationId="{31586FC3-12B7-4FBB-9972-F67EE3F821D5}"/>
          </ac:spMkLst>
        </pc:spChg>
        <pc:spChg chg="mod">
          <ac:chgData name="Minesh Patel" userId="a66d4990ec83ac90" providerId="LiveId" clId="{B97F8FE2-9461-4CFE-A336-39272FD5B119}" dt="2021-09-21T13:57:27.014" v="71018"/>
          <ac:spMkLst>
            <pc:docMk/>
            <pc:sldMk cId="798013883" sldId="687"/>
            <ac:spMk id="10" creationId="{92AAF413-8E83-41F2-A237-D6A4DF72C329}"/>
          </ac:spMkLst>
        </pc:spChg>
        <pc:spChg chg="mod">
          <ac:chgData name="Minesh Patel" userId="a66d4990ec83ac90" providerId="LiveId" clId="{B97F8FE2-9461-4CFE-A336-39272FD5B119}" dt="2021-09-21T13:57:27.014" v="71018"/>
          <ac:spMkLst>
            <pc:docMk/>
            <pc:sldMk cId="798013883" sldId="687"/>
            <ac:spMk id="11" creationId="{8571F04F-FAA8-4C5C-B5BA-645AA083629B}"/>
          </ac:spMkLst>
        </pc:spChg>
        <pc:spChg chg="mod">
          <ac:chgData name="Minesh Patel" userId="a66d4990ec83ac90" providerId="LiveId" clId="{B97F8FE2-9461-4CFE-A336-39272FD5B119}" dt="2021-09-21T13:57:27.014" v="71018"/>
          <ac:spMkLst>
            <pc:docMk/>
            <pc:sldMk cId="798013883" sldId="687"/>
            <ac:spMk id="12" creationId="{17AAD0DE-1A23-421E-BE66-C54F56A25FAE}"/>
          </ac:spMkLst>
        </pc:spChg>
        <pc:spChg chg="mod">
          <ac:chgData name="Minesh Patel" userId="a66d4990ec83ac90" providerId="LiveId" clId="{B97F8FE2-9461-4CFE-A336-39272FD5B119}" dt="2021-09-21T13:57:27.014" v="71018"/>
          <ac:spMkLst>
            <pc:docMk/>
            <pc:sldMk cId="798013883" sldId="687"/>
            <ac:spMk id="13" creationId="{CA3FB16C-EA25-4F5C-AAE9-56B58D2C5D10}"/>
          </ac:spMkLst>
        </pc:spChg>
        <pc:spChg chg="mod">
          <ac:chgData name="Minesh Patel" userId="a66d4990ec83ac90" providerId="LiveId" clId="{B97F8FE2-9461-4CFE-A336-39272FD5B119}" dt="2021-09-21T13:57:27.014" v="71018"/>
          <ac:spMkLst>
            <pc:docMk/>
            <pc:sldMk cId="798013883" sldId="687"/>
            <ac:spMk id="14" creationId="{76B2AC14-86D1-4C33-A9B3-432AC94014C9}"/>
          </ac:spMkLst>
        </pc:spChg>
        <pc:grpChg chg="add mod">
          <ac:chgData name="Minesh Patel" userId="a66d4990ec83ac90" providerId="LiveId" clId="{B97F8FE2-9461-4CFE-A336-39272FD5B119}" dt="2021-09-21T13:57:27.014" v="71018"/>
          <ac:grpSpMkLst>
            <pc:docMk/>
            <pc:sldMk cId="798013883" sldId="687"/>
            <ac:grpSpMk id="9" creationId="{CB81FDC2-5C09-4B21-8087-467A8AC6FC14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6C51F71-CEB3-49F2-8415-92D38223DB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Quire Sans" panose="020B05020404000200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622CB-5133-4B1C-9C2D-01CDB39AA6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ED4DC-55C4-4F21-A23A-AB66EF1EB639}" type="datetimeFigureOut">
              <a:rPr lang="en-US" smtClean="0">
                <a:latin typeface="Quire Sans" panose="020B0502040400020003" pitchFamily="34" charset="0"/>
              </a:rPr>
              <a:t>10/2/2021</a:t>
            </a:fld>
            <a:endParaRPr lang="en-US" dirty="0">
              <a:latin typeface="Quire Sans" panose="020B05020404000200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30B2A-4BEA-4FDC-BB1C-AFFC7EF23F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Quire Sans" panose="020B050204040002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734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Quire Sans" panose="020B05020404000200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Quire Sans" panose="020B0502040400020003" pitchFamily="34" charset="0"/>
              </a:defRPr>
            </a:lvl1pPr>
          </a:lstStyle>
          <a:p>
            <a:fld id="{7CB14D30-8728-478B-97A4-AD5E2E0882B0}" type="datetimeFigureOut">
              <a:rPr lang="en-US" smtClean="0"/>
              <a:pPr/>
              <a:t>10/2/2021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Quire Sans" panose="020B05020404000200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Quire Sans" panose="020B0502040400020003" pitchFamily="34" charset="0"/>
              </a:defRPr>
            </a:lvl1pPr>
          </a:lstStyle>
          <a:p>
            <a:fld id="{0DDF2200-637A-42DD-BD93-B45C1CFA40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820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Quire Sans" panose="020B05020404000200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Quire Sans" panose="020B05020404000200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Quire Sans" panose="020B05020404000200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Quire Sans" panose="020B05020404000200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Quire Sans" panose="020B05020404000200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Hi, I’m Minesh, and today I will introduce HARP.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55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 </a:t>
            </a:r>
            <a:r>
              <a:rPr lang="en-US" b="0" dirty="0"/>
              <a:t>Our motivation is that…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94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HARP is open-sourced and artifact evaluated.</a:t>
            </a:r>
          </a:p>
          <a:p>
            <a:endParaRPr lang="en-US" dirty="0"/>
          </a:p>
          <a:p>
            <a:r>
              <a:rPr lang="en-US" dirty="0"/>
              <a:t>All necessary source code to reproduce our studies is available on GitHub and </a:t>
            </a:r>
            <a:r>
              <a:rPr lang="en-US" dirty="0" err="1"/>
              <a:t>Zenodo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82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We invite everyone to attend our talk in Session 6A on 20th October.</a:t>
            </a:r>
            <a:endParaRPr lang="en-CH" sz="1200" b="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48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chemeClr val="accent1">
                    <a:lumMod val="75000"/>
                  </a:schemeClr>
                </a:solidFill>
                <a:latin typeface="Quire Sans" panose="020B0502040400020003" pitchFamily="34" charset="0"/>
                <a:cs typeface="Quire Sans" panose="020B05020404000200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Quire Sans" panose="020B0502040400020003" pitchFamily="34" charset="0"/>
                <a:cs typeface="Quire Sans" panose="020B0502040400020003" pitchFamily="34" charset="0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87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9"/>
            <a:ext cx="7886700" cy="2852737"/>
          </a:xfrm>
        </p:spPr>
        <p:txBody>
          <a:bodyPr anchor="b"/>
          <a:lstStyle>
            <a:lvl1pPr>
              <a:defRPr sz="4500">
                <a:solidFill>
                  <a:schemeClr val="accent1">
                    <a:lumMod val="75000"/>
                  </a:schemeClr>
                </a:solidFill>
                <a:latin typeface="Quire Sans" panose="020B0502040400020003" pitchFamily="34" charset="0"/>
                <a:cs typeface="Quire Sans" panose="020B05020404000200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Quire Sans" panose="020B0502040400020003" pitchFamily="34" charset="0"/>
                <a:cs typeface="Quire Sans" panose="020B0502040400020003" pitchFamily="34" charset="0"/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534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88" y="78848"/>
            <a:ext cx="8815517" cy="753812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latin typeface="Quire Sans" panose="020B0502040400020003" pitchFamily="34" charset="0"/>
                <a:cs typeface="Quire Sans" panose="020B05020404000200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88" y="1021493"/>
            <a:ext cx="8815517" cy="5307745"/>
          </a:xfrm>
        </p:spPr>
        <p:txBody>
          <a:bodyPr>
            <a:normAutofit/>
          </a:bodyPr>
          <a:lstStyle>
            <a:lvl1pPr>
              <a:defRPr sz="2800">
                <a:latin typeface="Quire Sans" panose="020B0502040400020003" pitchFamily="34" charset="0"/>
                <a:cs typeface="Quire Sans" panose="020B0502040400020003" pitchFamily="34" charset="0"/>
              </a:defRPr>
            </a:lvl1pPr>
            <a:lvl2pPr>
              <a:defRPr sz="2400">
                <a:latin typeface="Quire Sans" panose="020B0502040400020003" pitchFamily="34" charset="0"/>
                <a:cs typeface="Quire Sans" panose="020B0502040400020003" pitchFamily="34" charset="0"/>
              </a:defRPr>
            </a:lvl2pPr>
            <a:lvl3pPr>
              <a:defRPr sz="1800">
                <a:latin typeface="Quire Sans" panose="020B0502040400020003" pitchFamily="34" charset="0"/>
                <a:cs typeface="Quire Sans" panose="020B0502040400020003" pitchFamily="34" charset="0"/>
              </a:defRPr>
            </a:lvl3pPr>
            <a:lvl4pPr>
              <a:defRPr sz="1600">
                <a:latin typeface="Quire Sans" panose="020B0502040400020003" pitchFamily="34" charset="0"/>
                <a:cs typeface="Quire Sans" panose="020B0502040400020003" pitchFamily="34" charset="0"/>
              </a:defRPr>
            </a:lvl4pPr>
            <a:lvl5pPr>
              <a:defRPr sz="1600">
                <a:latin typeface="Quire Sans" panose="020B0502040400020003" pitchFamily="34" charset="0"/>
                <a:cs typeface="Quire Sans" panose="020B05020404000200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1FD7A5-C69D-412C-8DA5-5AA06BC4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13605" y="6329238"/>
            <a:ext cx="2057400" cy="528761"/>
          </a:xfrm>
          <a:prstGeom prst="rect">
            <a:avLst/>
          </a:prstGeom>
        </p:spPr>
        <p:txBody>
          <a:bodyPr/>
          <a:lstStyle>
            <a:lvl1pPr algn="r">
              <a:defRPr sz="2400" b="1">
                <a:solidFill>
                  <a:schemeClr val="accent1">
                    <a:lumMod val="75000"/>
                  </a:schemeClr>
                </a:solidFill>
                <a:latin typeface="Quire Sans" panose="020B0502040400020003" pitchFamily="34" charset="0"/>
                <a:cs typeface="Quire Sans" panose="020B0502040400020003" pitchFamily="34" charset="0"/>
              </a:defRPr>
            </a:lvl1pPr>
          </a:lstStyle>
          <a:p>
            <a:fld id="{C19D2B53-EDAE-4B41-B849-8916FA40BC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0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77D2451-9D72-4A45-A1BA-585E5FC3C46D}"/>
              </a:ext>
            </a:extLst>
          </p:cNvPr>
          <p:cNvSpPr txBox="1">
            <a:spLocks/>
          </p:cNvSpPr>
          <p:nvPr userDrawn="1"/>
        </p:nvSpPr>
        <p:spPr>
          <a:xfrm>
            <a:off x="155488" y="70610"/>
            <a:ext cx="8815517" cy="75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Click to edit Master title style</a:t>
            </a:r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17A3CC0F-C9D8-429D-AE24-ECD6172B1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13605" y="6329238"/>
            <a:ext cx="2057400" cy="528761"/>
          </a:xfrm>
          <a:prstGeom prst="rect">
            <a:avLst/>
          </a:prstGeom>
        </p:spPr>
        <p:txBody>
          <a:bodyPr/>
          <a:lstStyle>
            <a:lvl1pPr algn="r">
              <a:defRPr sz="2400" b="1">
                <a:solidFill>
                  <a:schemeClr val="accent1">
                    <a:lumMod val="75000"/>
                  </a:schemeClr>
                </a:solidFill>
                <a:latin typeface="Quire Sans" panose="020B0502040400020003" pitchFamily="34" charset="0"/>
                <a:cs typeface="Quire Sans" panose="020B0502040400020003" pitchFamily="34" charset="0"/>
              </a:defRPr>
            </a:lvl1pPr>
          </a:lstStyle>
          <a:p>
            <a:fld id="{C19D2B53-EDAE-4B41-B849-8916FA40BC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9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D52620CB-F40B-4377-AE03-D77EEA0FD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13605" y="6329238"/>
            <a:ext cx="2057400" cy="528761"/>
          </a:xfrm>
          <a:prstGeom prst="rect">
            <a:avLst/>
          </a:prstGeom>
        </p:spPr>
        <p:txBody>
          <a:bodyPr/>
          <a:lstStyle>
            <a:lvl1pPr algn="r">
              <a:defRPr sz="2400" b="1">
                <a:solidFill>
                  <a:schemeClr val="accent1">
                    <a:lumMod val="75000"/>
                  </a:schemeClr>
                </a:solidFill>
                <a:latin typeface="Quire Sans" panose="020B0502040400020003" pitchFamily="34" charset="0"/>
                <a:cs typeface="Quire Sans" panose="020B0502040400020003" pitchFamily="34" charset="0"/>
              </a:defRPr>
            </a:lvl1pPr>
          </a:lstStyle>
          <a:p>
            <a:fld id="{C19D2B53-EDAE-4B41-B849-8916FA40BC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1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663" y="365126"/>
            <a:ext cx="8638674" cy="75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663" y="1335505"/>
            <a:ext cx="8638674" cy="4836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777A21B-5E9D-45BB-84A5-530574EDE4F4}"/>
              </a:ext>
            </a:extLst>
          </p:cNvPr>
          <p:cNvSpPr/>
          <p:nvPr userDrawn="1"/>
        </p:nvSpPr>
        <p:spPr>
          <a:xfrm>
            <a:off x="8386618" y="5132173"/>
            <a:ext cx="757382" cy="172582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Quire Sans" panose="020B0502040400020003" pitchFamily="34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5278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hdr="0" ft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Quire Sans" panose="020B0502040400020003" pitchFamily="34" charset="0"/>
          <a:ea typeface="Verdana" panose="020B0604030504040204" pitchFamily="34" charset="0"/>
          <a:cs typeface="Quire Sans" panose="020B0502040400020003" pitchFamily="34" charset="0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Quire Sans" panose="020B0502040400020003" pitchFamily="34" charset="0"/>
          <a:ea typeface="Verdana" panose="020B0604030504040204" pitchFamily="34" charset="0"/>
          <a:cs typeface="Quire Sans" panose="020B0502040400020003" pitchFamily="34" charset="0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Quire Sans" panose="020B0502040400020003" pitchFamily="34" charset="0"/>
          <a:ea typeface="Verdana" panose="020B0604030504040204" pitchFamily="34" charset="0"/>
          <a:cs typeface="Quire Sans" panose="020B0502040400020003" pitchFamily="34" charset="0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Quire Sans" panose="020B0502040400020003" pitchFamily="34" charset="0"/>
          <a:ea typeface="Verdana" panose="020B0604030504040204" pitchFamily="34" charset="0"/>
          <a:cs typeface="Quire Sans" panose="020B0502040400020003" pitchFamily="34" charset="0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Quire Sans" panose="020B0502040400020003" pitchFamily="34" charset="0"/>
          <a:ea typeface="Verdana" panose="020B0604030504040204" pitchFamily="34" charset="0"/>
          <a:cs typeface="Quire Sans" panose="020B0502040400020003" pitchFamily="34" charset="0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Quire Sans" panose="020B0502040400020003" pitchFamily="34" charset="0"/>
          <a:ea typeface="Verdana" panose="020B0604030504040204" pitchFamily="34" charset="0"/>
          <a:cs typeface="Quire Sans" panose="020B0502040400020003" pitchFamily="34" charset="0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github.com/CMU-SAFARI/HARP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309" y="1148601"/>
            <a:ext cx="8267527" cy="2339849"/>
          </a:xfrm>
        </p:spPr>
        <p:txBody>
          <a:bodyPr anchor="t">
            <a:noAutofit/>
          </a:bodyPr>
          <a:lstStyle/>
          <a:p>
            <a:pPr algn="l">
              <a:spcBef>
                <a:spcPts val="1200"/>
              </a:spcBef>
            </a:pPr>
            <a:r>
              <a:rPr lang="en-US" sz="4000" b="1" dirty="0">
                <a:ea typeface="Cambria" panose="02040503050406030204" pitchFamily="18" charset="0"/>
              </a:rPr>
              <a:t>HARP: Practically and Effectively </a:t>
            </a:r>
            <a:br>
              <a:rPr lang="en-US" sz="4000" b="1" dirty="0">
                <a:ea typeface="Cambria" panose="02040503050406030204" pitchFamily="18" charset="0"/>
              </a:rPr>
            </a:br>
            <a:r>
              <a:rPr lang="en-US" sz="4000" b="1" dirty="0">
                <a:ea typeface="Cambria" panose="02040503050406030204" pitchFamily="18" charset="0"/>
              </a:rPr>
              <a:t>Identifying Uncorrectable Errors </a:t>
            </a:r>
            <a:br>
              <a:rPr lang="en-US" sz="4000" b="1" dirty="0">
                <a:ea typeface="Cambria" panose="02040503050406030204" pitchFamily="18" charset="0"/>
              </a:rPr>
            </a:br>
            <a:r>
              <a:rPr lang="en-US" sz="4000" b="1" dirty="0">
                <a:ea typeface="Cambria" panose="02040503050406030204" pitchFamily="18" charset="0"/>
              </a:rPr>
              <a:t>in Memory Chips That Use </a:t>
            </a:r>
            <a:br>
              <a:rPr lang="en-US" sz="4000" b="1" dirty="0">
                <a:ea typeface="Cambria" panose="02040503050406030204" pitchFamily="18" charset="0"/>
              </a:rPr>
            </a:br>
            <a:r>
              <a:rPr lang="en-US" sz="4000" b="1" dirty="0">
                <a:ea typeface="Cambria" panose="02040503050406030204" pitchFamily="18" charset="0"/>
              </a:rPr>
              <a:t>On-Die Error-Correcting Codes</a:t>
            </a:r>
            <a:endParaRPr lang="en-US" sz="2800" dirty="0">
              <a:solidFill>
                <a:schemeClr val="tx1"/>
              </a:solidFill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6308" y="4008314"/>
            <a:ext cx="8267527" cy="1149559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800" u="heavy" dirty="0"/>
              <a:t>Minesh Patel</a:t>
            </a:r>
            <a:r>
              <a:rPr lang="en-US" sz="2800" dirty="0"/>
              <a:t>, </a:t>
            </a:r>
            <a:r>
              <a:rPr lang="pt-BR" sz="2800" dirty="0"/>
              <a:t>Geraldo F. Oliveira, Onur Mutlu</a:t>
            </a:r>
            <a:endParaRPr lang="en-US" sz="2800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800" b="1" dirty="0">
                <a:solidFill>
                  <a:srgbClr val="FF0000"/>
                </a:solidFill>
              </a:rPr>
              <a:t>Session 6A: Wednesday </a:t>
            </a: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r>
              <a:rPr lang="en-US" sz="2800" b="1" dirty="0">
                <a:solidFill>
                  <a:srgbClr val="FF0000"/>
                </a:solidFill>
              </a:rPr>
              <a:t> October, </a:t>
            </a: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7:45</a:t>
            </a:r>
            <a:r>
              <a:rPr lang="en-US" sz="2800" b="1" dirty="0">
                <a:solidFill>
                  <a:srgbClr val="FF0000"/>
                </a:solidFill>
              </a:rPr>
              <a:t> PM CEST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A3A32A-F771-4CAB-9454-70A4AC664343}"/>
              </a:ext>
            </a:extLst>
          </p:cNvPr>
          <p:cNvSpPr/>
          <p:nvPr/>
        </p:nvSpPr>
        <p:spPr>
          <a:xfrm>
            <a:off x="0" y="0"/>
            <a:ext cx="2921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AEC77A9-5043-4150-968B-B3891A224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75" y="5724407"/>
            <a:ext cx="3098800" cy="51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9C36272-1966-4A37-B42B-3499713D1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9094" y="5701072"/>
            <a:ext cx="2803105" cy="539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04E6F8-41E6-4511-91FA-7459FDA608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7264" y="113396"/>
            <a:ext cx="908812" cy="903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462877-46B6-4810-B256-3DB37151FE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5746" y="113395"/>
            <a:ext cx="908812" cy="903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AAAB43-623C-446D-BA26-E00A0DC3A5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4229" y="113394"/>
            <a:ext cx="908812" cy="90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8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62"/>
    </mc:Choice>
    <mc:Fallback xmlns="">
      <p:transition spd="slow" advTm="1926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88" y="78848"/>
            <a:ext cx="8815517" cy="654975"/>
          </a:xfrm>
        </p:spPr>
        <p:txBody>
          <a:bodyPr>
            <a:normAutofit/>
          </a:bodyPr>
          <a:lstStyle/>
          <a:p>
            <a:r>
              <a:rPr lang="en-US" sz="3600" dirty="0"/>
              <a:t>HARP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32E2F-AE1A-447D-88CB-E62352219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8" y="709363"/>
            <a:ext cx="8815517" cy="612417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Motivation:</a:t>
            </a:r>
            <a:r>
              <a:rPr lang="en-US" sz="2200" dirty="0">
                <a:solidFill>
                  <a:prstClr val="black"/>
                </a:solidFill>
              </a:rPr>
              <a:t> state-of-the-art 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memory error mitigations </a:t>
            </a:r>
            <a:r>
              <a:rPr lang="en-US" sz="2200" dirty="0">
                <a:solidFill>
                  <a:prstClr val="black"/>
                </a:solidFill>
              </a:rPr>
              <a:t>often require the processor to identify which bits are at risk of error (i.e., 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profiling</a:t>
            </a:r>
            <a:r>
              <a:rPr lang="en-US" sz="2200" dirty="0">
                <a:solidFill>
                  <a:prstClr val="black"/>
                </a:solidFill>
              </a:rPr>
              <a:t>)</a:t>
            </a:r>
            <a:endParaRPr lang="en-US" sz="2200" b="1" u="sng" dirty="0">
              <a:solidFill>
                <a:srgbClr val="C00000"/>
              </a:solidFill>
            </a:endParaRPr>
          </a:p>
          <a:p>
            <a:pPr marL="0" lvl="0" indent="0">
              <a:buNone/>
            </a:pPr>
            <a:r>
              <a:rPr lang="en-US" sz="2200" b="1" u="sng" dirty="0">
                <a:solidFill>
                  <a:srgbClr val="C00000"/>
                </a:solidFill>
              </a:rPr>
              <a:t>Problem: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dirty="0">
                <a:solidFill>
                  <a:prstClr val="black"/>
                </a:solidFill>
              </a:rPr>
              <a:t>on-die ECC</a:t>
            </a:r>
            <a:r>
              <a:rPr lang="en-US" sz="2200" b="1" dirty="0">
                <a:solidFill>
                  <a:srgbClr val="C00000"/>
                </a:solidFill>
              </a:rPr>
              <a:t> complicates</a:t>
            </a:r>
            <a:r>
              <a:rPr lang="en-US" sz="2200" dirty="0">
                <a:solidFill>
                  <a:prstClr val="black"/>
                </a:solidFill>
              </a:rPr>
              <a:t> error profiling by </a:t>
            </a:r>
            <a:r>
              <a:rPr lang="en-US" sz="2200" b="1" dirty="0">
                <a:solidFill>
                  <a:srgbClr val="C00000"/>
                </a:solidFill>
              </a:rPr>
              <a:t>altering </a:t>
            </a:r>
            <a:r>
              <a:rPr lang="en-US" sz="2200" dirty="0">
                <a:solidFill>
                  <a:prstClr val="black"/>
                </a:solidFill>
              </a:rPr>
              <a:t>how errors appear outside of the memory chip</a:t>
            </a:r>
          </a:p>
          <a:p>
            <a:pPr marL="0" lvl="0" indent="0">
              <a:lnSpc>
                <a:spcPct val="110000"/>
              </a:lnSpc>
              <a:buNone/>
            </a:pPr>
            <a:r>
              <a:rPr lang="en-US" sz="2200" b="1" u="sng" dirty="0">
                <a:solidFill>
                  <a:schemeClr val="accent6">
                    <a:lumMod val="75000"/>
                  </a:schemeClr>
                </a:solidFill>
              </a:rPr>
              <a:t>Goal: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>
                <a:solidFill>
                  <a:prstClr val="black"/>
                </a:solidFill>
              </a:rPr>
              <a:t>understand and address 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challenges</a:t>
            </a:r>
            <a:r>
              <a:rPr lang="en-US" sz="2200" dirty="0">
                <a:solidFill>
                  <a:prstClr val="black"/>
                </a:solidFill>
              </a:rPr>
              <a:t> on-die ECC introduces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b="1" u="sng" dirty="0">
                <a:solidFill>
                  <a:schemeClr val="accent5">
                    <a:lumMod val="75000"/>
                  </a:schemeClr>
                </a:solidFill>
              </a:rPr>
              <a:t>Contributions:</a:t>
            </a:r>
          </a:p>
          <a:p>
            <a:pPr marL="461963" lvl="1" indent="-290513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​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Analytically study </a:t>
            </a:r>
            <a:r>
              <a:rPr lang="en-US" sz="2000" dirty="0">
                <a:solidFill>
                  <a:prstClr val="black"/>
                </a:solidFill>
              </a:rPr>
              <a:t>on-die ECC’s effects and identify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three key challenges</a:t>
            </a:r>
          </a:p>
          <a:p>
            <a:pPr marL="804845" lvl="2" indent="-290513">
              <a:buClr>
                <a:schemeClr val="tx1"/>
              </a:buClr>
              <a:buFont typeface="+mj-lt"/>
              <a:buAutoNum type="romanLcPeriod"/>
            </a:pPr>
            <a:r>
              <a:rPr lang="en-US" baseline="300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Exponentially increases the number of at-risk bits</a:t>
            </a:r>
          </a:p>
          <a:p>
            <a:pPr marL="804845" lvl="2" indent="-290513">
              <a:buClr>
                <a:schemeClr val="tx1"/>
              </a:buClr>
              <a:buFont typeface="+mj-lt"/>
              <a:buAutoNum type="romanLcPeriod"/>
            </a:pPr>
            <a:r>
              <a:rPr lang="en-US" baseline="300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Makes individual at-risk bits harder to identify</a:t>
            </a:r>
          </a:p>
          <a:p>
            <a:pPr marL="804845" lvl="2" indent="-290513">
              <a:buClr>
                <a:schemeClr val="tx1"/>
              </a:buClr>
              <a:buFont typeface="+mj-lt"/>
              <a:buAutoNum type="romanLcPeriod"/>
            </a:pPr>
            <a:r>
              <a:rPr lang="en-US" baseline="300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Interferes with commonly-used memory data patterns</a:t>
            </a:r>
          </a:p>
          <a:p>
            <a:pPr marL="461963" lvl="1" indent="-290513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​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Hybrid Active-Reactive Profiling (HARP)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pPr marL="804845" lvl="2" indent="-290513">
              <a:buClr>
                <a:prstClr val="black"/>
              </a:buClr>
              <a:buFont typeface="+mj-lt"/>
              <a:buAutoNum type="romanLcPeriod"/>
            </a:pPr>
            <a:r>
              <a:rPr lang="en-US" baseline="30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Separately identifies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(1) raw bit errors and (2) errors introduced by on-die ECC</a:t>
            </a:r>
          </a:p>
          <a:p>
            <a:pPr marL="804845" lvl="2" indent="-290513">
              <a:buClr>
                <a:prstClr val="black"/>
              </a:buClr>
              <a:buFont typeface="+mj-lt"/>
              <a:buAutoNum type="romanLcPeriod"/>
            </a:pPr>
            <a:r>
              <a:rPr lang="en-US" baseline="30000" dirty="0"/>
              <a:t> </a:t>
            </a:r>
            <a:r>
              <a:rPr lang="en-US" dirty="0"/>
              <a:t>Effectively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reduces</a:t>
            </a:r>
            <a:r>
              <a:rPr lang="en-US" dirty="0">
                <a:solidFill>
                  <a:prstClr val="black"/>
                </a:solidFill>
              </a:rPr>
              <a:t> profiling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with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on-die ECC </a:t>
            </a:r>
            <a:r>
              <a:rPr lang="en-US" dirty="0">
                <a:solidFill>
                  <a:prstClr val="black"/>
                </a:solidFill>
              </a:rPr>
              <a:t>into profiling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without</a:t>
            </a:r>
            <a:r>
              <a:rPr lang="en-US" dirty="0">
                <a:solidFill>
                  <a:prstClr val="black"/>
                </a:solidFill>
              </a:rPr>
              <a:t> on-die ECC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b="1" u="sng" dirty="0">
                <a:solidFill>
                  <a:srgbClr val="7030A0"/>
                </a:solidFill>
              </a:rPr>
              <a:t>Evaluation:</a:t>
            </a:r>
            <a:r>
              <a:rPr lang="en-US" sz="2200" dirty="0">
                <a:solidFill>
                  <a:srgbClr val="7030A0"/>
                </a:solidFill>
              </a:rPr>
              <a:t> </a:t>
            </a:r>
            <a:r>
              <a:rPr lang="en-US" sz="2200" dirty="0">
                <a:solidFill>
                  <a:prstClr val="black"/>
                </a:solidFill>
              </a:rPr>
              <a:t>demonstrate that </a:t>
            </a:r>
            <a:r>
              <a:rPr lang="en-US" sz="2200" b="1" dirty="0">
                <a:solidFill>
                  <a:srgbClr val="7030A0"/>
                </a:solidFill>
              </a:rPr>
              <a:t>HARP overcomes the three challenges</a:t>
            </a:r>
          </a:p>
          <a:p>
            <a:pPr marL="341313" indent="-169863">
              <a:spcBef>
                <a:spcPts val="375"/>
              </a:spcBef>
            </a:pPr>
            <a:r>
              <a:rPr lang="en-US" sz="2000" dirty="0">
                <a:solidFill>
                  <a:prstClr val="black"/>
                </a:solidFill>
              </a:rPr>
              <a:t>HARP identifies all errors </a:t>
            </a:r>
            <a:r>
              <a:rPr lang="en-US" sz="2000" b="1" dirty="0">
                <a:solidFill>
                  <a:srgbClr val="7030A0"/>
                </a:solidFill>
              </a:rPr>
              <a:t>faster</a:t>
            </a:r>
            <a:r>
              <a:rPr lang="en-US" sz="2000" dirty="0">
                <a:solidFill>
                  <a:prstClr val="black"/>
                </a:solidFill>
              </a:rPr>
              <a:t> than two baselines, which sometimes fail to achieve full coverage of at-risk bits</a:t>
            </a:r>
          </a:p>
          <a:p>
            <a:pPr marL="341313" indent="-169863">
              <a:spcBef>
                <a:spcPts val="375"/>
              </a:spcBef>
            </a:pPr>
            <a:r>
              <a:rPr lang="en-US" sz="2000" dirty="0">
                <a:solidFill>
                  <a:prstClr val="black"/>
                </a:solidFill>
              </a:rPr>
              <a:t>Case study showing that </a:t>
            </a:r>
            <a:r>
              <a:rPr lang="en-US" sz="2000" b="1" dirty="0">
                <a:solidFill>
                  <a:srgbClr val="7030A0"/>
                </a:solidFill>
              </a:rPr>
              <a:t>HARP identifies all errors faster than the best-performing baseline</a:t>
            </a:r>
            <a:r>
              <a:rPr lang="en-US" sz="2000" dirty="0">
                <a:solidFill>
                  <a:prstClr val="black"/>
                </a:solidFill>
              </a:rPr>
              <a:t> (e.g., by 3.7x for a raw per-bit error probability of 0.75)</a:t>
            </a:r>
          </a:p>
        </p:txBody>
      </p:sp>
    </p:spTree>
    <p:extLst>
      <p:ext uri="{BB962C8B-B14F-4D97-AF65-F5344CB8AC3E}">
        <p14:creationId xmlns:p14="http://schemas.microsoft.com/office/powerpoint/2010/main" val="386358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8F5E-7734-4549-A05E-4E263BC0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 are Open-Sourced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04024-E403-4418-8089-040CC7BC7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8" y="2612667"/>
            <a:ext cx="8815517" cy="371657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https://github.com/CMU-SAFARI/HARP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E056B-AA9E-445C-8FC1-D8DFE45C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49DD1-4EE6-4961-A867-219E3D320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320" y="1021493"/>
            <a:ext cx="759994" cy="7557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4E356F-0EF4-453A-B845-19DFA0246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2003" y="1022590"/>
            <a:ext cx="759994" cy="755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7684D9-F979-483F-BB47-F09ADBB99A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4686" y="1022369"/>
            <a:ext cx="759994" cy="7557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EE60FE-0C40-4ADA-B03A-3CC7D62CCB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0296" y="2037561"/>
            <a:ext cx="3343408" cy="3714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735B24-AE16-4402-A4E4-45D47542D0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8451" y="3613952"/>
            <a:ext cx="4473132" cy="27370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B356E3-2CAD-47D4-A39A-11625A5037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995" y="3460033"/>
            <a:ext cx="4077949" cy="30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2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309" y="1148601"/>
            <a:ext cx="8267527" cy="2339849"/>
          </a:xfrm>
        </p:spPr>
        <p:txBody>
          <a:bodyPr anchor="t">
            <a:noAutofit/>
          </a:bodyPr>
          <a:lstStyle/>
          <a:p>
            <a:pPr algn="l">
              <a:spcBef>
                <a:spcPts val="1200"/>
              </a:spcBef>
            </a:pPr>
            <a:r>
              <a:rPr lang="en-US" sz="4000" b="1" dirty="0">
                <a:ea typeface="Cambria" panose="02040503050406030204" pitchFamily="18" charset="0"/>
              </a:rPr>
              <a:t>HARP: Practically and Effectively </a:t>
            </a:r>
            <a:br>
              <a:rPr lang="en-US" sz="4000" b="1" dirty="0">
                <a:ea typeface="Cambria" panose="02040503050406030204" pitchFamily="18" charset="0"/>
              </a:rPr>
            </a:br>
            <a:r>
              <a:rPr lang="en-US" sz="4000" b="1" dirty="0">
                <a:ea typeface="Cambria" panose="02040503050406030204" pitchFamily="18" charset="0"/>
              </a:rPr>
              <a:t>Identifying Uncorrectable Errors </a:t>
            </a:r>
            <a:br>
              <a:rPr lang="en-US" sz="4000" b="1" dirty="0">
                <a:ea typeface="Cambria" panose="02040503050406030204" pitchFamily="18" charset="0"/>
              </a:rPr>
            </a:br>
            <a:r>
              <a:rPr lang="en-US" sz="4000" b="1" dirty="0">
                <a:ea typeface="Cambria" panose="02040503050406030204" pitchFamily="18" charset="0"/>
              </a:rPr>
              <a:t>in Memory Chips That Use </a:t>
            </a:r>
            <a:br>
              <a:rPr lang="en-US" sz="4000" b="1" dirty="0">
                <a:ea typeface="Cambria" panose="02040503050406030204" pitchFamily="18" charset="0"/>
              </a:rPr>
            </a:br>
            <a:r>
              <a:rPr lang="en-US" sz="4000" b="1" dirty="0">
                <a:ea typeface="Cambria" panose="02040503050406030204" pitchFamily="18" charset="0"/>
              </a:rPr>
              <a:t>On-Die Error-Correcting Codes</a:t>
            </a:r>
            <a:endParaRPr lang="en-US" sz="2800" dirty="0">
              <a:solidFill>
                <a:schemeClr val="tx1"/>
              </a:solidFill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6308" y="4008314"/>
            <a:ext cx="8267527" cy="1149559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800" u="heavy" dirty="0"/>
              <a:t>Minesh Patel</a:t>
            </a:r>
            <a:r>
              <a:rPr lang="en-US" sz="2800" dirty="0"/>
              <a:t>, </a:t>
            </a:r>
            <a:r>
              <a:rPr lang="pt-BR" sz="2800" dirty="0"/>
              <a:t>Geraldo F. Oliveira, Onur Mutlu</a:t>
            </a:r>
            <a:endParaRPr lang="en-US" sz="2800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800" b="1" dirty="0">
                <a:solidFill>
                  <a:srgbClr val="FF0000"/>
                </a:solidFill>
              </a:rPr>
              <a:t>Session 6A: Wednesday </a:t>
            </a: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r>
              <a:rPr lang="en-US" sz="2800" b="1" dirty="0">
                <a:solidFill>
                  <a:srgbClr val="FF0000"/>
                </a:solidFill>
              </a:rPr>
              <a:t> October, </a:t>
            </a: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7:45</a:t>
            </a:r>
            <a:r>
              <a:rPr lang="en-US" sz="2800" b="1" dirty="0">
                <a:solidFill>
                  <a:srgbClr val="FF0000"/>
                </a:solidFill>
              </a:rPr>
              <a:t> PM CEST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A3A32A-F771-4CAB-9454-70A4AC664343}"/>
              </a:ext>
            </a:extLst>
          </p:cNvPr>
          <p:cNvSpPr/>
          <p:nvPr/>
        </p:nvSpPr>
        <p:spPr>
          <a:xfrm>
            <a:off x="0" y="0"/>
            <a:ext cx="2921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AEC77A9-5043-4150-968B-B3891A224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75" y="5724407"/>
            <a:ext cx="3098800" cy="51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9C36272-1966-4A37-B42B-3499713D1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9094" y="5701072"/>
            <a:ext cx="2803105" cy="539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04E6F8-41E6-4511-91FA-7459FDA608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7264" y="113396"/>
            <a:ext cx="908812" cy="903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462877-46B6-4810-B256-3DB37151FE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5746" y="113395"/>
            <a:ext cx="908812" cy="903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AAAB43-623C-446D-BA26-E00A0DC3A5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4229" y="113394"/>
            <a:ext cx="908812" cy="90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4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62"/>
    </mc:Choice>
    <mc:Fallback xmlns="">
      <p:transition spd="slow" advTm="19262"/>
    </mc:Fallback>
  </mc:AlternateContent>
</p:sld>
</file>

<file path=ppt/theme/theme1.xml><?xml version="1.0" encoding="utf-8"?>
<a:theme xmlns:a="http://schemas.openxmlformats.org/drawingml/2006/main" name="BE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Quire Sans">
      <a:majorFont>
        <a:latin typeface="Quire Sans"/>
        <a:ea typeface=""/>
        <a:cs typeface=""/>
      </a:majorFont>
      <a:minorFont>
        <a:latin typeface="Quir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 w="38100">
          <a:solidFill>
            <a:schemeClr val="accent1">
              <a:lumMod val="7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Quire Sans" panose="020B0502040400020003" pitchFamily="34" charset="0"/>
            <a:cs typeface="Quire Sans" panose="020B05020404000200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eer" id="{8BF39661-A2EB-4A57-959D-1412D4B6AA4D}" vid="{29ACB7AB-B96D-4826-A0CC-9CFCC9A450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79329</TotalTime>
  <Words>336</Words>
  <Application>Microsoft Office PowerPoint</Application>
  <PresentationFormat>On-screen Show (4:3)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Palatino Linotype</vt:lpstr>
      <vt:lpstr>Arial</vt:lpstr>
      <vt:lpstr>Quire Sans</vt:lpstr>
      <vt:lpstr>Segoe UI</vt:lpstr>
      <vt:lpstr>BEER</vt:lpstr>
      <vt:lpstr>HARP: Practically and Effectively  Identifying Uncorrectable Errors  in Memory Chips That Use  On-Die Error-Correcting Codes</vt:lpstr>
      <vt:lpstr>HARP Summary</vt:lpstr>
      <vt:lpstr>Artifacts are Open-Sourced</vt:lpstr>
      <vt:lpstr>HARP: Practically and Effectively  Identifying Uncorrectable Errors  in Memory Chips That Use  On-Die Error-Correcting Codes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Ahead FS’18</dc:title>
  <dc:creator>Minesh Patel</dc:creator>
  <cp:lastModifiedBy>Minesh Patel</cp:lastModifiedBy>
  <cp:revision>1133</cp:revision>
  <dcterms:created xsi:type="dcterms:W3CDTF">2018-09-22T12:36:22Z</dcterms:created>
  <dcterms:modified xsi:type="dcterms:W3CDTF">2021-10-01T22:13:58Z</dcterms:modified>
</cp:coreProperties>
</file>